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431" r:id="rId2"/>
    <p:sldId id="420" r:id="rId3"/>
    <p:sldId id="505" r:id="rId4"/>
    <p:sldId id="506" r:id="rId5"/>
    <p:sldId id="504" r:id="rId6"/>
    <p:sldId id="515" r:id="rId7"/>
    <p:sldId id="513" r:id="rId8"/>
    <p:sldId id="514" r:id="rId9"/>
    <p:sldId id="466" r:id="rId10"/>
    <p:sldId id="462" r:id="rId11"/>
    <p:sldId id="463" r:id="rId12"/>
    <p:sldId id="465" r:id="rId13"/>
    <p:sldId id="468" r:id="rId14"/>
    <p:sldId id="438" r:id="rId15"/>
    <p:sldId id="423" r:id="rId16"/>
    <p:sldId id="451" r:id="rId17"/>
    <p:sldId id="478" r:id="rId18"/>
    <p:sldId id="448" r:id="rId19"/>
    <p:sldId id="378" r:id="rId20"/>
    <p:sldId id="481" r:id="rId21"/>
    <p:sldId id="507" r:id="rId22"/>
    <p:sldId id="482" r:id="rId23"/>
    <p:sldId id="483" r:id="rId24"/>
    <p:sldId id="484" r:id="rId25"/>
    <p:sldId id="502" r:id="rId26"/>
    <p:sldId id="508" r:id="rId27"/>
    <p:sldId id="486" r:id="rId28"/>
    <p:sldId id="487" r:id="rId29"/>
    <p:sldId id="489" r:id="rId30"/>
    <p:sldId id="425" r:id="rId31"/>
    <p:sldId id="512" r:id="rId32"/>
    <p:sldId id="464" r:id="rId33"/>
    <p:sldId id="353" r:id="rId34"/>
    <p:sldId id="446" r:id="rId35"/>
    <p:sldId id="354" r:id="rId36"/>
    <p:sldId id="403" r:id="rId37"/>
    <p:sldId id="450" r:id="rId38"/>
    <p:sldId id="356" r:id="rId39"/>
    <p:sldId id="494" r:id="rId40"/>
    <p:sldId id="491" r:id="rId41"/>
    <p:sldId id="492" r:id="rId42"/>
    <p:sldId id="461" r:id="rId43"/>
    <p:sldId id="426" r:id="rId44"/>
  </p:sldIdLst>
  <p:sldSz cx="9144000" cy="6858000" type="screen4x3"/>
  <p:notesSz cx="6797675" cy="987425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CC"/>
    <a:srgbClr val="000099"/>
    <a:srgbClr val="2948E3"/>
    <a:srgbClr val="1403F3"/>
    <a:srgbClr val="3B7985"/>
    <a:srgbClr val="00FF00"/>
    <a:srgbClr val="006600"/>
    <a:srgbClr val="99FF3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737" autoAdjust="0"/>
  </p:normalViewPr>
  <p:slideViewPr>
    <p:cSldViewPr>
      <p:cViewPr>
        <p:scale>
          <a:sx n="58" d="100"/>
          <a:sy n="58" d="100"/>
        </p:scale>
        <p:origin x="-690" y="-330"/>
      </p:cViewPr>
      <p:guideLst>
        <p:guide orient="horz" pos="2160"/>
        <p:guide pos="2880"/>
      </p:guideLst>
    </p:cSldViewPr>
  </p:slideViewPr>
  <p:notesTextViewPr>
    <p:cViewPr>
      <p:scale>
        <a:sx n="1" d="1"/>
        <a:sy n="1" d="1"/>
      </p:scale>
      <p:origin x="0" y="0"/>
    </p:cViewPr>
  </p:notesTextViewPr>
  <p:sorterViewPr>
    <p:cViewPr>
      <p:scale>
        <a:sx n="100" d="100"/>
        <a:sy n="100" d="100"/>
      </p:scale>
      <p:origin x="0" y="130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lang="en-US">
                <a:solidFill>
                  <a:srgbClr val="002060"/>
                </a:solidFill>
              </a:defRPr>
            </a:pPr>
            <a:r>
              <a:rPr lang="en-US" dirty="0" err="1" smtClean="0">
                <a:solidFill>
                  <a:srgbClr val="002060"/>
                </a:solidFill>
              </a:rPr>
              <a:t>Biaya</a:t>
            </a:r>
            <a:r>
              <a:rPr lang="en-US" dirty="0" smtClean="0">
                <a:solidFill>
                  <a:srgbClr val="002060"/>
                </a:solidFill>
              </a:rPr>
              <a:t> </a:t>
            </a:r>
            <a:r>
              <a:rPr lang="en-US" dirty="0" err="1" smtClean="0">
                <a:solidFill>
                  <a:srgbClr val="002060"/>
                </a:solidFill>
              </a:rPr>
              <a:t>Logistik</a:t>
            </a:r>
            <a:r>
              <a:rPr lang="id-ID" dirty="0" smtClean="0">
                <a:solidFill>
                  <a:srgbClr val="002060"/>
                </a:solidFill>
              </a:rPr>
              <a:t>(%)</a:t>
            </a:r>
            <a:endParaRPr lang="en-US" dirty="0">
              <a:solidFill>
                <a:srgbClr val="002060"/>
              </a:solidFill>
            </a:endParaRPr>
          </a:p>
        </c:rich>
      </c:tx>
      <c:layout/>
    </c:title>
    <c:view3D>
      <c:rAngAx val="1"/>
    </c:view3D>
    <c:plotArea>
      <c:layout/>
      <c:bar3DChart>
        <c:barDir val="col"/>
        <c:grouping val="clustered"/>
        <c:ser>
          <c:idx val="0"/>
          <c:order val="0"/>
          <c:tx>
            <c:strRef>
              <c:f>Sheet1!$E$18</c:f>
              <c:strCache>
                <c:ptCount val="1"/>
                <c:pt idx="0">
                  <c:v>Kontribusi</c:v>
                </c:pt>
              </c:strCache>
            </c:strRef>
          </c:tx>
          <c:spPr>
            <a:solidFill>
              <a:schemeClr val="accent2"/>
            </a:solidFill>
          </c:spPr>
          <c:dLbls>
            <c:txPr>
              <a:bodyPr/>
              <a:lstStyle/>
              <a:p>
                <a:pPr>
                  <a:defRPr lang="en-US">
                    <a:solidFill>
                      <a:schemeClr val="tx1"/>
                    </a:solidFill>
                  </a:defRPr>
                </a:pPr>
                <a:endParaRPr lang="en-US"/>
              </a:p>
            </c:txPr>
            <c:showVal val="1"/>
          </c:dLbls>
          <c:cat>
            <c:strRef>
              <c:f>Sheet1!$E$15:$H$15</c:f>
              <c:strCache>
                <c:ptCount val="3"/>
                <c:pt idx="0">
                  <c:v>Ongkos Transportasi </c:v>
                </c:pt>
                <c:pt idx="1">
                  <c:v>Ongkos Penanganan Persediaan</c:v>
                </c:pt>
                <c:pt idx="2">
                  <c:v>Ongkos Administrasi</c:v>
                </c:pt>
              </c:strCache>
            </c:strRef>
          </c:cat>
          <c:val>
            <c:numRef>
              <c:f>Sheet1!$E$14:$G$14</c:f>
              <c:numCache>
                <c:formatCode>General</c:formatCode>
                <c:ptCount val="3"/>
                <c:pt idx="0">
                  <c:v>66.8</c:v>
                </c:pt>
                <c:pt idx="1">
                  <c:v>27.56</c:v>
                </c:pt>
                <c:pt idx="2">
                  <c:v>5.64</c:v>
                </c:pt>
              </c:numCache>
            </c:numRef>
          </c:val>
        </c:ser>
        <c:shape val="box"/>
        <c:axId val="64156416"/>
        <c:axId val="64157952"/>
        <c:axId val="0"/>
      </c:bar3DChart>
      <c:catAx>
        <c:axId val="64156416"/>
        <c:scaling>
          <c:orientation val="minMax"/>
        </c:scaling>
        <c:axPos val="b"/>
        <c:majorTickMark val="none"/>
        <c:tickLblPos val="nextTo"/>
        <c:txPr>
          <a:bodyPr/>
          <a:lstStyle/>
          <a:p>
            <a:pPr>
              <a:defRPr lang="en-US">
                <a:solidFill>
                  <a:schemeClr val="tx1"/>
                </a:solidFill>
              </a:defRPr>
            </a:pPr>
            <a:endParaRPr lang="en-US"/>
          </a:p>
        </c:txPr>
        <c:crossAx val="64157952"/>
        <c:crosses val="autoZero"/>
        <c:auto val="1"/>
        <c:lblAlgn val="ctr"/>
        <c:lblOffset val="100"/>
      </c:catAx>
      <c:valAx>
        <c:axId val="64157952"/>
        <c:scaling>
          <c:orientation val="minMax"/>
        </c:scaling>
        <c:axPos val="l"/>
        <c:majorGridlines/>
        <c:numFmt formatCode="General" sourceLinked="1"/>
        <c:majorTickMark val="none"/>
        <c:tickLblPos val="nextTo"/>
        <c:txPr>
          <a:bodyPr/>
          <a:lstStyle/>
          <a:p>
            <a:pPr>
              <a:defRPr lang="en-US"/>
            </a:pPr>
            <a:endParaRPr lang="en-US"/>
          </a:p>
        </c:txPr>
        <c:crossAx val="64156416"/>
        <c:crosses val="autoZero"/>
        <c:crossBetween val="between"/>
      </c:valAx>
    </c:plotArea>
    <c:legend>
      <c:legendPos val="r"/>
      <c:layout/>
      <c:txPr>
        <a:bodyPr/>
        <a:lstStyle/>
        <a:p>
          <a:pPr>
            <a:defRPr lang="en-US"/>
          </a:pPr>
          <a:endParaRPr lang="en-US"/>
        </a:p>
      </c:txPr>
    </c:legend>
    <c:plotVisOnly val="1"/>
    <c:dispBlanksAs val="gap"/>
  </c:chart>
  <c:txPr>
    <a:bodyPr/>
    <a:lstStyle/>
    <a:p>
      <a:pPr>
        <a:defRPr b="1">
          <a:solidFill>
            <a:srgbClr val="00B0F0"/>
          </a:solidFill>
        </a:defRPr>
      </a:pPr>
      <a:endParaRPr lang="en-US"/>
    </a:p>
  </c:tx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49688" y="0"/>
            <a:ext cx="2946400" cy="493713"/>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940EE74-83C9-42A0-B87E-7FDF3A09255C}" type="datetimeFigureOut">
              <a:rPr lang="en-US"/>
              <a:pPr>
                <a:defRPr/>
              </a:pPr>
              <a:t>1/2/2013</a:t>
            </a:fld>
            <a:endParaRPr lang="en-US"/>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691063"/>
            <a:ext cx="5438775" cy="4443412"/>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49688" y="9378950"/>
            <a:ext cx="2946400" cy="493713"/>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25855EC-F65B-445F-8615-93744820AED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smtClean="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FEFD0D-34F9-40BD-97EE-DADE878D3C58}"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A9282BD3-B86A-475B-82ED-682F037D150F}" type="slidenum">
              <a:rPr lang="en-US" smtClean="0"/>
              <a:pPr>
                <a:defRPr/>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B3C91F2C-3076-415D-ADB0-C7D08C2EFCF3}" type="slidenum">
              <a:rPr lang="en-US" smtClean="0"/>
              <a:pPr>
                <a:defRPr/>
              </a:pPr>
              <a:t>34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7D88085-3F41-4796-9073-470102A66E18}" type="datetimeFigureOut">
              <a:rPr lang="en-US"/>
              <a:pPr>
                <a:defRPr/>
              </a:pPr>
              <a:t>1/2/2013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F96673-157E-442C-B340-3A9973E55A7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B132ED9-3022-4FD7-8647-5974F17786B0}" type="datetimeFigureOut">
              <a:rPr lang="en-US"/>
              <a:pPr>
                <a:defRPr/>
              </a:pPr>
              <a:t>1/2/2013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448E39-A1FC-430A-ADAF-C0FB90D6571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179821-9D6B-44C6-96D3-0CF673386887}" type="datetimeFigureOut">
              <a:rPr lang="en-US"/>
              <a:pPr>
                <a:defRPr/>
              </a:pPr>
              <a:t>1/2/2013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FF3386-779C-4643-9B71-52CF869B51F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 name="Line 2"/>
          <p:cNvSpPr>
            <a:spLocks noChangeShapeType="1"/>
          </p:cNvSpPr>
          <p:nvPr userDrawn="1"/>
        </p:nvSpPr>
        <p:spPr bwMode="auto">
          <a:xfrm>
            <a:off x="2532063" y="2590800"/>
            <a:ext cx="6049962" cy="0"/>
          </a:xfrm>
          <a:prstGeom prst="line">
            <a:avLst/>
          </a:prstGeom>
          <a:noFill/>
          <a:ln w="9525">
            <a:solidFill>
              <a:schemeClr val="folHlink"/>
            </a:solidFill>
            <a:round/>
            <a:headEnd/>
            <a:tailEnd/>
          </a:ln>
        </p:spPr>
        <p:txBody>
          <a:bodyPr wrap="none" anchor="ctr"/>
          <a:lstStyle/>
          <a:p>
            <a:endParaRPr lang="id-ID"/>
          </a:p>
        </p:txBody>
      </p:sp>
      <p:sp>
        <p:nvSpPr>
          <p:cNvPr id="4" name="Line 3"/>
          <p:cNvSpPr>
            <a:spLocks noChangeShapeType="1"/>
          </p:cNvSpPr>
          <p:nvPr userDrawn="1"/>
        </p:nvSpPr>
        <p:spPr bwMode="auto">
          <a:xfrm>
            <a:off x="2532063" y="3505200"/>
            <a:ext cx="6049962" cy="0"/>
          </a:xfrm>
          <a:prstGeom prst="line">
            <a:avLst/>
          </a:prstGeom>
          <a:noFill/>
          <a:ln w="9525">
            <a:solidFill>
              <a:schemeClr val="folHlink"/>
            </a:solidFill>
            <a:round/>
            <a:headEnd/>
            <a:tailEnd/>
          </a:ln>
        </p:spPr>
        <p:txBody>
          <a:bodyPr wrap="none" anchor="ctr"/>
          <a:lstStyle/>
          <a:p>
            <a:endParaRPr lang="id-ID"/>
          </a:p>
        </p:txBody>
      </p:sp>
      <p:pic>
        <p:nvPicPr>
          <p:cNvPr id="5" name="Picture 8"/>
          <p:cNvPicPr>
            <a:picLocks noChangeAspect="1" noChangeArrowheads="1"/>
          </p:cNvPicPr>
          <p:nvPr userDrawn="1"/>
        </p:nvPicPr>
        <p:blipFill>
          <a:blip r:embed="rId2"/>
          <a:srcRect l="49231"/>
          <a:stretch>
            <a:fillRect/>
          </a:stretch>
        </p:blipFill>
        <p:spPr bwMode="auto">
          <a:xfrm>
            <a:off x="561975" y="2133600"/>
            <a:ext cx="1828800" cy="1312863"/>
          </a:xfrm>
          <a:prstGeom prst="rect">
            <a:avLst/>
          </a:prstGeom>
          <a:noFill/>
          <a:ln w="9525">
            <a:noFill/>
            <a:miter lim="800000"/>
            <a:headEnd/>
            <a:tailEnd/>
          </a:ln>
        </p:spPr>
      </p:pic>
      <p:sp>
        <p:nvSpPr>
          <p:cNvPr id="6" name="Rectangle 9"/>
          <p:cNvSpPr>
            <a:spLocks noChangeArrowheads="1"/>
          </p:cNvSpPr>
          <p:nvPr userDrawn="1"/>
        </p:nvSpPr>
        <p:spPr bwMode="auto">
          <a:xfrm>
            <a:off x="561975" y="3505200"/>
            <a:ext cx="1828800" cy="369888"/>
          </a:xfrm>
          <a:prstGeom prst="rect">
            <a:avLst/>
          </a:prstGeom>
          <a:solidFill>
            <a:srgbClr val="333399"/>
          </a:solidFill>
          <a:ln w="9525">
            <a:solidFill>
              <a:srgbClr val="EBF0FF"/>
            </a:solidFill>
            <a:miter lim="800000"/>
            <a:headEnd/>
            <a:tailEnd/>
          </a:ln>
        </p:spPr>
        <p:txBody>
          <a:bodyPr anchor="ctr">
            <a:spAutoFit/>
          </a:bodyPr>
          <a:lstStyle/>
          <a:p>
            <a:endParaRPr lang="id-ID"/>
          </a:p>
        </p:txBody>
      </p:sp>
      <p:sp>
        <p:nvSpPr>
          <p:cNvPr id="28674" name="Rectangle 2"/>
          <p:cNvSpPr>
            <a:spLocks noGrp="1" noChangeArrowheads="1"/>
          </p:cNvSpPr>
          <p:nvPr>
            <p:ph type="ctrTitle"/>
          </p:nvPr>
        </p:nvSpPr>
        <p:spPr>
          <a:xfrm>
            <a:off x="2461846" y="2514600"/>
            <a:ext cx="6119446" cy="1143000"/>
          </a:xfrm>
        </p:spPr>
        <p:txBody>
          <a:bodyPr/>
          <a:lstStyle>
            <a:lvl1pPr>
              <a:defRPr>
                <a:solidFill>
                  <a:schemeClr val="tx1"/>
                </a:solidFill>
                <a:latin typeface="Trajan-Regular" pitchFamily="2" charset="0"/>
              </a:defRPr>
            </a:lvl1pPr>
          </a:lstStyle>
          <a:p>
            <a:r>
              <a:rPr lang="en-US"/>
              <a:t>Click to edit Master title style</a:t>
            </a:r>
          </a:p>
        </p:txBody>
      </p:sp>
      <p:sp>
        <p:nvSpPr>
          <p:cNvPr id="7" name="Rectangle 5"/>
          <p:cNvSpPr>
            <a:spLocks noGrp="1" noChangeArrowheads="1"/>
          </p:cNvSpPr>
          <p:nvPr>
            <p:ph type="ftr" sz="quarter" idx="10"/>
          </p:nvPr>
        </p:nvSpPr>
        <p:spPr bwMode="auto">
          <a:xfrm>
            <a:off x="3165475" y="6248400"/>
            <a:ext cx="2813050" cy="457200"/>
          </a:xfrm>
          <a:ln>
            <a:miter lim="800000"/>
            <a:headEnd/>
            <a:tailEnd/>
          </a:ln>
        </p:spPr>
        <p:txBody>
          <a:bodyPr wrap="square" numCol="1" anchor="t" anchorCtr="0" compatLnSpc="1">
            <a:prstTxWarp prst="textNoShape">
              <a:avLst/>
            </a:prstTxWarp>
          </a:bodyPr>
          <a:lstStyle>
            <a:lvl1pPr>
              <a:spcBef>
                <a:spcPct val="0"/>
              </a:spcBef>
              <a:defRPr sz="1400" b="0">
                <a:latin typeface="Times New Roman" pitchFamily="18" charset="0"/>
              </a:defRPr>
            </a:lvl1pPr>
          </a:lstStyle>
          <a:p>
            <a:pPr>
              <a:defRPr/>
            </a:pPr>
            <a:r>
              <a:rPr lang="en-US"/>
              <a:t>Dr. Nofrisel, SE, MM (2009)</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r>
              <a:rPr lang="en-US"/>
              <a:t>Cetak Biru Pengembangan                Sistem Logistik Nasional      </a:t>
            </a:r>
          </a:p>
        </p:txBody>
      </p:sp>
      <p:sp>
        <p:nvSpPr>
          <p:cNvPr id="5" name="Slide Number Placeholder 22"/>
          <p:cNvSpPr>
            <a:spLocks noGrp="1"/>
          </p:cNvSpPr>
          <p:nvPr>
            <p:ph type="sldNum" sz="quarter" idx="12"/>
          </p:nvPr>
        </p:nvSpPr>
        <p:spPr/>
        <p:txBody>
          <a:bodyPr/>
          <a:lstStyle>
            <a:lvl1pPr>
              <a:defRPr/>
            </a:lvl1pPr>
          </a:lstStyle>
          <a:p>
            <a:pPr>
              <a:defRPr/>
            </a:pPr>
            <a:fld id="{11C4E448-147A-4C26-AA20-BFD4781717A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2F88A8B-582D-4ED3-AB89-F89F306C1C04}" type="datetimeFigureOut">
              <a:rPr lang="en-US"/>
              <a:pPr>
                <a:defRPr/>
              </a:pPr>
              <a:t>1/2/2013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B9076DF-1EE4-4D14-AC99-B0DE5728EFF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940F83E-499C-4E90-AD75-B6DDE3677C9B}" type="datetimeFigureOut">
              <a:rPr lang="en-US"/>
              <a:pPr>
                <a:defRPr/>
              </a:pPr>
              <a:t>1/2/2013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E08F9D-B9E8-4196-A3F6-70931F451C3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D4D6E72-E20C-4B3A-8B35-D880E38B4832}" type="datetimeFigureOut">
              <a:rPr lang="en-US"/>
              <a:pPr>
                <a:defRPr/>
              </a:pPr>
              <a:t>1/2/2013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72730AA-B07B-4C79-B3E8-70A878A92E8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CFA1395-858C-4AA8-8F40-E0043B064DB1}" type="datetimeFigureOut">
              <a:rPr lang="en-US"/>
              <a:pPr>
                <a:defRPr/>
              </a:pPr>
              <a:t>1/2/2013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10D72E3-3B5A-4156-89F0-3314390D687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4257077-9CF6-4030-8080-446B2645E91E}" type="datetimeFigureOut">
              <a:rPr lang="en-US"/>
              <a:pPr>
                <a:defRPr/>
              </a:pPr>
              <a:t>1/2/2013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668B5C9-9D85-451C-9B14-4F173CE00AD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B6B6ECD-B90E-4A6F-B98C-418CC2F868F8}" type="datetimeFigureOut">
              <a:rPr lang="en-US"/>
              <a:pPr>
                <a:defRPr/>
              </a:pPr>
              <a:t>1/2/2013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9FFE3CB-A824-418E-9FD6-9FB65F2E8A5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4C44320-F734-4B88-B33B-15C589DDA284}" type="datetimeFigureOut">
              <a:rPr lang="en-US"/>
              <a:pPr>
                <a:defRPr/>
              </a:pPr>
              <a:t>1/2/2013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DA3EC4C-C6A8-4880-B9BB-57FD97E56B6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8EE78F-C6F0-407E-8712-642ECC45F7CC}" type="datetimeFigureOut">
              <a:rPr lang="en-US"/>
              <a:pPr>
                <a:defRPr/>
              </a:pPr>
              <a:t>1/2/2013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2FAC563-6210-4473-8409-A38927F25F5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073D04C-52F0-41F9-95FB-FD205A88F2FD}" type="datetimeFigureOut">
              <a:rPr lang="en-US"/>
              <a:pPr>
                <a:defRPr/>
              </a:pPr>
              <a:t>1/2/2013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4F4504C-2479-409B-9BDB-9A663B86167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 id="2147484012" r:id="rId12"/>
    <p:sldLayoutId id="2147484013"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11.v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6.xml"/><Relationship Id="rId1" Type="http://schemas.openxmlformats.org/officeDocument/2006/relationships/vmlDrawing" Target="../drawings/vmlDrawing12.v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6.xml"/><Relationship Id="rId1" Type="http://schemas.openxmlformats.org/officeDocument/2006/relationships/vmlDrawing" Target="../drawings/vmlDrawing13.v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6.xml"/><Relationship Id="rId1" Type="http://schemas.openxmlformats.org/officeDocument/2006/relationships/vmlDrawing" Target="../drawings/vmlDrawing14.v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6.xml"/><Relationship Id="rId1" Type="http://schemas.openxmlformats.org/officeDocument/2006/relationships/vmlDrawing" Target="../drawings/vmlDrawing15.vml"/></Relationships>
</file>

<file path=ppt/slides/_rels/slide2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6.xml"/><Relationship Id="rId1" Type="http://schemas.openxmlformats.org/officeDocument/2006/relationships/vmlDrawing" Target="../drawings/vmlDrawing16.vml"/><Relationship Id="rId4" Type="http://schemas.openxmlformats.org/officeDocument/2006/relationships/oleObject" Target="../embeddings/oleObject16.bin"/></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6.xml"/><Relationship Id="rId1" Type="http://schemas.openxmlformats.org/officeDocument/2006/relationships/vmlDrawing" Target="../drawings/vmlDrawing17.vml"/><Relationship Id="rId4" Type="http://schemas.openxmlformats.org/officeDocument/2006/relationships/image" Target="../media/image15.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6.xml"/><Relationship Id="rId1" Type="http://schemas.openxmlformats.org/officeDocument/2006/relationships/vmlDrawing" Target="../drawings/vmlDrawing18.v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9.v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6.xml"/><Relationship Id="rId1" Type="http://schemas.openxmlformats.org/officeDocument/2006/relationships/vmlDrawing" Target="../drawings/vmlDrawing20.v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21.vml"/><Relationship Id="rId4" Type="http://schemas.openxmlformats.org/officeDocument/2006/relationships/oleObject" Target="../embeddings/oleObject21.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6.xml"/><Relationship Id="rId1" Type="http://schemas.openxmlformats.org/officeDocument/2006/relationships/vmlDrawing" Target="../drawings/vmlDrawing22.v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6.xml"/><Relationship Id="rId1" Type="http://schemas.openxmlformats.org/officeDocument/2006/relationships/vmlDrawing" Target="../drawings/vmlDrawing23.v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6.xml"/><Relationship Id="rId1" Type="http://schemas.openxmlformats.org/officeDocument/2006/relationships/vmlDrawing" Target="../drawings/vmlDrawing24.v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6.xml"/><Relationship Id="rId1" Type="http://schemas.openxmlformats.org/officeDocument/2006/relationships/vmlDrawing" Target="../drawings/vmlDrawing25.v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2.xml"/><Relationship Id="rId1" Type="http://schemas.openxmlformats.org/officeDocument/2006/relationships/vmlDrawing" Target="../drawings/vmlDrawing26.vml"/><Relationship Id="rId4" Type="http://schemas.openxmlformats.org/officeDocument/2006/relationships/oleObject" Target="../embeddings/oleObject26.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oleObject" Target="../embeddings/oleObject3.bin"/><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02" name="Group 2"/>
          <p:cNvGrpSpPr>
            <a:grpSpLocks/>
          </p:cNvGrpSpPr>
          <p:nvPr/>
        </p:nvGrpSpPr>
        <p:grpSpPr bwMode="auto">
          <a:xfrm>
            <a:off x="628650" y="3000372"/>
            <a:ext cx="8064500" cy="1797053"/>
            <a:chOff x="628650" y="3321051"/>
            <a:chExt cx="8064041" cy="1548110"/>
          </a:xfrm>
        </p:grpSpPr>
        <p:pic>
          <p:nvPicPr>
            <p:cNvPr id="4106" name="Picture 4"/>
            <p:cNvPicPr>
              <a:picLocks noChangeAspect="1" noChangeArrowheads="1"/>
            </p:cNvPicPr>
            <p:nvPr/>
          </p:nvPicPr>
          <p:blipFill>
            <a:blip r:embed="rId3"/>
            <a:srcRect t="13857" b="16856"/>
            <a:stretch>
              <a:fillRect/>
            </a:stretch>
          </p:blipFill>
          <p:spPr bwMode="auto">
            <a:xfrm>
              <a:off x="2555775" y="3321051"/>
              <a:ext cx="4154587" cy="1548110"/>
            </a:xfrm>
            <a:prstGeom prst="rect">
              <a:avLst/>
            </a:prstGeom>
            <a:noFill/>
            <a:ln w="9525">
              <a:noFill/>
              <a:miter lim="800000"/>
              <a:headEnd/>
              <a:tailEnd/>
            </a:ln>
          </p:spPr>
        </p:pic>
        <p:pic>
          <p:nvPicPr>
            <p:cNvPr id="4107" name="Picture 3" descr="Description: C:\sukarman-file\foto-2-cover-sislognas\truk-komtainer.jpg"/>
            <p:cNvPicPr>
              <a:picLocks noChangeAspect="1" noChangeArrowheads="1"/>
            </p:cNvPicPr>
            <p:nvPr/>
          </p:nvPicPr>
          <p:blipFill>
            <a:blip r:embed="rId4"/>
            <a:srcRect/>
            <a:stretch>
              <a:fillRect/>
            </a:stretch>
          </p:blipFill>
          <p:spPr bwMode="auto">
            <a:xfrm>
              <a:off x="6698344" y="3616021"/>
              <a:ext cx="1994347" cy="1179881"/>
            </a:xfrm>
            <a:prstGeom prst="rect">
              <a:avLst/>
            </a:prstGeom>
            <a:noFill/>
            <a:ln w="9525">
              <a:solidFill>
                <a:srgbClr val="000000"/>
              </a:solidFill>
              <a:miter lim="800000"/>
              <a:headEnd/>
              <a:tailEnd/>
            </a:ln>
          </p:spPr>
        </p:pic>
        <p:pic>
          <p:nvPicPr>
            <p:cNvPr id="4108" name="Picture 5" descr="G:\pelabuhan-belawan-tpk1.jpg"/>
            <p:cNvPicPr>
              <a:picLocks noChangeAspect="1" noChangeArrowheads="1"/>
            </p:cNvPicPr>
            <p:nvPr/>
          </p:nvPicPr>
          <p:blipFill>
            <a:blip r:embed="rId5"/>
            <a:srcRect/>
            <a:stretch>
              <a:fillRect/>
            </a:stretch>
          </p:blipFill>
          <p:spPr bwMode="auto">
            <a:xfrm>
              <a:off x="628650" y="3616021"/>
              <a:ext cx="1927125" cy="1179881"/>
            </a:xfrm>
            <a:prstGeom prst="rect">
              <a:avLst/>
            </a:prstGeom>
            <a:noFill/>
            <a:ln w="9525">
              <a:solidFill>
                <a:srgbClr val="000000"/>
              </a:solidFill>
              <a:miter lim="800000"/>
              <a:headEnd/>
              <a:tailEnd/>
            </a:ln>
          </p:spPr>
        </p:pic>
      </p:grpSp>
      <p:sp>
        <p:nvSpPr>
          <p:cNvPr id="10" name="Rectangle 2"/>
          <p:cNvSpPr txBox="1">
            <a:spLocks noChangeArrowheads="1"/>
          </p:cNvSpPr>
          <p:nvPr/>
        </p:nvSpPr>
        <p:spPr bwMode="auto">
          <a:xfrm>
            <a:off x="2428860" y="1214422"/>
            <a:ext cx="6143668" cy="1428760"/>
          </a:xfrm>
          <a:prstGeom prst="rect">
            <a:avLst/>
          </a:prstGeom>
          <a:solidFill>
            <a:schemeClr val="accent2">
              <a:lumMod val="60000"/>
              <a:lumOff val="4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d-ID" sz="3200" b="0" i="0" u="none" strike="noStrike" kern="1200" cap="none" spc="0" normalizeH="0" baseline="0" noProof="0" dirty="0" smtClean="0">
                <a:ln>
                  <a:noFill/>
                </a:ln>
                <a:solidFill>
                  <a:schemeClr val="tx1"/>
                </a:solidFill>
                <a:effectLst/>
                <a:uLnTx/>
                <a:uFillTx/>
                <a:latin typeface="+mj-lt"/>
                <a:ea typeface="+mj-ea"/>
                <a:cs typeface="+mj-cs"/>
              </a:rPr>
              <a:t/>
            </a:r>
            <a:br>
              <a:rPr kumimoji="0" lang="id-ID" sz="3200" b="0" i="0" u="none" strike="noStrike" kern="1200" cap="none" spc="0" normalizeH="0" baseline="0" noProof="0" dirty="0" smtClean="0">
                <a:ln>
                  <a:noFill/>
                </a:ln>
                <a:solidFill>
                  <a:schemeClr val="tx1"/>
                </a:solidFill>
                <a:effectLst/>
                <a:uLnTx/>
                <a:uFillTx/>
                <a:latin typeface="+mj-lt"/>
                <a:ea typeface="+mj-ea"/>
                <a:cs typeface="+mj-cs"/>
              </a:rPr>
            </a:br>
            <a:r>
              <a:rPr kumimoji="0" lang="en-US" sz="3600" b="0" i="0" u="none" strike="noStrike" kern="1200" cap="none" spc="0" normalizeH="0" baseline="0" noProof="0" dirty="0" err="1" smtClean="0">
                <a:ln>
                  <a:noFill/>
                </a:ln>
                <a:solidFill>
                  <a:schemeClr val="tx1"/>
                </a:solidFill>
                <a:effectLst/>
                <a:uLnTx/>
                <a:uFillTx/>
                <a:latin typeface="+mj-lt"/>
                <a:ea typeface="+mj-ea"/>
                <a:cs typeface="+mj-cs"/>
              </a:rPr>
              <a:t>Implementasi</a:t>
            </a:r>
            <a:r>
              <a:rPr kumimoji="0" lang="en-US" sz="3600" b="0" i="0" u="none" strike="noStrike" kern="1200" cap="none" spc="0" normalizeH="0" baseline="0" noProof="0" dirty="0" smtClean="0">
                <a:ln>
                  <a:noFill/>
                </a:ln>
                <a:solidFill>
                  <a:schemeClr val="tx1"/>
                </a:solidFill>
                <a:effectLst/>
                <a:uLnTx/>
                <a:uFillTx/>
                <a:latin typeface="+mj-lt"/>
                <a:ea typeface="+mj-ea"/>
                <a:cs typeface="+mj-cs"/>
              </a:rPr>
              <a:t> </a:t>
            </a:r>
            <a:r>
              <a:rPr kumimoji="0" lang="en-US" sz="3600" b="0" i="0" u="none" strike="noStrike" kern="1200" cap="none" spc="0" normalizeH="0" baseline="0" noProof="0" dirty="0" err="1" smtClean="0">
                <a:ln>
                  <a:noFill/>
                </a:ln>
                <a:solidFill>
                  <a:schemeClr val="tx1"/>
                </a:solidFill>
                <a:effectLst/>
                <a:uLnTx/>
                <a:uFillTx/>
                <a:latin typeface="+mj-lt"/>
                <a:ea typeface="+mj-ea"/>
                <a:cs typeface="+mj-cs"/>
              </a:rPr>
              <a:t>Sistem</a:t>
            </a:r>
            <a:r>
              <a:rPr kumimoji="0" lang="en-US" sz="3600" b="0" i="0" u="none" strike="noStrike" kern="1200" cap="none" spc="0" normalizeH="0" baseline="0" noProof="0" dirty="0" smtClean="0">
                <a:ln>
                  <a:noFill/>
                </a:ln>
                <a:solidFill>
                  <a:schemeClr val="tx1"/>
                </a:solidFill>
                <a:effectLst/>
                <a:uLnTx/>
                <a:uFillTx/>
                <a:latin typeface="+mj-lt"/>
                <a:ea typeface="+mj-ea"/>
                <a:cs typeface="+mj-cs"/>
              </a:rPr>
              <a:t> </a:t>
            </a:r>
            <a:r>
              <a:rPr kumimoji="0" lang="id-ID" sz="3600" b="0" i="0" u="none" strike="noStrike" kern="1200" cap="none" spc="0" normalizeH="0" baseline="0" noProof="0" dirty="0" smtClean="0">
                <a:ln>
                  <a:noFill/>
                </a:ln>
                <a:solidFill>
                  <a:schemeClr val="tx1"/>
                </a:solidFill>
                <a:effectLst/>
                <a:uLnTx/>
                <a:uFillTx/>
                <a:latin typeface="+mj-lt"/>
                <a:ea typeface="+mj-ea"/>
                <a:cs typeface="+mj-cs"/>
              </a:rPr>
              <a:t>Logistik Nasional </a:t>
            </a:r>
            <a:endParaRPr kumimoji="0" lang="th-TH"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11" name="Rectangle 10"/>
          <p:cNvSpPr/>
          <p:nvPr/>
        </p:nvSpPr>
        <p:spPr>
          <a:xfrm>
            <a:off x="1428728" y="5214950"/>
            <a:ext cx="6400800" cy="4572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txBox="1">
            <a:spLocks/>
          </p:cNvSpPr>
          <p:nvPr/>
        </p:nvSpPr>
        <p:spPr bwMode="auto">
          <a:xfrm>
            <a:off x="201398" y="5877272"/>
            <a:ext cx="8784976" cy="762361"/>
          </a:xfrm>
          <a:prstGeom prst="rect">
            <a:avLst/>
          </a:prstGeom>
          <a:solidFill>
            <a:srgbClr val="002060"/>
          </a:solidFill>
          <a:ln w="9525">
            <a:noFill/>
            <a:miter lim="800000"/>
            <a:headEnd/>
            <a:tailEnd/>
          </a:ln>
          <a:effectLst>
            <a:softEdge rad="63500"/>
          </a:effectLst>
          <a:extLst>
            <a:ext uri="{91240B29-F687-4F45-9708-019B960494DF}"/>
          </a:extLst>
        </p:spPr>
        <p:txBody>
          <a:bodyPr vert="horz" wrap="square" lIns="91440" tIns="45720" rIns="91440" bIns="45720" numCol="1" rtlCol="0" anchor="t" anchorCtr="0" compatLnSpc="1">
            <a:prstTxWarp prst="textNoShape">
              <a:avLst/>
            </a:prstTxWarp>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0" cap="none" spc="0" normalizeH="0" baseline="0" noProof="0" dirty="0" err="1" smtClean="0">
                <a:ln>
                  <a:noFill/>
                </a:ln>
                <a:solidFill>
                  <a:schemeClr val="bg1"/>
                </a:solidFill>
                <a:effectLst/>
                <a:uLnTx/>
                <a:uFillTx/>
                <a:latin typeface="Monotype Corsiva" pitchFamily="66" charset="0"/>
                <a:ea typeface="+mj-ea"/>
                <a:cs typeface="Arial" pitchFamily="34" charset="0"/>
              </a:rPr>
              <a:t>Universitas</a:t>
            </a:r>
            <a:r>
              <a:rPr kumimoji="0" lang="en-US" sz="2400" b="1" i="0" u="none" strike="noStrike" kern="0" cap="none" spc="0" normalizeH="0" baseline="0" noProof="0" dirty="0" smtClean="0">
                <a:ln>
                  <a:noFill/>
                </a:ln>
                <a:solidFill>
                  <a:schemeClr val="bg1"/>
                </a:solidFill>
                <a:effectLst/>
                <a:uLnTx/>
                <a:uFillTx/>
                <a:latin typeface="Monotype Corsiva" pitchFamily="66" charset="0"/>
                <a:ea typeface="+mj-ea"/>
                <a:cs typeface="Arial" pitchFamily="34" charset="0"/>
              </a:rPr>
              <a:t>   </a:t>
            </a:r>
            <a:r>
              <a:rPr kumimoji="0" lang="en-US" sz="2400" b="1" i="0" u="none" strike="noStrike" kern="0" cap="none" spc="0" normalizeH="0" baseline="0" noProof="0" dirty="0" err="1" smtClean="0">
                <a:ln>
                  <a:noFill/>
                </a:ln>
                <a:solidFill>
                  <a:schemeClr val="bg1"/>
                </a:solidFill>
                <a:effectLst/>
                <a:uLnTx/>
                <a:uFillTx/>
                <a:latin typeface="Monotype Corsiva" pitchFamily="66" charset="0"/>
                <a:ea typeface="+mj-ea"/>
                <a:cs typeface="Arial" pitchFamily="34" charset="0"/>
              </a:rPr>
              <a:t>Esa</a:t>
            </a:r>
            <a:r>
              <a:rPr kumimoji="0" lang="en-US" sz="2400" b="1" i="0" u="none" strike="noStrike" kern="0" cap="none" spc="0" normalizeH="0" baseline="0" noProof="0" dirty="0" smtClean="0">
                <a:ln>
                  <a:noFill/>
                </a:ln>
                <a:solidFill>
                  <a:schemeClr val="bg1"/>
                </a:solidFill>
                <a:effectLst/>
                <a:uLnTx/>
                <a:uFillTx/>
                <a:latin typeface="Monotype Corsiva" pitchFamily="66" charset="0"/>
                <a:ea typeface="+mj-ea"/>
                <a:cs typeface="Arial" pitchFamily="34" charset="0"/>
              </a:rPr>
              <a:t> </a:t>
            </a:r>
            <a:r>
              <a:rPr kumimoji="0" lang="en-US" sz="2400" b="1" i="0" u="none" strike="noStrike" kern="0" cap="none" spc="0" normalizeH="0" baseline="0" noProof="0" dirty="0" err="1" smtClean="0">
                <a:ln>
                  <a:noFill/>
                </a:ln>
                <a:solidFill>
                  <a:schemeClr val="bg1"/>
                </a:solidFill>
                <a:effectLst/>
                <a:uLnTx/>
                <a:uFillTx/>
                <a:latin typeface="Monotype Corsiva" pitchFamily="66" charset="0"/>
                <a:ea typeface="+mj-ea"/>
                <a:cs typeface="Arial" pitchFamily="34" charset="0"/>
              </a:rPr>
              <a:t>Unggul</a:t>
            </a:r>
            <a:endParaRPr kumimoji="0" lang="en-US" sz="2400" b="1" i="0" u="none" strike="noStrike" kern="0" cap="none" spc="0" normalizeH="0" baseline="0" noProof="0" dirty="0">
              <a:ln>
                <a:noFill/>
              </a:ln>
              <a:solidFill>
                <a:schemeClr val="bg1"/>
              </a:solidFill>
              <a:effectLst/>
              <a:uLnTx/>
              <a:uFillTx/>
              <a:latin typeface="Monotype Corsiva" pitchFamily="66" charset="0"/>
              <a:ea typeface="+mj-ea"/>
              <a:cs typeface="Arial" pitchFamily="34" charset="0"/>
            </a:endParaRPr>
          </a:p>
        </p:txBody>
      </p:sp>
      <p:pic>
        <p:nvPicPr>
          <p:cNvPr id="13" name="Picture 5"/>
          <p:cNvPicPr>
            <a:picLocks noChangeAspect="1" noChangeArrowheads="1"/>
          </p:cNvPicPr>
          <p:nvPr/>
        </p:nvPicPr>
        <p:blipFill>
          <a:blip r:embed="rId6"/>
          <a:srcRect/>
          <a:stretch>
            <a:fillRect/>
          </a:stretch>
        </p:blipFill>
        <p:spPr bwMode="auto">
          <a:xfrm>
            <a:off x="0" y="1196975"/>
            <a:ext cx="2078038" cy="1008063"/>
          </a:xfrm>
          <a:prstGeom prst="rect">
            <a:avLst/>
          </a:prstGeom>
          <a:noFill/>
          <a:ln w="9525">
            <a:noFill/>
            <a:miter lim="800000"/>
            <a:headEnd/>
            <a:tailEnd/>
          </a:ln>
        </p:spPr>
      </p:pic>
      <p:pic>
        <p:nvPicPr>
          <p:cNvPr id="15" name="Picture 10"/>
          <p:cNvPicPr>
            <a:picLocks noChangeAspect="1" noChangeArrowheads="1"/>
          </p:cNvPicPr>
          <p:nvPr/>
        </p:nvPicPr>
        <p:blipFill>
          <a:blip r:embed="rId7"/>
          <a:srcRect/>
          <a:stretch>
            <a:fillRect/>
          </a:stretch>
        </p:blipFill>
        <p:spPr bwMode="auto">
          <a:xfrm>
            <a:off x="0" y="2276475"/>
            <a:ext cx="2112963" cy="1171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115888"/>
            <a:ext cx="8229600" cy="1039812"/>
          </a:xfrm>
          <a:solidFill>
            <a:srgbClr val="002060"/>
          </a:solidFill>
        </p:spPr>
        <p:txBody>
          <a:bodyPr/>
          <a:lstStyle/>
          <a:p>
            <a:pPr eaLnBrk="1" hangingPunct="1"/>
            <a:r>
              <a:rPr lang="id-ID" sz="3200" smtClean="0">
                <a:solidFill>
                  <a:schemeClr val="bg1"/>
                </a:solidFill>
                <a:latin typeface="Impact" pitchFamily="34" charset="0"/>
              </a:rPr>
              <a:t>Perpres No.26 Tahun 2012  tentang</a:t>
            </a:r>
            <a:br>
              <a:rPr lang="id-ID" sz="3200" smtClean="0">
                <a:solidFill>
                  <a:schemeClr val="bg1"/>
                </a:solidFill>
                <a:latin typeface="Impact" pitchFamily="34" charset="0"/>
              </a:rPr>
            </a:br>
            <a:r>
              <a:rPr lang="id-ID" sz="3200" smtClean="0">
                <a:solidFill>
                  <a:schemeClr val="bg1"/>
                </a:solidFill>
                <a:latin typeface="Impact" pitchFamily="34" charset="0"/>
              </a:rPr>
              <a:t>Cetak Biru Pengembangan SISLOGNAS</a:t>
            </a:r>
          </a:p>
        </p:txBody>
      </p:sp>
      <p:graphicFrame>
        <p:nvGraphicFramePr>
          <p:cNvPr id="10243" name="Object 9"/>
          <p:cNvGraphicFramePr>
            <a:graphicFrameLocks noChangeAspect="1"/>
          </p:cNvGraphicFramePr>
          <p:nvPr/>
        </p:nvGraphicFramePr>
        <p:xfrm>
          <a:off x="69850" y="6096000"/>
          <a:ext cx="879475" cy="609600"/>
        </p:xfrm>
        <a:graphic>
          <a:graphicData uri="http://schemas.openxmlformats.org/presentationml/2006/ole">
            <p:oleObj spid="_x0000_s10243" name="CorelDRAW!" r:id="rId3" imgW="1498702" imgH="1292962" progId="">
              <p:embed/>
            </p:oleObj>
          </a:graphicData>
        </a:graphic>
      </p:graphicFrame>
      <p:sp>
        <p:nvSpPr>
          <p:cNvPr id="7" name="Rectangle 20"/>
          <p:cNvSpPr>
            <a:spLocks noChangeArrowheads="1"/>
          </p:cNvSpPr>
          <p:nvPr/>
        </p:nvSpPr>
        <p:spPr bwMode="auto">
          <a:xfrm>
            <a:off x="214313" y="6143625"/>
            <a:ext cx="571500" cy="569913"/>
          </a:xfrm>
          <a:prstGeom prst="rect">
            <a:avLst/>
          </a:prstGeom>
          <a:noFill/>
          <a:ln w="9525">
            <a:noFill/>
            <a:miter lim="800000"/>
            <a:headEnd/>
            <a:tailEnd/>
          </a:ln>
          <a:effectLst/>
        </p:spPr>
        <p:txBody>
          <a:bodyPr lIns="128016" tIns="64008" rIns="128016" bIns="64008" anchor="ctr"/>
          <a:lstStyle/>
          <a:p>
            <a:pPr defTabSz="1279525">
              <a:defRPr/>
            </a:pPr>
            <a:fld id="{1A71B4E3-04E8-4AF8-A072-F16C307F7B60}" type="slidenum">
              <a:rPr lang="en-US" sz="2000" b="1">
                <a:solidFill>
                  <a:srgbClr val="C00000"/>
                </a:solidFill>
                <a:effectLst>
                  <a:outerShdw blurRad="38100" dist="38100" dir="2700000" algn="tl">
                    <a:srgbClr val="C0C0C0"/>
                  </a:outerShdw>
                </a:effectLst>
              </a:rPr>
              <a:pPr defTabSz="1279525">
                <a:defRPr/>
              </a:pPr>
              <a:t>10</a:t>
            </a:fld>
            <a:endParaRPr lang="en-US" sz="2000" b="1" dirty="0">
              <a:solidFill>
                <a:srgbClr val="C00000"/>
              </a:solidFill>
              <a:effectLst>
                <a:outerShdw blurRad="38100" dist="38100" dir="2700000" algn="tl">
                  <a:srgbClr val="C0C0C0"/>
                </a:outerShdw>
              </a:effectLst>
            </a:endParaRPr>
          </a:p>
        </p:txBody>
      </p:sp>
      <p:sp>
        <p:nvSpPr>
          <p:cNvPr id="2" name="Content Placeholder 1"/>
          <p:cNvSpPr>
            <a:spLocks noGrp="1"/>
          </p:cNvSpPr>
          <p:nvPr>
            <p:ph idx="1"/>
          </p:nvPr>
        </p:nvSpPr>
        <p:spPr>
          <a:xfrm>
            <a:off x="500063" y="1216025"/>
            <a:ext cx="8229600" cy="5516563"/>
          </a:xfrm>
        </p:spPr>
        <p:txBody>
          <a:bodyPr/>
          <a:lstStyle/>
          <a:p>
            <a:pPr>
              <a:spcBef>
                <a:spcPts val="0"/>
              </a:spcBef>
              <a:defRPr/>
            </a:pPr>
            <a:r>
              <a:rPr lang="id-ID" sz="2800" b="1" dirty="0" smtClean="0"/>
              <a:t>Terdiri dari 4 Pasal</a:t>
            </a:r>
          </a:p>
          <a:p>
            <a:pPr marL="0" indent="0">
              <a:spcBef>
                <a:spcPts val="0"/>
              </a:spcBef>
              <a:buFont typeface="Arial" pitchFamily="34" charset="0"/>
              <a:buNone/>
              <a:defRPr/>
            </a:pPr>
            <a:r>
              <a:rPr lang="id-ID" sz="2400" b="1" dirty="0" smtClean="0"/>
              <a:t>Pasal </a:t>
            </a:r>
            <a:r>
              <a:rPr lang="id-ID" sz="2400" b="1" dirty="0"/>
              <a:t>1</a:t>
            </a:r>
          </a:p>
          <a:p>
            <a:pPr>
              <a:spcBef>
                <a:spcPts val="0"/>
              </a:spcBef>
              <a:buFont typeface="Arial" pitchFamily="34" charset="0"/>
              <a:buAutoNum type="arabicParenBoth"/>
              <a:defRPr/>
            </a:pPr>
            <a:r>
              <a:rPr lang="en-US" sz="1800" dirty="0" smtClean="0"/>
              <a:t>M</a:t>
            </a:r>
            <a:r>
              <a:rPr lang="id-ID" sz="1800" dirty="0"/>
              <a:t>enetapkan Cetak Biru Pengembangan Sistem Logistik </a:t>
            </a:r>
            <a:r>
              <a:rPr lang="id-ID" sz="1800" dirty="0" smtClean="0"/>
              <a:t>Nasional.</a:t>
            </a:r>
          </a:p>
          <a:p>
            <a:pPr>
              <a:spcBef>
                <a:spcPts val="0"/>
              </a:spcBef>
              <a:buFont typeface="Arial" pitchFamily="34" charset="0"/>
              <a:buAutoNum type="arabicParenBoth"/>
              <a:defRPr/>
            </a:pPr>
            <a:r>
              <a:rPr lang="id-ID" sz="1800" dirty="0" smtClean="0"/>
              <a:t>Cetak </a:t>
            </a:r>
            <a:r>
              <a:rPr lang="id-ID" sz="1800" dirty="0"/>
              <a:t>Biru Pengembangan Sistem Logistik Nasional </a:t>
            </a:r>
            <a:r>
              <a:rPr lang="en-US" sz="1800" b="1" u="sng" dirty="0" err="1" smtClean="0">
                <a:solidFill>
                  <a:srgbClr val="C00000"/>
                </a:solidFill>
              </a:rPr>
              <a:t>merupakan</a:t>
            </a:r>
            <a:r>
              <a:rPr lang="en-US" sz="1800" b="1" u="sng" dirty="0" smtClean="0">
                <a:solidFill>
                  <a:srgbClr val="C00000"/>
                </a:solidFill>
              </a:rPr>
              <a:t> </a:t>
            </a:r>
            <a:r>
              <a:rPr lang="en-US" sz="1800" b="1" u="sng" dirty="0">
                <a:solidFill>
                  <a:srgbClr val="C00000"/>
                </a:solidFill>
              </a:rPr>
              <a:t>p</a:t>
            </a:r>
            <a:r>
              <a:rPr lang="id-ID" sz="1800" b="1" u="sng" dirty="0">
                <a:solidFill>
                  <a:srgbClr val="C00000"/>
                </a:solidFill>
              </a:rPr>
              <a:t>anduan dalam pengembangan logistik bagi para pemangku kepentingan terkait</a:t>
            </a:r>
            <a:r>
              <a:rPr lang="en-US" sz="1800" b="1" u="sng" dirty="0">
                <a:solidFill>
                  <a:srgbClr val="C00000"/>
                </a:solidFill>
              </a:rPr>
              <a:t> </a:t>
            </a:r>
            <a:r>
              <a:rPr lang="en-US" sz="1800" b="1" u="sng" dirty="0" err="1">
                <a:solidFill>
                  <a:srgbClr val="C00000"/>
                </a:solidFill>
              </a:rPr>
              <a:t>serta</a:t>
            </a:r>
            <a:r>
              <a:rPr lang="en-US" sz="1800" b="1" u="sng" dirty="0">
                <a:solidFill>
                  <a:srgbClr val="C00000"/>
                </a:solidFill>
              </a:rPr>
              <a:t> </a:t>
            </a:r>
            <a:r>
              <a:rPr lang="en-US" sz="1800" b="1" u="sng" dirty="0" err="1">
                <a:solidFill>
                  <a:srgbClr val="C00000"/>
                </a:solidFill>
              </a:rPr>
              <a:t>koordinasi</a:t>
            </a:r>
            <a:r>
              <a:rPr lang="en-US" sz="1800" b="1" u="sng" dirty="0">
                <a:solidFill>
                  <a:srgbClr val="C00000"/>
                </a:solidFill>
              </a:rPr>
              <a:t> k</a:t>
            </a:r>
            <a:r>
              <a:rPr lang="id-ID" sz="1800" b="1" u="sng" dirty="0">
                <a:solidFill>
                  <a:srgbClr val="C00000"/>
                </a:solidFill>
              </a:rPr>
              <a:t>ebijakan</a:t>
            </a:r>
            <a:r>
              <a:rPr lang="en-US" sz="1800" b="1" u="sng" dirty="0">
                <a:solidFill>
                  <a:srgbClr val="C00000"/>
                </a:solidFill>
              </a:rPr>
              <a:t> </a:t>
            </a:r>
            <a:r>
              <a:rPr lang="en-US" sz="1800" b="1" u="sng" dirty="0" err="1">
                <a:solidFill>
                  <a:srgbClr val="C00000"/>
                </a:solidFill>
              </a:rPr>
              <a:t>dan</a:t>
            </a:r>
            <a:r>
              <a:rPr lang="en-US" sz="1800" b="1" u="sng" dirty="0">
                <a:solidFill>
                  <a:srgbClr val="C00000"/>
                </a:solidFill>
              </a:rPr>
              <a:t> </a:t>
            </a:r>
            <a:r>
              <a:rPr lang="en-US" sz="1800" b="1" u="sng" dirty="0" err="1">
                <a:solidFill>
                  <a:srgbClr val="C00000"/>
                </a:solidFill>
              </a:rPr>
              <a:t>pe</a:t>
            </a:r>
            <a:r>
              <a:rPr lang="id-ID" sz="1800" b="1" u="sng" dirty="0">
                <a:solidFill>
                  <a:srgbClr val="C00000"/>
                </a:solidFill>
              </a:rPr>
              <a:t>ngembangan Sistem Logistik Nasional</a:t>
            </a:r>
            <a:r>
              <a:rPr lang="en-US" sz="1800" b="1" u="sng" dirty="0" smtClean="0">
                <a:solidFill>
                  <a:srgbClr val="C00000"/>
                </a:solidFill>
              </a:rPr>
              <a:t>.</a:t>
            </a:r>
            <a:endParaRPr lang="id-ID" sz="1800" b="1" u="sng" dirty="0">
              <a:solidFill>
                <a:srgbClr val="C00000"/>
              </a:solidFill>
            </a:endParaRPr>
          </a:p>
          <a:p>
            <a:pPr>
              <a:spcBef>
                <a:spcPts val="0"/>
              </a:spcBef>
              <a:buFont typeface="Arial" pitchFamily="34" charset="0"/>
              <a:buAutoNum type="arabicParenBoth"/>
              <a:defRPr/>
            </a:pPr>
            <a:r>
              <a:rPr lang="id-ID" sz="1800" dirty="0" smtClean="0"/>
              <a:t>Cetak </a:t>
            </a:r>
            <a:r>
              <a:rPr lang="id-ID" sz="1800" dirty="0"/>
              <a:t>Biru Pengembangan Sistem Logistik Nasional </a:t>
            </a:r>
            <a:r>
              <a:rPr lang="en-US" sz="1800" dirty="0" err="1" smtClean="0"/>
              <a:t>terdiri</a:t>
            </a:r>
            <a:r>
              <a:rPr lang="en-US" sz="1800" dirty="0" smtClean="0"/>
              <a:t> </a:t>
            </a:r>
            <a:r>
              <a:rPr lang="en-US" sz="1800" dirty="0" err="1"/>
              <a:t>dari</a:t>
            </a:r>
            <a:r>
              <a:rPr lang="en-US" sz="1800" dirty="0"/>
              <a:t> 6 (</a:t>
            </a:r>
            <a:r>
              <a:rPr lang="en-US" sz="1800" dirty="0" err="1"/>
              <a:t>enam</a:t>
            </a:r>
            <a:r>
              <a:rPr lang="en-US" sz="1800" dirty="0"/>
              <a:t>) </a:t>
            </a:r>
            <a:r>
              <a:rPr lang="en-US" sz="1800" dirty="0" err="1"/>
              <a:t>bagian</a:t>
            </a:r>
            <a:r>
              <a:rPr lang="en-US" sz="1800" dirty="0"/>
              <a:t>, </a:t>
            </a:r>
            <a:r>
              <a:rPr lang="en-US" sz="1800" dirty="0" err="1"/>
              <a:t>meliputi</a:t>
            </a:r>
            <a:r>
              <a:rPr lang="en-US" sz="1800" dirty="0"/>
              <a:t>:</a:t>
            </a:r>
            <a:endParaRPr lang="id-ID" sz="1800" dirty="0"/>
          </a:p>
          <a:p>
            <a:pPr lvl="1">
              <a:spcBef>
                <a:spcPts val="0"/>
              </a:spcBef>
              <a:defRPr/>
            </a:pPr>
            <a:r>
              <a:rPr lang="id-ID" sz="1800" dirty="0" smtClean="0"/>
              <a:t> </a:t>
            </a:r>
            <a:r>
              <a:rPr lang="en-US" sz="1800" dirty="0" err="1" smtClean="0"/>
              <a:t>Pendahuluan</a:t>
            </a:r>
            <a:r>
              <a:rPr lang="en-US" sz="1800" dirty="0"/>
              <a:t>;</a:t>
            </a:r>
            <a:endParaRPr lang="id-ID" sz="1800" dirty="0"/>
          </a:p>
          <a:p>
            <a:pPr lvl="1">
              <a:spcBef>
                <a:spcPts val="0"/>
              </a:spcBef>
              <a:defRPr/>
            </a:pPr>
            <a:r>
              <a:rPr lang="id-ID" sz="1800" dirty="0" smtClean="0"/>
              <a:t>Perkembangan </a:t>
            </a:r>
            <a:r>
              <a:rPr lang="en-US" sz="1800" dirty="0"/>
              <a:t>d</a:t>
            </a:r>
            <a:r>
              <a:rPr lang="id-ID" sz="1800" dirty="0"/>
              <a:t>an Permasalahan Logistik Nasional</a:t>
            </a:r>
            <a:r>
              <a:rPr lang="en-US" sz="1800" dirty="0"/>
              <a:t>;</a:t>
            </a:r>
            <a:endParaRPr lang="id-ID" sz="1800" dirty="0"/>
          </a:p>
          <a:p>
            <a:pPr lvl="1">
              <a:spcBef>
                <a:spcPts val="0"/>
              </a:spcBef>
              <a:defRPr/>
            </a:pPr>
            <a:r>
              <a:rPr lang="id-ID" sz="1800" dirty="0" smtClean="0"/>
              <a:t>Kondisi </a:t>
            </a:r>
            <a:r>
              <a:rPr lang="id-ID" sz="1800" dirty="0"/>
              <a:t>Yang Diharapkan </a:t>
            </a:r>
            <a:r>
              <a:rPr lang="en-US" sz="1800" dirty="0"/>
              <a:t>d</a:t>
            </a:r>
            <a:r>
              <a:rPr lang="id-ID" sz="1800" dirty="0"/>
              <a:t>an Tantangannya</a:t>
            </a:r>
            <a:r>
              <a:rPr lang="en-US" sz="1800" dirty="0"/>
              <a:t>;</a:t>
            </a:r>
            <a:endParaRPr lang="id-ID" sz="1800" dirty="0"/>
          </a:p>
          <a:p>
            <a:pPr lvl="1">
              <a:spcBef>
                <a:spcPts val="0"/>
              </a:spcBef>
              <a:defRPr/>
            </a:pPr>
            <a:r>
              <a:rPr lang="id-ID" sz="1800" dirty="0" smtClean="0"/>
              <a:t>Strategi </a:t>
            </a:r>
            <a:r>
              <a:rPr lang="en-US" sz="1800" dirty="0"/>
              <a:t>d</a:t>
            </a:r>
            <a:r>
              <a:rPr lang="id-ID" sz="1800" dirty="0"/>
              <a:t>an Program</a:t>
            </a:r>
            <a:r>
              <a:rPr lang="en-US" sz="1800" dirty="0"/>
              <a:t>;</a:t>
            </a:r>
            <a:endParaRPr lang="id-ID" sz="1800" dirty="0"/>
          </a:p>
          <a:p>
            <a:pPr lvl="1">
              <a:spcBef>
                <a:spcPts val="0"/>
              </a:spcBef>
              <a:defRPr/>
            </a:pPr>
            <a:r>
              <a:rPr lang="en-US" sz="1800" dirty="0" err="1" smtClean="0"/>
              <a:t>Peta</a:t>
            </a:r>
            <a:r>
              <a:rPr lang="en-US" sz="1800" dirty="0" smtClean="0"/>
              <a:t> </a:t>
            </a:r>
            <a:r>
              <a:rPr lang="en-US" sz="1800" dirty="0" err="1"/>
              <a:t>Panduan</a:t>
            </a:r>
            <a:r>
              <a:rPr lang="en-US" sz="1800" dirty="0"/>
              <a:t> (</a:t>
            </a:r>
            <a:r>
              <a:rPr lang="id-ID" sz="1800" i="1" dirty="0"/>
              <a:t>Road Map</a:t>
            </a:r>
            <a:r>
              <a:rPr lang="en-US" sz="1800" dirty="0"/>
              <a:t>) d</a:t>
            </a:r>
            <a:r>
              <a:rPr lang="id-ID" sz="1800" dirty="0"/>
              <a:t>an Rencana Aksi; dan</a:t>
            </a:r>
          </a:p>
          <a:p>
            <a:pPr lvl="1">
              <a:spcBef>
                <a:spcPts val="0"/>
              </a:spcBef>
              <a:defRPr/>
            </a:pPr>
            <a:r>
              <a:rPr lang="id-ID" sz="1800" dirty="0" smtClean="0"/>
              <a:t>Penutup </a:t>
            </a:r>
            <a:r>
              <a:rPr lang="en-US" sz="1800" dirty="0"/>
              <a:t>d</a:t>
            </a:r>
            <a:r>
              <a:rPr lang="id-ID" sz="1800" dirty="0"/>
              <a:t>an Tindak Lanjut</a:t>
            </a:r>
            <a:r>
              <a:rPr lang="en-US" sz="1800" dirty="0"/>
              <a:t>.</a:t>
            </a:r>
            <a:endParaRPr lang="id-ID" sz="1800" dirty="0"/>
          </a:p>
          <a:p>
            <a:pPr marL="0" indent="0">
              <a:spcBef>
                <a:spcPts val="0"/>
              </a:spcBef>
              <a:buFont typeface="Arial" pitchFamily="34" charset="0"/>
              <a:buNone/>
              <a:defRPr/>
            </a:pPr>
            <a:r>
              <a:rPr lang="id-ID" sz="1800" dirty="0" smtClean="0"/>
              <a:t>(4) Cetak </a:t>
            </a:r>
            <a:r>
              <a:rPr lang="id-ID" sz="1800" dirty="0"/>
              <a:t>Biru Pengembangan Sistem Logistik Nasional </a:t>
            </a:r>
            <a:r>
              <a:rPr lang="en-US" sz="1800" b="1" u="sng" dirty="0" err="1" smtClean="0">
                <a:solidFill>
                  <a:srgbClr val="C00000"/>
                </a:solidFill>
              </a:rPr>
              <a:t>tercantum</a:t>
            </a:r>
            <a:r>
              <a:rPr lang="en-US" sz="1800" b="1" u="sng" dirty="0" smtClean="0">
                <a:solidFill>
                  <a:srgbClr val="C00000"/>
                </a:solidFill>
              </a:rPr>
              <a:t> </a:t>
            </a:r>
            <a:r>
              <a:rPr lang="en-US" sz="1800" b="1" u="sng" dirty="0" err="1">
                <a:solidFill>
                  <a:srgbClr val="C00000"/>
                </a:solidFill>
              </a:rPr>
              <a:t>dalam</a:t>
            </a:r>
            <a:r>
              <a:rPr lang="en-US" sz="1800" b="1" u="sng" dirty="0">
                <a:solidFill>
                  <a:srgbClr val="C00000"/>
                </a:solidFill>
              </a:rPr>
              <a:t> </a:t>
            </a:r>
            <a:r>
              <a:rPr lang="en-US" sz="1800" b="1" u="sng" dirty="0" err="1">
                <a:solidFill>
                  <a:srgbClr val="C00000"/>
                </a:solidFill>
              </a:rPr>
              <a:t>lampiran</a:t>
            </a:r>
            <a:r>
              <a:rPr lang="en-US" sz="1800" dirty="0"/>
              <a:t> yang </a:t>
            </a:r>
            <a:r>
              <a:rPr lang="id-ID" sz="1800" dirty="0"/>
              <a:t>merupakan bagian yang tidak terpisahkan dari Peraturan Presiden ini.</a:t>
            </a:r>
          </a:p>
          <a:p>
            <a:pPr>
              <a:defRPr/>
            </a:pPr>
            <a:endParaRPr lang="id-ID"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9"/>
          <p:cNvGraphicFramePr>
            <a:graphicFrameLocks noChangeAspect="1"/>
          </p:cNvGraphicFramePr>
          <p:nvPr/>
        </p:nvGraphicFramePr>
        <p:xfrm>
          <a:off x="69850" y="6096000"/>
          <a:ext cx="879475" cy="609600"/>
        </p:xfrm>
        <a:graphic>
          <a:graphicData uri="http://schemas.openxmlformats.org/presentationml/2006/ole">
            <p:oleObj spid="_x0000_s11266" name="CorelDRAW!" r:id="rId3" imgW="1498702" imgH="1292962" progId="">
              <p:embed/>
            </p:oleObj>
          </a:graphicData>
        </a:graphic>
      </p:graphicFrame>
      <p:sp>
        <p:nvSpPr>
          <p:cNvPr id="7" name="Rectangle 20"/>
          <p:cNvSpPr>
            <a:spLocks noChangeArrowheads="1"/>
          </p:cNvSpPr>
          <p:nvPr/>
        </p:nvSpPr>
        <p:spPr bwMode="auto">
          <a:xfrm>
            <a:off x="214313" y="6143625"/>
            <a:ext cx="571500" cy="569913"/>
          </a:xfrm>
          <a:prstGeom prst="rect">
            <a:avLst/>
          </a:prstGeom>
          <a:noFill/>
          <a:ln w="9525">
            <a:noFill/>
            <a:miter lim="800000"/>
            <a:headEnd/>
            <a:tailEnd/>
          </a:ln>
          <a:effectLst/>
        </p:spPr>
        <p:txBody>
          <a:bodyPr lIns="128016" tIns="64008" rIns="128016" bIns="64008" anchor="ctr"/>
          <a:lstStyle/>
          <a:p>
            <a:pPr defTabSz="1279525">
              <a:defRPr/>
            </a:pPr>
            <a:fld id="{62A1E108-F1D8-4F7A-BFE9-A2E756CB9874}" type="slidenum">
              <a:rPr lang="en-US" sz="2000" b="1">
                <a:solidFill>
                  <a:srgbClr val="C00000"/>
                </a:solidFill>
                <a:effectLst>
                  <a:outerShdw blurRad="38100" dist="38100" dir="2700000" algn="tl">
                    <a:srgbClr val="C0C0C0"/>
                  </a:outerShdw>
                </a:effectLst>
              </a:rPr>
              <a:pPr defTabSz="1279525">
                <a:defRPr/>
              </a:pPr>
              <a:t>11</a:t>
            </a:fld>
            <a:endParaRPr lang="en-US" sz="2000" b="1" dirty="0">
              <a:solidFill>
                <a:srgbClr val="C00000"/>
              </a:solidFill>
              <a:effectLst>
                <a:outerShdw blurRad="38100" dist="38100" dir="2700000" algn="tl">
                  <a:srgbClr val="C0C0C0"/>
                </a:outerShdw>
              </a:effectLst>
            </a:endParaRPr>
          </a:p>
        </p:txBody>
      </p:sp>
      <p:sp>
        <p:nvSpPr>
          <p:cNvPr id="2" name="Content Placeholder 1"/>
          <p:cNvSpPr>
            <a:spLocks noGrp="1"/>
          </p:cNvSpPr>
          <p:nvPr>
            <p:ph idx="1"/>
          </p:nvPr>
        </p:nvSpPr>
        <p:spPr>
          <a:xfrm>
            <a:off x="457200" y="476250"/>
            <a:ext cx="8229600" cy="7489825"/>
          </a:xfrm>
        </p:spPr>
        <p:txBody>
          <a:bodyPr/>
          <a:lstStyle/>
          <a:p>
            <a:pPr>
              <a:spcBef>
                <a:spcPts val="0"/>
              </a:spcBef>
              <a:defRPr/>
            </a:pPr>
            <a:r>
              <a:rPr lang="id-ID" sz="2400" b="1" dirty="0"/>
              <a:t>Pasal </a:t>
            </a:r>
            <a:r>
              <a:rPr lang="en-US" sz="2400" b="1" dirty="0"/>
              <a:t>2</a:t>
            </a:r>
            <a:endParaRPr lang="id-ID" sz="2400" b="1" dirty="0"/>
          </a:p>
          <a:p>
            <a:pPr marL="0" indent="0">
              <a:spcBef>
                <a:spcPts val="0"/>
              </a:spcBef>
              <a:buFont typeface="Arial" pitchFamily="34" charset="0"/>
              <a:buNone/>
              <a:defRPr/>
            </a:pPr>
            <a:r>
              <a:rPr lang="id-ID" sz="1800" dirty="0" smtClean="0"/>
              <a:t>Cetak </a:t>
            </a:r>
            <a:r>
              <a:rPr lang="id-ID" sz="1800" dirty="0"/>
              <a:t>Biru Pengembangan Sistem Logistik Nasional</a:t>
            </a:r>
            <a:r>
              <a:rPr lang="en-US" sz="1800" dirty="0"/>
              <a:t> </a:t>
            </a:r>
            <a:r>
              <a:rPr lang="en-US" sz="1800" dirty="0" err="1" smtClean="0"/>
              <a:t>berfungsi</a:t>
            </a:r>
            <a:r>
              <a:rPr lang="en-US" sz="1800" dirty="0" smtClean="0"/>
              <a:t> </a:t>
            </a:r>
            <a:r>
              <a:rPr lang="en-US" sz="1800" b="1" dirty="0" err="1">
                <a:solidFill>
                  <a:srgbClr val="C00000"/>
                </a:solidFill>
              </a:rPr>
              <a:t>sebagai</a:t>
            </a:r>
            <a:r>
              <a:rPr lang="en-US" sz="1800" b="1" dirty="0">
                <a:solidFill>
                  <a:srgbClr val="C00000"/>
                </a:solidFill>
              </a:rPr>
              <a:t> </a:t>
            </a:r>
            <a:r>
              <a:rPr lang="en-US" sz="1800" b="1" dirty="0" err="1">
                <a:solidFill>
                  <a:srgbClr val="C00000"/>
                </a:solidFill>
              </a:rPr>
              <a:t>acuan</a:t>
            </a:r>
            <a:r>
              <a:rPr lang="en-US" sz="1800" b="1" dirty="0">
                <a:solidFill>
                  <a:srgbClr val="C00000"/>
                </a:solidFill>
              </a:rPr>
              <a:t> </a:t>
            </a:r>
            <a:r>
              <a:rPr lang="id-ID" sz="1800" b="1" dirty="0">
                <a:solidFill>
                  <a:srgbClr val="C00000"/>
                </a:solidFill>
              </a:rPr>
              <a:t>bagi </a:t>
            </a:r>
            <a:r>
              <a:rPr lang="en-US" sz="1800" b="1" dirty="0" err="1">
                <a:solidFill>
                  <a:srgbClr val="C00000"/>
                </a:solidFill>
              </a:rPr>
              <a:t>menteri</a:t>
            </a:r>
            <a:r>
              <a:rPr lang="en-US" sz="1800" b="1" dirty="0">
                <a:solidFill>
                  <a:srgbClr val="C00000"/>
                </a:solidFill>
              </a:rPr>
              <a:t>, </a:t>
            </a:r>
            <a:r>
              <a:rPr lang="en-US" sz="1800" b="1" dirty="0" err="1">
                <a:solidFill>
                  <a:srgbClr val="C00000"/>
                </a:solidFill>
              </a:rPr>
              <a:t>pimpinan</a:t>
            </a:r>
            <a:r>
              <a:rPr lang="en-US" sz="1800" b="1" dirty="0">
                <a:solidFill>
                  <a:srgbClr val="C00000"/>
                </a:solidFill>
              </a:rPr>
              <a:t> </a:t>
            </a:r>
            <a:r>
              <a:rPr lang="en-US" sz="1800" b="1" dirty="0" err="1">
                <a:solidFill>
                  <a:srgbClr val="C00000"/>
                </a:solidFill>
              </a:rPr>
              <a:t>lembaga</a:t>
            </a:r>
            <a:r>
              <a:rPr lang="en-US" sz="1800" b="1" dirty="0">
                <a:solidFill>
                  <a:srgbClr val="C00000"/>
                </a:solidFill>
              </a:rPr>
              <a:t> non </a:t>
            </a:r>
            <a:r>
              <a:rPr lang="en-US" sz="1800" b="1" dirty="0" err="1">
                <a:solidFill>
                  <a:srgbClr val="C00000"/>
                </a:solidFill>
              </a:rPr>
              <a:t>kementerian</a:t>
            </a:r>
            <a:r>
              <a:rPr lang="en-US" sz="1800" b="1" dirty="0">
                <a:solidFill>
                  <a:srgbClr val="C00000"/>
                </a:solidFill>
              </a:rPr>
              <a:t>, </a:t>
            </a:r>
            <a:r>
              <a:rPr lang="en-US" sz="1800" b="1" dirty="0" err="1">
                <a:solidFill>
                  <a:srgbClr val="C00000"/>
                </a:solidFill>
              </a:rPr>
              <a:t>gubernur</a:t>
            </a:r>
            <a:r>
              <a:rPr lang="en-US" sz="1800" b="1" dirty="0">
                <a:solidFill>
                  <a:srgbClr val="C00000"/>
                </a:solidFill>
              </a:rPr>
              <a:t>, </a:t>
            </a:r>
            <a:r>
              <a:rPr lang="en-US" sz="1800" b="1" dirty="0" err="1">
                <a:solidFill>
                  <a:srgbClr val="C00000"/>
                </a:solidFill>
              </a:rPr>
              <a:t>dan</a:t>
            </a:r>
            <a:r>
              <a:rPr lang="en-US" sz="1800" b="1" dirty="0">
                <a:solidFill>
                  <a:srgbClr val="C00000"/>
                </a:solidFill>
              </a:rPr>
              <a:t>  </a:t>
            </a:r>
            <a:r>
              <a:rPr lang="en-US" sz="1800" b="1" dirty="0" err="1">
                <a:solidFill>
                  <a:srgbClr val="C00000"/>
                </a:solidFill>
              </a:rPr>
              <a:t>bupati</a:t>
            </a:r>
            <a:r>
              <a:rPr lang="en-US" sz="1800" b="1" dirty="0">
                <a:solidFill>
                  <a:srgbClr val="C00000"/>
                </a:solidFill>
              </a:rPr>
              <a:t>/</a:t>
            </a:r>
            <a:r>
              <a:rPr lang="en-US" sz="1800" b="1" dirty="0" err="1">
                <a:solidFill>
                  <a:srgbClr val="C00000"/>
                </a:solidFill>
              </a:rPr>
              <a:t>walikota</a:t>
            </a:r>
            <a:r>
              <a:rPr lang="en-US" sz="1800" b="1" dirty="0">
                <a:solidFill>
                  <a:srgbClr val="C00000"/>
                </a:solidFill>
              </a:rPr>
              <a:t> </a:t>
            </a:r>
            <a:r>
              <a:rPr lang="id-ID" sz="1800" b="1" dirty="0">
                <a:solidFill>
                  <a:srgbClr val="C00000"/>
                </a:solidFill>
              </a:rPr>
              <a:t>dalam </a:t>
            </a:r>
            <a:r>
              <a:rPr lang="en-US" sz="1800" b="1" dirty="0" err="1">
                <a:solidFill>
                  <a:srgbClr val="C00000"/>
                </a:solidFill>
              </a:rPr>
              <a:t>rangka</a:t>
            </a:r>
            <a:r>
              <a:rPr lang="en-US" sz="1800" b="1" dirty="0">
                <a:solidFill>
                  <a:srgbClr val="C00000"/>
                </a:solidFill>
              </a:rPr>
              <a:t> </a:t>
            </a:r>
            <a:r>
              <a:rPr lang="en-US" sz="1800" b="1" dirty="0" err="1">
                <a:solidFill>
                  <a:srgbClr val="C00000"/>
                </a:solidFill>
              </a:rPr>
              <a:t>penyusunan</a:t>
            </a:r>
            <a:r>
              <a:rPr lang="en-US" sz="1800" b="1" dirty="0">
                <a:solidFill>
                  <a:srgbClr val="C00000"/>
                </a:solidFill>
              </a:rPr>
              <a:t> </a:t>
            </a:r>
            <a:r>
              <a:rPr lang="en-US" sz="1800" b="1" dirty="0" err="1">
                <a:solidFill>
                  <a:srgbClr val="C00000"/>
                </a:solidFill>
              </a:rPr>
              <a:t>kebijakan</a:t>
            </a:r>
            <a:r>
              <a:rPr lang="en-US" sz="1800" b="1" dirty="0">
                <a:solidFill>
                  <a:srgbClr val="C00000"/>
                </a:solidFill>
              </a:rPr>
              <a:t> </a:t>
            </a:r>
            <a:r>
              <a:rPr lang="en-US" sz="1800" b="1" dirty="0" err="1">
                <a:solidFill>
                  <a:srgbClr val="C00000"/>
                </a:solidFill>
              </a:rPr>
              <a:t>dan</a:t>
            </a:r>
            <a:r>
              <a:rPr lang="en-US" sz="1800" b="1" dirty="0">
                <a:solidFill>
                  <a:srgbClr val="C00000"/>
                </a:solidFill>
              </a:rPr>
              <a:t> r</a:t>
            </a:r>
            <a:r>
              <a:rPr lang="id-ID" sz="1800" b="1" dirty="0">
                <a:solidFill>
                  <a:srgbClr val="C00000"/>
                </a:solidFill>
              </a:rPr>
              <a:t>encana </a:t>
            </a:r>
            <a:r>
              <a:rPr lang="en-US" sz="1800" b="1" dirty="0">
                <a:solidFill>
                  <a:srgbClr val="C00000"/>
                </a:solidFill>
              </a:rPr>
              <a:t>k</a:t>
            </a:r>
            <a:r>
              <a:rPr lang="id-ID" sz="1800" b="1" dirty="0">
                <a:solidFill>
                  <a:srgbClr val="C00000"/>
                </a:solidFill>
              </a:rPr>
              <a:t>erja yang terkait pengembanga</a:t>
            </a:r>
            <a:r>
              <a:rPr lang="en-US" sz="1800" b="1" dirty="0">
                <a:solidFill>
                  <a:srgbClr val="C00000"/>
                </a:solidFill>
              </a:rPr>
              <a:t>n</a:t>
            </a:r>
            <a:r>
              <a:rPr lang="id-ID" sz="1800" b="1" dirty="0">
                <a:solidFill>
                  <a:srgbClr val="C00000"/>
                </a:solidFill>
              </a:rPr>
              <a:t> Sistem Logistik</a:t>
            </a:r>
            <a:r>
              <a:rPr lang="en-US" sz="1800" b="1" dirty="0">
                <a:solidFill>
                  <a:srgbClr val="C00000"/>
                </a:solidFill>
              </a:rPr>
              <a:t> </a:t>
            </a:r>
            <a:r>
              <a:rPr lang="en-US" sz="1800" b="1" dirty="0" err="1">
                <a:solidFill>
                  <a:srgbClr val="C00000"/>
                </a:solidFill>
              </a:rPr>
              <a:t>Nasional</a:t>
            </a:r>
            <a:r>
              <a:rPr lang="en-US" sz="1800" b="1" dirty="0">
                <a:solidFill>
                  <a:srgbClr val="C00000"/>
                </a:solidFill>
              </a:rPr>
              <a:t> di </a:t>
            </a:r>
            <a:r>
              <a:rPr lang="en-US" sz="1800" b="1" dirty="0" err="1">
                <a:solidFill>
                  <a:srgbClr val="C00000"/>
                </a:solidFill>
              </a:rPr>
              <a:t>bidang</a:t>
            </a:r>
            <a:r>
              <a:rPr lang="en-US" sz="1800" b="1" dirty="0">
                <a:solidFill>
                  <a:srgbClr val="C00000"/>
                </a:solidFill>
              </a:rPr>
              <a:t> </a:t>
            </a:r>
            <a:r>
              <a:rPr lang="en-US" sz="1800" b="1" dirty="0" err="1">
                <a:solidFill>
                  <a:srgbClr val="C00000"/>
                </a:solidFill>
              </a:rPr>
              <a:t>tugas</a:t>
            </a:r>
            <a:r>
              <a:rPr lang="en-US" sz="1800" b="1" dirty="0">
                <a:solidFill>
                  <a:srgbClr val="C00000"/>
                </a:solidFill>
              </a:rPr>
              <a:t> </a:t>
            </a:r>
            <a:r>
              <a:rPr lang="en-US" sz="1800" b="1" dirty="0" err="1">
                <a:solidFill>
                  <a:srgbClr val="C00000"/>
                </a:solidFill>
              </a:rPr>
              <a:t>masing-masing</a:t>
            </a:r>
            <a:r>
              <a:rPr lang="en-US" sz="1800" b="1" dirty="0">
                <a:solidFill>
                  <a:srgbClr val="C00000"/>
                </a:solidFill>
              </a:rPr>
              <a:t>, yang </a:t>
            </a:r>
            <a:r>
              <a:rPr lang="en-US" sz="1800" b="1" dirty="0" err="1">
                <a:solidFill>
                  <a:srgbClr val="C00000"/>
                </a:solidFill>
              </a:rPr>
              <a:t>dituangkan</a:t>
            </a:r>
            <a:r>
              <a:rPr lang="en-US" sz="1800" b="1" dirty="0">
                <a:solidFill>
                  <a:srgbClr val="C00000"/>
                </a:solidFill>
              </a:rPr>
              <a:t> </a:t>
            </a:r>
            <a:r>
              <a:rPr lang="en-US" sz="1800" b="1" dirty="0" err="1">
                <a:solidFill>
                  <a:srgbClr val="C00000"/>
                </a:solidFill>
              </a:rPr>
              <a:t>dalam</a:t>
            </a:r>
            <a:r>
              <a:rPr lang="en-US" sz="1800" b="1" dirty="0">
                <a:solidFill>
                  <a:srgbClr val="C00000"/>
                </a:solidFill>
              </a:rPr>
              <a:t> </a:t>
            </a:r>
            <a:r>
              <a:rPr lang="en-US" sz="1800" b="1" dirty="0" err="1">
                <a:solidFill>
                  <a:srgbClr val="C00000"/>
                </a:solidFill>
              </a:rPr>
              <a:t>dokumen</a:t>
            </a:r>
            <a:r>
              <a:rPr lang="en-US" sz="1800" b="1" dirty="0">
                <a:solidFill>
                  <a:srgbClr val="C00000"/>
                </a:solidFill>
              </a:rPr>
              <a:t> </a:t>
            </a:r>
            <a:r>
              <a:rPr lang="en-US" sz="1800" b="1" dirty="0" err="1">
                <a:solidFill>
                  <a:srgbClr val="C00000"/>
                </a:solidFill>
              </a:rPr>
              <a:t>rencana</a:t>
            </a:r>
            <a:r>
              <a:rPr lang="en-US" sz="1800" b="1" dirty="0">
                <a:solidFill>
                  <a:srgbClr val="C00000"/>
                </a:solidFill>
              </a:rPr>
              <a:t> </a:t>
            </a:r>
            <a:r>
              <a:rPr lang="en-US" sz="1800" b="1" dirty="0" err="1">
                <a:solidFill>
                  <a:srgbClr val="C00000"/>
                </a:solidFill>
              </a:rPr>
              <a:t>strategis</a:t>
            </a:r>
            <a:r>
              <a:rPr lang="en-US" sz="1800" b="1" dirty="0">
                <a:solidFill>
                  <a:srgbClr val="C00000"/>
                </a:solidFill>
              </a:rPr>
              <a:t> </a:t>
            </a:r>
            <a:r>
              <a:rPr lang="en-US" sz="1800" b="1" dirty="0" err="1">
                <a:solidFill>
                  <a:srgbClr val="C00000"/>
                </a:solidFill>
              </a:rPr>
              <a:t>masing-masing</a:t>
            </a:r>
            <a:r>
              <a:rPr lang="en-US" sz="1800" b="1" dirty="0">
                <a:solidFill>
                  <a:srgbClr val="C00000"/>
                </a:solidFill>
              </a:rPr>
              <a:t> </a:t>
            </a:r>
            <a:r>
              <a:rPr lang="en-US" sz="1800" b="1" dirty="0" err="1">
                <a:solidFill>
                  <a:srgbClr val="C00000"/>
                </a:solidFill>
              </a:rPr>
              <a:t>kementerian</a:t>
            </a:r>
            <a:r>
              <a:rPr lang="en-US" sz="1800" b="1" dirty="0">
                <a:solidFill>
                  <a:srgbClr val="C00000"/>
                </a:solidFill>
              </a:rPr>
              <a:t>/</a:t>
            </a:r>
            <a:r>
              <a:rPr lang="en-US" sz="1800" b="1" dirty="0" err="1">
                <a:solidFill>
                  <a:srgbClr val="C00000"/>
                </a:solidFill>
              </a:rPr>
              <a:t>lembaga</a:t>
            </a:r>
            <a:r>
              <a:rPr lang="en-US" sz="1800" b="1" dirty="0">
                <a:solidFill>
                  <a:srgbClr val="C00000"/>
                </a:solidFill>
              </a:rPr>
              <a:t> </a:t>
            </a:r>
            <a:r>
              <a:rPr lang="en-US" sz="1800" b="1" dirty="0" err="1">
                <a:solidFill>
                  <a:srgbClr val="C00000"/>
                </a:solidFill>
              </a:rPr>
              <a:t>pemerintah</a:t>
            </a:r>
            <a:r>
              <a:rPr lang="en-US" sz="1800" b="1" dirty="0">
                <a:solidFill>
                  <a:srgbClr val="C00000"/>
                </a:solidFill>
              </a:rPr>
              <a:t> non </a:t>
            </a:r>
            <a:r>
              <a:rPr lang="en-US" sz="1800" b="1" dirty="0" err="1">
                <a:solidFill>
                  <a:srgbClr val="C00000"/>
                </a:solidFill>
              </a:rPr>
              <a:t>kementerian</a:t>
            </a:r>
            <a:r>
              <a:rPr lang="en-US" sz="1800" b="1" dirty="0">
                <a:solidFill>
                  <a:srgbClr val="C00000"/>
                </a:solidFill>
              </a:rPr>
              <a:t> </a:t>
            </a:r>
            <a:r>
              <a:rPr lang="en-US" sz="1800" b="1" dirty="0" err="1">
                <a:solidFill>
                  <a:srgbClr val="C00000"/>
                </a:solidFill>
              </a:rPr>
              <a:t>dan</a:t>
            </a:r>
            <a:r>
              <a:rPr lang="en-US" sz="1800" b="1" dirty="0">
                <a:solidFill>
                  <a:srgbClr val="C00000"/>
                </a:solidFill>
              </a:rPr>
              <a:t> </a:t>
            </a:r>
            <a:r>
              <a:rPr lang="en-US" sz="1800" b="1" dirty="0" err="1">
                <a:solidFill>
                  <a:srgbClr val="C00000"/>
                </a:solidFill>
              </a:rPr>
              <a:t>pemerintah</a:t>
            </a:r>
            <a:r>
              <a:rPr lang="en-US" sz="1800" b="1" dirty="0">
                <a:solidFill>
                  <a:srgbClr val="C00000"/>
                </a:solidFill>
              </a:rPr>
              <a:t> </a:t>
            </a:r>
            <a:r>
              <a:rPr lang="en-US" sz="1800" b="1" dirty="0" err="1">
                <a:solidFill>
                  <a:srgbClr val="C00000"/>
                </a:solidFill>
              </a:rPr>
              <a:t>daerah</a:t>
            </a:r>
            <a:r>
              <a:rPr lang="en-US" sz="1800" b="1" dirty="0">
                <a:solidFill>
                  <a:srgbClr val="C00000"/>
                </a:solidFill>
              </a:rPr>
              <a:t> </a:t>
            </a:r>
            <a:r>
              <a:rPr lang="en-US" sz="1800" b="1" dirty="0" err="1">
                <a:solidFill>
                  <a:srgbClr val="C00000"/>
                </a:solidFill>
              </a:rPr>
              <a:t>sebagai</a:t>
            </a:r>
            <a:r>
              <a:rPr lang="en-US" sz="1800" b="1" dirty="0">
                <a:solidFill>
                  <a:srgbClr val="C00000"/>
                </a:solidFill>
              </a:rPr>
              <a:t> </a:t>
            </a:r>
            <a:r>
              <a:rPr lang="en-US" sz="1800" b="1" dirty="0" err="1">
                <a:solidFill>
                  <a:srgbClr val="C00000"/>
                </a:solidFill>
              </a:rPr>
              <a:t>bagian</a:t>
            </a:r>
            <a:r>
              <a:rPr lang="en-US" sz="1800" b="1" dirty="0">
                <a:solidFill>
                  <a:srgbClr val="C00000"/>
                </a:solidFill>
              </a:rPr>
              <a:t> </a:t>
            </a:r>
            <a:r>
              <a:rPr lang="en-US" sz="1800" b="1" dirty="0" err="1">
                <a:solidFill>
                  <a:srgbClr val="C00000"/>
                </a:solidFill>
              </a:rPr>
              <a:t>dari</a:t>
            </a:r>
            <a:r>
              <a:rPr lang="en-US" sz="1800" b="1" dirty="0">
                <a:solidFill>
                  <a:srgbClr val="C00000"/>
                </a:solidFill>
              </a:rPr>
              <a:t> </a:t>
            </a:r>
            <a:r>
              <a:rPr lang="en-US" sz="1800" b="1" dirty="0" err="1">
                <a:solidFill>
                  <a:srgbClr val="C00000"/>
                </a:solidFill>
              </a:rPr>
              <a:t>dokumen</a:t>
            </a:r>
            <a:r>
              <a:rPr lang="en-US" sz="1800" b="1" dirty="0">
                <a:solidFill>
                  <a:srgbClr val="C00000"/>
                </a:solidFill>
              </a:rPr>
              <a:t> </a:t>
            </a:r>
            <a:r>
              <a:rPr lang="en-US" sz="1800" b="1" dirty="0" err="1">
                <a:solidFill>
                  <a:srgbClr val="C00000"/>
                </a:solidFill>
              </a:rPr>
              <a:t>perencanaan</a:t>
            </a:r>
            <a:r>
              <a:rPr lang="en-US" sz="1800" b="1" dirty="0">
                <a:solidFill>
                  <a:srgbClr val="C00000"/>
                </a:solidFill>
              </a:rPr>
              <a:t> </a:t>
            </a:r>
            <a:r>
              <a:rPr lang="en-US" sz="1800" b="1" dirty="0" err="1">
                <a:solidFill>
                  <a:srgbClr val="C00000"/>
                </a:solidFill>
              </a:rPr>
              <a:t>pembangunan</a:t>
            </a:r>
            <a:r>
              <a:rPr lang="id-ID" sz="1800" dirty="0" smtClean="0"/>
              <a:t>.</a:t>
            </a:r>
          </a:p>
          <a:p>
            <a:pPr>
              <a:spcBef>
                <a:spcPts val="0"/>
              </a:spcBef>
              <a:defRPr/>
            </a:pPr>
            <a:r>
              <a:rPr lang="id-ID" sz="2400" b="1" dirty="0" smtClean="0"/>
              <a:t>Pasal </a:t>
            </a:r>
            <a:r>
              <a:rPr lang="en-US" sz="2400" b="1" dirty="0"/>
              <a:t>3</a:t>
            </a:r>
            <a:endParaRPr lang="id-ID" sz="2400" b="1" dirty="0"/>
          </a:p>
          <a:p>
            <a:pPr>
              <a:spcBef>
                <a:spcPts val="0"/>
              </a:spcBef>
              <a:buFont typeface="Arial" pitchFamily="34" charset="0"/>
              <a:buAutoNum type="arabicParenBoth"/>
              <a:defRPr/>
            </a:pPr>
            <a:r>
              <a:rPr lang="en-US" sz="1800" dirty="0" err="1" smtClean="0"/>
              <a:t>Pelaksanaan</a:t>
            </a:r>
            <a:r>
              <a:rPr lang="en-US" sz="1800" dirty="0" smtClean="0"/>
              <a:t> </a:t>
            </a:r>
            <a:r>
              <a:rPr lang="id-ID" sz="1800" dirty="0"/>
              <a:t>Cetak Biru Pengembangan Sistem Logistik </a:t>
            </a:r>
            <a:r>
              <a:rPr lang="id-ID" sz="1800" dirty="0" smtClean="0"/>
              <a:t>Nasional</a:t>
            </a:r>
            <a:r>
              <a:rPr lang="en-US" sz="1800" dirty="0" smtClean="0"/>
              <a:t>, </a:t>
            </a:r>
            <a:r>
              <a:rPr lang="en-US" sz="1800" b="1" u="sng" dirty="0" err="1">
                <a:solidFill>
                  <a:srgbClr val="C00000"/>
                </a:solidFill>
              </a:rPr>
              <a:t>dikoordinasikan</a:t>
            </a:r>
            <a:r>
              <a:rPr lang="en-US" sz="1800" b="1" u="sng" dirty="0">
                <a:solidFill>
                  <a:srgbClr val="C00000"/>
                </a:solidFill>
              </a:rPr>
              <a:t> </a:t>
            </a:r>
            <a:r>
              <a:rPr lang="en-US" sz="1800" b="1" u="sng" dirty="0" err="1">
                <a:solidFill>
                  <a:srgbClr val="C00000"/>
                </a:solidFill>
              </a:rPr>
              <a:t>oleh</a:t>
            </a:r>
            <a:r>
              <a:rPr lang="en-US" sz="1800" b="1" u="sng" dirty="0">
                <a:solidFill>
                  <a:srgbClr val="C00000"/>
                </a:solidFill>
              </a:rPr>
              <a:t> </a:t>
            </a:r>
            <a:r>
              <a:rPr lang="en-US" sz="1800" b="1" u="sng" dirty="0" err="1">
                <a:solidFill>
                  <a:srgbClr val="C00000"/>
                </a:solidFill>
              </a:rPr>
              <a:t>Komite</a:t>
            </a:r>
            <a:r>
              <a:rPr lang="en-US" sz="1800" b="1" u="sng" dirty="0">
                <a:solidFill>
                  <a:srgbClr val="C00000"/>
                </a:solidFill>
              </a:rPr>
              <a:t> </a:t>
            </a:r>
            <a:r>
              <a:rPr lang="en-US" sz="1800" b="1" u="sng" dirty="0" err="1">
                <a:solidFill>
                  <a:srgbClr val="C00000"/>
                </a:solidFill>
              </a:rPr>
              <a:t>Percepatan</a:t>
            </a:r>
            <a:r>
              <a:rPr lang="en-US" sz="1800" b="1" u="sng" dirty="0">
                <a:solidFill>
                  <a:srgbClr val="C00000"/>
                </a:solidFill>
              </a:rPr>
              <a:t> </a:t>
            </a:r>
            <a:r>
              <a:rPr lang="en-US" sz="1800" b="1" u="sng" dirty="0" err="1">
                <a:solidFill>
                  <a:srgbClr val="C00000"/>
                </a:solidFill>
              </a:rPr>
              <a:t>dan</a:t>
            </a:r>
            <a:r>
              <a:rPr lang="en-US" sz="1800" b="1" u="sng" dirty="0">
                <a:solidFill>
                  <a:srgbClr val="C00000"/>
                </a:solidFill>
              </a:rPr>
              <a:t> </a:t>
            </a:r>
            <a:r>
              <a:rPr lang="en-US" sz="1800" b="1" u="sng" dirty="0" err="1">
                <a:solidFill>
                  <a:srgbClr val="C00000"/>
                </a:solidFill>
              </a:rPr>
              <a:t>Perluasan</a:t>
            </a:r>
            <a:r>
              <a:rPr lang="en-US" sz="1800" b="1" u="sng" dirty="0">
                <a:solidFill>
                  <a:srgbClr val="C00000"/>
                </a:solidFill>
              </a:rPr>
              <a:t> Pembangunan </a:t>
            </a:r>
            <a:r>
              <a:rPr lang="en-US" sz="1800" b="1" u="sng" dirty="0" err="1">
                <a:solidFill>
                  <a:srgbClr val="C00000"/>
                </a:solidFill>
              </a:rPr>
              <a:t>Ekonomi</a:t>
            </a:r>
            <a:r>
              <a:rPr lang="en-US" sz="1800" b="1" u="sng" dirty="0">
                <a:solidFill>
                  <a:srgbClr val="C00000"/>
                </a:solidFill>
              </a:rPr>
              <a:t> Indonesia 2011-2025 (KP3EI)</a:t>
            </a:r>
            <a:r>
              <a:rPr lang="en-US" sz="1800" dirty="0"/>
              <a:t> yang </a:t>
            </a:r>
            <a:r>
              <a:rPr lang="en-US" sz="1800" dirty="0" err="1"/>
              <a:t>dibentuk</a:t>
            </a:r>
            <a:r>
              <a:rPr lang="en-US" sz="1800" dirty="0"/>
              <a:t> </a:t>
            </a:r>
            <a:r>
              <a:rPr lang="en-US" sz="1800" dirty="0" err="1"/>
              <a:t>dengan</a:t>
            </a:r>
            <a:r>
              <a:rPr lang="en-US" sz="1800" dirty="0"/>
              <a:t> </a:t>
            </a:r>
            <a:r>
              <a:rPr lang="en-US" sz="1800" dirty="0" err="1"/>
              <a:t>Peraturan</a:t>
            </a:r>
            <a:r>
              <a:rPr lang="en-US" sz="1800" dirty="0"/>
              <a:t> </a:t>
            </a:r>
            <a:r>
              <a:rPr lang="en-US" sz="1800" dirty="0" err="1"/>
              <a:t>Presiden</a:t>
            </a:r>
            <a:r>
              <a:rPr lang="en-US" sz="1800" dirty="0"/>
              <a:t> </a:t>
            </a:r>
            <a:r>
              <a:rPr lang="en-US" sz="1800" dirty="0" err="1"/>
              <a:t>Nomor</a:t>
            </a:r>
            <a:r>
              <a:rPr lang="en-US" sz="1800" dirty="0"/>
              <a:t> 32 </a:t>
            </a:r>
            <a:r>
              <a:rPr lang="en-US" sz="1800" dirty="0" err="1"/>
              <a:t>Tahun</a:t>
            </a:r>
            <a:r>
              <a:rPr lang="en-US" sz="1800" dirty="0"/>
              <a:t> 2011 </a:t>
            </a:r>
            <a:r>
              <a:rPr lang="en-US" sz="1800" dirty="0" err="1"/>
              <a:t>tentang</a:t>
            </a:r>
            <a:r>
              <a:rPr lang="en-US" sz="1800" dirty="0"/>
              <a:t> </a:t>
            </a:r>
            <a:r>
              <a:rPr lang="en-US" sz="1800" dirty="0" err="1"/>
              <a:t>Masterplan</a:t>
            </a:r>
            <a:r>
              <a:rPr lang="en-US" sz="1800" dirty="0"/>
              <a:t> </a:t>
            </a:r>
            <a:r>
              <a:rPr lang="en-US" sz="1800" dirty="0" err="1"/>
              <a:t>Percepatan</a:t>
            </a:r>
            <a:r>
              <a:rPr lang="en-US" sz="1800" dirty="0"/>
              <a:t> </a:t>
            </a:r>
            <a:r>
              <a:rPr lang="en-US" sz="1800" dirty="0" err="1"/>
              <a:t>dan</a:t>
            </a:r>
            <a:r>
              <a:rPr lang="en-US" sz="1800" dirty="0"/>
              <a:t> </a:t>
            </a:r>
            <a:r>
              <a:rPr lang="en-US" sz="1800" dirty="0" err="1"/>
              <a:t>Perluasan</a:t>
            </a:r>
            <a:r>
              <a:rPr lang="en-US" sz="1800" dirty="0"/>
              <a:t> Pembangunan </a:t>
            </a:r>
            <a:r>
              <a:rPr lang="en-US" sz="1800" dirty="0" err="1"/>
              <a:t>Ekonomi</a:t>
            </a:r>
            <a:r>
              <a:rPr lang="en-US" sz="1800" dirty="0"/>
              <a:t> Indonesia </a:t>
            </a:r>
            <a:r>
              <a:rPr lang="en-US" sz="1800" dirty="0" smtClean="0"/>
              <a:t>2011-2025.</a:t>
            </a:r>
            <a:endParaRPr lang="id-ID" sz="1800" dirty="0"/>
          </a:p>
          <a:p>
            <a:pPr>
              <a:spcBef>
                <a:spcPts val="0"/>
              </a:spcBef>
              <a:buFont typeface="Arial" pitchFamily="34" charset="0"/>
              <a:buAutoNum type="arabicParenBoth"/>
              <a:defRPr/>
            </a:pPr>
            <a:r>
              <a:rPr lang="en-US" sz="1800" dirty="0" err="1" smtClean="0"/>
              <a:t>Untuk</a:t>
            </a:r>
            <a:r>
              <a:rPr lang="en-US" sz="1800" dirty="0" smtClean="0"/>
              <a:t> </a:t>
            </a:r>
            <a:r>
              <a:rPr lang="en-US" sz="1800" dirty="0" err="1"/>
              <a:t>membantu</a:t>
            </a:r>
            <a:r>
              <a:rPr lang="en-US" sz="1800" dirty="0"/>
              <a:t> </a:t>
            </a:r>
            <a:r>
              <a:rPr lang="en-US" sz="1800" dirty="0" err="1"/>
              <a:t>pelaksanaan</a:t>
            </a:r>
            <a:r>
              <a:rPr lang="en-US" sz="1800" dirty="0"/>
              <a:t> </a:t>
            </a:r>
            <a:r>
              <a:rPr lang="en-US" sz="1800" dirty="0" err="1"/>
              <a:t>tugas</a:t>
            </a:r>
            <a:r>
              <a:rPr lang="en-US" sz="1800" dirty="0"/>
              <a:t> </a:t>
            </a:r>
            <a:r>
              <a:rPr lang="en-US" sz="1800" dirty="0" smtClean="0"/>
              <a:t>KP3EI, </a:t>
            </a:r>
            <a:r>
              <a:rPr lang="en-US" sz="1800" dirty="0" err="1"/>
              <a:t>dapat</a:t>
            </a:r>
            <a:r>
              <a:rPr lang="en-US" sz="1800" dirty="0"/>
              <a:t> </a:t>
            </a:r>
            <a:r>
              <a:rPr lang="en-US" sz="1800" dirty="0" err="1"/>
              <a:t>dibentuk</a:t>
            </a:r>
            <a:r>
              <a:rPr lang="en-US" sz="1800" dirty="0"/>
              <a:t> </a:t>
            </a:r>
            <a:r>
              <a:rPr lang="en-US" sz="1800" b="1" u="sng" dirty="0">
                <a:solidFill>
                  <a:srgbClr val="C00000"/>
                </a:solidFill>
              </a:rPr>
              <a:t>Tim </a:t>
            </a:r>
            <a:r>
              <a:rPr lang="en-US" sz="1800" b="1" u="sng" dirty="0" err="1">
                <a:solidFill>
                  <a:srgbClr val="C00000"/>
                </a:solidFill>
              </a:rPr>
              <a:t>Kerja</a:t>
            </a:r>
            <a:r>
              <a:rPr lang="en-US" sz="1800" dirty="0"/>
              <a:t> yang </a:t>
            </a:r>
            <a:r>
              <a:rPr lang="en-US" sz="1800" dirty="0" err="1"/>
              <a:t>susunan</a:t>
            </a:r>
            <a:r>
              <a:rPr lang="en-US" sz="1800" dirty="0"/>
              <a:t> </a:t>
            </a:r>
            <a:r>
              <a:rPr lang="en-US" sz="1800" dirty="0" err="1"/>
              <a:t>keanggotaan</a:t>
            </a:r>
            <a:r>
              <a:rPr lang="en-US" sz="1800" dirty="0"/>
              <a:t> </a:t>
            </a:r>
            <a:r>
              <a:rPr lang="en-US" sz="1800" dirty="0" err="1"/>
              <a:t>dan</a:t>
            </a:r>
            <a:r>
              <a:rPr lang="en-US" sz="1800" dirty="0"/>
              <a:t> </a:t>
            </a:r>
            <a:r>
              <a:rPr lang="en-US" sz="1800" dirty="0" err="1"/>
              <a:t>tugasnya</a:t>
            </a:r>
            <a:r>
              <a:rPr lang="en-US" sz="1800" dirty="0"/>
              <a:t> </a:t>
            </a:r>
            <a:r>
              <a:rPr lang="en-US" sz="1800" dirty="0" err="1"/>
              <a:t>ditetapkan</a:t>
            </a:r>
            <a:r>
              <a:rPr lang="en-US" sz="1800" dirty="0"/>
              <a:t> </a:t>
            </a:r>
            <a:r>
              <a:rPr lang="en-US" sz="1800" dirty="0" err="1"/>
              <a:t>oleh</a:t>
            </a:r>
            <a:r>
              <a:rPr lang="en-US" sz="1800" dirty="0"/>
              <a:t> </a:t>
            </a:r>
            <a:r>
              <a:rPr lang="en-US" sz="1800" b="1" dirty="0" err="1">
                <a:solidFill>
                  <a:srgbClr val="C00000"/>
                </a:solidFill>
              </a:rPr>
              <a:t>Menteri</a:t>
            </a:r>
            <a:r>
              <a:rPr lang="en-US" sz="1800" b="1" dirty="0">
                <a:solidFill>
                  <a:srgbClr val="C00000"/>
                </a:solidFill>
              </a:rPr>
              <a:t> </a:t>
            </a:r>
            <a:r>
              <a:rPr lang="en-US" sz="1800" b="1" dirty="0" err="1">
                <a:solidFill>
                  <a:srgbClr val="C00000"/>
                </a:solidFill>
              </a:rPr>
              <a:t>Koordinator</a:t>
            </a:r>
            <a:r>
              <a:rPr lang="en-US" sz="1800" b="1" dirty="0">
                <a:solidFill>
                  <a:srgbClr val="C00000"/>
                </a:solidFill>
              </a:rPr>
              <a:t> </a:t>
            </a:r>
            <a:r>
              <a:rPr lang="en-US" sz="1800" b="1" dirty="0" err="1">
                <a:solidFill>
                  <a:srgbClr val="C00000"/>
                </a:solidFill>
              </a:rPr>
              <a:t>Bidang</a:t>
            </a:r>
            <a:r>
              <a:rPr lang="en-US" sz="1800" b="1" dirty="0">
                <a:solidFill>
                  <a:srgbClr val="C00000"/>
                </a:solidFill>
              </a:rPr>
              <a:t> </a:t>
            </a:r>
            <a:r>
              <a:rPr lang="en-US" sz="1800" b="1" dirty="0" err="1">
                <a:solidFill>
                  <a:srgbClr val="C00000"/>
                </a:solidFill>
              </a:rPr>
              <a:t>Perekonomian</a:t>
            </a:r>
            <a:r>
              <a:rPr lang="en-US" sz="1800" b="1" dirty="0">
                <a:solidFill>
                  <a:srgbClr val="C00000"/>
                </a:solidFill>
              </a:rPr>
              <a:t> </a:t>
            </a:r>
            <a:r>
              <a:rPr lang="en-US" sz="1800" b="1" dirty="0" err="1">
                <a:solidFill>
                  <a:srgbClr val="C00000"/>
                </a:solidFill>
              </a:rPr>
              <a:t>selaku</a:t>
            </a:r>
            <a:r>
              <a:rPr lang="en-US" sz="1800" b="1" dirty="0">
                <a:solidFill>
                  <a:srgbClr val="C00000"/>
                </a:solidFill>
              </a:rPr>
              <a:t> </a:t>
            </a:r>
            <a:r>
              <a:rPr lang="en-US" sz="1800" b="1" dirty="0" err="1">
                <a:solidFill>
                  <a:srgbClr val="C00000"/>
                </a:solidFill>
              </a:rPr>
              <a:t>Ketua</a:t>
            </a:r>
            <a:r>
              <a:rPr lang="en-US" sz="1800" b="1" dirty="0">
                <a:solidFill>
                  <a:srgbClr val="C00000"/>
                </a:solidFill>
              </a:rPr>
              <a:t> </a:t>
            </a:r>
            <a:r>
              <a:rPr lang="en-US" sz="1800" b="1" dirty="0" err="1">
                <a:solidFill>
                  <a:srgbClr val="C00000"/>
                </a:solidFill>
              </a:rPr>
              <a:t>Harian</a:t>
            </a:r>
            <a:r>
              <a:rPr lang="en-US" sz="1800" b="1" dirty="0">
                <a:solidFill>
                  <a:srgbClr val="C00000"/>
                </a:solidFill>
              </a:rPr>
              <a:t> KP3EI</a:t>
            </a:r>
            <a:r>
              <a:rPr lang="en-US" sz="1800" dirty="0" smtClean="0"/>
              <a:t>.</a:t>
            </a:r>
            <a:endParaRPr lang="id-ID" sz="1800" dirty="0" smtClean="0"/>
          </a:p>
          <a:p>
            <a:pPr>
              <a:spcBef>
                <a:spcPts val="0"/>
              </a:spcBef>
              <a:defRPr/>
            </a:pPr>
            <a:r>
              <a:rPr lang="id-ID" sz="2400" b="1" dirty="0" smtClean="0"/>
              <a:t>Pasal 4: </a:t>
            </a:r>
          </a:p>
          <a:p>
            <a:pPr marL="0" indent="0">
              <a:spcBef>
                <a:spcPts val="0"/>
              </a:spcBef>
              <a:buFont typeface="Arial" pitchFamily="34" charset="0"/>
              <a:buNone/>
              <a:defRPr/>
            </a:pPr>
            <a:r>
              <a:rPr lang="en-US" sz="2000" dirty="0" smtClean="0"/>
              <a:t>P</a:t>
            </a:r>
            <a:r>
              <a:rPr lang="id-ID" sz="2000" dirty="0" smtClean="0"/>
              <a:t>eraturan </a:t>
            </a:r>
            <a:r>
              <a:rPr lang="en-US" sz="2000" dirty="0" err="1" smtClean="0"/>
              <a:t>Presiden</a:t>
            </a:r>
            <a:r>
              <a:rPr lang="en-US" sz="2000" dirty="0" smtClean="0"/>
              <a:t> </a:t>
            </a:r>
            <a:r>
              <a:rPr lang="en-US" sz="2000" dirty="0" err="1"/>
              <a:t>ini</a:t>
            </a:r>
            <a:r>
              <a:rPr lang="en-US" sz="2000" dirty="0"/>
              <a:t> </a:t>
            </a:r>
            <a:r>
              <a:rPr lang="en-US" sz="2000" dirty="0" err="1"/>
              <a:t>mulai</a:t>
            </a:r>
            <a:r>
              <a:rPr lang="en-US" sz="2000" dirty="0"/>
              <a:t> </a:t>
            </a:r>
            <a:r>
              <a:rPr lang="en-US" sz="2000" dirty="0" err="1"/>
              <a:t>berlaku</a:t>
            </a:r>
            <a:r>
              <a:rPr lang="en-US" sz="2000" dirty="0"/>
              <a:t> </a:t>
            </a:r>
            <a:r>
              <a:rPr lang="en-US" sz="2000" dirty="0" err="1"/>
              <a:t>pada</a:t>
            </a:r>
            <a:r>
              <a:rPr lang="en-US" sz="2000" dirty="0"/>
              <a:t> </a:t>
            </a:r>
            <a:r>
              <a:rPr lang="en-US" sz="2000" dirty="0" err="1"/>
              <a:t>tanggal</a:t>
            </a:r>
            <a:r>
              <a:rPr lang="en-US" sz="2000" dirty="0"/>
              <a:t> </a:t>
            </a:r>
            <a:r>
              <a:rPr lang="en-US" sz="2000" dirty="0" err="1"/>
              <a:t>diundangkan</a:t>
            </a:r>
            <a:r>
              <a:rPr lang="en-US" sz="2000" dirty="0"/>
              <a:t>.</a:t>
            </a:r>
            <a:endParaRPr lang="id-ID" sz="2000" dirty="0"/>
          </a:p>
          <a:p>
            <a:pPr>
              <a:spcBef>
                <a:spcPts val="0"/>
              </a:spcBef>
              <a:defRPr/>
            </a:pPr>
            <a:endParaRPr lang="id-ID" sz="2000" b="1" dirty="0" smtClean="0"/>
          </a:p>
          <a:p>
            <a:pPr>
              <a:spcBef>
                <a:spcPts val="0"/>
              </a:spcBef>
              <a:buFont typeface="Arial" pitchFamily="34" charset="0"/>
              <a:buAutoNum type="arabicParenBoth"/>
              <a:defRPr/>
            </a:pPr>
            <a:endParaRPr lang="id-ID"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115888"/>
            <a:ext cx="8229600" cy="1039812"/>
          </a:xfrm>
          <a:solidFill>
            <a:srgbClr val="002060"/>
          </a:solidFill>
        </p:spPr>
        <p:txBody>
          <a:bodyPr/>
          <a:lstStyle/>
          <a:p>
            <a:pPr eaLnBrk="1" hangingPunct="1"/>
            <a:r>
              <a:rPr lang="id-ID" sz="3200" smtClean="0">
                <a:solidFill>
                  <a:schemeClr val="bg1"/>
                </a:solidFill>
                <a:latin typeface="Impact" pitchFamily="34" charset="0"/>
              </a:rPr>
              <a:t>Lampiran yang menjadi Isi </a:t>
            </a:r>
            <a:br>
              <a:rPr lang="id-ID" sz="3200" smtClean="0">
                <a:solidFill>
                  <a:schemeClr val="bg1"/>
                </a:solidFill>
                <a:latin typeface="Impact" pitchFamily="34" charset="0"/>
              </a:rPr>
            </a:br>
            <a:r>
              <a:rPr lang="id-ID" sz="3200" smtClean="0">
                <a:solidFill>
                  <a:schemeClr val="bg1"/>
                </a:solidFill>
                <a:latin typeface="Impact" pitchFamily="34" charset="0"/>
              </a:rPr>
              <a:t>CETAK BIRU PENGEMBANGAN SISLOGNAS</a:t>
            </a:r>
          </a:p>
        </p:txBody>
      </p:sp>
      <p:sp>
        <p:nvSpPr>
          <p:cNvPr id="12291" name="Content Placeholder 2"/>
          <p:cNvSpPr>
            <a:spLocks noGrp="1"/>
          </p:cNvSpPr>
          <p:nvPr>
            <p:ph idx="1"/>
          </p:nvPr>
        </p:nvSpPr>
        <p:spPr>
          <a:xfrm>
            <a:off x="515938" y="1268413"/>
            <a:ext cx="1954212" cy="4525962"/>
          </a:xfrm>
          <a:solidFill>
            <a:srgbClr val="1403F3"/>
          </a:solidFill>
        </p:spPr>
        <p:txBody>
          <a:bodyPr/>
          <a:lstStyle/>
          <a:p>
            <a:pPr>
              <a:spcBef>
                <a:spcPts val="600"/>
              </a:spcBef>
            </a:pPr>
            <a:r>
              <a:rPr lang="id-ID" sz="2800" smtClean="0">
                <a:solidFill>
                  <a:schemeClr val="bg1"/>
                </a:solidFill>
              </a:rPr>
              <a:t>BAB-I</a:t>
            </a:r>
          </a:p>
          <a:p>
            <a:pPr>
              <a:spcBef>
                <a:spcPts val="600"/>
              </a:spcBef>
            </a:pPr>
            <a:r>
              <a:rPr lang="id-ID" sz="2800" smtClean="0">
                <a:solidFill>
                  <a:schemeClr val="bg1"/>
                </a:solidFill>
              </a:rPr>
              <a:t>BAB-II</a:t>
            </a:r>
          </a:p>
          <a:p>
            <a:pPr>
              <a:spcBef>
                <a:spcPts val="600"/>
              </a:spcBef>
            </a:pPr>
            <a:endParaRPr lang="id-ID" sz="2800" smtClean="0">
              <a:solidFill>
                <a:schemeClr val="bg1"/>
              </a:solidFill>
            </a:endParaRPr>
          </a:p>
          <a:p>
            <a:pPr>
              <a:spcBef>
                <a:spcPts val="600"/>
              </a:spcBef>
            </a:pPr>
            <a:endParaRPr lang="id-ID" sz="2800" smtClean="0">
              <a:solidFill>
                <a:schemeClr val="bg1"/>
              </a:solidFill>
            </a:endParaRPr>
          </a:p>
          <a:p>
            <a:pPr>
              <a:spcBef>
                <a:spcPts val="600"/>
              </a:spcBef>
            </a:pPr>
            <a:r>
              <a:rPr lang="id-ID" sz="2800" smtClean="0">
                <a:solidFill>
                  <a:schemeClr val="bg1"/>
                </a:solidFill>
              </a:rPr>
              <a:t>BAB-III</a:t>
            </a:r>
          </a:p>
          <a:p>
            <a:pPr>
              <a:spcBef>
                <a:spcPts val="600"/>
              </a:spcBef>
            </a:pPr>
            <a:endParaRPr lang="id-ID" sz="2800" smtClean="0">
              <a:solidFill>
                <a:schemeClr val="bg1"/>
              </a:solidFill>
            </a:endParaRPr>
          </a:p>
          <a:p>
            <a:pPr>
              <a:spcBef>
                <a:spcPts val="600"/>
              </a:spcBef>
            </a:pPr>
            <a:r>
              <a:rPr lang="id-ID" sz="2800" smtClean="0">
                <a:solidFill>
                  <a:schemeClr val="bg1"/>
                </a:solidFill>
              </a:rPr>
              <a:t>BAB-IV</a:t>
            </a:r>
          </a:p>
          <a:p>
            <a:pPr>
              <a:spcBef>
                <a:spcPts val="600"/>
              </a:spcBef>
            </a:pPr>
            <a:r>
              <a:rPr lang="id-ID" sz="2800" smtClean="0">
                <a:solidFill>
                  <a:schemeClr val="bg1"/>
                </a:solidFill>
              </a:rPr>
              <a:t>BAB-V</a:t>
            </a:r>
          </a:p>
          <a:p>
            <a:pPr>
              <a:spcBef>
                <a:spcPts val="600"/>
              </a:spcBef>
            </a:pPr>
            <a:r>
              <a:rPr lang="id-ID" sz="2800" smtClean="0">
                <a:solidFill>
                  <a:schemeClr val="bg1"/>
                </a:solidFill>
              </a:rPr>
              <a:t>BAB-VI</a:t>
            </a:r>
          </a:p>
        </p:txBody>
      </p:sp>
      <p:sp>
        <p:nvSpPr>
          <p:cNvPr id="5" name="Content Placeholder 2"/>
          <p:cNvSpPr txBox="1">
            <a:spLocks/>
          </p:cNvSpPr>
          <p:nvPr/>
        </p:nvSpPr>
        <p:spPr bwMode="auto">
          <a:xfrm>
            <a:off x="2987675" y="1268413"/>
            <a:ext cx="5472113" cy="4525962"/>
          </a:xfrm>
          <a:prstGeom prst="rect">
            <a:avLst/>
          </a:prstGeom>
          <a:noFill/>
          <a:ln>
            <a:noFill/>
          </a:ln>
          <a:extLst/>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defRPr/>
            </a:pPr>
            <a:r>
              <a:rPr lang="id-ID" sz="2800" dirty="0" smtClean="0">
                <a:solidFill>
                  <a:srgbClr val="002060"/>
                </a:solidFill>
              </a:rPr>
              <a:t>PENDAHULUAN</a:t>
            </a:r>
          </a:p>
          <a:p>
            <a:pPr>
              <a:spcBef>
                <a:spcPts val="600"/>
              </a:spcBef>
              <a:defRPr/>
            </a:pPr>
            <a:r>
              <a:rPr lang="id-ID" sz="2800" dirty="0" smtClean="0">
                <a:solidFill>
                  <a:srgbClr val="002060"/>
                </a:solidFill>
              </a:rPr>
              <a:t>PERKEMBANGAN DAN PERMASALAHAN LOGISTIK NASIONAL</a:t>
            </a:r>
          </a:p>
          <a:p>
            <a:pPr>
              <a:spcBef>
                <a:spcPts val="1800"/>
              </a:spcBef>
              <a:defRPr/>
            </a:pPr>
            <a:r>
              <a:rPr lang="id-ID" sz="2800" dirty="0" smtClean="0">
                <a:solidFill>
                  <a:srgbClr val="002060"/>
                </a:solidFill>
              </a:rPr>
              <a:t>KONDISI </a:t>
            </a:r>
            <a:r>
              <a:rPr lang="id-ID" sz="2800" dirty="0">
                <a:solidFill>
                  <a:srgbClr val="002060"/>
                </a:solidFill>
              </a:rPr>
              <a:t>YANG DIHARAPKAN DAN </a:t>
            </a:r>
            <a:r>
              <a:rPr lang="id-ID" sz="2800" dirty="0" smtClean="0">
                <a:solidFill>
                  <a:srgbClr val="002060"/>
                </a:solidFill>
              </a:rPr>
              <a:t>TANTANGANNYA</a:t>
            </a:r>
          </a:p>
          <a:p>
            <a:pPr>
              <a:spcBef>
                <a:spcPts val="1200"/>
              </a:spcBef>
              <a:defRPr/>
            </a:pPr>
            <a:r>
              <a:rPr lang="id-ID" sz="2800" dirty="0" smtClean="0">
                <a:solidFill>
                  <a:srgbClr val="002060"/>
                </a:solidFill>
              </a:rPr>
              <a:t>STRATEGI DAN PROGRAM</a:t>
            </a:r>
          </a:p>
          <a:p>
            <a:pPr>
              <a:spcBef>
                <a:spcPts val="600"/>
              </a:spcBef>
              <a:defRPr/>
            </a:pPr>
            <a:r>
              <a:rPr lang="id-ID" sz="2800" dirty="0" smtClean="0">
                <a:solidFill>
                  <a:srgbClr val="002060"/>
                </a:solidFill>
              </a:rPr>
              <a:t>ROADMAP DAN RENCANA AKSI</a:t>
            </a:r>
          </a:p>
          <a:p>
            <a:pPr>
              <a:spcBef>
                <a:spcPts val="600"/>
              </a:spcBef>
              <a:defRPr/>
            </a:pPr>
            <a:r>
              <a:rPr lang="id-ID" sz="2800" dirty="0" smtClean="0">
                <a:solidFill>
                  <a:srgbClr val="002060"/>
                </a:solidFill>
              </a:rPr>
              <a:t>PENUTUP DAN TINDAK LANJUT</a:t>
            </a:r>
          </a:p>
          <a:p>
            <a:pPr marL="0" indent="0">
              <a:buFont typeface="Arial" pitchFamily="34" charset="0"/>
              <a:buNone/>
              <a:defRPr/>
            </a:pPr>
            <a:endParaRPr lang="id-ID" sz="2800" dirty="0">
              <a:solidFill>
                <a:srgbClr val="002060"/>
              </a:solidFill>
            </a:endParaRPr>
          </a:p>
          <a:p>
            <a:pPr>
              <a:defRPr/>
            </a:pPr>
            <a:endParaRPr lang="id-ID" sz="2800" dirty="0">
              <a:solidFill>
                <a:srgbClr val="002060"/>
              </a:solidFill>
            </a:endParaRPr>
          </a:p>
        </p:txBody>
      </p:sp>
      <p:graphicFrame>
        <p:nvGraphicFramePr>
          <p:cNvPr id="12293" name="Object 9"/>
          <p:cNvGraphicFramePr>
            <a:graphicFrameLocks noChangeAspect="1"/>
          </p:cNvGraphicFramePr>
          <p:nvPr/>
        </p:nvGraphicFramePr>
        <p:xfrm>
          <a:off x="69850" y="6096000"/>
          <a:ext cx="879475" cy="609600"/>
        </p:xfrm>
        <a:graphic>
          <a:graphicData uri="http://schemas.openxmlformats.org/presentationml/2006/ole">
            <p:oleObj spid="_x0000_s12293" name="CorelDRAW!" r:id="rId3" imgW="1498702" imgH="1292962" progId="">
              <p:embed/>
            </p:oleObj>
          </a:graphicData>
        </a:graphic>
      </p:graphicFrame>
      <p:sp>
        <p:nvSpPr>
          <p:cNvPr id="7" name="Rectangle 20"/>
          <p:cNvSpPr>
            <a:spLocks noChangeArrowheads="1"/>
          </p:cNvSpPr>
          <p:nvPr/>
        </p:nvSpPr>
        <p:spPr bwMode="auto">
          <a:xfrm>
            <a:off x="214313" y="6143625"/>
            <a:ext cx="571500" cy="569913"/>
          </a:xfrm>
          <a:prstGeom prst="rect">
            <a:avLst/>
          </a:prstGeom>
          <a:noFill/>
          <a:ln w="9525">
            <a:noFill/>
            <a:miter lim="800000"/>
            <a:headEnd/>
            <a:tailEnd/>
          </a:ln>
          <a:effectLst/>
        </p:spPr>
        <p:txBody>
          <a:bodyPr lIns="128016" tIns="64008" rIns="128016" bIns="64008" anchor="ctr"/>
          <a:lstStyle/>
          <a:p>
            <a:pPr defTabSz="1279525">
              <a:defRPr/>
            </a:pPr>
            <a:fld id="{5BDA7537-1AF9-4464-9C4A-82077EAAF076}" type="slidenum">
              <a:rPr lang="en-US" sz="2000" b="1">
                <a:solidFill>
                  <a:srgbClr val="C00000"/>
                </a:solidFill>
                <a:effectLst>
                  <a:outerShdw blurRad="38100" dist="38100" dir="2700000" algn="tl">
                    <a:srgbClr val="C0C0C0"/>
                  </a:outerShdw>
                </a:effectLst>
              </a:rPr>
              <a:pPr defTabSz="1279525">
                <a:defRPr/>
              </a:pPr>
              <a:t>12</a:t>
            </a:fld>
            <a:endParaRPr lang="en-US" sz="2000" b="1" dirty="0">
              <a:solidFill>
                <a:srgbClr val="C00000"/>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ChangeArrowheads="1"/>
          </p:cNvSpPr>
          <p:nvPr/>
        </p:nvSpPr>
        <p:spPr bwMode="auto">
          <a:xfrm>
            <a:off x="4191000" y="1676400"/>
            <a:ext cx="720725" cy="769938"/>
          </a:xfrm>
          <a:prstGeom prst="rect">
            <a:avLst/>
          </a:prstGeom>
          <a:solidFill>
            <a:schemeClr val="accent2"/>
          </a:solidFill>
          <a:ln w="19050" algn="ctr">
            <a:noFill/>
            <a:miter lim="800000"/>
            <a:headEnd/>
            <a:tailEnd/>
          </a:ln>
        </p:spPr>
        <p:txBody>
          <a:bodyPr lIns="0" tIns="0" rIns="0" bIns="0">
            <a:spAutoFit/>
          </a:bodyPr>
          <a:lstStyle/>
          <a:p>
            <a:pPr algn="ctr" defTabSz="949325">
              <a:spcBef>
                <a:spcPct val="20000"/>
              </a:spcBef>
              <a:buClr>
                <a:srgbClr val="33CCCC"/>
              </a:buClr>
              <a:buSzPct val="50000"/>
              <a:buFont typeface="Monotype Sorts"/>
              <a:buNone/>
            </a:pPr>
            <a:r>
              <a:rPr lang="id-ID" sz="5000">
                <a:solidFill>
                  <a:schemeClr val="bg1"/>
                </a:solidFill>
                <a:latin typeface="Futura XBlk BT"/>
              </a:rPr>
              <a:t>3</a:t>
            </a:r>
            <a:endParaRPr lang="en-US" sz="5000">
              <a:solidFill>
                <a:schemeClr val="bg1"/>
              </a:solidFill>
              <a:latin typeface="Futura XBlk BT"/>
            </a:endParaRPr>
          </a:p>
        </p:txBody>
      </p:sp>
      <p:sp>
        <p:nvSpPr>
          <p:cNvPr id="13315" name="Rectangle 7"/>
          <p:cNvSpPr>
            <a:spLocks noChangeArrowheads="1"/>
          </p:cNvSpPr>
          <p:nvPr/>
        </p:nvSpPr>
        <p:spPr bwMode="auto">
          <a:xfrm>
            <a:off x="1406525" y="2565400"/>
            <a:ext cx="7100888" cy="88900"/>
          </a:xfrm>
          <a:prstGeom prst="rect">
            <a:avLst/>
          </a:prstGeom>
          <a:solidFill>
            <a:srgbClr val="3366FF"/>
          </a:solidFill>
          <a:ln w="9525">
            <a:noFill/>
            <a:miter lim="800000"/>
            <a:headEnd/>
            <a:tailEnd/>
          </a:ln>
        </p:spPr>
        <p:txBody>
          <a:bodyPr wrap="none" anchor="ctr"/>
          <a:lstStyle/>
          <a:p>
            <a:endParaRPr lang="id-ID"/>
          </a:p>
        </p:txBody>
      </p:sp>
      <p:sp>
        <p:nvSpPr>
          <p:cNvPr id="2" name="Rectangle 8"/>
          <p:cNvSpPr>
            <a:spLocks noGrp="1" noChangeArrowheads="1"/>
          </p:cNvSpPr>
          <p:nvPr>
            <p:ph type="ctrTitle" sz="quarter"/>
          </p:nvPr>
        </p:nvSpPr>
        <p:spPr>
          <a:xfrm>
            <a:off x="1406525" y="2714625"/>
            <a:ext cx="7100888" cy="2082800"/>
          </a:xfrm>
        </p:spPr>
        <p:txBody>
          <a:bodyPr anchor="t"/>
          <a:lstStyle/>
          <a:p>
            <a:pPr>
              <a:spcBef>
                <a:spcPct val="20000"/>
              </a:spcBef>
              <a:buFont typeface="Arial" pitchFamily="34" charset="0"/>
              <a:buNone/>
              <a:defRPr/>
            </a:pPr>
            <a:r>
              <a:rPr lang="id-ID" sz="4000" b="1" dirty="0" smtClean="0">
                <a:latin typeface="Impact" pitchFamily="34" charset="0"/>
                <a:ea typeface="+mn-ea"/>
                <a:cs typeface="+mn-cs"/>
              </a:rPr>
              <a:t>Pokok-pokok</a:t>
            </a:r>
            <a:br>
              <a:rPr lang="id-ID" sz="4000" b="1" dirty="0" smtClean="0">
                <a:latin typeface="Impact" pitchFamily="34" charset="0"/>
                <a:ea typeface="+mn-ea"/>
                <a:cs typeface="+mn-cs"/>
              </a:rPr>
            </a:br>
            <a:r>
              <a:rPr lang="id-ID" sz="4000" b="1" dirty="0" smtClean="0">
                <a:latin typeface="Impact" pitchFamily="34" charset="0"/>
                <a:ea typeface="+mn-ea"/>
                <a:cs typeface="+mn-cs"/>
              </a:rPr>
              <a:t>Cetak Biru Pengembangan SISLOGNAS</a:t>
            </a:r>
            <a:r>
              <a:rPr lang="id-ID" sz="4000" b="1" dirty="0">
                <a:latin typeface="Impact" pitchFamily="34" charset="0"/>
                <a:ea typeface="+mn-ea"/>
                <a:cs typeface="+mn-cs"/>
              </a:rPr>
              <a:t/>
            </a:r>
            <a:br>
              <a:rPr lang="id-ID" sz="4000" b="1" dirty="0">
                <a:latin typeface="Impact" pitchFamily="34" charset="0"/>
                <a:ea typeface="+mn-ea"/>
                <a:cs typeface="+mn-cs"/>
              </a:rPr>
            </a:br>
            <a:endParaRPr lang="en-US" sz="4000" b="1" dirty="0">
              <a:latin typeface="Impact" pitchFamily="34" charset="0"/>
              <a:ea typeface="+mn-ea"/>
              <a:cs typeface="+mn-cs"/>
            </a:endParaRPr>
          </a:p>
        </p:txBody>
      </p:sp>
      <p:graphicFrame>
        <p:nvGraphicFramePr>
          <p:cNvPr id="13317" name="Object 9"/>
          <p:cNvGraphicFramePr>
            <a:graphicFrameLocks noChangeAspect="1"/>
          </p:cNvGraphicFramePr>
          <p:nvPr/>
        </p:nvGraphicFramePr>
        <p:xfrm>
          <a:off x="179388" y="6096000"/>
          <a:ext cx="660400" cy="609600"/>
        </p:xfrm>
        <a:graphic>
          <a:graphicData uri="http://schemas.openxmlformats.org/presentationml/2006/ole">
            <p:oleObj spid="_x0000_s13317" name="CorelDRAW!" r:id="rId3" imgW="1498702" imgH="1292962" progId="">
              <p:embed/>
            </p:oleObj>
          </a:graphicData>
        </a:graphic>
      </p:graphicFrame>
      <p:sp>
        <p:nvSpPr>
          <p:cNvPr id="12" name="Rectangle 20"/>
          <p:cNvSpPr>
            <a:spLocks noChangeArrowheads="1"/>
          </p:cNvSpPr>
          <p:nvPr/>
        </p:nvSpPr>
        <p:spPr bwMode="auto">
          <a:xfrm>
            <a:off x="285750" y="6143625"/>
            <a:ext cx="428625" cy="569913"/>
          </a:xfrm>
          <a:prstGeom prst="rect">
            <a:avLst/>
          </a:prstGeom>
          <a:noFill/>
          <a:ln w="9525">
            <a:noFill/>
            <a:miter lim="800000"/>
            <a:headEnd/>
            <a:tailEnd/>
          </a:ln>
          <a:effectLst/>
        </p:spPr>
        <p:txBody>
          <a:bodyPr lIns="128016" tIns="64008" rIns="128016" bIns="64008" anchor="ctr"/>
          <a:lstStyle/>
          <a:p>
            <a:pPr defTabSz="1279525">
              <a:defRPr/>
            </a:pPr>
            <a:fld id="{087EB781-8BF6-4315-AE33-EFAC24232314}" type="slidenum">
              <a:rPr lang="en-US" sz="2000" b="1">
                <a:solidFill>
                  <a:srgbClr val="C00000"/>
                </a:solidFill>
                <a:effectLst>
                  <a:outerShdw blurRad="38100" dist="38100" dir="2700000" algn="tl">
                    <a:srgbClr val="C0C0C0"/>
                  </a:outerShdw>
                </a:effectLst>
              </a:rPr>
              <a:pPr defTabSz="1279525">
                <a:defRPr/>
              </a:pPr>
              <a:t>13</a:t>
            </a:fld>
            <a:endParaRPr lang="en-US" sz="2000" b="1" dirty="0">
              <a:solidFill>
                <a:srgbClr val="C00000"/>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190500" y="5859463"/>
            <a:ext cx="8774113" cy="935037"/>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spcAft>
                <a:spcPts val="600"/>
              </a:spcAft>
              <a:buFont typeface="Arial" pitchFamily="34" charset="0"/>
              <a:buChar char="•"/>
              <a:defRPr/>
            </a:pPr>
            <a:r>
              <a:rPr lang="id-ID" sz="1400" b="1" dirty="0">
                <a:latin typeface="Arial" pitchFamily="34" charset="0"/>
                <a:cs typeface="Arial" pitchFamily="34" charset="0"/>
              </a:rPr>
              <a:t>Cetak Biru merupakan arah dan pola pengembangan Sislognas pada tingkat kebijakan makro yg dijabarkan lebih lanjut dalam RKP dan RK-Kementerian/Lembaga setiap tahunnya</a:t>
            </a:r>
          </a:p>
          <a:p>
            <a:pPr marL="285750" indent="-285750">
              <a:spcAft>
                <a:spcPts val="600"/>
              </a:spcAft>
              <a:buFont typeface="Arial" pitchFamily="34" charset="0"/>
              <a:buChar char="•"/>
              <a:defRPr/>
            </a:pPr>
            <a:r>
              <a:rPr lang="id-ID" sz="1400" b="1" dirty="0">
                <a:latin typeface="Arial" pitchFamily="34" charset="0"/>
                <a:cs typeface="Arial" pitchFamily="34" charset="0"/>
              </a:rPr>
              <a:t>Cetak Biru berperan dalam mencapai sasaran RPJMN, menunjang Implementasi MP3EI, dan mewujudkan visi ekonomi Indonesia Tahun 2025</a:t>
            </a:r>
          </a:p>
        </p:txBody>
      </p:sp>
      <p:pic>
        <p:nvPicPr>
          <p:cNvPr id="14339" name="Picture 13"/>
          <p:cNvPicPr>
            <a:picLocks noChangeAspect="1" noChangeArrowheads="1"/>
          </p:cNvPicPr>
          <p:nvPr/>
        </p:nvPicPr>
        <p:blipFill>
          <a:blip r:embed="rId2"/>
          <a:srcRect/>
          <a:stretch>
            <a:fillRect/>
          </a:stretch>
        </p:blipFill>
        <p:spPr bwMode="auto">
          <a:xfrm>
            <a:off x="827088" y="714375"/>
            <a:ext cx="6985000" cy="4803775"/>
          </a:xfrm>
          <a:prstGeom prst="rect">
            <a:avLst/>
          </a:prstGeom>
          <a:noFill/>
          <a:ln w="9525">
            <a:noFill/>
            <a:miter lim="800000"/>
            <a:headEnd/>
            <a:tailEnd/>
          </a:ln>
        </p:spPr>
      </p:pic>
      <p:sp>
        <p:nvSpPr>
          <p:cNvPr id="15" name="Oval 14"/>
          <p:cNvSpPr/>
          <p:nvPr/>
        </p:nvSpPr>
        <p:spPr bwMode="auto">
          <a:xfrm>
            <a:off x="3349625" y="4957763"/>
            <a:ext cx="2128838" cy="46355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IPTEK / INOVASI</a:t>
            </a:r>
          </a:p>
        </p:txBody>
      </p:sp>
      <p:sp>
        <p:nvSpPr>
          <p:cNvPr id="14341" name="TextBox 15"/>
          <p:cNvSpPr txBox="1">
            <a:spLocks noChangeArrowheads="1"/>
          </p:cNvSpPr>
          <p:nvPr/>
        </p:nvSpPr>
        <p:spPr bwMode="auto">
          <a:xfrm>
            <a:off x="1930400" y="2205038"/>
            <a:ext cx="254000" cy="369887"/>
          </a:xfrm>
          <a:prstGeom prst="rect">
            <a:avLst/>
          </a:prstGeom>
          <a:noFill/>
          <a:ln w="9525">
            <a:noFill/>
            <a:miter lim="800000"/>
            <a:headEnd/>
            <a:tailEnd/>
          </a:ln>
        </p:spPr>
        <p:txBody>
          <a:bodyPr wrap="none">
            <a:spAutoFit/>
          </a:bodyPr>
          <a:lstStyle/>
          <a:p>
            <a:r>
              <a:rPr lang="en-US" b="1"/>
              <a:t>1</a:t>
            </a:r>
          </a:p>
        </p:txBody>
      </p:sp>
      <p:sp>
        <p:nvSpPr>
          <p:cNvPr id="14342" name="TextBox 16"/>
          <p:cNvSpPr txBox="1">
            <a:spLocks noChangeArrowheads="1"/>
          </p:cNvSpPr>
          <p:nvPr/>
        </p:nvSpPr>
        <p:spPr bwMode="auto">
          <a:xfrm>
            <a:off x="6394450" y="2195513"/>
            <a:ext cx="255588" cy="369887"/>
          </a:xfrm>
          <a:prstGeom prst="rect">
            <a:avLst/>
          </a:prstGeom>
          <a:noFill/>
          <a:ln w="9525">
            <a:noFill/>
            <a:miter lim="800000"/>
            <a:headEnd/>
            <a:tailEnd/>
          </a:ln>
        </p:spPr>
        <p:txBody>
          <a:bodyPr wrap="none">
            <a:spAutoFit/>
          </a:bodyPr>
          <a:lstStyle/>
          <a:p>
            <a:r>
              <a:rPr lang="en-US" b="1"/>
              <a:t>2</a:t>
            </a:r>
          </a:p>
        </p:txBody>
      </p:sp>
      <p:sp>
        <p:nvSpPr>
          <p:cNvPr id="14343" name="TextBox 17"/>
          <p:cNvSpPr txBox="1">
            <a:spLocks noChangeArrowheads="1"/>
          </p:cNvSpPr>
          <p:nvPr/>
        </p:nvSpPr>
        <p:spPr bwMode="auto">
          <a:xfrm>
            <a:off x="4197350" y="5445125"/>
            <a:ext cx="255588" cy="369888"/>
          </a:xfrm>
          <a:prstGeom prst="rect">
            <a:avLst/>
          </a:prstGeom>
          <a:noFill/>
          <a:ln w="9525">
            <a:noFill/>
            <a:miter lim="800000"/>
            <a:headEnd/>
            <a:tailEnd/>
          </a:ln>
        </p:spPr>
        <p:txBody>
          <a:bodyPr wrap="none">
            <a:spAutoFit/>
          </a:bodyPr>
          <a:lstStyle/>
          <a:p>
            <a:r>
              <a:rPr lang="en-US" b="1"/>
              <a:t>3</a:t>
            </a:r>
          </a:p>
        </p:txBody>
      </p:sp>
      <p:sp>
        <p:nvSpPr>
          <p:cNvPr id="14344" name="Title 1"/>
          <p:cNvSpPr>
            <a:spLocks noGrp="1"/>
          </p:cNvSpPr>
          <p:nvPr>
            <p:ph type="title"/>
          </p:nvPr>
        </p:nvSpPr>
        <p:spPr>
          <a:xfrm>
            <a:off x="457200" y="74613"/>
            <a:ext cx="8229600" cy="617537"/>
          </a:xfrm>
          <a:solidFill>
            <a:srgbClr val="002060"/>
          </a:solidFill>
          <a:ln>
            <a:solidFill>
              <a:srgbClr val="002060"/>
            </a:solidFill>
          </a:ln>
        </p:spPr>
        <p:txBody>
          <a:bodyPr/>
          <a:lstStyle/>
          <a:p>
            <a:pPr eaLnBrk="1" hangingPunct="1"/>
            <a:r>
              <a:rPr lang="id-ID" sz="3600" b="1" smtClean="0">
                <a:solidFill>
                  <a:schemeClr val="bg1"/>
                </a:solidFill>
              </a:rPr>
              <a:t> Sislognas &amp; MP3EI</a:t>
            </a:r>
            <a:endParaRPr lang="en-US" sz="3600" b="1" smtClean="0">
              <a:solidFill>
                <a:schemeClr val="bg1"/>
              </a:solidFill>
            </a:endParaRPr>
          </a:p>
        </p:txBody>
      </p:sp>
      <p:sp>
        <p:nvSpPr>
          <p:cNvPr id="1434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9" name="Oval Callout 8"/>
          <p:cNvSpPr/>
          <p:nvPr/>
        </p:nvSpPr>
        <p:spPr bwMode="auto">
          <a:xfrm>
            <a:off x="404813" y="4335463"/>
            <a:ext cx="2170112" cy="854075"/>
          </a:xfrm>
          <a:prstGeom prst="wedgeEllipseCallout">
            <a:avLst>
              <a:gd name="adj1" fmla="val 78697"/>
              <a:gd name="adj2" fmla="val -62452"/>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600" b="1" dirty="0">
                <a:solidFill>
                  <a:schemeClr val="tx1"/>
                </a:solidFill>
              </a:rPr>
              <a:t>Meningkatkan Daya Saing</a:t>
            </a:r>
            <a:endParaRPr lang="en-US" sz="1600" b="1" dirty="0">
              <a:solidFill>
                <a:schemeClr val="tx1"/>
              </a:solidFill>
            </a:endParaRPr>
          </a:p>
        </p:txBody>
      </p:sp>
      <p:sp>
        <p:nvSpPr>
          <p:cNvPr id="10" name="Oval Callout 9"/>
          <p:cNvSpPr/>
          <p:nvPr/>
        </p:nvSpPr>
        <p:spPr bwMode="auto">
          <a:xfrm>
            <a:off x="6223000" y="4432300"/>
            <a:ext cx="2170113" cy="855663"/>
          </a:xfrm>
          <a:prstGeom prst="wedgeEllipseCallout">
            <a:avLst>
              <a:gd name="adj1" fmla="val -75702"/>
              <a:gd name="adj2" fmla="val -66790"/>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600" b="1" dirty="0">
                <a:solidFill>
                  <a:schemeClr val="tx1"/>
                </a:solidFill>
              </a:rPr>
              <a:t>Meningkatkan Kesejahteraan</a:t>
            </a:r>
            <a:endParaRPr lang="en-US" sz="1600" b="1" dirty="0">
              <a:solidFill>
                <a:schemeClr val="tx1"/>
              </a:solidFill>
            </a:endParaRPr>
          </a:p>
        </p:txBody>
      </p:sp>
      <p:sp>
        <p:nvSpPr>
          <p:cNvPr id="2" name="Oval 1"/>
          <p:cNvSpPr/>
          <p:nvPr/>
        </p:nvSpPr>
        <p:spPr>
          <a:xfrm>
            <a:off x="1933575" y="2222500"/>
            <a:ext cx="287338" cy="3048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19" name="Oval 18"/>
          <p:cNvSpPr/>
          <p:nvPr/>
        </p:nvSpPr>
        <p:spPr>
          <a:xfrm>
            <a:off x="6407150" y="2227263"/>
            <a:ext cx="288925" cy="303212"/>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20" name="Oval 19"/>
          <p:cNvSpPr/>
          <p:nvPr/>
        </p:nvSpPr>
        <p:spPr>
          <a:xfrm>
            <a:off x="4229100" y="5478463"/>
            <a:ext cx="244475" cy="303212"/>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28625" y="3429000"/>
            <a:ext cx="2357438" cy="1285875"/>
          </a:xfrm>
          <a:solidFill>
            <a:srgbClr val="002060"/>
          </a:solidFill>
        </p:spPr>
        <p:txBody>
          <a:bodyPr/>
          <a:lstStyle/>
          <a:p>
            <a:r>
              <a:rPr lang="id-ID" sz="2400" b="1" smtClean="0">
                <a:solidFill>
                  <a:schemeClr val="bg1"/>
                </a:solidFill>
              </a:rPr>
              <a:t>PENDEKATAN</a:t>
            </a:r>
            <a:br>
              <a:rPr lang="id-ID" sz="2400" b="1" smtClean="0">
                <a:solidFill>
                  <a:schemeClr val="bg1"/>
                </a:solidFill>
              </a:rPr>
            </a:br>
            <a:r>
              <a:rPr lang="id-ID" sz="2400" b="1" smtClean="0">
                <a:solidFill>
                  <a:schemeClr val="bg1"/>
                </a:solidFill>
              </a:rPr>
              <a:t>UTAMA</a:t>
            </a:r>
          </a:p>
        </p:txBody>
      </p:sp>
      <p:sp>
        <p:nvSpPr>
          <p:cNvPr id="6" name="Content Placeholder 5"/>
          <p:cNvSpPr>
            <a:spLocks noGrp="1"/>
          </p:cNvSpPr>
          <p:nvPr>
            <p:ph idx="1"/>
          </p:nvPr>
        </p:nvSpPr>
        <p:spPr>
          <a:xfrm>
            <a:off x="4071938" y="1639888"/>
            <a:ext cx="4543425" cy="4525962"/>
          </a:xfrm>
          <a:solidFill>
            <a:srgbClr val="C00000"/>
          </a:solidFill>
        </p:spPr>
        <p:txBody>
          <a:bodyPr>
            <a:normAutofit fontScale="92500" lnSpcReduction="10000"/>
          </a:bodyPr>
          <a:lstStyle/>
          <a:p>
            <a:pPr>
              <a:defRPr/>
            </a:pPr>
            <a:r>
              <a:rPr lang="id-ID" dirty="0" smtClean="0">
                <a:solidFill>
                  <a:schemeClr val="bg1"/>
                </a:solidFill>
              </a:rPr>
              <a:t>Berbasis Manajemen Rantai Pasok (Supply Chain Management)</a:t>
            </a:r>
          </a:p>
          <a:p>
            <a:pPr>
              <a:defRPr/>
            </a:pPr>
            <a:r>
              <a:rPr lang="id-ID" dirty="0" smtClean="0">
                <a:solidFill>
                  <a:schemeClr val="bg1"/>
                </a:solidFill>
              </a:rPr>
              <a:t>Paradigma : </a:t>
            </a:r>
            <a:r>
              <a:rPr lang="id-ID" i="1" dirty="0" smtClean="0">
                <a:solidFill>
                  <a:schemeClr val="bg1"/>
                </a:solidFill>
              </a:rPr>
              <a:t>ship follows the trade &amp; ship promotes the trade</a:t>
            </a:r>
          </a:p>
          <a:p>
            <a:pPr>
              <a:defRPr/>
            </a:pPr>
            <a:r>
              <a:rPr lang="id-ID" dirty="0" smtClean="0">
                <a:solidFill>
                  <a:schemeClr val="bg1"/>
                </a:solidFill>
              </a:rPr>
              <a:t>Menggunakan pendekatan 6 kunci penggerak utama logistik (</a:t>
            </a:r>
            <a:r>
              <a:rPr lang="id-ID" i="1" dirty="0" smtClean="0">
                <a:solidFill>
                  <a:schemeClr val="bg1"/>
                </a:solidFill>
              </a:rPr>
              <a:t>six key drivers</a:t>
            </a:r>
            <a:r>
              <a:rPr lang="id-ID" dirty="0" smtClean="0">
                <a:solidFill>
                  <a:schemeClr val="bg1"/>
                </a:solidFill>
              </a:rPr>
              <a:t>)</a:t>
            </a:r>
            <a:endParaRPr lang="id-ID" dirty="0">
              <a:solidFill>
                <a:schemeClr val="bg1"/>
              </a:solidFill>
            </a:endParaRPr>
          </a:p>
        </p:txBody>
      </p:sp>
      <p:sp>
        <p:nvSpPr>
          <p:cNvPr id="7" name="Right Arrow 6"/>
          <p:cNvSpPr/>
          <p:nvPr/>
        </p:nvSpPr>
        <p:spPr>
          <a:xfrm>
            <a:off x="3071813" y="2428875"/>
            <a:ext cx="857250" cy="3286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8" name="Title 1"/>
          <p:cNvSpPr txBox="1">
            <a:spLocks/>
          </p:cNvSpPr>
          <p:nvPr/>
        </p:nvSpPr>
        <p:spPr>
          <a:xfrm>
            <a:off x="1500188" y="404813"/>
            <a:ext cx="6286500" cy="642937"/>
          </a:xfrm>
          <a:prstGeom prst="rect">
            <a:avLst/>
          </a:prstGeom>
          <a:solidFill>
            <a:srgbClr val="002060"/>
          </a:solidFill>
        </p:spPr>
        <p:txBody>
          <a:bodyPr anchor="ctr">
            <a:normAutofit fontScale="92500"/>
          </a:bodyPr>
          <a:lstStyle/>
          <a:p>
            <a:pPr algn="ctr" fontAlgn="auto">
              <a:spcAft>
                <a:spcPts val="0"/>
              </a:spcAft>
              <a:defRPr/>
            </a:pPr>
            <a:r>
              <a:rPr lang="id-ID" sz="3200" b="1" dirty="0">
                <a:solidFill>
                  <a:srgbClr val="FFFF00"/>
                </a:solidFill>
                <a:latin typeface="+mj-lt"/>
                <a:ea typeface="+mj-ea"/>
                <a:cs typeface="Arial" pitchFamily="34" charset="0"/>
              </a:rPr>
              <a:t>CETAK BIRU</a:t>
            </a:r>
            <a:r>
              <a:rPr lang="en-US" sz="3200" b="1" dirty="0">
                <a:solidFill>
                  <a:srgbClr val="FFFF00"/>
                </a:solidFill>
                <a:latin typeface="+mj-lt"/>
                <a:ea typeface="+mj-ea"/>
                <a:cs typeface="Arial" pitchFamily="34" charset="0"/>
              </a:rPr>
              <a:t> S</a:t>
            </a:r>
            <a:r>
              <a:rPr lang="id-ID" sz="3200" b="1" dirty="0">
                <a:solidFill>
                  <a:srgbClr val="FFFF00"/>
                </a:solidFill>
                <a:latin typeface="+mj-lt"/>
                <a:ea typeface="+mj-ea"/>
                <a:cs typeface="Arial" pitchFamily="34" charset="0"/>
              </a:rPr>
              <a:t>istem</a:t>
            </a:r>
            <a:r>
              <a:rPr lang="en-US" sz="3200" b="1" dirty="0">
                <a:solidFill>
                  <a:srgbClr val="FFFF00"/>
                </a:solidFill>
                <a:latin typeface="+mj-lt"/>
                <a:ea typeface="+mj-ea"/>
                <a:cs typeface="Arial" pitchFamily="34" charset="0"/>
              </a:rPr>
              <a:t> </a:t>
            </a:r>
            <a:r>
              <a:rPr lang="en-US" sz="3200" b="1" dirty="0" err="1">
                <a:solidFill>
                  <a:srgbClr val="FFFF00"/>
                </a:solidFill>
                <a:latin typeface="+mj-lt"/>
                <a:ea typeface="+mj-ea"/>
                <a:cs typeface="Arial" pitchFamily="34" charset="0"/>
              </a:rPr>
              <a:t>Logistik</a:t>
            </a:r>
            <a:r>
              <a:rPr lang="en-US" sz="3200" b="1" dirty="0">
                <a:solidFill>
                  <a:srgbClr val="FFFF00"/>
                </a:solidFill>
                <a:latin typeface="+mj-lt"/>
                <a:ea typeface="+mj-ea"/>
                <a:cs typeface="Arial" pitchFamily="34" charset="0"/>
              </a:rPr>
              <a:t> </a:t>
            </a:r>
            <a:r>
              <a:rPr lang="en-US" sz="3200" b="1" dirty="0" err="1">
                <a:solidFill>
                  <a:srgbClr val="FFFF00"/>
                </a:solidFill>
                <a:latin typeface="+mj-lt"/>
                <a:ea typeface="+mj-ea"/>
                <a:cs typeface="Arial" pitchFamily="34" charset="0"/>
              </a:rPr>
              <a:t>Nasional</a:t>
            </a:r>
            <a:r>
              <a:rPr lang="en-US" sz="3200" b="1" dirty="0">
                <a:solidFill>
                  <a:srgbClr val="FFFF00"/>
                </a:solidFill>
                <a:latin typeface="+mj-lt"/>
                <a:ea typeface="+mj-ea"/>
                <a:cs typeface="Arial" pitchFamily="34" charset="0"/>
              </a:rPr>
              <a:t>….</a:t>
            </a:r>
            <a:endParaRPr lang="id-ID" sz="3200" b="1" dirty="0">
              <a:solidFill>
                <a:srgbClr val="FFFF00"/>
              </a:solidFill>
              <a:latin typeface="+mj-lt"/>
              <a:ea typeface="+mj-ea"/>
              <a:cs typeface="+mj-cs"/>
            </a:endParaRPr>
          </a:p>
        </p:txBody>
      </p:sp>
      <p:cxnSp>
        <p:nvCxnSpPr>
          <p:cNvPr id="10" name="Elbow Connector 9"/>
          <p:cNvCxnSpPr>
            <a:stCxn id="8" idx="2"/>
            <a:endCxn id="15362" idx="0"/>
          </p:cNvCxnSpPr>
          <p:nvPr/>
        </p:nvCxnSpPr>
        <p:spPr>
          <a:xfrm rot="5400000">
            <a:off x="1934369" y="719931"/>
            <a:ext cx="2381250" cy="3036888"/>
          </a:xfrm>
          <a:prstGeom prst="bentConnector3">
            <a:avLst>
              <a:gd name="adj1" fmla="val 17268"/>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5367" name="Object 9"/>
          <p:cNvGraphicFramePr>
            <a:graphicFrameLocks noChangeAspect="1"/>
          </p:cNvGraphicFramePr>
          <p:nvPr/>
        </p:nvGraphicFramePr>
        <p:xfrm>
          <a:off x="69850" y="6096000"/>
          <a:ext cx="879475" cy="609600"/>
        </p:xfrm>
        <a:graphic>
          <a:graphicData uri="http://schemas.openxmlformats.org/presentationml/2006/ole">
            <p:oleObj spid="_x0000_s15367" name="CorelDRAW!" r:id="rId3" imgW="1498702" imgH="1292962" progId="">
              <p:embed/>
            </p:oleObj>
          </a:graphicData>
        </a:graphic>
      </p:graphicFrame>
      <p:sp>
        <p:nvSpPr>
          <p:cNvPr id="14" name="Rectangle 20"/>
          <p:cNvSpPr>
            <a:spLocks noChangeArrowheads="1"/>
          </p:cNvSpPr>
          <p:nvPr/>
        </p:nvSpPr>
        <p:spPr bwMode="auto">
          <a:xfrm>
            <a:off x="214313" y="6143625"/>
            <a:ext cx="571500" cy="569913"/>
          </a:xfrm>
          <a:prstGeom prst="rect">
            <a:avLst/>
          </a:prstGeom>
          <a:noFill/>
          <a:ln w="9525">
            <a:noFill/>
            <a:miter lim="800000"/>
            <a:headEnd/>
            <a:tailEnd/>
          </a:ln>
          <a:effectLst/>
        </p:spPr>
        <p:txBody>
          <a:bodyPr lIns="128016" tIns="64008" rIns="128016" bIns="64008" anchor="ctr"/>
          <a:lstStyle/>
          <a:p>
            <a:pPr defTabSz="1279525">
              <a:defRPr/>
            </a:pPr>
            <a:fld id="{7972C0EB-6777-459F-8A1B-893949185D81}" type="slidenum">
              <a:rPr lang="en-US" sz="2000" b="1">
                <a:solidFill>
                  <a:srgbClr val="C00000"/>
                </a:solidFill>
                <a:effectLst>
                  <a:outerShdw blurRad="38100" dist="38100" dir="2700000" algn="tl">
                    <a:srgbClr val="C0C0C0"/>
                  </a:outerShdw>
                </a:effectLst>
              </a:rPr>
              <a:pPr defTabSz="1279525">
                <a:defRPr/>
              </a:pPr>
              <a:t>15</a:t>
            </a:fld>
            <a:endParaRPr lang="en-US" sz="2000" b="1" dirty="0">
              <a:solidFill>
                <a:srgbClr val="C00000"/>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40"/>
          <p:cNvGrpSpPr>
            <a:grpSpLocks/>
          </p:cNvGrpSpPr>
          <p:nvPr/>
        </p:nvGrpSpPr>
        <p:grpSpPr bwMode="auto">
          <a:xfrm>
            <a:off x="304800" y="422275"/>
            <a:ext cx="7966075" cy="5605463"/>
            <a:chOff x="4106205" y="747614"/>
            <a:chExt cx="4248471" cy="4040796"/>
          </a:xfrm>
        </p:grpSpPr>
        <p:grpSp>
          <p:nvGrpSpPr>
            <p:cNvPr id="16388" name="Group 24"/>
            <p:cNvGrpSpPr>
              <a:grpSpLocks/>
            </p:cNvGrpSpPr>
            <p:nvPr/>
          </p:nvGrpSpPr>
          <p:grpSpPr bwMode="auto">
            <a:xfrm>
              <a:off x="4211960" y="1742558"/>
              <a:ext cx="2131653" cy="3045852"/>
              <a:chOff x="672635" y="1466030"/>
              <a:chExt cx="4235575" cy="3045852"/>
            </a:xfrm>
          </p:grpSpPr>
          <p:sp>
            <p:nvSpPr>
              <p:cNvPr id="12" name="Rounded Rectangle 11"/>
              <p:cNvSpPr/>
              <p:nvPr/>
            </p:nvSpPr>
            <p:spPr>
              <a:xfrm>
                <a:off x="707102" y="3085013"/>
                <a:ext cx="4201108" cy="409665"/>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id-ID" sz="2000" b="1" dirty="0"/>
                  <a:t>Sumber Daya Manusia (SDM) Logistik</a:t>
                </a:r>
              </a:p>
            </p:txBody>
          </p:sp>
          <p:sp>
            <p:nvSpPr>
              <p:cNvPr id="13" name="Rounded Rectangle 12"/>
              <p:cNvSpPr/>
              <p:nvPr/>
            </p:nvSpPr>
            <p:spPr>
              <a:xfrm>
                <a:off x="748150" y="1971679"/>
                <a:ext cx="4160060" cy="409665"/>
              </a:xfrm>
              <a:prstGeom prst="roundRect">
                <a:avLst/>
              </a:prstGeom>
              <a:solidFill>
                <a:schemeClr val="accent6">
                  <a:lumMod val="50000"/>
                </a:schemeClr>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id-ID" sz="2000" b="1" dirty="0"/>
                  <a:t>Infrastruktur Logistik</a:t>
                </a:r>
              </a:p>
            </p:txBody>
          </p:sp>
          <p:sp>
            <p:nvSpPr>
              <p:cNvPr id="14" name="Rounded Rectangle 13"/>
              <p:cNvSpPr/>
              <p:nvPr/>
            </p:nvSpPr>
            <p:spPr>
              <a:xfrm>
                <a:off x="714348" y="2512466"/>
                <a:ext cx="4193862" cy="486459"/>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id-ID" sz="2000" b="1" dirty="0"/>
                  <a:t>Pelaku dan Penyedia Jasa</a:t>
                </a:r>
              </a:p>
            </p:txBody>
          </p:sp>
          <p:sp>
            <p:nvSpPr>
              <p:cNvPr id="15" name="Rounded Rectangle 14"/>
              <p:cNvSpPr/>
              <p:nvPr/>
            </p:nvSpPr>
            <p:spPr>
              <a:xfrm>
                <a:off x="714348" y="1466030"/>
                <a:ext cx="4193862" cy="409665"/>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id-ID" b="1" dirty="0"/>
                  <a:t>Komoditas  Utama (Key Commodity)</a:t>
                </a:r>
              </a:p>
            </p:txBody>
          </p:sp>
          <p:sp>
            <p:nvSpPr>
              <p:cNvPr id="16" name="Rounded Rectangle 15"/>
              <p:cNvSpPr/>
              <p:nvPr/>
            </p:nvSpPr>
            <p:spPr>
              <a:xfrm>
                <a:off x="689490" y="3595004"/>
                <a:ext cx="4218720" cy="409665"/>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id-ID" sz="2000" b="1" dirty="0"/>
                  <a:t>Teknologi Informasi dan Komunikasi (TIK)</a:t>
                </a:r>
              </a:p>
            </p:txBody>
          </p:sp>
          <p:sp>
            <p:nvSpPr>
              <p:cNvPr id="17" name="Rounded Rectangle 16"/>
              <p:cNvSpPr/>
              <p:nvPr/>
            </p:nvSpPr>
            <p:spPr>
              <a:xfrm>
                <a:off x="672635" y="4102217"/>
                <a:ext cx="4235575" cy="409665"/>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id-ID" sz="2000" b="1" dirty="0"/>
                  <a:t>Harmonisasi Regulasi </a:t>
                </a:r>
              </a:p>
            </p:txBody>
          </p:sp>
        </p:grpSp>
        <p:grpSp>
          <p:nvGrpSpPr>
            <p:cNvPr id="16389" name="Group 25"/>
            <p:cNvGrpSpPr>
              <a:grpSpLocks/>
            </p:cNvGrpSpPr>
            <p:nvPr/>
          </p:nvGrpSpPr>
          <p:grpSpPr bwMode="auto">
            <a:xfrm>
              <a:off x="7029679" y="1744529"/>
              <a:ext cx="1248450" cy="2807470"/>
              <a:chOff x="3078833" y="1144848"/>
              <a:chExt cx="1897528" cy="3373345"/>
            </a:xfrm>
          </p:grpSpPr>
          <p:sp>
            <p:nvSpPr>
              <p:cNvPr id="10" name="Oval 9"/>
              <p:cNvSpPr/>
              <p:nvPr/>
            </p:nvSpPr>
            <p:spPr>
              <a:xfrm>
                <a:off x="3078833" y="1144848"/>
                <a:ext cx="1875488" cy="979737"/>
              </a:xfrm>
              <a:prstGeom prst="ellipse">
                <a:avLst/>
              </a:prstGeom>
              <a:solidFill>
                <a:schemeClr val="accent2">
                  <a:lumMod val="75000"/>
                </a:schemeClr>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id-ID" sz="2000" b="1" dirty="0"/>
                  <a:t>Daya saing Nasional</a:t>
                </a:r>
              </a:p>
            </p:txBody>
          </p:sp>
          <p:sp>
            <p:nvSpPr>
              <p:cNvPr id="11" name="Oval 10"/>
              <p:cNvSpPr/>
              <p:nvPr/>
            </p:nvSpPr>
            <p:spPr>
              <a:xfrm>
                <a:off x="3136740" y="3375185"/>
                <a:ext cx="1839621" cy="1143008"/>
              </a:xfrm>
              <a:prstGeom prst="ellipse">
                <a:avLst/>
              </a:prstGeom>
              <a:solidFill>
                <a:schemeClr val="accent2">
                  <a:lumMod val="75000"/>
                </a:schemeClr>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id-ID" sz="2000" b="1" dirty="0"/>
                  <a:t>Kesejahteran Masyarakat</a:t>
                </a:r>
              </a:p>
            </p:txBody>
          </p:sp>
        </p:grpSp>
        <p:sp>
          <p:nvSpPr>
            <p:cNvPr id="7" name="Isosceles Triangle 6"/>
            <p:cNvSpPr/>
            <p:nvPr/>
          </p:nvSpPr>
          <p:spPr>
            <a:xfrm rot="5400000">
              <a:off x="5705115" y="2496270"/>
              <a:ext cx="2860954" cy="1353534"/>
            </a:xfrm>
            <a:prstGeom prst="triangle">
              <a:avLst>
                <a:gd name="adj" fmla="val 45884"/>
              </a:avLst>
            </a:prstGeom>
            <a:solidFill>
              <a:srgbClr val="7030A0"/>
            </a:solid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id-ID" sz="3600" b="1" dirty="0">
                  <a:ln>
                    <a:solidFill>
                      <a:schemeClr val="accent6">
                        <a:lumMod val="60000"/>
                        <a:lumOff val="40000"/>
                      </a:schemeClr>
                    </a:solidFill>
                  </a:ln>
                  <a:solidFill>
                    <a:schemeClr val="bg1"/>
                  </a:solidFill>
                </a:rPr>
                <a:t>Sislognas</a:t>
              </a:r>
            </a:p>
          </p:txBody>
        </p:sp>
        <p:sp>
          <p:nvSpPr>
            <p:cNvPr id="8" name="Rounded Rectangle 7"/>
            <p:cNvSpPr/>
            <p:nvPr/>
          </p:nvSpPr>
          <p:spPr>
            <a:xfrm>
              <a:off x="4106205" y="747614"/>
              <a:ext cx="4248471" cy="409665"/>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id-ID" sz="2000" b="1" dirty="0"/>
                <a:t>Enam Penggerak Utama Sislognas</a:t>
              </a:r>
              <a:r>
                <a:rPr lang="id-ID" sz="1600" b="1" dirty="0"/>
                <a:t> </a:t>
              </a:r>
            </a:p>
          </p:txBody>
        </p:sp>
      </p:grpSp>
      <p:sp>
        <p:nvSpPr>
          <p:cNvPr id="19" name="Rectangle 20"/>
          <p:cNvSpPr>
            <a:spLocks noChangeArrowheads="1"/>
          </p:cNvSpPr>
          <p:nvPr/>
        </p:nvSpPr>
        <p:spPr bwMode="auto">
          <a:xfrm>
            <a:off x="214313" y="6143625"/>
            <a:ext cx="571500" cy="569913"/>
          </a:xfrm>
          <a:prstGeom prst="rect">
            <a:avLst/>
          </a:prstGeom>
          <a:noFill/>
          <a:ln w="9525">
            <a:noFill/>
            <a:miter lim="800000"/>
            <a:headEnd/>
            <a:tailEnd/>
          </a:ln>
          <a:effectLst/>
        </p:spPr>
        <p:txBody>
          <a:bodyPr lIns="128016" tIns="64008" rIns="128016" bIns="64008" anchor="ctr"/>
          <a:lstStyle/>
          <a:p>
            <a:pPr defTabSz="1279525">
              <a:defRPr/>
            </a:pPr>
            <a:fld id="{DDE5978D-95F4-48ED-BDBF-7936E146ECCD}" type="slidenum">
              <a:rPr lang="en-US" sz="2000" b="1">
                <a:solidFill>
                  <a:srgbClr val="C00000"/>
                </a:solidFill>
                <a:effectLst>
                  <a:outerShdw blurRad="38100" dist="38100" dir="2700000" algn="tl">
                    <a:srgbClr val="C0C0C0"/>
                  </a:outerShdw>
                </a:effectLst>
              </a:rPr>
              <a:pPr defTabSz="1279525">
                <a:defRPr/>
              </a:pPr>
              <a:t>16</a:t>
            </a:fld>
            <a:endParaRPr lang="en-US" sz="2000" b="1" dirty="0">
              <a:solidFill>
                <a:srgbClr val="C00000"/>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ChangeArrowheads="1"/>
          </p:cNvSpPr>
          <p:nvPr/>
        </p:nvSpPr>
        <p:spPr bwMode="auto">
          <a:xfrm>
            <a:off x="4191000" y="1676400"/>
            <a:ext cx="720725" cy="769938"/>
          </a:xfrm>
          <a:prstGeom prst="rect">
            <a:avLst/>
          </a:prstGeom>
          <a:solidFill>
            <a:schemeClr val="accent2"/>
          </a:solidFill>
          <a:ln w="19050" algn="ctr">
            <a:noFill/>
            <a:miter lim="800000"/>
            <a:headEnd/>
            <a:tailEnd/>
          </a:ln>
        </p:spPr>
        <p:txBody>
          <a:bodyPr lIns="0" tIns="0" rIns="0" bIns="0">
            <a:spAutoFit/>
          </a:bodyPr>
          <a:lstStyle/>
          <a:p>
            <a:pPr algn="ctr" defTabSz="949325">
              <a:spcBef>
                <a:spcPct val="20000"/>
              </a:spcBef>
              <a:buClr>
                <a:srgbClr val="33CCCC"/>
              </a:buClr>
              <a:buSzPct val="50000"/>
              <a:buFont typeface="Monotype Sorts"/>
              <a:buNone/>
            </a:pPr>
            <a:r>
              <a:rPr lang="id-ID" sz="5000">
                <a:solidFill>
                  <a:schemeClr val="bg1"/>
                </a:solidFill>
                <a:latin typeface="Futura XBlk BT"/>
              </a:rPr>
              <a:t>4</a:t>
            </a:r>
            <a:endParaRPr lang="en-US" sz="5000">
              <a:solidFill>
                <a:schemeClr val="bg1"/>
              </a:solidFill>
              <a:latin typeface="Futura XBlk BT"/>
            </a:endParaRPr>
          </a:p>
        </p:txBody>
      </p:sp>
      <p:sp>
        <p:nvSpPr>
          <p:cNvPr id="17411" name="Rectangle 7"/>
          <p:cNvSpPr>
            <a:spLocks noChangeArrowheads="1"/>
          </p:cNvSpPr>
          <p:nvPr/>
        </p:nvSpPr>
        <p:spPr bwMode="auto">
          <a:xfrm>
            <a:off x="1406525" y="2565400"/>
            <a:ext cx="7100888" cy="88900"/>
          </a:xfrm>
          <a:prstGeom prst="rect">
            <a:avLst/>
          </a:prstGeom>
          <a:solidFill>
            <a:srgbClr val="3366FF"/>
          </a:solidFill>
          <a:ln w="9525">
            <a:noFill/>
            <a:miter lim="800000"/>
            <a:headEnd/>
            <a:tailEnd/>
          </a:ln>
        </p:spPr>
        <p:txBody>
          <a:bodyPr wrap="none" anchor="ctr"/>
          <a:lstStyle/>
          <a:p>
            <a:endParaRPr lang="id-ID"/>
          </a:p>
        </p:txBody>
      </p:sp>
      <p:sp>
        <p:nvSpPr>
          <p:cNvPr id="6148" name="Rectangle 8"/>
          <p:cNvSpPr>
            <a:spLocks noGrp="1" noChangeArrowheads="1"/>
          </p:cNvSpPr>
          <p:nvPr>
            <p:ph type="ctrTitle" sz="quarter"/>
          </p:nvPr>
        </p:nvSpPr>
        <p:spPr>
          <a:xfrm>
            <a:off x="1406525" y="2714625"/>
            <a:ext cx="7100888" cy="1428750"/>
          </a:xfrm>
        </p:spPr>
        <p:txBody>
          <a:bodyPr anchor="t"/>
          <a:lstStyle/>
          <a:p>
            <a:pPr>
              <a:spcBef>
                <a:spcPct val="20000"/>
              </a:spcBef>
              <a:buFont typeface="Arial" pitchFamily="34" charset="0"/>
              <a:buNone/>
              <a:defRPr/>
            </a:pPr>
            <a:r>
              <a:rPr lang="id-ID" sz="4000" b="1" dirty="0" smtClean="0">
                <a:latin typeface="Impact" pitchFamily="34" charset="0"/>
                <a:ea typeface="+mn-ea"/>
                <a:cs typeface="+mn-cs"/>
              </a:rPr>
              <a:t>PROFIL  SISLOGNAS YANG DIHARAPKAN</a:t>
            </a:r>
            <a:r>
              <a:rPr lang="id-ID" sz="4000" b="1" dirty="0">
                <a:latin typeface="Impact" pitchFamily="34" charset="0"/>
                <a:ea typeface="+mn-ea"/>
                <a:cs typeface="+mn-cs"/>
              </a:rPr>
              <a:t/>
            </a:r>
            <a:br>
              <a:rPr lang="id-ID" sz="4000" b="1" dirty="0">
                <a:latin typeface="Impact" pitchFamily="34" charset="0"/>
                <a:ea typeface="+mn-ea"/>
                <a:cs typeface="+mn-cs"/>
              </a:rPr>
            </a:br>
            <a:endParaRPr lang="en-US" sz="4000" b="1" dirty="0">
              <a:latin typeface="Impact" pitchFamily="34" charset="0"/>
              <a:ea typeface="+mn-ea"/>
              <a:cs typeface="+mn-cs"/>
            </a:endParaRPr>
          </a:p>
        </p:txBody>
      </p:sp>
      <p:sp>
        <p:nvSpPr>
          <p:cNvPr id="12" name="Rectangle 20"/>
          <p:cNvSpPr>
            <a:spLocks noChangeArrowheads="1"/>
          </p:cNvSpPr>
          <p:nvPr/>
        </p:nvSpPr>
        <p:spPr bwMode="auto">
          <a:xfrm>
            <a:off x="285750" y="6143625"/>
            <a:ext cx="614363" cy="569913"/>
          </a:xfrm>
          <a:prstGeom prst="rect">
            <a:avLst/>
          </a:prstGeom>
          <a:noFill/>
          <a:ln w="9525">
            <a:noFill/>
            <a:miter lim="800000"/>
            <a:headEnd/>
            <a:tailEnd/>
          </a:ln>
          <a:effectLst/>
        </p:spPr>
        <p:txBody>
          <a:bodyPr lIns="128016" tIns="64008" rIns="128016" bIns="64008" anchor="ctr"/>
          <a:lstStyle/>
          <a:p>
            <a:pPr defTabSz="1279525">
              <a:defRPr/>
            </a:pPr>
            <a:fld id="{3C1240B8-98C4-4DCD-BB1F-44E84C007E9D}" type="slidenum">
              <a:rPr lang="en-US" sz="2000" b="1">
                <a:solidFill>
                  <a:srgbClr val="C00000"/>
                </a:solidFill>
                <a:effectLst>
                  <a:outerShdw blurRad="38100" dist="38100" dir="2700000" algn="tl">
                    <a:srgbClr val="C0C0C0"/>
                  </a:outerShdw>
                </a:effectLst>
              </a:rPr>
              <a:pPr defTabSz="1279525">
                <a:defRPr/>
              </a:pPr>
              <a:t>17</a:t>
            </a:fld>
            <a:endParaRPr lang="en-US" sz="2000" b="1" dirty="0">
              <a:solidFill>
                <a:srgbClr val="C00000"/>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5" name="Rectangle 15"/>
          <p:cNvSpPr txBox="1">
            <a:spLocks noChangeArrowheads="1"/>
          </p:cNvSpPr>
          <p:nvPr/>
        </p:nvSpPr>
        <p:spPr bwMode="auto">
          <a:xfrm>
            <a:off x="231775" y="107950"/>
            <a:ext cx="8661400" cy="563563"/>
          </a:xfrm>
          <a:prstGeom prst="rect">
            <a:avLst/>
          </a:prstGeom>
          <a:solidFill>
            <a:srgbClr val="002060"/>
          </a:solidFill>
          <a:ln w="9525">
            <a:noFill/>
            <a:miter lim="800000"/>
            <a:headEnd/>
            <a:tailEnd/>
          </a:ln>
          <a:effectLst>
            <a:outerShdw dist="28398" dir="1593903" algn="ctr" rotWithShape="0">
              <a:schemeClr val="bg2"/>
            </a:outerShdw>
          </a:effectLst>
        </p:spPr>
        <p:txBody>
          <a:bodyPr anchor="ctr"/>
          <a:lstStyle/>
          <a:p>
            <a:pPr algn="ctr" eaLnBrk="0" hangingPunct="0">
              <a:defRPr/>
            </a:pPr>
            <a:r>
              <a:rPr lang="id-ID" sz="3600" b="1" kern="0" dirty="0">
                <a:solidFill>
                  <a:schemeClr val="bg1"/>
                </a:solidFill>
                <a:latin typeface="+mn-lt"/>
                <a:ea typeface="+mj-ea"/>
                <a:cs typeface="+mj-cs"/>
              </a:rPr>
              <a:t>Visi, Misi dan Tujuan</a:t>
            </a:r>
            <a:endParaRPr lang="en-US" sz="3600" b="1" kern="0" dirty="0">
              <a:solidFill>
                <a:schemeClr val="bg1"/>
              </a:solidFill>
              <a:latin typeface="+mn-lt"/>
              <a:ea typeface="+mj-ea"/>
              <a:cs typeface="+mj-cs"/>
            </a:endParaRPr>
          </a:p>
        </p:txBody>
      </p:sp>
      <p:sp>
        <p:nvSpPr>
          <p:cNvPr id="7" name="Footer Placeholder 6"/>
          <p:cNvSpPr>
            <a:spLocks noGrp="1"/>
          </p:cNvSpPr>
          <p:nvPr>
            <p:ph type="ftr" sz="quarter" idx="11"/>
          </p:nvPr>
        </p:nvSpPr>
        <p:spPr>
          <a:xfrm>
            <a:off x="3124200" y="6519863"/>
            <a:ext cx="2895600" cy="365125"/>
          </a:xfrm>
        </p:spPr>
        <p:txBody>
          <a:bodyPr/>
          <a:lstStyle/>
          <a:p>
            <a:pPr>
              <a:defRPr/>
            </a:pPr>
            <a:r>
              <a:rPr lang="en-US" smtClean="0"/>
              <a:t>Cetak Biru Sistem Logistik Nasional      </a:t>
            </a:r>
            <a:endParaRPr lang="en-US"/>
          </a:p>
        </p:txBody>
      </p:sp>
      <p:sp>
        <p:nvSpPr>
          <p:cNvPr id="6" name="Rectangle 5"/>
          <p:cNvSpPr/>
          <p:nvPr/>
        </p:nvSpPr>
        <p:spPr>
          <a:xfrm>
            <a:off x="251520" y="1916832"/>
            <a:ext cx="8680450" cy="1946275"/>
          </a:xfrm>
          <a:prstGeom prst="rect">
            <a:avLst/>
          </a:prstGeom>
          <a:solidFill>
            <a:schemeClr val="bg1"/>
          </a:solidFill>
          <a:ln w="57150">
            <a:solidFill>
              <a:srgbClr val="FFFF00"/>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tabLst>
                <a:tab pos="228600" algn="l"/>
              </a:tabLst>
              <a:defRPr/>
            </a:pPr>
            <a:endParaRPr lang="id-ID" sz="1600" b="1" dirty="0">
              <a:solidFill>
                <a:schemeClr val="tx1"/>
              </a:solidFill>
              <a:latin typeface="Arial" pitchFamily="34" charset="0"/>
              <a:ea typeface="Times New Roman" pitchFamily="18" charset="0"/>
              <a:cs typeface="Arial" pitchFamily="34" charset="0"/>
            </a:endParaRPr>
          </a:p>
          <a:p>
            <a:pPr algn="ctr">
              <a:tabLst>
                <a:tab pos="228600" algn="l"/>
              </a:tabLst>
              <a:defRPr/>
            </a:pPr>
            <a:r>
              <a:rPr lang="id-ID" sz="1600" b="1" dirty="0">
                <a:solidFill>
                  <a:schemeClr val="tx1"/>
                </a:solidFill>
                <a:latin typeface="Arial" pitchFamily="34" charset="0"/>
                <a:ea typeface="Times New Roman" pitchFamily="18" charset="0"/>
                <a:cs typeface="Arial" pitchFamily="34" charset="0"/>
              </a:rPr>
              <a:t>Misi</a:t>
            </a:r>
            <a:endParaRPr lang="id-ID" sz="1600" b="1" dirty="0">
              <a:solidFill>
                <a:schemeClr val="tx1"/>
              </a:solidFill>
              <a:latin typeface="Arial" pitchFamily="34" charset="0"/>
              <a:cs typeface="Arial" pitchFamily="34" charset="0"/>
            </a:endParaRPr>
          </a:p>
          <a:p>
            <a:pPr marL="342900" indent="-342900">
              <a:buFont typeface="+mj-lt"/>
              <a:buAutoNum type="arabicPeriod"/>
              <a:defRPr/>
            </a:pPr>
            <a:r>
              <a:rPr lang="en-US" sz="1600" b="1" dirty="0" err="1">
                <a:solidFill>
                  <a:schemeClr val="tx1"/>
                </a:solidFill>
                <a:latin typeface="Arial" pitchFamily="34" charset="0"/>
                <a:cs typeface="Arial" pitchFamily="34" charset="0"/>
              </a:rPr>
              <a:t>Memperlancar</a:t>
            </a:r>
            <a:r>
              <a:rPr lang="en-US" sz="1600" b="1" dirty="0">
                <a:solidFill>
                  <a:schemeClr val="tx1"/>
                </a:solidFill>
                <a:latin typeface="Arial" pitchFamily="34" charset="0"/>
                <a:cs typeface="Arial" pitchFamily="34" charset="0"/>
              </a:rPr>
              <a:t> </a:t>
            </a:r>
            <a:r>
              <a:rPr lang="id-ID" sz="1600" b="1" dirty="0">
                <a:solidFill>
                  <a:schemeClr val="tx1"/>
                </a:solidFill>
                <a:latin typeface="Arial" pitchFamily="34" charset="0"/>
                <a:cs typeface="Arial" pitchFamily="34" charset="0"/>
              </a:rPr>
              <a:t>arus barang secara efektif dan efisien untuk menjamin pemenuhan kebutuhan dasar masyarakat dan peningkatan daya saing produk nasional di pasar domestik, regional, dan global.</a:t>
            </a:r>
          </a:p>
          <a:p>
            <a:pPr marL="342900" indent="-342900">
              <a:buFont typeface="+mj-lt"/>
              <a:buAutoNum type="arabicPeriod"/>
              <a:defRPr/>
            </a:pPr>
            <a:r>
              <a:rPr lang="id-ID" sz="1600" b="1" dirty="0">
                <a:solidFill>
                  <a:schemeClr val="tx1"/>
                </a:solidFill>
                <a:latin typeface="Arial" pitchFamily="34" charset="0"/>
                <a:cs typeface="Arial" pitchFamily="34" charset="0"/>
              </a:rPr>
              <a:t>Membangun simpul simpul logistik nasional dan konektivitasnya mulai dari pedesaan, perkotaan, </a:t>
            </a:r>
            <a:r>
              <a:rPr lang="en-US" sz="1600" b="1" dirty="0" err="1">
                <a:solidFill>
                  <a:schemeClr val="tx1"/>
                </a:solidFill>
                <a:latin typeface="Arial" pitchFamily="34" charset="0"/>
                <a:cs typeface="Arial" pitchFamily="34" charset="0"/>
              </a:rPr>
              <a:t>antar</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wilayah</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dan</a:t>
            </a:r>
            <a:r>
              <a:rPr lang="en-US" sz="1600" b="1" dirty="0">
                <a:solidFill>
                  <a:schemeClr val="tx1"/>
                </a:solidFill>
                <a:latin typeface="Arial" pitchFamily="34" charset="0"/>
                <a:cs typeface="Arial" pitchFamily="34" charset="0"/>
              </a:rPr>
              <a:t> </a:t>
            </a:r>
            <a:r>
              <a:rPr lang="id-ID" sz="1600" b="1" dirty="0">
                <a:solidFill>
                  <a:schemeClr val="tx1"/>
                </a:solidFill>
                <a:latin typeface="Arial" pitchFamily="34" charset="0"/>
                <a:cs typeface="Arial" pitchFamily="34" charset="0"/>
              </a:rPr>
              <a:t>antar pulau sampai</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dengan</a:t>
            </a:r>
            <a:r>
              <a:rPr lang="en-US" sz="1600" b="1" dirty="0">
                <a:solidFill>
                  <a:schemeClr val="tx1"/>
                </a:solidFill>
                <a:latin typeface="Arial" pitchFamily="34" charset="0"/>
                <a:cs typeface="Arial" pitchFamily="34" charset="0"/>
              </a:rPr>
              <a:t> </a:t>
            </a:r>
            <a:r>
              <a:rPr lang="id-ID" sz="1600" b="1" dirty="0">
                <a:solidFill>
                  <a:schemeClr val="tx1"/>
                </a:solidFill>
                <a:latin typeface="Arial" pitchFamily="34" charset="0"/>
                <a:cs typeface="Arial" pitchFamily="34" charset="0"/>
              </a:rPr>
              <a:t>Pelabuhan Hub Internasional melalui kolaborasi antar pemangku kepentingan.</a:t>
            </a:r>
            <a:endParaRPr lang="en-US" sz="1600" b="1" dirty="0">
              <a:solidFill>
                <a:schemeClr val="tx1"/>
              </a:solidFill>
              <a:latin typeface="Arial" pitchFamily="34" charset="0"/>
              <a:cs typeface="Arial" pitchFamily="34" charset="0"/>
            </a:endParaRPr>
          </a:p>
          <a:p>
            <a:pPr marL="342900" indent="-342900">
              <a:buFont typeface="+mj-lt"/>
              <a:buAutoNum type="arabicPeriod"/>
              <a:defRPr/>
            </a:pPr>
            <a:endParaRPr lang="en-US" sz="1600" b="1" dirty="0">
              <a:solidFill>
                <a:schemeClr val="tx1"/>
              </a:solidFill>
              <a:latin typeface="Arial" pitchFamily="34" charset="0"/>
              <a:cs typeface="Arial" pitchFamily="34" charset="0"/>
            </a:endParaRPr>
          </a:p>
        </p:txBody>
      </p:sp>
      <p:sp>
        <p:nvSpPr>
          <p:cNvPr id="8" name="Rectangle 7"/>
          <p:cNvSpPr/>
          <p:nvPr/>
        </p:nvSpPr>
        <p:spPr>
          <a:xfrm>
            <a:off x="263401" y="4077072"/>
            <a:ext cx="8701087" cy="2323713"/>
          </a:xfrm>
          <a:prstGeom prst="rect">
            <a:avLst/>
          </a:prstGeom>
          <a:solidFill>
            <a:schemeClr val="bg1"/>
          </a:solidFill>
          <a:ln w="57150">
            <a:solidFill>
              <a:srgbClr val="00B050"/>
            </a:solidFill>
          </a:ln>
          <a:effectLst>
            <a:glow rad="101600">
              <a:schemeClr val="accent4">
                <a:satMod val="175000"/>
                <a:alpha val="40000"/>
              </a:schemeClr>
            </a:glow>
          </a:effectLst>
        </p:spPr>
        <p:txBody>
          <a:bodyPr>
            <a:spAutoFit/>
          </a:bodyPr>
          <a:lstStyle/>
          <a:p>
            <a:pPr algn="ctr" eaLnBrk="0" hangingPunct="0">
              <a:tabLst>
                <a:tab pos="228600" algn="l"/>
              </a:tabLst>
              <a:defRPr/>
            </a:pPr>
            <a:endParaRPr lang="id-ID" sz="1450" b="1" dirty="0">
              <a:ea typeface="Times New Roman" pitchFamily="18" charset="0"/>
              <a:cs typeface="Arial" pitchFamily="34" charset="0"/>
            </a:endParaRPr>
          </a:p>
          <a:p>
            <a:pPr algn="ctr" eaLnBrk="0" hangingPunct="0">
              <a:tabLst>
                <a:tab pos="228600" algn="l"/>
              </a:tabLst>
              <a:defRPr/>
            </a:pPr>
            <a:r>
              <a:rPr lang="id-ID" sz="1450" b="1" dirty="0">
                <a:ea typeface="Times New Roman" pitchFamily="18" charset="0"/>
                <a:cs typeface="Arial" pitchFamily="34" charset="0"/>
              </a:rPr>
              <a:t>Tujuan</a:t>
            </a:r>
          </a:p>
          <a:p>
            <a:pPr algn="ctr" eaLnBrk="0" hangingPunct="0">
              <a:tabLst>
                <a:tab pos="228600" algn="l"/>
              </a:tabLst>
              <a:defRPr/>
            </a:pPr>
            <a:r>
              <a:rPr lang="id-ID" sz="1450" b="1" dirty="0">
                <a:cs typeface="Arial" pitchFamily="34" charset="0"/>
              </a:rPr>
              <a:t>Memperlancar arus barang secara efektif dan efisien</a:t>
            </a:r>
          </a:p>
          <a:p>
            <a:pPr marL="342900" indent="-342900">
              <a:buFont typeface="+mj-lt"/>
              <a:buAutoNum type="arabicPeriod"/>
              <a:defRPr/>
            </a:pPr>
            <a:r>
              <a:rPr lang="id-ID" sz="1450" b="1" dirty="0">
                <a:cs typeface="Arial" pitchFamily="34" charset="0"/>
              </a:rPr>
              <a:t>M</a:t>
            </a:r>
            <a:r>
              <a:rPr lang="en-US" sz="1450" b="1" dirty="0" err="1">
                <a:cs typeface="Arial" pitchFamily="34" charset="0"/>
              </a:rPr>
              <a:t>enurunkan</a:t>
            </a:r>
            <a:r>
              <a:rPr lang="en-US" sz="1450" b="1" dirty="0">
                <a:cs typeface="Arial" pitchFamily="34" charset="0"/>
              </a:rPr>
              <a:t> </a:t>
            </a:r>
            <a:r>
              <a:rPr lang="en-US" sz="1450" b="1" dirty="0" err="1">
                <a:cs typeface="Arial" pitchFamily="34" charset="0"/>
              </a:rPr>
              <a:t>biaya</a:t>
            </a:r>
            <a:r>
              <a:rPr lang="en-US" sz="1450" b="1" dirty="0">
                <a:cs typeface="Arial" pitchFamily="34" charset="0"/>
              </a:rPr>
              <a:t> </a:t>
            </a:r>
            <a:r>
              <a:rPr lang="en-US" sz="1450" b="1" dirty="0" err="1">
                <a:cs typeface="Arial" pitchFamily="34" charset="0"/>
              </a:rPr>
              <a:t>logistik</a:t>
            </a:r>
            <a:r>
              <a:rPr lang="en-US" sz="1450" b="1" dirty="0">
                <a:cs typeface="Arial" pitchFamily="34" charset="0"/>
              </a:rPr>
              <a:t>, </a:t>
            </a:r>
            <a:r>
              <a:rPr lang="en-US" sz="1450" b="1" dirty="0" err="1">
                <a:cs typeface="Arial" pitchFamily="34" charset="0"/>
              </a:rPr>
              <a:t>memperlancar</a:t>
            </a:r>
            <a:r>
              <a:rPr lang="en-US" sz="1450" b="1" dirty="0">
                <a:cs typeface="Arial" pitchFamily="34" charset="0"/>
              </a:rPr>
              <a:t> </a:t>
            </a:r>
            <a:r>
              <a:rPr lang="en-US" sz="1450" b="1" dirty="0" err="1">
                <a:cs typeface="Arial" pitchFamily="34" charset="0"/>
              </a:rPr>
              <a:t>arus</a:t>
            </a:r>
            <a:r>
              <a:rPr lang="en-US" sz="1450" b="1" dirty="0">
                <a:cs typeface="Arial" pitchFamily="34" charset="0"/>
              </a:rPr>
              <a:t> </a:t>
            </a:r>
            <a:r>
              <a:rPr lang="en-US" sz="1450" b="1" dirty="0" err="1">
                <a:cs typeface="Arial" pitchFamily="34" charset="0"/>
              </a:rPr>
              <a:t>barang</a:t>
            </a:r>
            <a:r>
              <a:rPr lang="en-US" sz="1450" b="1" dirty="0">
                <a:cs typeface="Arial" pitchFamily="34" charset="0"/>
              </a:rPr>
              <a:t> </a:t>
            </a:r>
            <a:r>
              <a:rPr lang="en-US" sz="1450" b="1" dirty="0" err="1">
                <a:cs typeface="Arial" pitchFamily="34" charset="0"/>
              </a:rPr>
              <a:t>dan</a:t>
            </a:r>
            <a:r>
              <a:rPr lang="en-US" sz="1450" b="1" dirty="0">
                <a:cs typeface="Arial" pitchFamily="34" charset="0"/>
              </a:rPr>
              <a:t> </a:t>
            </a:r>
            <a:r>
              <a:rPr lang="en-US" sz="1450" b="1" dirty="0" err="1">
                <a:cs typeface="Arial" pitchFamily="34" charset="0"/>
              </a:rPr>
              <a:t>meningkatkan</a:t>
            </a:r>
            <a:r>
              <a:rPr lang="en-US" sz="1450" b="1" dirty="0">
                <a:cs typeface="Arial" pitchFamily="34" charset="0"/>
              </a:rPr>
              <a:t> </a:t>
            </a:r>
            <a:r>
              <a:rPr lang="en-US" sz="1450" b="1" dirty="0" err="1">
                <a:cs typeface="Arial" pitchFamily="34" charset="0"/>
              </a:rPr>
              <a:t>pelayanan</a:t>
            </a:r>
            <a:r>
              <a:rPr lang="en-US" sz="1450" b="1" dirty="0">
                <a:cs typeface="Arial" pitchFamily="34" charset="0"/>
              </a:rPr>
              <a:t> </a:t>
            </a:r>
            <a:r>
              <a:rPr lang="id-ID" sz="1450" b="1" dirty="0">
                <a:cs typeface="Arial" pitchFamily="34" charset="0"/>
              </a:rPr>
              <a:t>logistik </a:t>
            </a:r>
            <a:r>
              <a:rPr lang="en-US" sz="1450" b="1" dirty="0" err="1">
                <a:cs typeface="Arial" pitchFamily="34" charset="0"/>
              </a:rPr>
              <a:t>sehingga</a:t>
            </a:r>
            <a:r>
              <a:rPr lang="en-US" sz="1450" b="1" dirty="0">
                <a:cs typeface="Arial" pitchFamily="34" charset="0"/>
              </a:rPr>
              <a:t> </a:t>
            </a:r>
            <a:r>
              <a:rPr lang="en-US" sz="1450" b="1" dirty="0" err="1">
                <a:cs typeface="Arial" pitchFamily="34" charset="0"/>
              </a:rPr>
              <a:t>meningkatkan</a:t>
            </a:r>
            <a:r>
              <a:rPr lang="en-US" sz="1450" b="1" dirty="0">
                <a:cs typeface="Arial" pitchFamily="34" charset="0"/>
              </a:rPr>
              <a:t> </a:t>
            </a:r>
            <a:r>
              <a:rPr lang="en-US" sz="1450" b="1" dirty="0" err="1">
                <a:cs typeface="Arial" pitchFamily="34" charset="0"/>
              </a:rPr>
              <a:t>daya</a:t>
            </a:r>
            <a:r>
              <a:rPr lang="en-US" sz="1450" b="1" dirty="0">
                <a:cs typeface="Arial" pitchFamily="34" charset="0"/>
              </a:rPr>
              <a:t> </a:t>
            </a:r>
            <a:r>
              <a:rPr lang="en-US" sz="1450" b="1" dirty="0" err="1">
                <a:cs typeface="Arial" pitchFamily="34" charset="0"/>
              </a:rPr>
              <a:t>saing</a:t>
            </a:r>
            <a:r>
              <a:rPr lang="en-US" sz="1450" b="1" dirty="0">
                <a:cs typeface="Arial" pitchFamily="34" charset="0"/>
              </a:rPr>
              <a:t>  </a:t>
            </a:r>
            <a:r>
              <a:rPr lang="en-US" sz="1450" b="1" dirty="0" err="1">
                <a:cs typeface="Arial" pitchFamily="34" charset="0"/>
              </a:rPr>
              <a:t>produk</a:t>
            </a:r>
            <a:r>
              <a:rPr lang="en-US" sz="1450" b="1" dirty="0">
                <a:cs typeface="Arial" pitchFamily="34" charset="0"/>
              </a:rPr>
              <a:t> </a:t>
            </a:r>
            <a:r>
              <a:rPr lang="id-ID" sz="1450" b="1" dirty="0">
                <a:cs typeface="Arial" pitchFamily="34" charset="0"/>
              </a:rPr>
              <a:t>nasional </a:t>
            </a:r>
            <a:r>
              <a:rPr lang="en-US" sz="1450" b="1" dirty="0">
                <a:cs typeface="Arial" pitchFamily="34" charset="0"/>
              </a:rPr>
              <a:t>di </a:t>
            </a:r>
            <a:r>
              <a:rPr lang="en-US" sz="1450" b="1" dirty="0" err="1">
                <a:cs typeface="Arial" pitchFamily="34" charset="0"/>
              </a:rPr>
              <a:t>pasar</a:t>
            </a:r>
            <a:r>
              <a:rPr lang="en-US" sz="1450" b="1" dirty="0">
                <a:cs typeface="Arial" pitchFamily="34" charset="0"/>
              </a:rPr>
              <a:t> global</a:t>
            </a:r>
            <a:r>
              <a:rPr lang="id-ID" sz="1450" b="1" dirty="0">
                <a:cs typeface="Arial" pitchFamily="34" charset="0"/>
              </a:rPr>
              <a:t> dan pasar domestik.</a:t>
            </a:r>
          </a:p>
          <a:p>
            <a:pPr marL="342900" indent="-342900">
              <a:buFont typeface="+mj-lt"/>
              <a:buAutoNum type="arabicPeriod"/>
              <a:defRPr/>
            </a:pPr>
            <a:r>
              <a:rPr lang="id-ID" sz="1450" b="1" dirty="0">
                <a:cs typeface="Arial" pitchFamily="34" charset="0"/>
              </a:rPr>
              <a:t>M</a:t>
            </a:r>
            <a:r>
              <a:rPr lang="en-US" sz="1450" b="1" dirty="0" err="1">
                <a:cs typeface="Arial" pitchFamily="34" charset="0"/>
              </a:rPr>
              <a:t>enjamin</a:t>
            </a:r>
            <a:r>
              <a:rPr lang="en-US" sz="1450" b="1" dirty="0">
                <a:cs typeface="Arial" pitchFamily="34" charset="0"/>
              </a:rPr>
              <a:t> </a:t>
            </a:r>
            <a:r>
              <a:rPr lang="en-US" sz="1450" b="1" dirty="0" err="1">
                <a:cs typeface="Arial" pitchFamily="34" charset="0"/>
              </a:rPr>
              <a:t>ketersediaan</a:t>
            </a:r>
            <a:r>
              <a:rPr lang="en-US" sz="1450" b="1" dirty="0">
                <a:cs typeface="Arial" pitchFamily="34" charset="0"/>
              </a:rPr>
              <a:t> </a:t>
            </a:r>
            <a:r>
              <a:rPr lang="en-US" sz="1450" b="1" dirty="0" err="1">
                <a:cs typeface="Arial" pitchFamily="34" charset="0"/>
              </a:rPr>
              <a:t>komoditas</a:t>
            </a:r>
            <a:r>
              <a:rPr lang="en-US" sz="1450" b="1" dirty="0">
                <a:cs typeface="Arial" pitchFamily="34" charset="0"/>
              </a:rPr>
              <a:t> </a:t>
            </a:r>
            <a:r>
              <a:rPr lang="id-ID" sz="1450" b="1" dirty="0">
                <a:cs typeface="Arial" pitchFamily="34" charset="0"/>
              </a:rPr>
              <a:t>pokok dan </a:t>
            </a:r>
            <a:r>
              <a:rPr lang="en-US" sz="1450" b="1" dirty="0" err="1">
                <a:cs typeface="Arial" pitchFamily="34" charset="0"/>
              </a:rPr>
              <a:t>strategis</a:t>
            </a:r>
            <a:r>
              <a:rPr lang="en-US" sz="1450" b="1" dirty="0">
                <a:cs typeface="Arial" pitchFamily="34" charset="0"/>
              </a:rPr>
              <a:t> di </a:t>
            </a:r>
            <a:r>
              <a:rPr lang="en-US" sz="1450" b="1" dirty="0" err="1">
                <a:cs typeface="Arial" pitchFamily="34" charset="0"/>
              </a:rPr>
              <a:t>seluruh</a:t>
            </a:r>
            <a:r>
              <a:rPr lang="en-US" sz="1450" b="1" dirty="0">
                <a:cs typeface="Arial" pitchFamily="34" charset="0"/>
              </a:rPr>
              <a:t> </a:t>
            </a:r>
            <a:r>
              <a:rPr lang="en-US" sz="1450" b="1" dirty="0" err="1">
                <a:cs typeface="Arial" pitchFamily="34" charset="0"/>
              </a:rPr>
              <a:t>wilayah</a:t>
            </a:r>
            <a:r>
              <a:rPr lang="en-US" sz="1450" b="1" dirty="0">
                <a:cs typeface="Arial" pitchFamily="34" charset="0"/>
              </a:rPr>
              <a:t> Indonesia </a:t>
            </a:r>
            <a:r>
              <a:rPr lang="en-US" sz="1450" b="1" dirty="0" err="1">
                <a:cs typeface="Arial" pitchFamily="34" charset="0"/>
              </a:rPr>
              <a:t>dengan</a:t>
            </a:r>
            <a:r>
              <a:rPr lang="en-US" sz="1450" b="1" dirty="0">
                <a:cs typeface="Arial" pitchFamily="34" charset="0"/>
              </a:rPr>
              <a:t> </a:t>
            </a:r>
            <a:r>
              <a:rPr lang="en-US" sz="1450" b="1" dirty="0" err="1">
                <a:cs typeface="Arial" pitchFamily="34" charset="0"/>
              </a:rPr>
              <a:t>harga</a:t>
            </a:r>
            <a:r>
              <a:rPr lang="en-US" sz="1450" b="1" dirty="0">
                <a:cs typeface="Arial" pitchFamily="34" charset="0"/>
              </a:rPr>
              <a:t> yang </a:t>
            </a:r>
            <a:r>
              <a:rPr lang="en-US" sz="1450" b="1" dirty="0" err="1">
                <a:cs typeface="Arial" pitchFamily="34" charset="0"/>
              </a:rPr>
              <a:t>terjangkau</a:t>
            </a:r>
            <a:r>
              <a:rPr lang="en-US" sz="1450" b="1" dirty="0">
                <a:cs typeface="Arial" pitchFamily="34" charset="0"/>
              </a:rPr>
              <a:t> </a:t>
            </a:r>
            <a:r>
              <a:rPr lang="en-US" sz="1450" b="1" dirty="0" err="1">
                <a:cs typeface="Arial" pitchFamily="34" charset="0"/>
              </a:rPr>
              <a:t>sehingga</a:t>
            </a:r>
            <a:r>
              <a:rPr lang="en-US" sz="1450" b="1" dirty="0">
                <a:cs typeface="Arial" pitchFamily="34" charset="0"/>
              </a:rPr>
              <a:t> </a:t>
            </a:r>
            <a:r>
              <a:rPr lang="en-US" sz="1450" b="1" dirty="0" err="1">
                <a:cs typeface="Arial" pitchFamily="34" charset="0"/>
              </a:rPr>
              <a:t>mendorong</a:t>
            </a:r>
            <a:r>
              <a:rPr lang="en-US" sz="1450" b="1" dirty="0">
                <a:cs typeface="Arial" pitchFamily="34" charset="0"/>
              </a:rPr>
              <a:t> </a:t>
            </a:r>
            <a:r>
              <a:rPr lang="en-US" sz="1450" b="1" dirty="0" err="1">
                <a:cs typeface="Arial" pitchFamily="34" charset="0"/>
              </a:rPr>
              <a:t>pencapaian</a:t>
            </a:r>
            <a:r>
              <a:rPr lang="en-US" sz="1450" b="1" dirty="0">
                <a:cs typeface="Arial" pitchFamily="34" charset="0"/>
              </a:rPr>
              <a:t> </a:t>
            </a:r>
            <a:r>
              <a:rPr lang="en-US" sz="1450" b="1" dirty="0" err="1">
                <a:cs typeface="Arial" pitchFamily="34" charset="0"/>
              </a:rPr>
              <a:t>masyarakat</a:t>
            </a:r>
            <a:r>
              <a:rPr lang="en-US" sz="1450" b="1" dirty="0">
                <a:cs typeface="Arial" pitchFamily="34" charset="0"/>
              </a:rPr>
              <a:t> </a:t>
            </a:r>
            <a:r>
              <a:rPr lang="en-US" sz="1450" b="1" dirty="0" err="1">
                <a:cs typeface="Arial" pitchFamily="34" charset="0"/>
              </a:rPr>
              <a:t>adil</a:t>
            </a:r>
            <a:r>
              <a:rPr lang="en-US" sz="1450" b="1" dirty="0">
                <a:cs typeface="Arial" pitchFamily="34" charset="0"/>
              </a:rPr>
              <a:t> </a:t>
            </a:r>
            <a:r>
              <a:rPr lang="en-US" sz="1450" b="1" dirty="0" err="1">
                <a:cs typeface="Arial" pitchFamily="34" charset="0"/>
              </a:rPr>
              <a:t>dan</a:t>
            </a:r>
            <a:r>
              <a:rPr lang="en-US" sz="1450" b="1" dirty="0">
                <a:cs typeface="Arial" pitchFamily="34" charset="0"/>
              </a:rPr>
              <a:t> </a:t>
            </a:r>
            <a:r>
              <a:rPr lang="en-US" sz="1450" b="1" dirty="0" err="1">
                <a:cs typeface="Arial" pitchFamily="34" charset="0"/>
              </a:rPr>
              <a:t>makmur</a:t>
            </a:r>
            <a:r>
              <a:rPr lang="en-US" sz="1450" b="1" dirty="0">
                <a:cs typeface="Arial" pitchFamily="34" charset="0"/>
              </a:rPr>
              <a:t>, </a:t>
            </a:r>
            <a:r>
              <a:rPr lang="en-US" sz="1450" b="1" dirty="0" err="1">
                <a:cs typeface="Arial" pitchFamily="34" charset="0"/>
              </a:rPr>
              <a:t>dan</a:t>
            </a:r>
            <a:r>
              <a:rPr lang="en-US" sz="1450" b="1" dirty="0">
                <a:cs typeface="Arial" pitchFamily="34" charset="0"/>
              </a:rPr>
              <a:t> </a:t>
            </a:r>
            <a:r>
              <a:rPr lang="en-US" sz="1450" b="1" dirty="0" err="1">
                <a:cs typeface="Arial" pitchFamily="34" charset="0"/>
              </a:rPr>
              <a:t>memperkokoh</a:t>
            </a:r>
            <a:r>
              <a:rPr lang="en-US" sz="1450" b="1" dirty="0">
                <a:cs typeface="Arial" pitchFamily="34" charset="0"/>
              </a:rPr>
              <a:t> </a:t>
            </a:r>
            <a:r>
              <a:rPr lang="id-ID" sz="1450" b="1" dirty="0">
                <a:cs typeface="Arial" pitchFamily="34" charset="0"/>
              </a:rPr>
              <a:t>kedaulatan dan </a:t>
            </a:r>
            <a:r>
              <a:rPr lang="en-US" sz="1450" b="1" dirty="0" err="1">
                <a:cs typeface="Arial" pitchFamily="34" charset="0"/>
              </a:rPr>
              <a:t>keutuhan</a:t>
            </a:r>
            <a:r>
              <a:rPr lang="en-US" sz="1450" b="1" dirty="0">
                <a:cs typeface="Arial" pitchFamily="34" charset="0"/>
              </a:rPr>
              <a:t> NKRI;</a:t>
            </a:r>
          </a:p>
          <a:p>
            <a:pPr marL="342900" indent="-342900">
              <a:buFont typeface="+mj-lt"/>
              <a:buAutoNum type="arabicPeriod"/>
              <a:defRPr/>
            </a:pPr>
            <a:r>
              <a:rPr lang="id-ID" sz="1450" b="1" dirty="0">
                <a:cs typeface="Arial" pitchFamily="34" charset="0"/>
              </a:rPr>
              <a:t>M</a:t>
            </a:r>
            <a:r>
              <a:rPr lang="en-US" sz="1450" b="1" dirty="0" err="1">
                <a:cs typeface="Arial" pitchFamily="34" charset="0"/>
              </a:rPr>
              <a:t>empersiapkan</a:t>
            </a:r>
            <a:r>
              <a:rPr lang="en-US" sz="1450" b="1" dirty="0">
                <a:cs typeface="Arial" pitchFamily="34" charset="0"/>
              </a:rPr>
              <a:t> </a:t>
            </a:r>
            <a:r>
              <a:rPr lang="en-US" sz="1450" b="1" dirty="0" err="1">
                <a:cs typeface="Arial" pitchFamily="34" charset="0"/>
              </a:rPr>
              <a:t>diri</a:t>
            </a:r>
            <a:r>
              <a:rPr lang="en-US" sz="1450" b="1" dirty="0">
                <a:cs typeface="Arial" pitchFamily="34" charset="0"/>
              </a:rPr>
              <a:t> </a:t>
            </a:r>
            <a:r>
              <a:rPr lang="en-US" sz="1450" b="1" dirty="0" err="1">
                <a:cs typeface="Arial" pitchFamily="34" charset="0"/>
              </a:rPr>
              <a:t>untuk</a:t>
            </a:r>
            <a:r>
              <a:rPr lang="en-US" sz="1450" b="1" dirty="0">
                <a:cs typeface="Arial" pitchFamily="34" charset="0"/>
              </a:rPr>
              <a:t> </a:t>
            </a:r>
            <a:r>
              <a:rPr lang="en-US" sz="1450" b="1" dirty="0" err="1">
                <a:cs typeface="Arial" pitchFamily="34" charset="0"/>
              </a:rPr>
              <a:t>mencapai</a:t>
            </a:r>
            <a:r>
              <a:rPr lang="en-US" sz="1450" b="1" dirty="0">
                <a:cs typeface="Arial" pitchFamily="34" charset="0"/>
              </a:rPr>
              <a:t> target </a:t>
            </a:r>
            <a:r>
              <a:rPr lang="en-US" sz="1450" b="1" dirty="0" err="1">
                <a:cs typeface="Arial" pitchFamily="34" charset="0"/>
              </a:rPr>
              <a:t>integrasi</a:t>
            </a:r>
            <a:r>
              <a:rPr lang="en-US" sz="1450" b="1" dirty="0">
                <a:cs typeface="Arial" pitchFamily="34" charset="0"/>
              </a:rPr>
              <a:t> </a:t>
            </a:r>
            <a:r>
              <a:rPr lang="en-US" sz="1450" b="1" dirty="0" err="1">
                <a:cs typeface="Arial" pitchFamily="34" charset="0"/>
              </a:rPr>
              <a:t>logistik</a:t>
            </a:r>
            <a:r>
              <a:rPr lang="en-US" sz="1450" b="1" dirty="0">
                <a:cs typeface="Arial" pitchFamily="34" charset="0"/>
              </a:rPr>
              <a:t> ASEAN </a:t>
            </a:r>
            <a:r>
              <a:rPr lang="en-US" sz="1450" b="1" dirty="0" err="1">
                <a:cs typeface="Arial" pitchFamily="34" charset="0"/>
              </a:rPr>
              <a:t>pada</a:t>
            </a:r>
            <a:r>
              <a:rPr lang="en-US" sz="1450" b="1" dirty="0">
                <a:cs typeface="Arial" pitchFamily="34" charset="0"/>
              </a:rPr>
              <a:t> </a:t>
            </a:r>
            <a:r>
              <a:rPr lang="en-US" sz="1450" b="1" dirty="0" err="1">
                <a:cs typeface="Arial" pitchFamily="34" charset="0"/>
              </a:rPr>
              <a:t>tahun</a:t>
            </a:r>
            <a:r>
              <a:rPr lang="en-US" sz="1450" b="1" dirty="0">
                <a:cs typeface="Arial" pitchFamily="34" charset="0"/>
              </a:rPr>
              <a:t> 2013, </a:t>
            </a:r>
            <a:r>
              <a:rPr lang="en-US" sz="1450" b="1" dirty="0" err="1">
                <a:cs typeface="Arial" pitchFamily="34" charset="0"/>
              </a:rPr>
              <a:t>integrasi</a:t>
            </a:r>
            <a:r>
              <a:rPr lang="en-US" sz="1450" b="1" dirty="0">
                <a:cs typeface="Arial" pitchFamily="34" charset="0"/>
              </a:rPr>
              <a:t> </a:t>
            </a:r>
            <a:r>
              <a:rPr lang="en-US" sz="1450" b="1" dirty="0" err="1">
                <a:cs typeface="Arial" pitchFamily="34" charset="0"/>
              </a:rPr>
              <a:t>pasar</a:t>
            </a:r>
            <a:r>
              <a:rPr lang="en-US" sz="1450" b="1" dirty="0">
                <a:cs typeface="Arial" pitchFamily="34" charset="0"/>
              </a:rPr>
              <a:t> ASEAN </a:t>
            </a:r>
            <a:r>
              <a:rPr lang="en-US" sz="1450" b="1" dirty="0" err="1">
                <a:cs typeface="Arial" pitchFamily="34" charset="0"/>
              </a:rPr>
              <a:t>pada</a:t>
            </a:r>
            <a:r>
              <a:rPr lang="en-US" sz="1450" b="1" dirty="0">
                <a:cs typeface="Arial" pitchFamily="34" charset="0"/>
              </a:rPr>
              <a:t> </a:t>
            </a:r>
            <a:r>
              <a:rPr lang="en-US" sz="1450" b="1" dirty="0" err="1">
                <a:cs typeface="Arial" pitchFamily="34" charset="0"/>
              </a:rPr>
              <a:t>tahun</a:t>
            </a:r>
            <a:r>
              <a:rPr lang="en-US" sz="1450" b="1" dirty="0">
                <a:cs typeface="Arial" pitchFamily="34" charset="0"/>
              </a:rPr>
              <a:t> 2015, </a:t>
            </a:r>
            <a:r>
              <a:rPr lang="en-US" sz="1450" b="1" dirty="0" err="1">
                <a:cs typeface="Arial" pitchFamily="34" charset="0"/>
              </a:rPr>
              <a:t>dan</a:t>
            </a:r>
            <a:r>
              <a:rPr lang="en-US" sz="1450" b="1" dirty="0">
                <a:cs typeface="Arial" pitchFamily="34" charset="0"/>
              </a:rPr>
              <a:t> </a:t>
            </a:r>
            <a:r>
              <a:rPr lang="en-US" sz="1450" b="1" dirty="0" err="1">
                <a:cs typeface="Arial" pitchFamily="34" charset="0"/>
              </a:rPr>
              <a:t>integrasi</a:t>
            </a:r>
            <a:r>
              <a:rPr lang="en-US" sz="1450" b="1" dirty="0">
                <a:cs typeface="Arial" pitchFamily="34" charset="0"/>
              </a:rPr>
              <a:t> </a:t>
            </a:r>
            <a:r>
              <a:rPr lang="en-US" sz="1450" b="1" dirty="0" err="1">
                <a:cs typeface="Arial" pitchFamily="34" charset="0"/>
              </a:rPr>
              <a:t>pasar</a:t>
            </a:r>
            <a:r>
              <a:rPr lang="en-US" sz="1450" b="1" dirty="0">
                <a:cs typeface="Arial" pitchFamily="34" charset="0"/>
              </a:rPr>
              <a:t> global </a:t>
            </a:r>
            <a:r>
              <a:rPr lang="en-US" sz="1450" b="1" dirty="0" err="1">
                <a:cs typeface="Arial" pitchFamily="34" charset="0"/>
              </a:rPr>
              <a:t>pada</a:t>
            </a:r>
            <a:r>
              <a:rPr lang="en-US" sz="1450" b="1" dirty="0">
                <a:cs typeface="Arial" pitchFamily="34" charset="0"/>
              </a:rPr>
              <a:t> </a:t>
            </a:r>
            <a:r>
              <a:rPr lang="en-US" sz="1450" b="1" dirty="0" err="1">
                <a:cs typeface="Arial" pitchFamily="34" charset="0"/>
              </a:rPr>
              <a:t>tahun</a:t>
            </a:r>
            <a:r>
              <a:rPr lang="en-US" sz="1450" b="1" dirty="0">
                <a:cs typeface="Arial" pitchFamily="34" charset="0"/>
              </a:rPr>
              <a:t> 2020</a:t>
            </a:r>
            <a:endParaRPr lang="en-US" sz="1450" dirty="0">
              <a:cs typeface="Arial" pitchFamily="34" charset="0"/>
            </a:endParaRPr>
          </a:p>
        </p:txBody>
      </p:sp>
      <p:sp>
        <p:nvSpPr>
          <p:cNvPr id="9" name="Rectangle 8"/>
          <p:cNvSpPr/>
          <p:nvPr/>
        </p:nvSpPr>
        <p:spPr>
          <a:xfrm>
            <a:off x="1016801" y="786476"/>
            <a:ext cx="7175237" cy="827723"/>
          </a:xfrm>
          <a:prstGeom prst="rect">
            <a:avLst/>
          </a:prstGeom>
          <a:solidFill>
            <a:schemeClr val="bg1"/>
          </a:solidFill>
          <a:ln w="57150"/>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err="1">
                <a:solidFill>
                  <a:schemeClr val="tx1"/>
                </a:solidFill>
                <a:latin typeface="Arial" pitchFamily="34" charset="0"/>
                <a:cs typeface="Arial" pitchFamily="34" charset="0"/>
              </a:rPr>
              <a:t>Visi</a:t>
            </a:r>
            <a:r>
              <a:rPr lang="en-US" sz="1600" b="1" dirty="0">
                <a:solidFill>
                  <a:schemeClr val="tx1"/>
                </a:solidFill>
                <a:latin typeface="Arial" pitchFamily="34" charset="0"/>
                <a:cs typeface="Arial" pitchFamily="34" charset="0"/>
              </a:rPr>
              <a:t> 2025</a:t>
            </a:r>
            <a:endParaRPr lang="id-ID" sz="1600" b="1" dirty="0">
              <a:solidFill>
                <a:schemeClr val="tx1"/>
              </a:solidFill>
              <a:latin typeface="Arial" pitchFamily="34" charset="0"/>
              <a:cs typeface="Arial" pitchFamily="34" charset="0"/>
            </a:endParaRPr>
          </a:p>
          <a:p>
            <a:pPr algn="ctr">
              <a:defRPr/>
            </a:pPr>
            <a:r>
              <a:rPr lang="en-US" sz="1600" b="1" i="1" dirty="0">
                <a:solidFill>
                  <a:schemeClr val="tx1"/>
                </a:solidFill>
                <a:latin typeface="Arial" pitchFamily="34" charset="0"/>
                <a:cs typeface="Arial" pitchFamily="34" charset="0"/>
              </a:rPr>
              <a:t>Locally Integrated, Globally Connected  for National Competitiveness and Social Welfare </a:t>
            </a:r>
            <a:endParaRPr lang="id-ID" sz="1600" b="1" i="1" dirty="0">
              <a:solidFill>
                <a:schemeClr val="tx1"/>
              </a:solidFill>
              <a:latin typeface="Arial" pitchFamily="34" charset="0"/>
              <a:cs typeface="Arial" pitchFamily="34" charset="0"/>
            </a:endParaRPr>
          </a:p>
        </p:txBody>
      </p:sp>
      <p:sp>
        <p:nvSpPr>
          <p:cNvPr id="3" name="Down Arrow 2"/>
          <p:cNvSpPr/>
          <p:nvPr/>
        </p:nvSpPr>
        <p:spPr>
          <a:xfrm>
            <a:off x="4368800" y="1560513"/>
            <a:ext cx="514350" cy="566737"/>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Down Arrow 10"/>
          <p:cNvSpPr/>
          <p:nvPr/>
        </p:nvSpPr>
        <p:spPr>
          <a:xfrm>
            <a:off x="4332288" y="3800475"/>
            <a:ext cx="566737" cy="481013"/>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18448" name="Object 9"/>
          <p:cNvGraphicFramePr>
            <a:graphicFrameLocks noChangeAspect="1"/>
          </p:cNvGraphicFramePr>
          <p:nvPr/>
        </p:nvGraphicFramePr>
        <p:xfrm>
          <a:off x="8191500" y="6143625"/>
          <a:ext cx="879475" cy="609600"/>
        </p:xfrm>
        <a:graphic>
          <a:graphicData uri="http://schemas.openxmlformats.org/presentationml/2006/ole">
            <p:oleObj spid="_x0000_s18448" name="CorelDRAW!" r:id="rId3" imgW="1498702" imgH="1292962" progId="">
              <p:embed/>
            </p:oleObj>
          </a:graphicData>
        </a:graphic>
      </p:graphicFrame>
      <p:sp>
        <p:nvSpPr>
          <p:cNvPr id="12" name="Rectangle 20"/>
          <p:cNvSpPr>
            <a:spLocks noChangeArrowheads="1"/>
          </p:cNvSpPr>
          <p:nvPr/>
        </p:nvSpPr>
        <p:spPr bwMode="auto">
          <a:xfrm>
            <a:off x="8335963" y="6191250"/>
            <a:ext cx="571500" cy="569913"/>
          </a:xfrm>
          <a:prstGeom prst="rect">
            <a:avLst/>
          </a:prstGeom>
          <a:noFill/>
          <a:ln w="9525">
            <a:noFill/>
            <a:miter lim="800000"/>
            <a:headEnd/>
            <a:tailEnd/>
          </a:ln>
          <a:effectLst/>
        </p:spPr>
        <p:txBody>
          <a:bodyPr lIns="128016" tIns="64008" rIns="128016" bIns="64008" anchor="ctr"/>
          <a:lstStyle/>
          <a:p>
            <a:pPr defTabSz="1279525">
              <a:defRPr/>
            </a:pPr>
            <a:fld id="{8BE20190-2D7D-4BE3-9630-92F50C5F7910}" type="slidenum">
              <a:rPr lang="en-US" sz="2000" b="1">
                <a:solidFill>
                  <a:srgbClr val="C00000"/>
                </a:solidFill>
                <a:effectLst>
                  <a:outerShdw blurRad="38100" dist="38100" dir="2700000" algn="tl">
                    <a:srgbClr val="C0C0C0"/>
                  </a:outerShdw>
                </a:effectLst>
              </a:rPr>
              <a:pPr defTabSz="1279525">
                <a:defRPr/>
              </a:pPr>
              <a:t>18</a:t>
            </a:fld>
            <a:endParaRPr lang="en-US" sz="2000" b="1" dirty="0">
              <a:solidFill>
                <a:srgbClr val="C00000"/>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141288"/>
            <a:ext cx="8229600" cy="631825"/>
          </a:xfrm>
          <a:solidFill>
            <a:srgbClr val="002060"/>
          </a:solidFill>
          <a:ln>
            <a:solidFill>
              <a:srgbClr val="002060"/>
            </a:solidFill>
          </a:ln>
        </p:spPr>
        <p:txBody>
          <a:bodyPr/>
          <a:lstStyle/>
          <a:p>
            <a:pPr eaLnBrk="1" hangingPunct="1"/>
            <a:r>
              <a:rPr lang="id-ID" sz="3600" b="1" smtClean="0">
                <a:solidFill>
                  <a:schemeClr val="bg1"/>
                </a:solidFill>
              </a:rPr>
              <a:t>Jaringan Sistem Logistik Nasional</a:t>
            </a:r>
            <a:endParaRPr lang="en-US" sz="3600" b="1" smtClean="0">
              <a:solidFill>
                <a:schemeClr val="bg1"/>
              </a:solidFill>
            </a:endParaRPr>
          </a:p>
        </p:txBody>
      </p:sp>
      <p:grpSp>
        <p:nvGrpSpPr>
          <p:cNvPr id="19459" name="Group 4098"/>
          <p:cNvGrpSpPr>
            <a:grpSpLocks/>
          </p:cNvGrpSpPr>
          <p:nvPr/>
        </p:nvGrpSpPr>
        <p:grpSpPr bwMode="auto">
          <a:xfrm>
            <a:off x="109538" y="836613"/>
            <a:ext cx="8764587" cy="5635625"/>
            <a:chOff x="-87669" y="1056005"/>
            <a:chExt cx="8764125" cy="4494530"/>
          </a:xfrm>
        </p:grpSpPr>
        <p:grpSp>
          <p:nvGrpSpPr>
            <p:cNvPr id="19463" name="Group 4097"/>
            <p:cNvGrpSpPr>
              <a:grpSpLocks/>
            </p:cNvGrpSpPr>
            <p:nvPr/>
          </p:nvGrpSpPr>
          <p:grpSpPr bwMode="auto">
            <a:xfrm>
              <a:off x="467544" y="1056005"/>
              <a:ext cx="8208912" cy="4494530"/>
              <a:chOff x="1087120" y="1056005"/>
              <a:chExt cx="6049010" cy="4494530"/>
            </a:xfrm>
          </p:grpSpPr>
          <p:sp>
            <p:nvSpPr>
              <p:cNvPr id="19465" name="Oval 4"/>
              <p:cNvSpPr>
                <a:spLocks noChangeArrowheads="1"/>
              </p:cNvSpPr>
              <p:nvPr/>
            </p:nvSpPr>
            <p:spPr bwMode="auto">
              <a:xfrm>
                <a:off x="1548130" y="4171950"/>
                <a:ext cx="509905" cy="440055"/>
              </a:xfrm>
              <a:prstGeom prst="ellipse">
                <a:avLst/>
              </a:prstGeom>
              <a:solidFill>
                <a:srgbClr val="FFFF00"/>
              </a:solidFill>
              <a:ln w="9525">
                <a:solidFill>
                  <a:srgbClr val="1F497D"/>
                </a:solidFill>
                <a:round/>
                <a:headEnd/>
                <a:tailEnd/>
              </a:ln>
            </p:spPr>
            <p:txBody>
              <a:bodyPr lIns="0" tIns="0" bIns="0"/>
              <a:lstStyle/>
              <a:p>
                <a:pPr algn="ctr"/>
                <a:r>
                  <a:rPr lang="id-ID" sz="500" b="1">
                    <a:solidFill>
                      <a:srgbClr val="000000"/>
                    </a:solidFill>
                    <a:latin typeface="Times New Roman" pitchFamily="18" charset="0"/>
                    <a:cs typeface="Times New Roman" pitchFamily="18" charset="0"/>
                  </a:rPr>
                  <a:t> </a:t>
                </a:r>
                <a:endParaRPr lang="en-US" sz="1200">
                  <a:latin typeface="Times New Roman" pitchFamily="18" charset="0"/>
                  <a:cs typeface="Times New Roman" pitchFamily="18" charset="0"/>
                </a:endParaRPr>
              </a:p>
              <a:p>
                <a:pPr algn="r"/>
                <a:r>
                  <a:rPr lang="en-US" sz="900" b="1">
                    <a:solidFill>
                      <a:srgbClr val="000000"/>
                    </a:solidFill>
                    <a:latin typeface="Times New Roman" pitchFamily="18" charset="0"/>
                    <a:cs typeface="Times New Roman" pitchFamily="18" charset="0"/>
                  </a:rPr>
                  <a:t>Desa</a:t>
                </a:r>
                <a:endParaRPr lang="en-US" sz="1200">
                  <a:latin typeface="Times New Roman" pitchFamily="18" charset="0"/>
                  <a:cs typeface="Times New Roman" pitchFamily="18" charset="0"/>
                </a:endParaRPr>
              </a:p>
            </p:txBody>
          </p:sp>
          <p:sp>
            <p:nvSpPr>
              <p:cNvPr id="19466" name="Oval 5"/>
              <p:cNvSpPr>
                <a:spLocks noChangeArrowheads="1"/>
              </p:cNvSpPr>
              <p:nvPr/>
            </p:nvSpPr>
            <p:spPr bwMode="auto">
              <a:xfrm>
                <a:off x="1189990" y="3507740"/>
                <a:ext cx="516255" cy="440055"/>
              </a:xfrm>
              <a:prstGeom prst="ellipse">
                <a:avLst/>
              </a:prstGeom>
              <a:solidFill>
                <a:srgbClr val="FFFF00"/>
              </a:solidFill>
              <a:ln w="9525">
                <a:solidFill>
                  <a:srgbClr val="1F497D"/>
                </a:solidFill>
                <a:round/>
                <a:headEnd/>
                <a:tailEnd/>
              </a:ln>
            </p:spPr>
            <p:txBody>
              <a:bodyPr lIns="0" tIns="0" bIns="0"/>
              <a:lstStyle/>
              <a:p>
                <a:pPr algn="ctr"/>
                <a:r>
                  <a:rPr lang="id-ID" sz="500" b="1">
                    <a:solidFill>
                      <a:srgbClr val="000000"/>
                    </a:solidFill>
                    <a:latin typeface="Times New Roman" pitchFamily="18" charset="0"/>
                    <a:cs typeface="Times New Roman" pitchFamily="18" charset="0"/>
                  </a:rPr>
                  <a:t> </a:t>
                </a:r>
                <a:endParaRPr lang="en-US" sz="1200">
                  <a:latin typeface="Times New Roman" pitchFamily="18" charset="0"/>
                  <a:cs typeface="Times New Roman" pitchFamily="18" charset="0"/>
                </a:endParaRPr>
              </a:p>
              <a:p>
                <a:pPr algn="r"/>
                <a:r>
                  <a:rPr lang="en-US" sz="900" b="1">
                    <a:solidFill>
                      <a:srgbClr val="000000"/>
                    </a:solidFill>
                    <a:latin typeface="Times New Roman" pitchFamily="18" charset="0"/>
                    <a:cs typeface="Times New Roman" pitchFamily="18" charset="0"/>
                  </a:rPr>
                  <a:t>Desa</a:t>
                </a:r>
                <a:endParaRPr lang="en-US" sz="1200">
                  <a:latin typeface="Times New Roman" pitchFamily="18" charset="0"/>
                  <a:cs typeface="Times New Roman" pitchFamily="18" charset="0"/>
                </a:endParaRPr>
              </a:p>
            </p:txBody>
          </p:sp>
          <p:sp>
            <p:nvSpPr>
              <p:cNvPr id="19467" name="Oval 6"/>
              <p:cNvSpPr>
                <a:spLocks noChangeArrowheads="1"/>
              </p:cNvSpPr>
              <p:nvPr/>
            </p:nvSpPr>
            <p:spPr bwMode="auto">
              <a:xfrm>
                <a:off x="1705610" y="1338580"/>
                <a:ext cx="480060" cy="440055"/>
              </a:xfrm>
              <a:prstGeom prst="ellipse">
                <a:avLst/>
              </a:prstGeom>
              <a:solidFill>
                <a:srgbClr val="FFFF00"/>
              </a:solidFill>
              <a:ln w="9525">
                <a:solidFill>
                  <a:srgbClr val="1F497D"/>
                </a:solidFill>
                <a:round/>
                <a:headEnd/>
                <a:tailEnd/>
              </a:ln>
            </p:spPr>
            <p:txBody>
              <a:bodyPr lIns="0" tIns="0" bIns="0"/>
              <a:lstStyle/>
              <a:p>
                <a:pPr algn="ctr"/>
                <a:r>
                  <a:rPr lang="id-ID" sz="500" b="1">
                    <a:solidFill>
                      <a:srgbClr val="000000"/>
                    </a:solidFill>
                    <a:latin typeface="Times New Roman" pitchFamily="18" charset="0"/>
                    <a:cs typeface="Times New Roman" pitchFamily="18" charset="0"/>
                  </a:rPr>
                  <a:t> </a:t>
                </a:r>
                <a:endParaRPr lang="en-US" sz="1200">
                  <a:latin typeface="Times New Roman" pitchFamily="18" charset="0"/>
                  <a:cs typeface="Times New Roman" pitchFamily="18" charset="0"/>
                </a:endParaRPr>
              </a:p>
              <a:p>
                <a:pPr algn="ctr"/>
                <a:r>
                  <a:rPr lang="en-US" sz="900" b="1">
                    <a:solidFill>
                      <a:srgbClr val="000000"/>
                    </a:solidFill>
                    <a:latin typeface="Times New Roman" pitchFamily="18" charset="0"/>
                    <a:cs typeface="Times New Roman" pitchFamily="18" charset="0"/>
                  </a:rPr>
                  <a:t>Desa</a:t>
                </a:r>
                <a:endParaRPr lang="en-US" sz="1200">
                  <a:latin typeface="Times New Roman" pitchFamily="18" charset="0"/>
                  <a:cs typeface="Times New Roman" pitchFamily="18" charset="0"/>
                </a:endParaRPr>
              </a:p>
            </p:txBody>
          </p:sp>
          <p:sp>
            <p:nvSpPr>
              <p:cNvPr id="8" name="Left-Right Arrow 7"/>
              <p:cNvSpPr>
                <a:spLocks noChangeArrowheads="1"/>
              </p:cNvSpPr>
              <p:nvPr/>
            </p:nvSpPr>
            <p:spPr bwMode="auto">
              <a:xfrm>
                <a:off x="1351764" y="5073228"/>
                <a:ext cx="3417982" cy="477307"/>
              </a:xfrm>
              <a:prstGeom prst="leftRightArrow">
                <a:avLst>
                  <a:gd name="adj1" fmla="val 50000"/>
                  <a:gd name="adj2" fmla="val 52870"/>
                </a:avLst>
              </a:prstGeom>
              <a:solidFill>
                <a:schemeClr val="bg1">
                  <a:lumMod val="100000"/>
                  <a:lumOff val="0"/>
                </a:schemeClr>
              </a:solidFill>
              <a:ln w="25400">
                <a:solidFill>
                  <a:schemeClr val="accent1">
                    <a:lumMod val="50000"/>
                    <a:lumOff val="0"/>
                  </a:schemeClr>
                </a:solidFill>
                <a:miter lim="800000"/>
                <a:headEnd/>
                <a:tailEnd/>
              </a:ln>
            </p:spPr>
            <p:txBody>
              <a:bodyPr anchor="ctr" upright="1"/>
              <a:lstStyle/>
              <a:p>
                <a:pPr algn="ctr" fontAlgn="auto">
                  <a:spcBef>
                    <a:spcPts val="0"/>
                  </a:spcBef>
                  <a:spcAft>
                    <a:spcPts val="0"/>
                  </a:spcAft>
                  <a:defRPr/>
                </a:pPr>
                <a:r>
                  <a:rPr lang="id-ID" b="1" dirty="0">
                    <a:solidFill>
                      <a:srgbClr val="000000"/>
                    </a:solidFill>
                    <a:latin typeface="Calibri"/>
                    <a:ea typeface="Times New Roman"/>
                    <a:cs typeface="Times New Roman"/>
                  </a:rPr>
                  <a:t>Integrasi Jaringan  Lokal dan Nasional</a:t>
                </a:r>
                <a:endParaRPr lang="en-US" dirty="0">
                  <a:latin typeface="Times New Roman"/>
                  <a:ea typeface="Times New Roman"/>
                </a:endParaRPr>
              </a:p>
            </p:txBody>
          </p:sp>
          <p:sp>
            <p:nvSpPr>
              <p:cNvPr id="9" name="Left-Right Arrow 8"/>
              <p:cNvSpPr>
                <a:spLocks noChangeArrowheads="1"/>
              </p:cNvSpPr>
              <p:nvPr/>
            </p:nvSpPr>
            <p:spPr bwMode="auto">
              <a:xfrm>
                <a:off x="4818874" y="5059302"/>
                <a:ext cx="2314916" cy="486169"/>
              </a:xfrm>
              <a:prstGeom prst="leftRightArrow">
                <a:avLst>
                  <a:gd name="adj1" fmla="val 50000"/>
                  <a:gd name="adj2" fmla="val 52908"/>
                </a:avLst>
              </a:prstGeom>
              <a:solidFill>
                <a:schemeClr val="bg1">
                  <a:lumMod val="100000"/>
                  <a:lumOff val="0"/>
                </a:schemeClr>
              </a:solidFill>
              <a:ln w="25400">
                <a:solidFill>
                  <a:schemeClr val="accent1">
                    <a:lumMod val="50000"/>
                    <a:lumOff val="0"/>
                  </a:schemeClr>
                </a:solidFill>
                <a:miter lim="800000"/>
                <a:headEnd/>
                <a:tailEnd/>
              </a:ln>
            </p:spPr>
            <p:txBody>
              <a:bodyPr anchor="ctr" upright="1"/>
              <a:lstStyle/>
              <a:p>
                <a:pPr algn="ctr" fontAlgn="auto">
                  <a:spcBef>
                    <a:spcPts val="0"/>
                  </a:spcBef>
                  <a:spcAft>
                    <a:spcPts val="0"/>
                  </a:spcAft>
                  <a:defRPr/>
                </a:pPr>
                <a:r>
                  <a:rPr lang="id-ID" b="1" dirty="0">
                    <a:solidFill>
                      <a:srgbClr val="000000"/>
                    </a:solidFill>
                    <a:latin typeface="Calibri"/>
                    <a:ea typeface="Times New Roman"/>
                    <a:cs typeface="Times New Roman"/>
                  </a:rPr>
                  <a:t>Koneksi Jaringan  Global</a:t>
                </a:r>
                <a:endParaRPr lang="en-US" dirty="0">
                  <a:latin typeface="Times New Roman"/>
                  <a:ea typeface="Times New Roman"/>
                </a:endParaRPr>
              </a:p>
            </p:txBody>
          </p:sp>
          <p:sp>
            <p:nvSpPr>
              <p:cNvPr id="19470" name="AutoShape 5"/>
              <p:cNvSpPr>
                <a:spLocks noChangeArrowheads="1"/>
              </p:cNvSpPr>
              <p:nvPr/>
            </p:nvSpPr>
            <p:spPr bwMode="auto">
              <a:xfrm>
                <a:off x="5810885" y="1327150"/>
                <a:ext cx="1126858" cy="1153160"/>
              </a:xfrm>
              <a:prstGeom prst="star8">
                <a:avLst>
                  <a:gd name="adj" fmla="val 38250"/>
                </a:avLst>
              </a:prstGeom>
              <a:solidFill>
                <a:srgbClr val="0070C0"/>
              </a:solidFill>
              <a:ln w="9525">
                <a:solidFill>
                  <a:srgbClr val="1F497D"/>
                </a:solidFill>
                <a:miter lim="800000"/>
                <a:headEnd/>
                <a:tailEnd/>
              </a:ln>
            </p:spPr>
            <p:txBody>
              <a:bodyPr lIns="0" tIns="0" rIns="0" bIns="0" anchor="ctr"/>
              <a:lstStyle/>
              <a:p>
                <a:pPr algn="ctr"/>
                <a:r>
                  <a:rPr lang="en-US" sz="1200" b="1">
                    <a:solidFill>
                      <a:srgbClr val="FFFFFF"/>
                    </a:solidFill>
                    <a:latin typeface="Times New Roman" pitchFamily="18" charset="0"/>
                    <a:cs typeface="Times New Roman" pitchFamily="18" charset="0"/>
                  </a:rPr>
                  <a:t>Pelabuhan </a:t>
                </a:r>
                <a:r>
                  <a:rPr lang="id-ID" sz="1200" b="1">
                    <a:solidFill>
                      <a:srgbClr val="FFFFFF"/>
                    </a:solidFill>
                    <a:latin typeface="Times New Roman" pitchFamily="18" charset="0"/>
                    <a:cs typeface="Times New Roman" pitchFamily="18" charset="0"/>
                  </a:rPr>
                  <a:t>Hub </a:t>
                </a:r>
                <a:r>
                  <a:rPr lang="en-US" sz="1200" b="1">
                    <a:solidFill>
                      <a:srgbClr val="FFFFFF"/>
                    </a:solidFill>
                    <a:latin typeface="Times New Roman" pitchFamily="18" charset="0"/>
                    <a:cs typeface="Times New Roman" pitchFamily="18" charset="0"/>
                  </a:rPr>
                  <a:t>Internasional</a:t>
                </a:r>
                <a:endParaRPr lang="en-US" sz="1200">
                  <a:latin typeface="Times New Roman" pitchFamily="18" charset="0"/>
                  <a:cs typeface="Times New Roman" pitchFamily="18" charset="0"/>
                </a:endParaRPr>
              </a:p>
              <a:p>
                <a:pPr algn="ctr"/>
                <a:r>
                  <a:rPr lang="id-ID" sz="1200" b="1">
                    <a:solidFill>
                      <a:srgbClr val="FFFFFF"/>
                    </a:solidFill>
                    <a:latin typeface="Times New Roman" pitchFamily="18" charset="0"/>
                    <a:cs typeface="Times New Roman" pitchFamily="18" charset="0"/>
                  </a:rPr>
                  <a:t>EROPA</a:t>
                </a:r>
                <a:endParaRPr lang="en-US" sz="1200">
                  <a:latin typeface="Times New Roman" pitchFamily="18" charset="0"/>
                  <a:cs typeface="Times New Roman" pitchFamily="18" charset="0"/>
                </a:endParaRPr>
              </a:p>
            </p:txBody>
          </p:sp>
          <p:sp>
            <p:nvSpPr>
              <p:cNvPr id="11" name="AutoShape 6"/>
              <p:cNvSpPr>
                <a:spLocks noChangeArrowheads="1"/>
              </p:cNvSpPr>
              <p:nvPr/>
            </p:nvSpPr>
            <p:spPr bwMode="auto">
              <a:xfrm>
                <a:off x="3371905" y="1637128"/>
                <a:ext cx="750973" cy="472243"/>
              </a:xfrm>
              <a:prstGeom prst="roundRect">
                <a:avLst>
                  <a:gd name="adj" fmla="val 16667"/>
                </a:avLst>
              </a:prstGeom>
              <a:solidFill>
                <a:schemeClr val="accent3">
                  <a:lumMod val="50000"/>
                  <a:lumOff val="0"/>
                </a:schemeClr>
              </a:solidFill>
              <a:ln w="15875">
                <a:solidFill>
                  <a:srgbClr val="243F60"/>
                </a:solidFill>
                <a:round/>
                <a:headEnd/>
                <a:tailEnd/>
              </a:ln>
            </p:spPr>
            <p:txBody>
              <a:bodyPr anchor="ctr" upright="1"/>
              <a:lstStyle/>
              <a:p>
                <a:pPr algn="ctr" fontAlgn="auto">
                  <a:spcBef>
                    <a:spcPts val="0"/>
                  </a:spcBef>
                  <a:spcAft>
                    <a:spcPts val="0"/>
                  </a:spcAft>
                  <a:defRPr/>
                </a:pPr>
                <a:r>
                  <a:rPr lang="en-US" sz="1000" b="1" dirty="0" err="1">
                    <a:solidFill>
                      <a:srgbClr val="FFFF00"/>
                    </a:solidFill>
                    <a:latin typeface="Times New Roman"/>
                    <a:ea typeface="Times New Roman"/>
                    <a:cs typeface="Times New Roman"/>
                  </a:rPr>
                  <a:t>Antar</a:t>
                </a:r>
                <a:r>
                  <a:rPr lang="en-US" sz="1000" b="1" dirty="0">
                    <a:solidFill>
                      <a:srgbClr val="FFFF00"/>
                    </a:solidFill>
                    <a:latin typeface="Times New Roman"/>
                    <a:ea typeface="Times New Roman"/>
                    <a:cs typeface="Times New Roman"/>
                  </a:rPr>
                  <a:t> </a:t>
                </a:r>
                <a:r>
                  <a:rPr lang="id-ID" sz="1000" b="1" dirty="0">
                    <a:solidFill>
                      <a:srgbClr val="FFFF00"/>
                    </a:solidFill>
                    <a:latin typeface="Times New Roman"/>
                    <a:ea typeface="Times New Roman"/>
                    <a:cs typeface="Times New Roman"/>
                  </a:rPr>
                  <a:t>P</a:t>
                </a:r>
                <a:r>
                  <a:rPr lang="en-US" sz="1000" b="1" dirty="0" err="1">
                    <a:solidFill>
                      <a:srgbClr val="FFFF00"/>
                    </a:solidFill>
                    <a:latin typeface="Times New Roman"/>
                    <a:ea typeface="Times New Roman"/>
                    <a:cs typeface="Times New Roman"/>
                  </a:rPr>
                  <a:t>ulau</a:t>
                </a:r>
                <a:endParaRPr lang="en-US" sz="1200" dirty="0">
                  <a:latin typeface="Times New Roman"/>
                  <a:ea typeface="Times New Roman"/>
                </a:endParaRPr>
              </a:p>
            </p:txBody>
          </p:sp>
          <p:sp>
            <p:nvSpPr>
              <p:cNvPr id="19472" name="Oval 11"/>
              <p:cNvSpPr>
                <a:spLocks noChangeArrowheads="1"/>
              </p:cNvSpPr>
              <p:nvPr/>
            </p:nvSpPr>
            <p:spPr bwMode="auto">
              <a:xfrm>
                <a:off x="2520950" y="1975485"/>
                <a:ext cx="716280" cy="396240"/>
              </a:xfrm>
              <a:prstGeom prst="ellipse">
                <a:avLst/>
              </a:prstGeom>
              <a:solidFill>
                <a:srgbClr val="990099"/>
              </a:solidFill>
              <a:ln w="19050">
                <a:solidFill>
                  <a:srgbClr val="0070C0"/>
                </a:solidFill>
                <a:round/>
                <a:headEnd/>
                <a:tailEnd/>
              </a:ln>
            </p:spPr>
            <p:txBody>
              <a:bodyPr anchor="ctr"/>
              <a:lstStyle/>
              <a:p>
                <a:pPr algn="ctr">
                  <a:lnSpc>
                    <a:spcPct val="70000"/>
                  </a:lnSpc>
                </a:pPr>
                <a:r>
                  <a:rPr lang="en-US" sz="1200" b="1">
                    <a:solidFill>
                      <a:srgbClr val="FFFFFF"/>
                    </a:solidFill>
                    <a:latin typeface="Times New Roman" pitchFamily="18" charset="0"/>
                    <a:cs typeface="Times New Roman" pitchFamily="18" charset="0"/>
                  </a:rPr>
                  <a:t>Kota</a:t>
                </a:r>
                <a:r>
                  <a:rPr lang="id-ID" sz="1200" b="1">
                    <a:solidFill>
                      <a:srgbClr val="FFFFFF"/>
                    </a:solidFill>
                    <a:latin typeface="Times New Roman" pitchFamily="18" charset="0"/>
                    <a:cs typeface="Times New Roman" pitchFamily="18" charset="0"/>
                  </a:rPr>
                  <a:t>/</a:t>
                </a:r>
                <a:endParaRPr lang="en-US" sz="1200">
                  <a:latin typeface="Times New Roman" pitchFamily="18" charset="0"/>
                  <a:cs typeface="Times New Roman" pitchFamily="18" charset="0"/>
                </a:endParaRPr>
              </a:p>
              <a:p>
                <a:pPr algn="ctr">
                  <a:lnSpc>
                    <a:spcPct val="70000"/>
                  </a:lnSpc>
                </a:pPr>
                <a:r>
                  <a:rPr lang="id-ID" sz="1200" b="1">
                    <a:solidFill>
                      <a:srgbClr val="FFFFFF"/>
                    </a:solidFill>
                    <a:latin typeface="Times New Roman" pitchFamily="18" charset="0"/>
                    <a:cs typeface="Times New Roman" pitchFamily="18" charset="0"/>
                  </a:rPr>
                  <a:t>Kab</a:t>
                </a:r>
                <a:endParaRPr lang="en-US" sz="1200">
                  <a:latin typeface="Times New Roman" pitchFamily="18" charset="0"/>
                  <a:cs typeface="Times New Roman" pitchFamily="18" charset="0"/>
                </a:endParaRPr>
              </a:p>
            </p:txBody>
          </p:sp>
          <p:sp>
            <p:nvSpPr>
              <p:cNvPr id="19473" name="AutoShape 11"/>
              <p:cNvSpPr>
                <a:spLocks noChangeArrowheads="1"/>
              </p:cNvSpPr>
              <p:nvPr/>
            </p:nvSpPr>
            <p:spPr bwMode="auto">
              <a:xfrm>
                <a:off x="6033770" y="2372360"/>
                <a:ext cx="1102360" cy="1276350"/>
              </a:xfrm>
              <a:prstGeom prst="star8">
                <a:avLst>
                  <a:gd name="adj" fmla="val 38250"/>
                </a:avLst>
              </a:prstGeom>
              <a:solidFill>
                <a:srgbClr val="0070C0"/>
              </a:solidFill>
              <a:ln w="9525">
                <a:solidFill>
                  <a:srgbClr val="1F497D"/>
                </a:solidFill>
                <a:miter lim="800000"/>
                <a:headEnd/>
                <a:tailEnd/>
              </a:ln>
            </p:spPr>
            <p:txBody>
              <a:bodyPr lIns="0" tIns="0" rIns="0" bIns="0" anchor="ctr"/>
              <a:lstStyle/>
              <a:p>
                <a:pPr algn="ctr"/>
                <a:r>
                  <a:rPr lang="id-ID" sz="1200" b="1">
                    <a:solidFill>
                      <a:srgbClr val="FFFFFF"/>
                    </a:solidFill>
                    <a:latin typeface="Times New Roman" pitchFamily="18" charset="0"/>
                    <a:cs typeface="Times New Roman" pitchFamily="18" charset="0"/>
                  </a:rPr>
                  <a:t>Pelabuhan Hub </a:t>
                </a:r>
                <a:r>
                  <a:rPr lang="en-US" sz="1200" b="1">
                    <a:solidFill>
                      <a:srgbClr val="FFFFFF"/>
                    </a:solidFill>
                    <a:latin typeface="Times New Roman" pitchFamily="18" charset="0"/>
                    <a:cs typeface="Times New Roman" pitchFamily="18" charset="0"/>
                  </a:rPr>
                  <a:t> Internasional</a:t>
                </a:r>
                <a:endParaRPr lang="en-US" sz="1200">
                  <a:latin typeface="Times New Roman" pitchFamily="18" charset="0"/>
                  <a:cs typeface="Times New Roman" pitchFamily="18" charset="0"/>
                </a:endParaRPr>
              </a:p>
              <a:p>
                <a:pPr algn="ctr"/>
                <a:r>
                  <a:rPr lang="id-ID" sz="1200" b="1">
                    <a:solidFill>
                      <a:srgbClr val="FFFFFF"/>
                    </a:solidFill>
                    <a:latin typeface="Times New Roman" pitchFamily="18" charset="0"/>
                    <a:cs typeface="Times New Roman" pitchFamily="18" charset="0"/>
                  </a:rPr>
                  <a:t>ASIA</a:t>
                </a:r>
                <a:endParaRPr lang="en-US" sz="1200">
                  <a:latin typeface="Times New Roman" pitchFamily="18" charset="0"/>
                  <a:cs typeface="Times New Roman" pitchFamily="18" charset="0"/>
                </a:endParaRPr>
              </a:p>
            </p:txBody>
          </p:sp>
          <p:sp>
            <p:nvSpPr>
              <p:cNvPr id="19474" name="AutoShape 12"/>
              <p:cNvSpPr>
                <a:spLocks noChangeArrowheads="1"/>
              </p:cNvSpPr>
              <p:nvPr/>
            </p:nvSpPr>
            <p:spPr bwMode="auto">
              <a:xfrm>
                <a:off x="5771515" y="3515360"/>
                <a:ext cx="1093470" cy="1220470"/>
              </a:xfrm>
              <a:prstGeom prst="star8">
                <a:avLst>
                  <a:gd name="adj" fmla="val 38250"/>
                </a:avLst>
              </a:prstGeom>
              <a:solidFill>
                <a:srgbClr val="0070C0"/>
              </a:solidFill>
              <a:ln w="9525">
                <a:solidFill>
                  <a:srgbClr val="1F497D"/>
                </a:solidFill>
                <a:miter lim="800000"/>
                <a:headEnd/>
                <a:tailEnd/>
              </a:ln>
            </p:spPr>
            <p:txBody>
              <a:bodyPr lIns="0" tIns="0" rIns="0" bIns="0" anchor="ctr"/>
              <a:lstStyle/>
              <a:p>
                <a:pPr algn="ctr"/>
                <a:r>
                  <a:rPr lang="id-ID" sz="1200" b="1">
                    <a:solidFill>
                      <a:srgbClr val="FFFFFF"/>
                    </a:solidFill>
                    <a:latin typeface="Times New Roman" pitchFamily="18" charset="0"/>
                    <a:cs typeface="Times New Roman" pitchFamily="18" charset="0"/>
                  </a:rPr>
                  <a:t>P</a:t>
                </a:r>
                <a:r>
                  <a:rPr lang="en-US" sz="1200" b="1">
                    <a:solidFill>
                      <a:srgbClr val="FFFFFF"/>
                    </a:solidFill>
                    <a:latin typeface="Times New Roman" pitchFamily="18" charset="0"/>
                    <a:cs typeface="Times New Roman" pitchFamily="18" charset="0"/>
                  </a:rPr>
                  <a:t>elabuhan </a:t>
                </a:r>
                <a:r>
                  <a:rPr lang="id-ID" sz="1200" b="1">
                    <a:solidFill>
                      <a:srgbClr val="FFFFFF"/>
                    </a:solidFill>
                    <a:latin typeface="Times New Roman" pitchFamily="18" charset="0"/>
                    <a:cs typeface="Times New Roman" pitchFamily="18" charset="0"/>
                  </a:rPr>
                  <a:t>Hub </a:t>
                </a:r>
                <a:r>
                  <a:rPr lang="en-US" sz="1200" b="1">
                    <a:solidFill>
                      <a:srgbClr val="FFFFFF"/>
                    </a:solidFill>
                    <a:latin typeface="Times New Roman" pitchFamily="18" charset="0"/>
                    <a:cs typeface="Times New Roman" pitchFamily="18" charset="0"/>
                  </a:rPr>
                  <a:t>Internasional</a:t>
                </a:r>
                <a:endParaRPr lang="en-US" sz="1200">
                  <a:latin typeface="Times New Roman" pitchFamily="18" charset="0"/>
                  <a:cs typeface="Times New Roman" pitchFamily="18" charset="0"/>
                </a:endParaRPr>
              </a:p>
              <a:p>
                <a:pPr algn="ctr"/>
                <a:r>
                  <a:rPr lang="id-ID" sz="1200" b="1">
                    <a:solidFill>
                      <a:srgbClr val="FFFFFF"/>
                    </a:solidFill>
                    <a:latin typeface="Times New Roman" pitchFamily="18" charset="0"/>
                    <a:cs typeface="Times New Roman" pitchFamily="18" charset="0"/>
                  </a:rPr>
                  <a:t>AMERIKA</a:t>
                </a:r>
                <a:endParaRPr lang="en-US" sz="1200">
                  <a:latin typeface="Times New Roman" pitchFamily="18" charset="0"/>
                  <a:cs typeface="Times New Roman" pitchFamily="18" charset="0"/>
                </a:endParaRPr>
              </a:p>
            </p:txBody>
          </p:sp>
          <p:sp>
            <p:nvSpPr>
              <p:cNvPr id="19475" name="AutoShape 13"/>
              <p:cNvSpPr>
                <a:spLocks noChangeArrowheads="1"/>
              </p:cNvSpPr>
              <p:nvPr/>
            </p:nvSpPr>
            <p:spPr bwMode="auto">
              <a:xfrm>
                <a:off x="4433570" y="2323465"/>
                <a:ext cx="1111250" cy="1284605"/>
              </a:xfrm>
              <a:prstGeom prst="star8">
                <a:avLst>
                  <a:gd name="adj" fmla="val 38250"/>
                </a:avLst>
              </a:prstGeom>
              <a:solidFill>
                <a:srgbClr val="B6DDE8"/>
              </a:solidFill>
              <a:ln w="9525">
                <a:solidFill>
                  <a:srgbClr val="1F497D"/>
                </a:solidFill>
                <a:miter lim="800000"/>
                <a:headEnd/>
                <a:tailEnd/>
              </a:ln>
            </p:spPr>
            <p:txBody>
              <a:bodyPr lIns="0" tIns="0" rIns="0" bIns="0" anchor="ctr"/>
              <a:lstStyle/>
              <a:p>
                <a:pPr algn="ctr">
                  <a:spcBef>
                    <a:spcPts val="600"/>
                  </a:spcBef>
                </a:pPr>
                <a:r>
                  <a:rPr lang="id-ID" sz="1200" b="1">
                    <a:solidFill>
                      <a:srgbClr val="000000"/>
                    </a:solidFill>
                    <a:latin typeface="Times New Roman" pitchFamily="18" charset="0"/>
                    <a:cs typeface="Times New Roman" pitchFamily="18" charset="0"/>
                  </a:rPr>
                  <a:t> </a:t>
                </a:r>
                <a:endParaRPr lang="en-US" sz="1200">
                  <a:latin typeface="Times New Roman" pitchFamily="18" charset="0"/>
                  <a:cs typeface="Times New Roman" pitchFamily="18" charset="0"/>
                </a:endParaRPr>
              </a:p>
              <a:p>
                <a:pPr algn="ctr"/>
                <a:r>
                  <a:rPr lang="id-ID" sz="1200" b="1">
                    <a:solidFill>
                      <a:srgbClr val="000000"/>
                    </a:solidFill>
                    <a:latin typeface="Times New Roman" pitchFamily="18" charset="0"/>
                    <a:cs typeface="Times New Roman" pitchFamily="18" charset="0"/>
                  </a:rPr>
                  <a:t>Pelabuhan Hub</a:t>
                </a:r>
                <a:endParaRPr lang="en-US" sz="1200">
                  <a:latin typeface="Times New Roman" pitchFamily="18" charset="0"/>
                  <a:cs typeface="Times New Roman" pitchFamily="18" charset="0"/>
                </a:endParaRPr>
              </a:p>
              <a:p>
                <a:pPr algn="ctr"/>
                <a:r>
                  <a:rPr lang="en-US" sz="1200" b="1">
                    <a:solidFill>
                      <a:srgbClr val="000000"/>
                    </a:solidFill>
                    <a:latin typeface="Times New Roman" pitchFamily="18" charset="0"/>
                    <a:cs typeface="Times New Roman" pitchFamily="18" charset="0"/>
                  </a:rPr>
                  <a:t>Internasiona</a:t>
                </a:r>
                <a:r>
                  <a:rPr lang="id-ID" sz="1200" b="1">
                    <a:solidFill>
                      <a:srgbClr val="000000"/>
                    </a:solidFill>
                    <a:latin typeface="Times New Roman" pitchFamily="18" charset="0"/>
                    <a:cs typeface="Times New Roman" pitchFamily="18" charset="0"/>
                  </a:rPr>
                  <a:t>l</a:t>
                </a:r>
                <a:r>
                  <a:rPr lang="en-US" sz="1200" b="1">
                    <a:solidFill>
                      <a:srgbClr val="000000"/>
                    </a:solidFill>
                    <a:latin typeface="Times New Roman" pitchFamily="18" charset="0"/>
                    <a:cs typeface="Times New Roman" pitchFamily="18" charset="0"/>
                  </a:rPr>
                  <a:t> Indonesia</a:t>
                </a:r>
                <a:endParaRPr lang="en-US" sz="1200">
                  <a:latin typeface="Times New Roman" pitchFamily="18" charset="0"/>
                  <a:cs typeface="Times New Roman" pitchFamily="18" charset="0"/>
                </a:endParaRPr>
              </a:p>
            </p:txBody>
          </p:sp>
          <p:sp>
            <p:nvSpPr>
              <p:cNvPr id="19476" name="AutoShape 14"/>
              <p:cNvSpPr>
                <a:spLocks noChangeArrowheads="1"/>
              </p:cNvSpPr>
              <p:nvPr/>
            </p:nvSpPr>
            <p:spPr bwMode="auto">
              <a:xfrm rot="8999705">
                <a:off x="5540375" y="2404745"/>
                <a:ext cx="344170" cy="174625"/>
              </a:xfrm>
              <a:prstGeom prst="leftRightArrow">
                <a:avLst>
                  <a:gd name="adj1" fmla="val 50000"/>
                  <a:gd name="adj2" fmla="val 39418"/>
                </a:avLst>
              </a:prstGeom>
              <a:solidFill>
                <a:srgbClr val="00B050"/>
              </a:solidFill>
              <a:ln w="9525">
                <a:solidFill>
                  <a:srgbClr val="1F497D"/>
                </a:solidFill>
                <a:miter lim="800000"/>
                <a:headEnd/>
                <a:tailEnd/>
              </a:ln>
            </p:spPr>
            <p:txBody>
              <a:bodyPr/>
              <a:lstStyle/>
              <a:p>
                <a:r>
                  <a:rPr lang="en-US" sz="1000">
                    <a:latin typeface="Times New Roman" pitchFamily="18" charset="0"/>
                    <a:cs typeface="Times New Roman" pitchFamily="18" charset="0"/>
                  </a:rPr>
                  <a:t> </a:t>
                </a:r>
                <a:endParaRPr lang="en-US" sz="1200">
                  <a:latin typeface="Times New Roman" pitchFamily="18" charset="0"/>
                  <a:cs typeface="Times New Roman" pitchFamily="18" charset="0"/>
                </a:endParaRPr>
              </a:p>
            </p:txBody>
          </p:sp>
          <p:sp>
            <p:nvSpPr>
              <p:cNvPr id="19477" name="AutoShape 15"/>
              <p:cNvSpPr>
                <a:spLocks noChangeArrowheads="1"/>
              </p:cNvSpPr>
              <p:nvPr/>
            </p:nvSpPr>
            <p:spPr bwMode="auto">
              <a:xfrm>
                <a:off x="5648960" y="2894330"/>
                <a:ext cx="342900" cy="180975"/>
              </a:xfrm>
              <a:prstGeom prst="leftRightArrow">
                <a:avLst>
                  <a:gd name="adj1" fmla="val 50000"/>
                  <a:gd name="adj2" fmla="val 37895"/>
                </a:avLst>
              </a:prstGeom>
              <a:solidFill>
                <a:srgbClr val="00B050"/>
              </a:solidFill>
              <a:ln w="9525">
                <a:solidFill>
                  <a:srgbClr val="1F497D"/>
                </a:solidFill>
                <a:miter lim="800000"/>
                <a:headEnd/>
                <a:tailEnd/>
              </a:ln>
            </p:spPr>
            <p:txBody>
              <a:bodyPr/>
              <a:lstStyle/>
              <a:p>
                <a:r>
                  <a:rPr lang="en-US" sz="1000">
                    <a:latin typeface="Times New Roman" pitchFamily="18" charset="0"/>
                    <a:cs typeface="Times New Roman" pitchFamily="18" charset="0"/>
                  </a:rPr>
                  <a:t> </a:t>
                </a:r>
                <a:endParaRPr lang="en-US" sz="1200">
                  <a:latin typeface="Times New Roman" pitchFamily="18" charset="0"/>
                  <a:cs typeface="Times New Roman" pitchFamily="18" charset="0"/>
                </a:endParaRPr>
              </a:p>
            </p:txBody>
          </p:sp>
          <p:sp>
            <p:nvSpPr>
              <p:cNvPr id="19478" name="AutoShape 16"/>
              <p:cNvSpPr>
                <a:spLocks noChangeArrowheads="1"/>
              </p:cNvSpPr>
              <p:nvPr/>
            </p:nvSpPr>
            <p:spPr bwMode="auto">
              <a:xfrm rot="-8531056">
                <a:off x="5520055" y="3454400"/>
                <a:ext cx="344170" cy="180340"/>
              </a:xfrm>
              <a:prstGeom prst="leftRightArrow">
                <a:avLst>
                  <a:gd name="adj1" fmla="val 50000"/>
                  <a:gd name="adj2" fmla="val 38169"/>
                </a:avLst>
              </a:prstGeom>
              <a:solidFill>
                <a:srgbClr val="00B050"/>
              </a:solidFill>
              <a:ln w="9525">
                <a:solidFill>
                  <a:srgbClr val="1F497D"/>
                </a:solidFill>
                <a:miter lim="800000"/>
                <a:headEnd/>
                <a:tailEnd/>
              </a:ln>
            </p:spPr>
            <p:txBody>
              <a:bodyPr/>
              <a:lstStyle/>
              <a:p>
                <a:r>
                  <a:rPr lang="en-US" sz="1000">
                    <a:latin typeface="Times New Roman" pitchFamily="18" charset="0"/>
                    <a:cs typeface="Times New Roman" pitchFamily="18" charset="0"/>
                  </a:rPr>
                  <a:t> </a:t>
                </a:r>
                <a:endParaRPr lang="en-US" sz="1200">
                  <a:latin typeface="Times New Roman" pitchFamily="18" charset="0"/>
                  <a:cs typeface="Times New Roman" pitchFamily="18" charset="0"/>
                </a:endParaRPr>
              </a:p>
            </p:txBody>
          </p:sp>
          <p:sp>
            <p:nvSpPr>
              <p:cNvPr id="19" name="AutoShape 17"/>
              <p:cNvSpPr>
                <a:spLocks noChangeArrowheads="1"/>
              </p:cNvSpPr>
              <p:nvPr/>
            </p:nvSpPr>
            <p:spPr bwMode="auto">
              <a:xfrm>
                <a:off x="3371905" y="2713283"/>
                <a:ext cx="750973" cy="472243"/>
              </a:xfrm>
              <a:prstGeom prst="roundRect">
                <a:avLst>
                  <a:gd name="adj" fmla="val 16667"/>
                </a:avLst>
              </a:prstGeom>
              <a:solidFill>
                <a:schemeClr val="accent3">
                  <a:lumMod val="50000"/>
                  <a:lumOff val="0"/>
                </a:schemeClr>
              </a:solidFill>
              <a:ln w="15875">
                <a:solidFill>
                  <a:srgbClr val="243F60"/>
                </a:solidFill>
                <a:round/>
                <a:headEnd/>
                <a:tailEnd/>
              </a:ln>
            </p:spPr>
            <p:txBody>
              <a:bodyPr anchor="ctr" upright="1"/>
              <a:lstStyle/>
              <a:p>
                <a:pPr algn="ctr" fontAlgn="auto">
                  <a:spcBef>
                    <a:spcPts val="0"/>
                  </a:spcBef>
                  <a:spcAft>
                    <a:spcPts val="0"/>
                  </a:spcAft>
                  <a:defRPr/>
                </a:pPr>
                <a:r>
                  <a:rPr lang="en-US" sz="1000" b="1" dirty="0" err="1">
                    <a:solidFill>
                      <a:srgbClr val="FFFF00"/>
                    </a:solidFill>
                    <a:latin typeface="Times New Roman"/>
                    <a:ea typeface="Times New Roman"/>
                    <a:cs typeface="Times New Roman"/>
                  </a:rPr>
                  <a:t>Antar</a:t>
                </a:r>
                <a:r>
                  <a:rPr lang="en-US" sz="1000" b="1" dirty="0">
                    <a:solidFill>
                      <a:srgbClr val="FFFF00"/>
                    </a:solidFill>
                    <a:latin typeface="Times New Roman"/>
                    <a:ea typeface="Times New Roman"/>
                    <a:cs typeface="Times New Roman"/>
                  </a:rPr>
                  <a:t> </a:t>
                </a:r>
                <a:r>
                  <a:rPr lang="id-ID" sz="1000" b="1" dirty="0">
                    <a:solidFill>
                      <a:srgbClr val="FFFF00"/>
                    </a:solidFill>
                    <a:latin typeface="Times New Roman"/>
                    <a:ea typeface="Times New Roman"/>
                    <a:cs typeface="Times New Roman"/>
                  </a:rPr>
                  <a:t>P</a:t>
                </a:r>
                <a:r>
                  <a:rPr lang="en-US" sz="1000" b="1" dirty="0" err="1">
                    <a:solidFill>
                      <a:srgbClr val="FFFF00"/>
                    </a:solidFill>
                    <a:latin typeface="Times New Roman"/>
                    <a:ea typeface="Times New Roman"/>
                    <a:cs typeface="Times New Roman"/>
                  </a:rPr>
                  <a:t>ulau</a:t>
                </a:r>
                <a:endParaRPr lang="en-US" sz="1200" dirty="0">
                  <a:latin typeface="Times New Roman"/>
                  <a:ea typeface="Times New Roman"/>
                </a:endParaRPr>
              </a:p>
            </p:txBody>
          </p:sp>
          <p:sp>
            <p:nvSpPr>
              <p:cNvPr id="20" name="AutoShape 18"/>
              <p:cNvSpPr>
                <a:spLocks noChangeArrowheads="1"/>
              </p:cNvSpPr>
              <p:nvPr/>
            </p:nvSpPr>
            <p:spPr bwMode="auto">
              <a:xfrm>
                <a:off x="3392960" y="3784374"/>
                <a:ext cx="750973" cy="469710"/>
              </a:xfrm>
              <a:prstGeom prst="roundRect">
                <a:avLst>
                  <a:gd name="adj" fmla="val 16667"/>
                </a:avLst>
              </a:prstGeom>
              <a:solidFill>
                <a:schemeClr val="accent3">
                  <a:lumMod val="50000"/>
                  <a:lumOff val="0"/>
                </a:schemeClr>
              </a:solidFill>
              <a:ln w="15875">
                <a:solidFill>
                  <a:schemeClr val="accent1">
                    <a:lumMod val="100000"/>
                    <a:lumOff val="0"/>
                  </a:schemeClr>
                </a:solidFill>
                <a:round/>
                <a:headEnd/>
                <a:tailEnd/>
              </a:ln>
            </p:spPr>
            <p:txBody>
              <a:bodyPr anchor="ctr" upright="1"/>
              <a:lstStyle/>
              <a:p>
                <a:pPr algn="ctr" fontAlgn="auto">
                  <a:spcBef>
                    <a:spcPts val="0"/>
                  </a:spcBef>
                  <a:spcAft>
                    <a:spcPts val="0"/>
                  </a:spcAft>
                  <a:defRPr/>
                </a:pPr>
                <a:r>
                  <a:rPr lang="en-US" sz="1000" b="1" dirty="0" err="1">
                    <a:solidFill>
                      <a:srgbClr val="FFFF00"/>
                    </a:solidFill>
                    <a:latin typeface="Times New Roman"/>
                    <a:ea typeface="Times New Roman"/>
                    <a:cs typeface="Times New Roman"/>
                  </a:rPr>
                  <a:t>Antar</a:t>
                </a:r>
                <a:r>
                  <a:rPr lang="en-US" sz="1000" b="1" dirty="0">
                    <a:solidFill>
                      <a:srgbClr val="FFFF00"/>
                    </a:solidFill>
                    <a:latin typeface="Times New Roman"/>
                    <a:ea typeface="Times New Roman"/>
                    <a:cs typeface="Times New Roman"/>
                  </a:rPr>
                  <a:t> </a:t>
                </a:r>
                <a:r>
                  <a:rPr lang="id-ID" sz="1000" b="1" dirty="0">
                    <a:solidFill>
                      <a:srgbClr val="FFFF00"/>
                    </a:solidFill>
                    <a:latin typeface="Times New Roman"/>
                    <a:ea typeface="Times New Roman"/>
                    <a:cs typeface="Times New Roman"/>
                  </a:rPr>
                  <a:t>P</a:t>
                </a:r>
                <a:r>
                  <a:rPr lang="en-US" sz="1000" b="1" dirty="0" err="1">
                    <a:solidFill>
                      <a:srgbClr val="FFFF00"/>
                    </a:solidFill>
                    <a:latin typeface="Times New Roman"/>
                    <a:ea typeface="Times New Roman"/>
                    <a:cs typeface="Times New Roman"/>
                  </a:rPr>
                  <a:t>ulau</a:t>
                </a:r>
                <a:endParaRPr lang="en-US" sz="1200" dirty="0">
                  <a:latin typeface="Times New Roman"/>
                  <a:ea typeface="Times New Roman"/>
                </a:endParaRPr>
              </a:p>
            </p:txBody>
          </p:sp>
          <p:cxnSp>
            <p:nvCxnSpPr>
              <p:cNvPr id="19481" name="AutoShape 19"/>
              <p:cNvCxnSpPr>
                <a:cxnSpLocks noChangeShapeType="1"/>
              </p:cNvCxnSpPr>
              <p:nvPr/>
            </p:nvCxnSpPr>
            <p:spPr bwMode="auto">
              <a:xfrm>
                <a:off x="4173855" y="2110105"/>
                <a:ext cx="490220" cy="497205"/>
              </a:xfrm>
              <a:prstGeom prst="straightConnector1">
                <a:avLst/>
              </a:prstGeom>
              <a:noFill/>
              <a:ln w="9525">
                <a:solidFill>
                  <a:srgbClr val="000000"/>
                </a:solidFill>
                <a:round/>
                <a:headEnd type="triangle" w="med" len="med"/>
                <a:tailEnd type="triangle" w="med" len="med"/>
              </a:ln>
            </p:spPr>
          </p:cxnSp>
          <p:cxnSp>
            <p:nvCxnSpPr>
              <p:cNvPr id="19482" name="AutoShape 20"/>
              <p:cNvCxnSpPr>
                <a:cxnSpLocks noChangeShapeType="1"/>
              </p:cNvCxnSpPr>
              <p:nvPr/>
            </p:nvCxnSpPr>
            <p:spPr bwMode="auto">
              <a:xfrm flipV="1">
                <a:off x="4173855" y="3378200"/>
                <a:ext cx="490220" cy="441325"/>
              </a:xfrm>
              <a:prstGeom prst="straightConnector1">
                <a:avLst/>
              </a:prstGeom>
              <a:noFill/>
              <a:ln w="9525">
                <a:solidFill>
                  <a:srgbClr val="000000"/>
                </a:solidFill>
                <a:round/>
                <a:headEnd type="triangle" w="med" len="med"/>
                <a:tailEnd type="triangle" w="med" len="med"/>
              </a:ln>
            </p:spPr>
          </p:cxnSp>
          <p:cxnSp>
            <p:nvCxnSpPr>
              <p:cNvPr id="19483" name="AutoShape 21"/>
              <p:cNvCxnSpPr>
                <a:cxnSpLocks noChangeShapeType="1"/>
              </p:cNvCxnSpPr>
              <p:nvPr/>
            </p:nvCxnSpPr>
            <p:spPr bwMode="auto">
              <a:xfrm>
                <a:off x="4117340" y="2987040"/>
                <a:ext cx="374015" cy="0"/>
              </a:xfrm>
              <a:prstGeom prst="straightConnector1">
                <a:avLst/>
              </a:prstGeom>
              <a:noFill/>
              <a:ln w="9525">
                <a:solidFill>
                  <a:srgbClr val="000000"/>
                </a:solidFill>
                <a:round/>
                <a:headEnd type="triangle" w="med" len="med"/>
                <a:tailEnd type="triangle" w="med" len="med"/>
              </a:ln>
            </p:spPr>
          </p:cxnSp>
          <p:cxnSp>
            <p:nvCxnSpPr>
              <p:cNvPr id="19484" name="AutoShape 25"/>
              <p:cNvCxnSpPr>
                <a:cxnSpLocks noChangeShapeType="1"/>
              </p:cNvCxnSpPr>
              <p:nvPr/>
            </p:nvCxnSpPr>
            <p:spPr bwMode="auto">
              <a:xfrm flipH="1">
                <a:off x="1677670" y="2979420"/>
                <a:ext cx="526415" cy="635"/>
              </a:xfrm>
              <a:prstGeom prst="straightConnector1">
                <a:avLst/>
              </a:prstGeom>
              <a:noFill/>
              <a:ln w="9525">
                <a:solidFill>
                  <a:srgbClr val="000000"/>
                </a:solidFill>
                <a:round/>
                <a:headEnd type="triangle" w="med" len="med"/>
                <a:tailEnd type="triangle" w="med" len="med"/>
              </a:ln>
            </p:spPr>
          </p:cxnSp>
          <p:cxnSp>
            <p:nvCxnSpPr>
              <p:cNvPr id="19485" name="AutoShape 27"/>
              <p:cNvCxnSpPr>
                <a:cxnSpLocks noChangeShapeType="1"/>
              </p:cNvCxnSpPr>
              <p:nvPr/>
            </p:nvCxnSpPr>
            <p:spPr bwMode="auto">
              <a:xfrm flipH="1" flipV="1">
                <a:off x="3014980" y="2322830"/>
                <a:ext cx="419735" cy="344805"/>
              </a:xfrm>
              <a:prstGeom prst="straightConnector1">
                <a:avLst/>
              </a:prstGeom>
              <a:noFill/>
              <a:ln w="9525">
                <a:solidFill>
                  <a:srgbClr val="000000"/>
                </a:solidFill>
                <a:round/>
                <a:headEnd type="triangle" w="med" len="med"/>
                <a:tailEnd type="triangle" w="med" len="med"/>
              </a:ln>
            </p:spPr>
          </p:cxnSp>
          <p:cxnSp>
            <p:nvCxnSpPr>
              <p:cNvPr id="19486" name="AutoShape 28"/>
              <p:cNvCxnSpPr>
                <a:cxnSpLocks noChangeShapeType="1"/>
              </p:cNvCxnSpPr>
              <p:nvPr/>
            </p:nvCxnSpPr>
            <p:spPr bwMode="auto">
              <a:xfrm flipH="1">
                <a:off x="3009265" y="3209925"/>
                <a:ext cx="361950" cy="403860"/>
              </a:xfrm>
              <a:prstGeom prst="straightConnector1">
                <a:avLst/>
              </a:prstGeom>
              <a:noFill/>
              <a:ln w="9525">
                <a:solidFill>
                  <a:srgbClr val="000000"/>
                </a:solidFill>
                <a:round/>
                <a:headEnd type="triangle" w="med" len="med"/>
                <a:tailEnd type="triangle" w="med" len="med"/>
              </a:ln>
            </p:spPr>
          </p:cxnSp>
          <p:cxnSp>
            <p:nvCxnSpPr>
              <p:cNvPr id="19487" name="AutoShape 29"/>
              <p:cNvCxnSpPr>
                <a:cxnSpLocks noChangeShapeType="1"/>
              </p:cNvCxnSpPr>
              <p:nvPr/>
            </p:nvCxnSpPr>
            <p:spPr bwMode="auto">
              <a:xfrm flipH="1">
                <a:off x="2996565" y="2980055"/>
                <a:ext cx="310515" cy="0"/>
              </a:xfrm>
              <a:prstGeom prst="straightConnector1">
                <a:avLst/>
              </a:prstGeom>
              <a:noFill/>
              <a:ln w="9525">
                <a:solidFill>
                  <a:srgbClr val="000000"/>
                </a:solidFill>
                <a:round/>
                <a:headEnd type="triangle" w="med" len="med"/>
                <a:tailEnd type="triangle" w="med" len="med"/>
              </a:ln>
            </p:spPr>
          </p:cxnSp>
          <p:cxnSp>
            <p:nvCxnSpPr>
              <p:cNvPr id="19488" name="AutoShape 30"/>
              <p:cNvCxnSpPr>
                <a:cxnSpLocks noChangeShapeType="1"/>
              </p:cNvCxnSpPr>
              <p:nvPr/>
            </p:nvCxnSpPr>
            <p:spPr bwMode="auto">
              <a:xfrm flipH="1">
                <a:off x="3778885" y="2160905"/>
                <a:ext cx="6985" cy="501650"/>
              </a:xfrm>
              <a:prstGeom prst="straightConnector1">
                <a:avLst/>
              </a:prstGeom>
              <a:noFill/>
              <a:ln w="9525">
                <a:solidFill>
                  <a:srgbClr val="000000"/>
                </a:solidFill>
                <a:round/>
                <a:headEnd type="triangle" w="med" len="med"/>
                <a:tailEnd type="triangle" w="med" len="med"/>
              </a:ln>
            </p:spPr>
          </p:cxnSp>
          <p:cxnSp>
            <p:nvCxnSpPr>
              <p:cNvPr id="19489" name="AutoShape 31"/>
              <p:cNvCxnSpPr>
                <a:cxnSpLocks noChangeShapeType="1"/>
              </p:cNvCxnSpPr>
              <p:nvPr/>
            </p:nvCxnSpPr>
            <p:spPr bwMode="auto">
              <a:xfrm>
                <a:off x="3785870" y="3258185"/>
                <a:ext cx="0" cy="481330"/>
              </a:xfrm>
              <a:prstGeom prst="straightConnector1">
                <a:avLst/>
              </a:prstGeom>
              <a:noFill/>
              <a:ln w="9525">
                <a:solidFill>
                  <a:srgbClr val="000000"/>
                </a:solidFill>
                <a:round/>
                <a:headEnd type="triangle" w="med" len="med"/>
                <a:tailEnd type="triangle" w="med" len="med"/>
              </a:ln>
            </p:spPr>
          </p:cxnSp>
          <p:sp>
            <p:nvSpPr>
              <p:cNvPr id="19490" name="Oval 29"/>
              <p:cNvSpPr>
                <a:spLocks noChangeArrowheads="1"/>
              </p:cNvSpPr>
              <p:nvPr/>
            </p:nvSpPr>
            <p:spPr bwMode="auto">
              <a:xfrm>
                <a:off x="1087120" y="2743835"/>
                <a:ext cx="517525" cy="440690"/>
              </a:xfrm>
              <a:prstGeom prst="ellipse">
                <a:avLst/>
              </a:prstGeom>
              <a:solidFill>
                <a:srgbClr val="FFFF00"/>
              </a:solidFill>
              <a:ln w="9525">
                <a:solidFill>
                  <a:srgbClr val="1F497D"/>
                </a:solidFill>
                <a:round/>
                <a:headEnd/>
                <a:tailEnd/>
              </a:ln>
            </p:spPr>
            <p:txBody>
              <a:bodyPr lIns="0" tIns="0" bIns="0"/>
              <a:lstStyle/>
              <a:p>
                <a:pPr algn="ctr"/>
                <a:r>
                  <a:rPr lang="id-ID" sz="500" b="1">
                    <a:solidFill>
                      <a:srgbClr val="000000"/>
                    </a:solidFill>
                    <a:latin typeface="Times New Roman" pitchFamily="18" charset="0"/>
                    <a:cs typeface="Times New Roman" pitchFamily="18" charset="0"/>
                  </a:rPr>
                  <a:t> </a:t>
                </a:r>
                <a:endParaRPr lang="en-US" sz="1200">
                  <a:latin typeface="Times New Roman" pitchFamily="18" charset="0"/>
                  <a:cs typeface="Times New Roman" pitchFamily="18" charset="0"/>
                </a:endParaRPr>
              </a:p>
              <a:p>
                <a:pPr algn="r"/>
                <a:r>
                  <a:rPr lang="en-US" sz="900" b="1">
                    <a:solidFill>
                      <a:srgbClr val="000000"/>
                    </a:solidFill>
                    <a:latin typeface="Times New Roman" pitchFamily="18" charset="0"/>
                    <a:cs typeface="Times New Roman" pitchFamily="18" charset="0"/>
                  </a:rPr>
                  <a:t>Desa</a:t>
                </a:r>
                <a:endParaRPr lang="en-US" sz="1200">
                  <a:latin typeface="Times New Roman" pitchFamily="18" charset="0"/>
                  <a:cs typeface="Times New Roman" pitchFamily="18" charset="0"/>
                </a:endParaRPr>
              </a:p>
            </p:txBody>
          </p:sp>
          <p:sp>
            <p:nvSpPr>
              <p:cNvPr id="19491" name="Arc 36"/>
              <p:cNvSpPr>
                <a:spLocks/>
              </p:cNvSpPr>
              <p:nvPr/>
            </p:nvSpPr>
            <p:spPr bwMode="auto">
              <a:xfrm flipH="1">
                <a:off x="2625725" y="1387475"/>
                <a:ext cx="76835" cy="39878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noFill/>
                <a:miter lim="800000"/>
                <a:headEnd/>
                <a:tailEnd/>
              </a:ln>
            </p:spPr>
            <p:txBody>
              <a:bodyPr lIns="0" tIns="0" rIns="18000" bIns="0"/>
              <a:lstStyle/>
              <a:p>
                <a:r>
                  <a:rPr lang="en-US" sz="1000">
                    <a:latin typeface="Times New Roman" pitchFamily="18" charset="0"/>
                    <a:cs typeface="Times New Roman" pitchFamily="18" charset="0"/>
                  </a:rPr>
                  <a:t> </a:t>
                </a:r>
                <a:endParaRPr lang="en-US" sz="1200">
                  <a:latin typeface="Times New Roman" pitchFamily="18" charset="0"/>
                  <a:cs typeface="Times New Roman" pitchFamily="18" charset="0"/>
                </a:endParaRPr>
              </a:p>
            </p:txBody>
          </p:sp>
          <p:sp>
            <p:nvSpPr>
              <p:cNvPr id="19492" name="Arc 37"/>
              <p:cNvSpPr>
                <a:spLocks/>
              </p:cNvSpPr>
              <p:nvPr/>
            </p:nvSpPr>
            <p:spPr bwMode="auto">
              <a:xfrm rot="1066300" flipH="1" flipV="1">
                <a:off x="2536825" y="2292985"/>
                <a:ext cx="167005" cy="416560"/>
              </a:xfrm>
              <a:custGeom>
                <a:avLst/>
                <a:gdLst>
                  <a:gd name="T0" fmla="*/ 2147483647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19015 h 21600"/>
                </a:gdLst>
                <a:ahLst/>
                <a:cxnLst>
                  <a:cxn ang="T6">
                    <a:pos x="T0" y="T1"/>
                  </a:cxn>
                  <a:cxn ang="T7">
                    <a:pos x="T2" y="T3"/>
                  </a:cxn>
                  <a:cxn ang="T8">
                    <a:pos x="T4" y="T5"/>
                  </a:cxn>
                </a:cxnLst>
                <a:rect l="T9" t="T10" r="T11" b="T12"/>
                <a:pathLst>
                  <a:path w="21600" h="21600" fill="none" extrusionOk="0">
                    <a:moveTo>
                      <a:pt x="11830" y="-1"/>
                    </a:moveTo>
                    <a:cubicBezTo>
                      <a:pt x="17926" y="3990"/>
                      <a:pt x="21600" y="10785"/>
                      <a:pt x="21600" y="18072"/>
                    </a:cubicBezTo>
                    <a:cubicBezTo>
                      <a:pt x="21600" y="18386"/>
                      <a:pt x="21593" y="18700"/>
                      <a:pt x="21579" y="19015"/>
                    </a:cubicBezTo>
                  </a:path>
                  <a:path w="21600" h="21600" stroke="0" extrusionOk="0">
                    <a:moveTo>
                      <a:pt x="11830" y="-1"/>
                    </a:moveTo>
                    <a:cubicBezTo>
                      <a:pt x="17926" y="3990"/>
                      <a:pt x="21600" y="10785"/>
                      <a:pt x="21600" y="18072"/>
                    </a:cubicBezTo>
                    <a:cubicBezTo>
                      <a:pt x="21600" y="18386"/>
                      <a:pt x="21593" y="18700"/>
                      <a:pt x="21579" y="19015"/>
                    </a:cubicBezTo>
                    <a:lnTo>
                      <a:pt x="0" y="18072"/>
                    </a:lnTo>
                    <a:lnTo>
                      <a:pt x="11830" y="-1"/>
                    </a:lnTo>
                    <a:close/>
                  </a:path>
                </a:pathLst>
              </a:custGeom>
              <a:noFill/>
              <a:ln w="12700">
                <a:solidFill>
                  <a:srgbClr val="000000"/>
                </a:solidFill>
                <a:round/>
                <a:headEnd type="triangle" w="med" len="med"/>
                <a:tailEnd type="triangle" w="med" len="med"/>
              </a:ln>
            </p:spPr>
            <p:txBody>
              <a:bodyPr lIns="0" tIns="0" rIns="18000" bIns="0"/>
              <a:lstStyle/>
              <a:p>
                <a:r>
                  <a:rPr lang="en-US" sz="1000">
                    <a:latin typeface="Times New Roman" pitchFamily="18" charset="0"/>
                    <a:cs typeface="Times New Roman" pitchFamily="18" charset="0"/>
                  </a:rPr>
                  <a:t> </a:t>
                </a:r>
                <a:endParaRPr lang="en-US" sz="1200">
                  <a:latin typeface="Times New Roman" pitchFamily="18" charset="0"/>
                  <a:cs typeface="Times New Roman" pitchFamily="18" charset="0"/>
                </a:endParaRPr>
              </a:p>
            </p:txBody>
          </p:sp>
          <p:sp>
            <p:nvSpPr>
              <p:cNvPr id="19493" name="Arc 38"/>
              <p:cNvSpPr>
                <a:spLocks/>
              </p:cNvSpPr>
              <p:nvPr/>
            </p:nvSpPr>
            <p:spPr bwMode="auto">
              <a:xfrm rot="484116" flipH="1" flipV="1">
                <a:off x="2510155" y="3209925"/>
                <a:ext cx="254635" cy="358775"/>
              </a:xfrm>
              <a:custGeom>
                <a:avLst/>
                <a:gdLst>
                  <a:gd name="T0" fmla="*/ 2147483647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19015 h 21600"/>
                </a:gdLst>
                <a:ahLst/>
                <a:cxnLst>
                  <a:cxn ang="T6">
                    <a:pos x="T0" y="T1"/>
                  </a:cxn>
                  <a:cxn ang="T7">
                    <a:pos x="T2" y="T3"/>
                  </a:cxn>
                  <a:cxn ang="T8">
                    <a:pos x="T4" y="T5"/>
                  </a:cxn>
                </a:cxnLst>
                <a:rect l="T9" t="T10" r="T11" b="T12"/>
                <a:pathLst>
                  <a:path w="21600" h="21600" fill="none" extrusionOk="0">
                    <a:moveTo>
                      <a:pt x="11830" y="-1"/>
                    </a:moveTo>
                    <a:cubicBezTo>
                      <a:pt x="17926" y="3990"/>
                      <a:pt x="21600" y="10785"/>
                      <a:pt x="21600" y="18072"/>
                    </a:cubicBezTo>
                    <a:cubicBezTo>
                      <a:pt x="21600" y="18386"/>
                      <a:pt x="21593" y="18700"/>
                      <a:pt x="21579" y="19015"/>
                    </a:cubicBezTo>
                  </a:path>
                  <a:path w="21600" h="21600" stroke="0" extrusionOk="0">
                    <a:moveTo>
                      <a:pt x="11830" y="-1"/>
                    </a:moveTo>
                    <a:cubicBezTo>
                      <a:pt x="17926" y="3990"/>
                      <a:pt x="21600" y="10785"/>
                      <a:pt x="21600" y="18072"/>
                    </a:cubicBezTo>
                    <a:cubicBezTo>
                      <a:pt x="21600" y="18386"/>
                      <a:pt x="21593" y="18700"/>
                      <a:pt x="21579" y="19015"/>
                    </a:cubicBezTo>
                    <a:lnTo>
                      <a:pt x="0" y="18072"/>
                    </a:lnTo>
                    <a:lnTo>
                      <a:pt x="11830" y="-1"/>
                    </a:lnTo>
                    <a:close/>
                  </a:path>
                </a:pathLst>
              </a:custGeom>
              <a:noFill/>
              <a:ln w="12700">
                <a:solidFill>
                  <a:srgbClr val="000000"/>
                </a:solidFill>
                <a:round/>
                <a:headEnd type="triangle" w="med" len="med"/>
                <a:tailEnd type="triangle" w="med" len="med"/>
              </a:ln>
            </p:spPr>
            <p:txBody>
              <a:bodyPr lIns="0" tIns="0" rIns="18000" bIns="0"/>
              <a:lstStyle/>
              <a:p>
                <a:r>
                  <a:rPr lang="en-US" sz="1000">
                    <a:latin typeface="Times New Roman" pitchFamily="18" charset="0"/>
                    <a:cs typeface="Times New Roman" pitchFamily="18" charset="0"/>
                  </a:rPr>
                  <a:t> </a:t>
                </a:r>
                <a:endParaRPr lang="en-US" sz="1200">
                  <a:latin typeface="Times New Roman" pitchFamily="18" charset="0"/>
                  <a:cs typeface="Times New Roman" pitchFamily="18" charset="0"/>
                </a:endParaRPr>
              </a:p>
            </p:txBody>
          </p:sp>
          <p:cxnSp>
            <p:nvCxnSpPr>
              <p:cNvPr id="19494" name="AutoShape 39"/>
              <p:cNvCxnSpPr>
                <a:cxnSpLocks noChangeShapeType="1"/>
              </p:cNvCxnSpPr>
              <p:nvPr/>
            </p:nvCxnSpPr>
            <p:spPr bwMode="auto">
              <a:xfrm flipH="1">
                <a:off x="1539875" y="1696720"/>
                <a:ext cx="180340" cy="306705"/>
              </a:xfrm>
              <a:prstGeom prst="straightConnector1">
                <a:avLst/>
              </a:prstGeom>
              <a:noFill/>
              <a:ln w="9525">
                <a:solidFill>
                  <a:srgbClr val="000000"/>
                </a:solidFill>
                <a:round/>
                <a:headEnd type="triangle" w="med" len="med"/>
                <a:tailEnd type="triangle" w="med" len="med"/>
              </a:ln>
            </p:spPr>
          </p:cxnSp>
          <p:cxnSp>
            <p:nvCxnSpPr>
              <p:cNvPr id="19495" name="AutoShape 40"/>
              <p:cNvCxnSpPr>
                <a:cxnSpLocks noChangeShapeType="1"/>
              </p:cNvCxnSpPr>
              <p:nvPr/>
            </p:nvCxnSpPr>
            <p:spPr bwMode="auto">
              <a:xfrm flipH="1">
                <a:off x="1287780" y="2439670"/>
                <a:ext cx="66675" cy="259715"/>
              </a:xfrm>
              <a:prstGeom prst="straightConnector1">
                <a:avLst/>
              </a:prstGeom>
              <a:noFill/>
              <a:ln w="9525">
                <a:solidFill>
                  <a:srgbClr val="000000"/>
                </a:solidFill>
                <a:round/>
                <a:headEnd type="triangle" w="med" len="med"/>
                <a:tailEnd type="triangle" w="med" len="med"/>
              </a:ln>
            </p:spPr>
          </p:cxnSp>
          <p:cxnSp>
            <p:nvCxnSpPr>
              <p:cNvPr id="19496" name="AutoShape 41"/>
              <p:cNvCxnSpPr>
                <a:cxnSpLocks noChangeShapeType="1"/>
              </p:cNvCxnSpPr>
              <p:nvPr/>
            </p:nvCxnSpPr>
            <p:spPr bwMode="auto">
              <a:xfrm>
                <a:off x="1288415" y="3215005"/>
                <a:ext cx="1270" cy="297180"/>
              </a:xfrm>
              <a:prstGeom prst="straightConnector1">
                <a:avLst/>
              </a:prstGeom>
              <a:noFill/>
              <a:ln w="9525">
                <a:solidFill>
                  <a:srgbClr val="000000"/>
                </a:solidFill>
                <a:round/>
                <a:headEnd type="triangle" w="med" len="med"/>
                <a:tailEnd type="triangle" w="med" len="med"/>
              </a:ln>
            </p:spPr>
          </p:cxnSp>
          <p:cxnSp>
            <p:nvCxnSpPr>
              <p:cNvPr id="19497" name="AutoShape 42"/>
              <p:cNvCxnSpPr>
                <a:cxnSpLocks noChangeShapeType="1"/>
              </p:cNvCxnSpPr>
              <p:nvPr/>
            </p:nvCxnSpPr>
            <p:spPr bwMode="auto">
              <a:xfrm>
                <a:off x="1450340" y="3967480"/>
                <a:ext cx="139700" cy="226695"/>
              </a:xfrm>
              <a:prstGeom prst="straightConnector1">
                <a:avLst/>
              </a:prstGeom>
              <a:noFill/>
              <a:ln w="9525">
                <a:solidFill>
                  <a:srgbClr val="000000"/>
                </a:solidFill>
                <a:round/>
                <a:headEnd type="triangle" w="med" len="med"/>
                <a:tailEnd type="triangle" w="med" len="med"/>
              </a:ln>
            </p:spPr>
          </p:cxnSp>
          <p:sp>
            <p:nvSpPr>
              <p:cNvPr id="19498" name="Oval 37"/>
              <p:cNvSpPr>
                <a:spLocks noChangeArrowheads="1"/>
              </p:cNvSpPr>
              <p:nvPr/>
            </p:nvSpPr>
            <p:spPr bwMode="auto">
              <a:xfrm>
                <a:off x="1796415" y="3627120"/>
                <a:ext cx="509905" cy="440055"/>
              </a:xfrm>
              <a:prstGeom prst="ellipse">
                <a:avLst/>
              </a:prstGeom>
              <a:solidFill>
                <a:srgbClr val="FFFF00"/>
              </a:solidFill>
              <a:ln w="9525">
                <a:solidFill>
                  <a:srgbClr val="1F497D"/>
                </a:solidFill>
                <a:round/>
                <a:headEnd/>
                <a:tailEnd/>
              </a:ln>
            </p:spPr>
            <p:txBody>
              <a:bodyPr lIns="0" tIns="0" bIns="0"/>
              <a:lstStyle/>
              <a:p>
                <a:pPr algn="ctr"/>
                <a:r>
                  <a:rPr lang="id-ID" sz="500" b="1">
                    <a:solidFill>
                      <a:srgbClr val="000000"/>
                    </a:solidFill>
                    <a:latin typeface="Times New Roman" pitchFamily="18" charset="0"/>
                    <a:cs typeface="Times New Roman" pitchFamily="18" charset="0"/>
                  </a:rPr>
                  <a:t> </a:t>
                </a:r>
                <a:endParaRPr lang="en-US" sz="1200">
                  <a:latin typeface="Times New Roman" pitchFamily="18" charset="0"/>
                  <a:cs typeface="Times New Roman" pitchFamily="18" charset="0"/>
                </a:endParaRPr>
              </a:p>
              <a:p>
                <a:pPr algn="r"/>
                <a:r>
                  <a:rPr lang="en-US" sz="900" b="1">
                    <a:solidFill>
                      <a:srgbClr val="000000"/>
                    </a:solidFill>
                    <a:latin typeface="Times New Roman" pitchFamily="18" charset="0"/>
                    <a:cs typeface="Times New Roman" pitchFamily="18" charset="0"/>
                  </a:rPr>
                  <a:t>Desa</a:t>
                </a:r>
                <a:endParaRPr lang="en-US" sz="1200">
                  <a:latin typeface="Times New Roman" pitchFamily="18" charset="0"/>
                  <a:cs typeface="Times New Roman" pitchFamily="18" charset="0"/>
                </a:endParaRPr>
              </a:p>
            </p:txBody>
          </p:sp>
          <p:sp>
            <p:nvSpPr>
              <p:cNvPr id="19499" name="Oval 38"/>
              <p:cNvSpPr>
                <a:spLocks noChangeArrowheads="1"/>
              </p:cNvSpPr>
              <p:nvPr/>
            </p:nvSpPr>
            <p:spPr bwMode="auto">
              <a:xfrm>
                <a:off x="1632585" y="3080385"/>
                <a:ext cx="509905" cy="440055"/>
              </a:xfrm>
              <a:prstGeom prst="ellipse">
                <a:avLst/>
              </a:prstGeom>
              <a:solidFill>
                <a:srgbClr val="FFFF00"/>
              </a:solidFill>
              <a:ln w="9525">
                <a:solidFill>
                  <a:srgbClr val="1F497D"/>
                </a:solidFill>
                <a:round/>
                <a:headEnd/>
                <a:tailEnd/>
              </a:ln>
            </p:spPr>
            <p:txBody>
              <a:bodyPr lIns="0" tIns="0" bIns="0"/>
              <a:lstStyle/>
              <a:p>
                <a:pPr algn="ctr"/>
                <a:r>
                  <a:rPr lang="id-ID" sz="500" b="1">
                    <a:solidFill>
                      <a:srgbClr val="000000"/>
                    </a:solidFill>
                    <a:latin typeface="Times New Roman" pitchFamily="18" charset="0"/>
                    <a:cs typeface="Times New Roman" pitchFamily="18" charset="0"/>
                  </a:rPr>
                  <a:t> </a:t>
                </a:r>
                <a:endParaRPr lang="en-US" sz="1200">
                  <a:latin typeface="Times New Roman" pitchFamily="18" charset="0"/>
                  <a:cs typeface="Times New Roman" pitchFamily="18" charset="0"/>
                </a:endParaRPr>
              </a:p>
              <a:p>
                <a:pPr algn="r"/>
                <a:r>
                  <a:rPr lang="en-US" sz="900" b="1">
                    <a:solidFill>
                      <a:srgbClr val="000000"/>
                    </a:solidFill>
                    <a:latin typeface="Times New Roman" pitchFamily="18" charset="0"/>
                    <a:cs typeface="Times New Roman" pitchFamily="18" charset="0"/>
                  </a:rPr>
                  <a:t>Desa</a:t>
                </a:r>
                <a:endParaRPr lang="en-US" sz="1200">
                  <a:latin typeface="Times New Roman" pitchFamily="18" charset="0"/>
                  <a:cs typeface="Times New Roman" pitchFamily="18" charset="0"/>
                </a:endParaRPr>
              </a:p>
            </p:txBody>
          </p:sp>
          <p:sp>
            <p:nvSpPr>
              <p:cNvPr id="19500" name="Oval 39"/>
              <p:cNvSpPr>
                <a:spLocks noChangeArrowheads="1"/>
              </p:cNvSpPr>
              <p:nvPr/>
            </p:nvSpPr>
            <p:spPr bwMode="auto">
              <a:xfrm>
                <a:off x="1658620" y="2439670"/>
                <a:ext cx="509905" cy="440055"/>
              </a:xfrm>
              <a:prstGeom prst="ellipse">
                <a:avLst/>
              </a:prstGeom>
              <a:solidFill>
                <a:srgbClr val="FFFF00"/>
              </a:solidFill>
              <a:ln w="9525">
                <a:solidFill>
                  <a:srgbClr val="1F497D"/>
                </a:solidFill>
                <a:round/>
                <a:headEnd/>
                <a:tailEnd/>
              </a:ln>
            </p:spPr>
            <p:txBody>
              <a:bodyPr lIns="0" tIns="0" bIns="0"/>
              <a:lstStyle/>
              <a:p>
                <a:pPr algn="ctr"/>
                <a:r>
                  <a:rPr lang="id-ID" sz="500" b="1">
                    <a:solidFill>
                      <a:srgbClr val="000000"/>
                    </a:solidFill>
                    <a:latin typeface="Times New Roman" pitchFamily="18" charset="0"/>
                    <a:cs typeface="Times New Roman" pitchFamily="18" charset="0"/>
                  </a:rPr>
                  <a:t> </a:t>
                </a:r>
                <a:endParaRPr lang="en-US" sz="1200">
                  <a:latin typeface="Times New Roman" pitchFamily="18" charset="0"/>
                  <a:cs typeface="Times New Roman" pitchFamily="18" charset="0"/>
                </a:endParaRPr>
              </a:p>
              <a:p>
                <a:pPr algn="r"/>
                <a:r>
                  <a:rPr lang="en-US" sz="900" b="1">
                    <a:solidFill>
                      <a:srgbClr val="000000"/>
                    </a:solidFill>
                    <a:latin typeface="Times New Roman" pitchFamily="18" charset="0"/>
                    <a:cs typeface="Times New Roman" pitchFamily="18" charset="0"/>
                  </a:rPr>
                  <a:t>Desa</a:t>
                </a:r>
                <a:endParaRPr lang="en-US" sz="1200">
                  <a:latin typeface="Times New Roman" pitchFamily="18" charset="0"/>
                  <a:cs typeface="Times New Roman" pitchFamily="18" charset="0"/>
                </a:endParaRPr>
              </a:p>
            </p:txBody>
          </p:sp>
          <p:sp>
            <p:nvSpPr>
              <p:cNvPr id="19501" name="Oval 40"/>
              <p:cNvSpPr>
                <a:spLocks noChangeArrowheads="1"/>
              </p:cNvSpPr>
              <p:nvPr/>
            </p:nvSpPr>
            <p:spPr bwMode="auto">
              <a:xfrm>
                <a:off x="1835785" y="1831340"/>
                <a:ext cx="509905" cy="440055"/>
              </a:xfrm>
              <a:prstGeom prst="ellipse">
                <a:avLst/>
              </a:prstGeom>
              <a:solidFill>
                <a:srgbClr val="FFFF00"/>
              </a:solidFill>
              <a:ln w="9525">
                <a:solidFill>
                  <a:srgbClr val="1F497D"/>
                </a:solidFill>
                <a:round/>
                <a:headEnd/>
                <a:tailEnd/>
              </a:ln>
            </p:spPr>
            <p:txBody>
              <a:bodyPr lIns="0" tIns="0" bIns="0"/>
              <a:lstStyle/>
              <a:p>
                <a:pPr algn="ctr"/>
                <a:r>
                  <a:rPr lang="id-ID" sz="500" b="1">
                    <a:solidFill>
                      <a:srgbClr val="000000"/>
                    </a:solidFill>
                    <a:latin typeface="Times New Roman" pitchFamily="18" charset="0"/>
                    <a:cs typeface="Times New Roman" pitchFamily="18" charset="0"/>
                  </a:rPr>
                  <a:t> </a:t>
                </a:r>
                <a:endParaRPr lang="en-US" sz="1200">
                  <a:latin typeface="Times New Roman" pitchFamily="18" charset="0"/>
                  <a:cs typeface="Times New Roman" pitchFamily="18" charset="0"/>
                </a:endParaRPr>
              </a:p>
              <a:p>
                <a:pPr algn="r"/>
                <a:r>
                  <a:rPr lang="en-US" sz="900" b="1">
                    <a:solidFill>
                      <a:srgbClr val="000000"/>
                    </a:solidFill>
                    <a:latin typeface="Times New Roman" pitchFamily="18" charset="0"/>
                    <a:cs typeface="Times New Roman" pitchFamily="18" charset="0"/>
                  </a:rPr>
                  <a:t>Desa</a:t>
                </a:r>
                <a:endParaRPr lang="en-US" sz="1200">
                  <a:latin typeface="Times New Roman" pitchFamily="18" charset="0"/>
                  <a:cs typeface="Times New Roman" pitchFamily="18" charset="0"/>
                </a:endParaRPr>
              </a:p>
            </p:txBody>
          </p:sp>
          <p:cxnSp>
            <p:nvCxnSpPr>
              <p:cNvPr id="19502" name="AutoShape 42"/>
              <p:cNvCxnSpPr>
                <a:cxnSpLocks noChangeShapeType="1"/>
              </p:cNvCxnSpPr>
              <p:nvPr/>
            </p:nvCxnSpPr>
            <p:spPr bwMode="auto">
              <a:xfrm>
                <a:off x="1972945" y="1691005"/>
                <a:ext cx="139700" cy="226695"/>
              </a:xfrm>
              <a:prstGeom prst="straightConnector1">
                <a:avLst/>
              </a:prstGeom>
              <a:noFill/>
              <a:ln w="9525">
                <a:solidFill>
                  <a:srgbClr val="000000"/>
                </a:solidFill>
                <a:round/>
                <a:headEnd type="triangle" w="med" len="med"/>
                <a:tailEnd type="triangle" w="med" len="med"/>
              </a:ln>
            </p:spPr>
          </p:cxnSp>
          <p:cxnSp>
            <p:nvCxnSpPr>
              <p:cNvPr id="19503" name="AutoShape 42"/>
              <p:cNvCxnSpPr>
                <a:cxnSpLocks noChangeShapeType="1"/>
              </p:cNvCxnSpPr>
              <p:nvPr/>
            </p:nvCxnSpPr>
            <p:spPr bwMode="auto">
              <a:xfrm>
                <a:off x="1577975" y="3036570"/>
                <a:ext cx="139700" cy="226695"/>
              </a:xfrm>
              <a:prstGeom prst="straightConnector1">
                <a:avLst/>
              </a:prstGeom>
              <a:noFill/>
              <a:ln w="9525">
                <a:solidFill>
                  <a:srgbClr val="000000"/>
                </a:solidFill>
                <a:round/>
                <a:headEnd type="triangle" w="med" len="med"/>
                <a:tailEnd type="triangle" w="med" len="med"/>
              </a:ln>
            </p:spPr>
          </p:cxnSp>
          <p:cxnSp>
            <p:nvCxnSpPr>
              <p:cNvPr id="19504" name="AutoShape 42"/>
              <p:cNvCxnSpPr>
                <a:cxnSpLocks noChangeShapeType="1"/>
              </p:cNvCxnSpPr>
              <p:nvPr/>
            </p:nvCxnSpPr>
            <p:spPr bwMode="auto">
              <a:xfrm>
                <a:off x="1652270" y="2331085"/>
                <a:ext cx="139700" cy="226695"/>
              </a:xfrm>
              <a:prstGeom prst="straightConnector1">
                <a:avLst/>
              </a:prstGeom>
              <a:noFill/>
              <a:ln w="9525">
                <a:solidFill>
                  <a:srgbClr val="000000"/>
                </a:solidFill>
                <a:round/>
                <a:headEnd type="triangle" w="med" len="med"/>
                <a:tailEnd type="triangle" w="med" len="med"/>
              </a:ln>
            </p:spPr>
          </p:cxnSp>
          <p:cxnSp>
            <p:nvCxnSpPr>
              <p:cNvPr id="19505" name="AutoShape 22"/>
              <p:cNvCxnSpPr>
                <a:cxnSpLocks noChangeShapeType="1"/>
              </p:cNvCxnSpPr>
              <p:nvPr/>
            </p:nvCxnSpPr>
            <p:spPr bwMode="auto">
              <a:xfrm flipH="1" flipV="1">
                <a:off x="1671955" y="3744595"/>
                <a:ext cx="230505" cy="155575"/>
              </a:xfrm>
              <a:prstGeom prst="straightConnector1">
                <a:avLst/>
              </a:prstGeom>
              <a:noFill/>
              <a:ln w="9525">
                <a:solidFill>
                  <a:srgbClr val="000000"/>
                </a:solidFill>
                <a:round/>
                <a:headEnd type="triangle" w="med" len="med"/>
                <a:tailEnd type="triangle" w="med" len="med"/>
              </a:ln>
            </p:spPr>
          </p:cxnSp>
          <p:cxnSp>
            <p:nvCxnSpPr>
              <p:cNvPr id="19506" name="AutoShape 26"/>
              <p:cNvCxnSpPr>
                <a:cxnSpLocks noChangeShapeType="1"/>
              </p:cNvCxnSpPr>
              <p:nvPr/>
            </p:nvCxnSpPr>
            <p:spPr bwMode="auto">
              <a:xfrm flipH="1">
                <a:off x="1597025" y="3345815"/>
                <a:ext cx="197485" cy="241935"/>
              </a:xfrm>
              <a:prstGeom prst="straightConnector1">
                <a:avLst/>
              </a:prstGeom>
              <a:noFill/>
              <a:ln w="9525">
                <a:solidFill>
                  <a:srgbClr val="000000"/>
                </a:solidFill>
                <a:round/>
                <a:headEnd type="triangle" w="med" len="med"/>
                <a:tailEnd type="triangle" w="med" len="med"/>
              </a:ln>
            </p:spPr>
          </p:cxnSp>
          <p:cxnSp>
            <p:nvCxnSpPr>
              <p:cNvPr id="19507" name="AutoShape 26"/>
              <p:cNvCxnSpPr>
                <a:cxnSpLocks noChangeShapeType="1"/>
              </p:cNvCxnSpPr>
              <p:nvPr/>
            </p:nvCxnSpPr>
            <p:spPr bwMode="auto">
              <a:xfrm flipH="1">
                <a:off x="1836420" y="3971290"/>
                <a:ext cx="179070" cy="201930"/>
              </a:xfrm>
              <a:prstGeom prst="straightConnector1">
                <a:avLst/>
              </a:prstGeom>
              <a:noFill/>
              <a:ln w="9525">
                <a:solidFill>
                  <a:srgbClr val="000000"/>
                </a:solidFill>
                <a:round/>
                <a:headEnd type="triangle" w="med" len="med"/>
                <a:tailEnd type="triangle" w="med" len="med"/>
              </a:ln>
            </p:spPr>
          </p:cxnSp>
          <p:cxnSp>
            <p:nvCxnSpPr>
              <p:cNvPr id="19508" name="AutoShape 26"/>
              <p:cNvCxnSpPr>
                <a:cxnSpLocks noChangeShapeType="1"/>
              </p:cNvCxnSpPr>
              <p:nvPr/>
            </p:nvCxnSpPr>
            <p:spPr bwMode="auto">
              <a:xfrm flipH="1">
                <a:off x="1572260" y="2739390"/>
                <a:ext cx="180340" cy="192405"/>
              </a:xfrm>
              <a:prstGeom prst="straightConnector1">
                <a:avLst/>
              </a:prstGeom>
              <a:noFill/>
              <a:ln w="9525">
                <a:solidFill>
                  <a:srgbClr val="000000"/>
                </a:solidFill>
                <a:round/>
                <a:headEnd type="triangle" w="med" len="med"/>
                <a:tailEnd type="triangle" w="med" len="med"/>
              </a:ln>
            </p:spPr>
          </p:cxnSp>
          <p:cxnSp>
            <p:nvCxnSpPr>
              <p:cNvPr id="19509" name="AutoShape 22"/>
              <p:cNvCxnSpPr>
                <a:cxnSpLocks noChangeShapeType="1"/>
              </p:cNvCxnSpPr>
              <p:nvPr/>
            </p:nvCxnSpPr>
            <p:spPr bwMode="auto">
              <a:xfrm flipH="1" flipV="1">
                <a:off x="2084070" y="2743835"/>
                <a:ext cx="262255" cy="159385"/>
              </a:xfrm>
              <a:prstGeom prst="straightConnector1">
                <a:avLst/>
              </a:prstGeom>
              <a:noFill/>
              <a:ln w="9525">
                <a:solidFill>
                  <a:srgbClr val="000000"/>
                </a:solidFill>
                <a:round/>
                <a:headEnd type="triangle" w="med" len="med"/>
                <a:tailEnd type="triangle" w="med" len="med"/>
              </a:ln>
            </p:spPr>
          </p:cxnSp>
          <p:cxnSp>
            <p:nvCxnSpPr>
              <p:cNvPr id="19510" name="AutoShape 26"/>
              <p:cNvCxnSpPr>
                <a:cxnSpLocks noChangeShapeType="1"/>
              </p:cNvCxnSpPr>
              <p:nvPr/>
            </p:nvCxnSpPr>
            <p:spPr bwMode="auto">
              <a:xfrm flipH="1">
                <a:off x="2022475" y="3036570"/>
                <a:ext cx="323850" cy="147955"/>
              </a:xfrm>
              <a:prstGeom prst="straightConnector1">
                <a:avLst/>
              </a:prstGeom>
              <a:noFill/>
              <a:ln w="9525">
                <a:solidFill>
                  <a:srgbClr val="000000"/>
                </a:solidFill>
                <a:round/>
                <a:headEnd type="triangle" w="med" len="med"/>
                <a:tailEnd type="triangle" w="med" len="med"/>
              </a:ln>
            </p:spPr>
          </p:cxnSp>
          <p:cxnSp>
            <p:nvCxnSpPr>
              <p:cNvPr id="19511" name="AutoShape 25"/>
              <p:cNvCxnSpPr>
                <a:cxnSpLocks noChangeShapeType="1"/>
              </p:cNvCxnSpPr>
              <p:nvPr/>
            </p:nvCxnSpPr>
            <p:spPr bwMode="auto">
              <a:xfrm flipH="1">
                <a:off x="2214880" y="2112645"/>
                <a:ext cx="304165" cy="635"/>
              </a:xfrm>
              <a:prstGeom prst="straightConnector1">
                <a:avLst/>
              </a:prstGeom>
              <a:noFill/>
              <a:ln w="9525">
                <a:solidFill>
                  <a:srgbClr val="000000"/>
                </a:solidFill>
                <a:round/>
                <a:headEnd type="triangle" w="med" len="med"/>
                <a:tailEnd type="triangle" w="med" len="med"/>
              </a:ln>
            </p:spPr>
          </p:cxnSp>
          <p:cxnSp>
            <p:nvCxnSpPr>
              <p:cNvPr id="19512" name="AutoShape 25"/>
              <p:cNvCxnSpPr>
                <a:cxnSpLocks noChangeShapeType="1"/>
              </p:cNvCxnSpPr>
              <p:nvPr/>
            </p:nvCxnSpPr>
            <p:spPr bwMode="auto">
              <a:xfrm flipH="1" flipV="1">
                <a:off x="2165985" y="3740785"/>
                <a:ext cx="251460" cy="29210"/>
              </a:xfrm>
              <a:prstGeom prst="straightConnector1">
                <a:avLst/>
              </a:prstGeom>
              <a:noFill/>
              <a:ln w="9525">
                <a:solidFill>
                  <a:srgbClr val="000000"/>
                </a:solidFill>
                <a:round/>
                <a:headEnd type="triangle" w="med" len="med"/>
                <a:tailEnd type="triangle" w="med" len="med"/>
              </a:ln>
            </p:spPr>
          </p:cxnSp>
          <p:sp>
            <p:nvSpPr>
              <p:cNvPr id="19513" name="Oval 52"/>
              <p:cNvSpPr>
                <a:spLocks noChangeArrowheads="1"/>
              </p:cNvSpPr>
              <p:nvPr/>
            </p:nvSpPr>
            <p:spPr bwMode="auto">
              <a:xfrm>
                <a:off x="2476500" y="3581400"/>
                <a:ext cx="716280" cy="396240"/>
              </a:xfrm>
              <a:prstGeom prst="ellipse">
                <a:avLst/>
              </a:prstGeom>
              <a:solidFill>
                <a:srgbClr val="990099"/>
              </a:solidFill>
              <a:ln w="19050">
                <a:solidFill>
                  <a:srgbClr val="0070C0"/>
                </a:solidFill>
                <a:round/>
                <a:headEnd/>
                <a:tailEnd/>
              </a:ln>
            </p:spPr>
            <p:txBody>
              <a:bodyPr anchor="ctr"/>
              <a:lstStyle/>
              <a:p>
                <a:pPr algn="ctr">
                  <a:lnSpc>
                    <a:spcPct val="70000"/>
                  </a:lnSpc>
                </a:pPr>
                <a:r>
                  <a:rPr lang="en-US" sz="1200" b="1">
                    <a:solidFill>
                      <a:srgbClr val="FFFFFF"/>
                    </a:solidFill>
                    <a:latin typeface="Times New Roman" pitchFamily="18" charset="0"/>
                    <a:cs typeface="Times New Roman" pitchFamily="18" charset="0"/>
                  </a:rPr>
                  <a:t>Kota</a:t>
                </a:r>
                <a:r>
                  <a:rPr lang="id-ID" sz="1200" b="1">
                    <a:solidFill>
                      <a:srgbClr val="FFFFFF"/>
                    </a:solidFill>
                    <a:latin typeface="Times New Roman" pitchFamily="18" charset="0"/>
                    <a:cs typeface="Times New Roman" pitchFamily="18" charset="0"/>
                  </a:rPr>
                  <a:t>/</a:t>
                </a:r>
                <a:endParaRPr lang="en-US" sz="1200">
                  <a:latin typeface="Times New Roman" pitchFamily="18" charset="0"/>
                  <a:cs typeface="Times New Roman" pitchFamily="18" charset="0"/>
                </a:endParaRPr>
              </a:p>
              <a:p>
                <a:pPr algn="ctr">
                  <a:lnSpc>
                    <a:spcPct val="70000"/>
                  </a:lnSpc>
                </a:pPr>
                <a:r>
                  <a:rPr lang="id-ID" sz="1200" b="1">
                    <a:solidFill>
                      <a:srgbClr val="FFFFFF"/>
                    </a:solidFill>
                    <a:latin typeface="Times New Roman" pitchFamily="18" charset="0"/>
                    <a:cs typeface="Times New Roman" pitchFamily="18" charset="0"/>
                  </a:rPr>
                  <a:t>Kab</a:t>
                </a:r>
                <a:endParaRPr lang="en-US" sz="1200">
                  <a:latin typeface="Times New Roman" pitchFamily="18" charset="0"/>
                  <a:cs typeface="Times New Roman" pitchFamily="18" charset="0"/>
                </a:endParaRPr>
              </a:p>
            </p:txBody>
          </p:sp>
          <p:sp>
            <p:nvSpPr>
              <p:cNvPr id="19514" name="Oval 53"/>
              <p:cNvSpPr>
                <a:spLocks noChangeArrowheads="1"/>
              </p:cNvSpPr>
              <p:nvPr/>
            </p:nvSpPr>
            <p:spPr bwMode="auto">
              <a:xfrm>
                <a:off x="2305050" y="2745105"/>
                <a:ext cx="716280" cy="396240"/>
              </a:xfrm>
              <a:prstGeom prst="ellipse">
                <a:avLst/>
              </a:prstGeom>
              <a:solidFill>
                <a:srgbClr val="990099"/>
              </a:solidFill>
              <a:ln w="19050">
                <a:solidFill>
                  <a:srgbClr val="0070C0"/>
                </a:solidFill>
                <a:round/>
                <a:headEnd/>
                <a:tailEnd/>
              </a:ln>
            </p:spPr>
            <p:txBody>
              <a:bodyPr anchor="ctr"/>
              <a:lstStyle/>
              <a:p>
                <a:pPr algn="ctr">
                  <a:lnSpc>
                    <a:spcPct val="70000"/>
                  </a:lnSpc>
                </a:pPr>
                <a:r>
                  <a:rPr lang="en-US" sz="1200" b="1">
                    <a:solidFill>
                      <a:srgbClr val="FFFFFF"/>
                    </a:solidFill>
                    <a:latin typeface="Times New Roman" pitchFamily="18" charset="0"/>
                    <a:cs typeface="Times New Roman" pitchFamily="18" charset="0"/>
                  </a:rPr>
                  <a:t>Kota</a:t>
                </a:r>
                <a:r>
                  <a:rPr lang="id-ID" sz="1200" b="1">
                    <a:solidFill>
                      <a:srgbClr val="FFFFFF"/>
                    </a:solidFill>
                    <a:latin typeface="Times New Roman" pitchFamily="18" charset="0"/>
                    <a:cs typeface="Times New Roman" pitchFamily="18" charset="0"/>
                  </a:rPr>
                  <a:t>/</a:t>
                </a:r>
                <a:endParaRPr lang="en-US" sz="1200">
                  <a:latin typeface="Times New Roman" pitchFamily="18" charset="0"/>
                  <a:cs typeface="Times New Roman" pitchFamily="18" charset="0"/>
                </a:endParaRPr>
              </a:p>
              <a:p>
                <a:pPr algn="ctr">
                  <a:lnSpc>
                    <a:spcPct val="70000"/>
                  </a:lnSpc>
                </a:pPr>
                <a:r>
                  <a:rPr lang="id-ID" sz="1200" b="1">
                    <a:solidFill>
                      <a:srgbClr val="FFFFFF"/>
                    </a:solidFill>
                    <a:latin typeface="Times New Roman" pitchFamily="18" charset="0"/>
                    <a:cs typeface="Times New Roman" pitchFamily="18" charset="0"/>
                  </a:rPr>
                  <a:t>Kab</a:t>
                </a:r>
                <a:endParaRPr lang="en-US" sz="1200">
                  <a:latin typeface="Times New Roman" pitchFamily="18" charset="0"/>
                  <a:cs typeface="Times New Roman" pitchFamily="18" charset="0"/>
                </a:endParaRPr>
              </a:p>
            </p:txBody>
          </p:sp>
          <p:sp>
            <p:nvSpPr>
              <p:cNvPr id="19515" name="AutoShape 12"/>
              <p:cNvSpPr>
                <a:spLocks noChangeArrowheads="1"/>
              </p:cNvSpPr>
              <p:nvPr/>
            </p:nvSpPr>
            <p:spPr bwMode="auto">
              <a:xfrm>
                <a:off x="4815205" y="1056005"/>
                <a:ext cx="1093470" cy="1220470"/>
              </a:xfrm>
              <a:prstGeom prst="star8">
                <a:avLst>
                  <a:gd name="adj" fmla="val 38250"/>
                </a:avLst>
              </a:prstGeom>
              <a:solidFill>
                <a:srgbClr val="0070C0"/>
              </a:solidFill>
              <a:ln w="9525">
                <a:solidFill>
                  <a:srgbClr val="1F497D"/>
                </a:solidFill>
                <a:miter lim="800000"/>
                <a:headEnd/>
                <a:tailEnd/>
              </a:ln>
            </p:spPr>
            <p:txBody>
              <a:bodyPr lIns="0" tIns="0" rIns="0" bIns="0" anchor="ctr"/>
              <a:lstStyle/>
              <a:p>
                <a:pPr algn="ctr"/>
                <a:r>
                  <a:rPr lang="en-US" sz="1200" b="1">
                    <a:solidFill>
                      <a:srgbClr val="FFFFFF"/>
                    </a:solidFill>
                    <a:latin typeface="Times New Roman" pitchFamily="18" charset="0"/>
                    <a:cs typeface="Times New Roman" pitchFamily="18" charset="0"/>
                  </a:rPr>
                  <a:t>Pelabuhan </a:t>
                </a:r>
                <a:r>
                  <a:rPr lang="id-ID" sz="1200" b="1">
                    <a:solidFill>
                      <a:srgbClr val="FFFFFF"/>
                    </a:solidFill>
                    <a:latin typeface="Times New Roman" pitchFamily="18" charset="0"/>
                    <a:cs typeface="Times New Roman" pitchFamily="18" charset="0"/>
                  </a:rPr>
                  <a:t>Hub </a:t>
                </a:r>
                <a:r>
                  <a:rPr lang="en-US" sz="1200" b="1">
                    <a:solidFill>
                      <a:srgbClr val="FFFFFF"/>
                    </a:solidFill>
                    <a:latin typeface="Times New Roman" pitchFamily="18" charset="0"/>
                    <a:cs typeface="Times New Roman" pitchFamily="18" charset="0"/>
                  </a:rPr>
                  <a:t>Internasional</a:t>
                </a:r>
                <a:endParaRPr lang="en-US" sz="1200">
                  <a:latin typeface="Times New Roman" pitchFamily="18" charset="0"/>
                  <a:cs typeface="Times New Roman" pitchFamily="18" charset="0"/>
                </a:endParaRPr>
              </a:p>
              <a:p>
                <a:pPr algn="ctr"/>
                <a:r>
                  <a:rPr lang="id-ID" sz="1200" b="1">
                    <a:solidFill>
                      <a:srgbClr val="FFFFFF"/>
                    </a:solidFill>
                    <a:latin typeface="Times New Roman" pitchFamily="18" charset="0"/>
                    <a:cs typeface="Times New Roman" pitchFamily="18" charset="0"/>
                  </a:rPr>
                  <a:t>AFRIKA</a:t>
                </a:r>
                <a:endParaRPr lang="en-US" sz="1200">
                  <a:latin typeface="Times New Roman" pitchFamily="18" charset="0"/>
                  <a:cs typeface="Times New Roman" pitchFamily="18" charset="0"/>
                </a:endParaRPr>
              </a:p>
            </p:txBody>
          </p:sp>
          <p:sp>
            <p:nvSpPr>
              <p:cNvPr id="19516" name="AutoShape 12"/>
              <p:cNvSpPr>
                <a:spLocks noChangeArrowheads="1"/>
              </p:cNvSpPr>
              <p:nvPr/>
            </p:nvSpPr>
            <p:spPr bwMode="auto">
              <a:xfrm>
                <a:off x="4773930" y="3752850"/>
                <a:ext cx="1093470" cy="1220470"/>
              </a:xfrm>
              <a:prstGeom prst="star8">
                <a:avLst>
                  <a:gd name="adj" fmla="val 38250"/>
                </a:avLst>
              </a:prstGeom>
              <a:solidFill>
                <a:srgbClr val="0070C0"/>
              </a:solidFill>
              <a:ln w="9525">
                <a:solidFill>
                  <a:srgbClr val="1F497D"/>
                </a:solidFill>
                <a:miter lim="800000"/>
                <a:headEnd/>
                <a:tailEnd/>
              </a:ln>
            </p:spPr>
            <p:txBody>
              <a:bodyPr lIns="0" tIns="0" rIns="0" bIns="0" anchor="ctr"/>
              <a:lstStyle/>
              <a:p>
                <a:pPr algn="ctr"/>
                <a:r>
                  <a:rPr lang="en-US" sz="1200" b="1">
                    <a:solidFill>
                      <a:srgbClr val="FFFFFF"/>
                    </a:solidFill>
                    <a:latin typeface="Times New Roman" pitchFamily="18" charset="0"/>
                    <a:cs typeface="Times New Roman" pitchFamily="18" charset="0"/>
                  </a:rPr>
                  <a:t>Pelabuhan</a:t>
                </a:r>
                <a:r>
                  <a:rPr lang="id-ID" sz="1200" b="1">
                    <a:solidFill>
                      <a:srgbClr val="FFFFFF"/>
                    </a:solidFill>
                    <a:latin typeface="Times New Roman" pitchFamily="18" charset="0"/>
                    <a:cs typeface="Times New Roman" pitchFamily="18" charset="0"/>
                  </a:rPr>
                  <a:t> Hub </a:t>
                </a:r>
                <a:r>
                  <a:rPr lang="en-US" sz="1200" b="1">
                    <a:solidFill>
                      <a:srgbClr val="FFFFFF"/>
                    </a:solidFill>
                    <a:latin typeface="Times New Roman" pitchFamily="18" charset="0"/>
                    <a:cs typeface="Times New Roman" pitchFamily="18" charset="0"/>
                  </a:rPr>
                  <a:t> Internasional</a:t>
                </a:r>
                <a:endParaRPr lang="en-US" sz="1200">
                  <a:latin typeface="Times New Roman" pitchFamily="18" charset="0"/>
                  <a:cs typeface="Times New Roman" pitchFamily="18" charset="0"/>
                </a:endParaRPr>
              </a:p>
              <a:p>
                <a:pPr algn="ctr"/>
                <a:r>
                  <a:rPr lang="id-ID" sz="1200" b="1">
                    <a:solidFill>
                      <a:srgbClr val="FFFFFF"/>
                    </a:solidFill>
                    <a:latin typeface="Times New Roman" pitchFamily="18" charset="0"/>
                    <a:cs typeface="Times New Roman" pitchFamily="18" charset="0"/>
                  </a:rPr>
                  <a:t>AUSTRALIA</a:t>
                </a:r>
                <a:endParaRPr lang="en-US" sz="1200">
                  <a:latin typeface="Times New Roman" pitchFamily="18" charset="0"/>
                  <a:cs typeface="Times New Roman" pitchFamily="18" charset="0"/>
                </a:endParaRPr>
              </a:p>
            </p:txBody>
          </p:sp>
          <p:sp>
            <p:nvSpPr>
              <p:cNvPr id="19517" name="AutoShape 14"/>
              <p:cNvSpPr>
                <a:spLocks noChangeArrowheads="1"/>
              </p:cNvSpPr>
              <p:nvPr/>
            </p:nvSpPr>
            <p:spPr bwMode="auto">
              <a:xfrm rot="7514301">
                <a:off x="5247323" y="2261552"/>
                <a:ext cx="344170" cy="174625"/>
              </a:xfrm>
              <a:prstGeom prst="leftRightArrow">
                <a:avLst>
                  <a:gd name="adj1" fmla="val 50000"/>
                  <a:gd name="adj2" fmla="val 39418"/>
                </a:avLst>
              </a:prstGeom>
              <a:solidFill>
                <a:srgbClr val="00B050"/>
              </a:solidFill>
              <a:ln w="9525">
                <a:solidFill>
                  <a:srgbClr val="1F497D"/>
                </a:solidFill>
                <a:miter lim="800000"/>
                <a:headEnd/>
                <a:tailEnd/>
              </a:ln>
            </p:spPr>
            <p:txBody>
              <a:bodyPr/>
              <a:lstStyle/>
              <a:p>
                <a:r>
                  <a:rPr lang="en-US" sz="1000">
                    <a:latin typeface="Times New Roman" pitchFamily="18" charset="0"/>
                    <a:cs typeface="Times New Roman" pitchFamily="18" charset="0"/>
                  </a:rPr>
                  <a:t> </a:t>
                </a:r>
                <a:endParaRPr lang="en-US" sz="1200">
                  <a:latin typeface="Times New Roman" pitchFamily="18" charset="0"/>
                  <a:cs typeface="Times New Roman" pitchFamily="18" charset="0"/>
                </a:endParaRPr>
              </a:p>
            </p:txBody>
          </p:sp>
          <p:sp>
            <p:nvSpPr>
              <p:cNvPr id="19518" name="AutoShape 14"/>
              <p:cNvSpPr>
                <a:spLocks noChangeArrowheads="1"/>
              </p:cNvSpPr>
              <p:nvPr/>
            </p:nvSpPr>
            <p:spPr bwMode="auto">
              <a:xfrm rot="3483423">
                <a:off x="5151438" y="3502977"/>
                <a:ext cx="344170" cy="174625"/>
              </a:xfrm>
              <a:prstGeom prst="leftRightArrow">
                <a:avLst>
                  <a:gd name="adj1" fmla="val 50000"/>
                  <a:gd name="adj2" fmla="val 39418"/>
                </a:avLst>
              </a:prstGeom>
              <a:solidFill>
                <a:srgbClr val="00B050"/>
              </a:solidFill>
              <a:ln w="9525">
                <a:solidFill>
                  <a:srgbClr val="1F497D"/>
                </a:solidFill>
                <a:miter lim="800000"/>
                <a:headEnd/>
                <a:tailEnd/>
              </a:ln>
            </p:spPr>
            <p:txBody>
              <a:bodyPr/>
              <a:lstStyle/>
              <a:p>
                <a:r>
                  <a:rPr lang="en-US" sz="1000">
                    <a:latin typeface="Times New Roman" pitchFamily="18" charset="0"/>
                    <a:cs typeface="Times New Roman" pitchFamily="18" charset="0"/>
                  </a:rPr>
                  <a:t> </a:t>
                </a:r>
                <a:endParaRPr lang="en-US" sz="1200">
                  <a:latin typeface="Times New Roman" pitchFamily="18" charset="0"/>
                  <a:cs typeface="Times New Roman" pitchFamily="18" charset="0"/>
                </a:endParaRPr>
              </a:p>
            </p:txBody>
          </p:sp>
          <p:sp>
            <p:nvSpPr>
              <p:cNvPr id="19519" name="Oval 58"/>
              <p:cNvSpPr>
                <a:spLocks noChangeArrowheads="1"/>
              </p:cNvSpPr>
              <p:nvPr/>
            </p:nvSpPr>
            <p:spPr bwMode="auto">
              <a:xfrm>
                <a:off x="1182370" y="1979295"/>
                <a:ext cx="517525" cy="440690"/>
              </a:xfrm>
              <a:prstGeom prst="ellipse">
                <a:avLst/>
              </a:prstGeom>
              <a:solidFill>
                <a:srgbClr val="FFFF00"/>
              </a:solidFill>
              <a:ln w="9525">
                <a:solidFill>
                  <a:srgbClr val="1F497D"/>
                </a:solidFill>
                <a:round/>
                <a:headEnd/>
                <a:tailEnd/>
              </a:ln>
            </p:spPr>
            <p:txBody>
              <a:bodyPr lIns="0" tIns="0" bIns="0"/>
              <a:lstStyle/>
              <a:p>
                <a:pPr algn="ctr"/>
                <a:r>
                  <a:rPr lang="id-ID" sz="500" b="1">
                    <a:solidFill>
                      <a:srgbClr val="000000"/>
                    </a:solidFill>
                    <a:latin typeface="Times New Roman" pitchFamily="18" charset="0"/>
                    <a:cs typeface="Times New Roman" pitchFamily="18" charset="0"/>
                  </a:rPr>
                  <a:t> </a:t>
                </a:r>
                <a:endParaRPr lang="en-US" sz="1200">
                  <a:latin typeface="Times New Roman" pitchFamily="18" charset="0"/>
                  <a:cs typeface="Times New Roman" pitchFamily="18" charset="0"/>
                </a:endParaRPr>
              </a:p>
              <a:p>
                <a:pPr algn="r"/>
                <a:r>
                  <a:rPr lang="en-US" sz="900" b="1">
                    <a:solidFill>
                      <a:srgbClr val="000000"/>
                    </a:solidFill>
                    <a:latin typeface="Times New Roman" pitchFamily="18" charset="0"/>
                    <a:cs typeface="Times New Roman" pitchFamily="18" charset="0"/>
                  </a:rPr>
                  <a:t>Desa</a:t>
                </a:r>
                <a:endParaRPr lang="en-US" sz="1200">
                  <a:latin typeface="Times New Roman" pitchFamily="18" charset="0"/>
                  <a:cs typeface="Times New Roman" pitchFamily="18" charset="0"/>
                </a:endParaRPr>
              </a:p>
            </p:txBody>
          </p:sp>
          <p:cxnSp>
            <p:nvCxnSpPr>
              <p:cNvPr id="19520" name="AutoShape 26"/>
              <p:cNvCxnSpPr>
                <a:cxnSpLocks noChangeShapeType="1"/>
              </p:cNvCxnSpPr>
              <p:nvPr/>
            </p:nvCxnSpPr>
            <p:spPr bwMode="auto">
              <a:xfrm flipH="1">
                <a:off x="1724660" y="2014855"/>
                <a:ext cx="180340" cy="192405"/>
              </a:xfrm>
              <a:prstGeom prst="straightConnector1">
                <a:avLst/>
              </a:prstGeom>
              <a:noFill/>
              <a:ln w="9525">
                <a:solidFill>
                  <a:srgbClr val="000000"/>
                </a:solidFill>
                <a:round/>
                <a:headEnd type="triangle" w="med" len="med"/>
                <a:tailEnd type="triangle" w="med" len="med"/>
              </a:ln>
            </p:spPr>
          </p:cxnSp>
          <p:sp>
            <p:nvSpPr>
              <p:cNvPr id="19521" name="Arc 37"/>
              <p:cNvSpPr>
                <a:spLocks/>
              </p:cNvSpPr>
              <p:nvPr/>
            </p:nvSpPr>
            <p:spPr bwMode="auto">
              <a:xfrm rot="8939243" flipH="1" flipV="1">
                <a:off x="1414780" y="2237740"/>
                <a:ext cx="936625" cy="913130"/>
              </a:xfrm>
              <a:custGeom>
                <a:avLst/>
                <a:gdLst>
                  <a:gd name="T0" fmla="*/ 2147483647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19015 h 21600"/>
                </a:gdLst>
                <a:ahLst/>
                <a:cxnLst>
                  <a:cxn ang="T6">
                    <a:pos x="T0" y="T1"/>
                  </a:cxn>
                  <a:cxn ang="T7">
                    <a:pos x="T2" y="T3"/>
                  </a:cxn>
                  <a:cxn ang="T8">
                    <a:pos x="T4" y="T5"/>
                  </a:cxn>
                </a:cxnLst>
                <a:rect l="T9" t="T10" r="T11" b="T12"/>
                <a:pathLst>
                  <a:path w="21600" h="21600" fill="none" extrusionOk="0">
                    <a:moveTo>
                      <a:pt x="11830" y="-1"/>
                    </a:moveTo>
                    <a:cubicBezTo>
                      <a:pt x="17926" y="3990"/>
                      <a:pt x="21600" y="10785"/>
                      <a:pt x="21600" y="18072"/>
                    </a:cubicBezTo>
                    <a:cubicBezTo>
                      <a:pt x="21600" y="18386"/>
                      <a:pt x="21593" y="18700"/>
                      <a:pt x="21579" y="19015"/>
                    </a:cubicBezTo>
                  </a:path>
                  <a:path w="21600" h="21600" stroke="0" extrusionOk="0">
                    <a:moveTo>
                      <a:pt x="11830" y="-1"/>
                    </a:moveTo>
                    <a:cubicBezTo>
                      <a:pt x="17926" y="3990"/>
                      <a:pt x="21600" y="10785"/>
                      <a:pt x="21600" y="18072"/>
                    </a:cubicBezTo>
                    <a:cubicBezTo>
                      <a:pt x="21600" y="18386"/>
                      <a:pt x="21593" y="18700"/>
                      <a:pt x="21579" y="19015"/>
                    </a:cubicBezTo>
                    <a:lnTo>
                      <a:pt x="0" y="18072"/>
                    </a:lnTo>
                    <a:lnTo>
                      <a:pt x="11830" y="-1"/>
                    </a:lnTo>
                    <a:close/>
                  </a:path>
                </a:pathLst>
              </a:custGeom>
              <a:noFill/>
              <a:ln w="12700">
                <a:solidFill>
                  <a:srgbClr val="000000"/>
                </a:solidFill>
                <a:round/>
                <a:headEnd type="triangle" w="med" len="med"/>
                <a:tailEnd type="triangle" w="med" len="med"/>
              </a:ln>
            </p:spPr>
            <p:txBody>
              <a:bodyPr lIns="0" tIns="0" rIns="18000" bIns="0"/>
              <a:lstStyle/>
              <a:p>
                <a:r>
                  <a:rPr lang="en-US" sz="1000">
                    <a:latin typeface="Times New Roman" pitchFamily="18" charset="0"/>
                    <a:cs typeface="Times New Roman" pitchFamily="18" charset="0"/>
                  </a:rPr>
                  <a:t> </a:t>
                </a:r>
                <a:endParaRPr lang="en-US" sz="1200">
                  <a:latin typeface="Times New Roman" pitchFamily="18" charset="0"/>
                  <a:cs typeface="Times New Roman" pitchFamily="18" charset="0"/>
                </a:endParaRPr>
              </a:p>
            </p:txBody>
          </p:sp>
          <p:sp>
            <p:nvSpPr>
              <p:cNvPr id="19522" name="Arc 37"/>
              <p:cNvSpPr>
                <a:spLocks/>
              </p:cNvSpPr>
              <p:nvPr/>
            </p:nvSpPr>
            <p:spPr bwMode="auto">
              <a:xfrm rot="-6168768" flipH="1" flipV="1">
                <a:off x="1563370" y="2682875"/>
                <a:ext cx="861695" cy="1009015"/>
              </a:xfrm>
              <a:custGeom>
                <a:avLst/>
                <a:gdLst>
                  <a:gd name="T0" fmla="*/ 2147483647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19015 h 21600"/>
                </a:gdLst>
                <a:ahLst/>
                <a:cxnLst>
                  <a:cxn ang="T6">
                    <a:pos x="T0" y="T1"/>
                  </a:cxn>
                  <a:cxn ang="T7">
                    <a:pos x="T2" y="T3"/>
                  </a:cxn>
                  <a:cxn ang="T8">
                    <a:pos x="T4" y="T5"/>
                  </a:cxn>
                </a:cxnLst>
                <a:rect l="T9" t="T10" r="T11" b="T12"/>
                <a:pathLst>
                  <a:path w="21600" h="21600" fill="none" extrusionOk="0">
                    <a:moveTo>
                      <a:pt x="11830" y="-1"/>
                    </a:moveTo>
                    <a:cubicBezTo>
                      <a:pt x="17926" y="3990"/>
                      <a:pt x="21600" y="10785"/>
                      <a:pt x="21600" y="18072"/>
                    </a:cubicBezTo>
                    <a:cubicBezTo>
                      <a:pt x="21600" y="18386"/>
                      <a:pt x="21593" y="18700"/>
                      <a:pt x="21579" y="19015"/>
                    </a:cubicBezTo>
                  </a:path>
                  <a:path w="21600" h="21600" stroke="0" extrusionOk="0">
                    <a:moveTo>
                      <a:pt x="11830" y="-1"/>
                    </a:moveTo>
                    <a:cubicBezTo>
                      <a:pt x="17926" y="3990"/>
                      <a:pt x="21600" y="10785"/>
                      <a:pt x="21600" y="18072"/>
                    </a:cubicBezTo>
                    <a:cubicBezTo>
                      <a:pt x="21600" y="18386"/>
                      <a:pt x="21593" y="18700"/>
                      <a:pt x="21579" y="19015"/>
                    </a:cubicBezTo>
                    <a:lnTo>
                      <a:pt x="0" y="18072"/>
                    </a:lnTo>
                    <a:lnTo>
                      <a:pt x="11830" y="-1"/>
                    </a:lnTo>
                    <a:close/>
                  </a:path>
                </a:pathLst>
              </a:custGeom>
              <a:noFill/>
              <a:ln w="12700">
                <a:solidFill>
                  <a:srgbClr val="000000"/>
                </a:solidFill>
                <a:round/>
                <a:headEnd type="triangle" w="med" len="med"/>
                <a:tailEnd type="triangle" w="med" len="med"/>
              </a:ln>
            </p:spPr>
            <p:txBody>
              <a:bodyPr lIns="0" tIns="0" rIns="18000" bIns="0"/>
              <a:lstStyle/>
              <a:p>
                <a:r>
                  <a:rPr lang="en-US" sz="1000">
                    <a:latin typeface="Times New Roman" pitchFamily="18" charset="0"/>
                    <a:cs typeface="Times New Roman" pitchFamily="18" charset="0"/>
                  </a:rPr>
                  <a:t> </a:t>
                </a:r>
                <a:endParaRPr lang="en-US" sz="1200">
                  <a:latin typeface="Times New Roman" pitchFamily="18" charset="0"/>
                  <a:cs typeface="Times New Roman" pitchFamily="18" charset="0"/>
                </a:endParaRPr>
              </a:p>
            </p:txBody>
          </p:sp>
          <p:sp>
            <p:nvSpPr>
              <p:cNvPr id="19523" name="Arc 37"/>
              <p:cNvSpPr>
                <a:spLocks/>
              </p:cNvSpPr>
              <p:nvPr/>
            </p:nvSpPr>
            <p:spPr bwMode="auto">
              <a:xfrm rot="8939243" flipH="1" flipV="1">
                <a:off x="1911985" y="1379855"/>
                <a:ext cx="844550" cy="967105"/>
              </a:xfrm>
              <a:custGeom>
                <a:avLst/>
                <a:gdLst>
                  <a:gd name="T0" fmla="*/ 2147483647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19015 h 21600"/>
                </a:gdLst>
                <a:ahLst/>
                <a:cxnLst>
                  <a:cxn ang="T6">
                    <a:pos x="T0" y="T1"/>
                  </a:cxn>
                  <a:cxn ang="T7">
                    <a:pos x="T2" y="T3"/>
                  </a:cxn>
                  <a:cxn ang="T8">
                    <a:pos x="T4" y="T5"/>
                  </a:cxn>
                </a:cxnLst>
                <a:rect l="T9" t="T10" r="T11" b="T12"/>
                <a:pathLst>
                  <a:path w="21600" h="21600" fill="none" extrusionOk="0">
                    <a:moveTo>
                      <a:pt x="11830" y="-1"/>
                    </a:moveTo>
                    <a:cubicBezTo>
                      <a:pt x="17926" y="3990"/>
                      <a:pt x="21600" y="10785"/>
                      <a:pt x="21600" y="18072"/>
                    </a:cubicBezTo>
                    <a:cubicBezTo>
                      <a:pt x="21600" y="18386"/>
                      <a:pt x="21593" y="18700"/>
                      <a:pt x="21579" y="19015"/>
                    </a:cubicBezTo>
                  </a:path>
                  <a:path w="21600" h="21600" stroke="0" extrusionOk="0">
                    <a:moveTo>
                      <a:pt x="11830" y="-1"/>
                    </a:moveTo>
                    <a:cubicBezTo>
                      <a:pt x="17926" y="3990"/>
                      <a:pt x="21600" y="10785"/>
                      <a:pt x="21600" y="18072"/>
                    </a:cubicBezTo>
                    <a:cubicBezTo>
                      <a:pt x="21600" y="18386"/>
                      <a:pt x="21593" y="18700"/>
                      <a:pt x="21579" y="19015"/>
                    </a:cubicBezTo>
                    <a:lnTo>
                      <a:pt x="0" y="18072"/>
                    </a:lnTo>
                    <a:lnTo>
                      <a:pt x="11830" y="-1"/>
                    </a:lnTo>
                    <a:close/>
                  </a:path>
                </a:pathLst>
              </a:custGeom>
              <a:noFill/>
              <a:ln w="12700">
                <a:solidFill>
                  <a:srgbClr val="000000"/>
                </a:solidFill>
                <a:round/>
                <a:headEnd type="triangle" w="med" len="med"/>
                <a:tailEnd type="triangle" w="med" len="med"/>
              </a:ln>
            </p:spPr>
            <p:txBody>
              <a:bodyPr lIns="0" tIns="0" rIns="18000" bIns="0"/>
              <a:lstStyle/>
              <a:p>
                <a:r>
                  <a:rPr lang="en-US" sz="1000">
                    <a:latin typeface="Times New Roman" pitchFamily="18" charset="0"/>
                    <a:cs typeface="Times New Roman" pitchFamily="18" charset="0"/>
                  </a:rPr>
                  <a:t> </a:t>
                </a:r>
                <a:endParaRPr lang="en-US" sz="1200">
                  <a:latin typeface="Times New Roman" pitchFamily="18" charset="0"/>
                  <a:cs typeface="Times New Roman" pitchFamily="18" charset="0"/>
                </a:endParaRPr>
              </a:p>
            </p:txBody>
          </p:sp>
          <p:sp>
            <p:nvSpPr>
              <p:cNvPr id="19524" name="Arc 37"/>
              <p:cNvSpPr>
                <a:spLocks/>
              </p:cNvSpPr>
              <p:nvPr/>
            </p:nvSpPr>
            <p:spPr bwMode="auto">
              <a:xfrm rot="-5400000" flipH="1" flipV="1">
                <a:off x="2034223" y="3461702"/>
                <a:ext cx="844550" cy="967105"/>
              </a:xfrm>
              <a:custGeom>
                <a:avLst/>
                <a:gdLst>
                  <a:gd name="T0" fmla="*/ 2147483647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19015 h 21600"/>
                </a:gdLst>
                <a:ahLst/>
                <a:cxnLst>
                  <a:cxn ang="T6">
                    <a:pos x="T0" y="T1"/>
                  </a:cxn>
                  <a:cxn ang="T7">
                    <a:pos x="T2" y="T3"/>
                  </a:cxn>
                  <a:cxn ang="T8">
                    <a:pos x="T4" y="T5"/>
                  </a:cxn>
                </a:cxnLst>
                <a:rect l="T9" t="T10" r="T11" b="T12"/>
                <a:pathLst>
                  <a:path w="21600" h="21600" fill="none" extrusionOk="0">
                    <a:moveTo>
                      <a:pt x="11830" y="-1"/>
                    </a:moveTo>
                    <a:cubicBezTo>
                      <a:pt x="17926" y="3990"/>
                      <a:pt x="21600" y="10785"/>
                      <a:pt x="21600" y="18072"/>
                    </a:cubicBezTo>
                    <a:cubicBezTo>
                      <a:pt x="21600" y="18386"/>
                      <a:pt x="21593" y="18700"/>
                      <a:pt x="21579" y="19015"/>
                    </a:cubicBezTo>
                  </a:path>
                  <a:path w="21600" h="21600" stroke="0" extrusionOk="0">
                    <a:moveTo>
                      <a:pt x="11830" y="-1"/>
                    </a:moveTo>
                    <a:cubicBezTo>
                      <a:pt x="17926" y="3990"/>
                      <a:pt x="21600" y="10785"/>
                      <a:pt x="21600" y="18072"/>
                    </a:cubicBezTo>
                    <a:cubicBezTo>
                      <a:pt x="21600" y="18386"/>
                      <a:pt x="21593" y="18700"/>
                      <a:pt x="21579" y="19015"/>
                    </a:cubicBezTo>
                    <a:lnTo>
                      <a:pt x="0" y="18072"/>
                    </a:lnTo>
                    <a:lnTo>
                      <a:pt x="11830" y="-1"/>
                    </a:lnTo>
                    <a:close/>
                  </a:path>
                </a:pathLst>
              </a:custGeom>
              <a:noFill/>
              <a:ln w="12700">
                <a:solidFill>
                  <a:srgbClr val="000000"/>
                </a:solidFill>
                <a:round/>
                <a:headEnd type="triangle" w="med" len="med"/>
                <a:tailEnd type="triangle" w="med" len="med"/>
              </a:ln>
            </p:spPr>
            <p:txBody>
              <a:bodyPr lIns="0" tIns="0" rIns="18000" bIns="0"/>
              <a:lstStyle/>
              <a:p>
                <a:r>
                  <a:rPr lang="en-US" sz="1000">
                    <a:latin typeface="Times New Roman" pitchFamily="18" charset="0"/>
                    <a:cs typeface="Times New Roman" pitchFamily="18" charset="0"/>
                  </a:rPr>
                  <a:t> </a:t>
                </a:r>
                <a:endParaRPr lang="en-US" sz="1200">
                  <a:latin typeface="Times New Roman" pitchFamily="18" charset="0"/>
                  <a:cs typeface="Times New Roman" pitchFamily="18" charset="0"/>
                </a:endParaRPr>
              </a:p>
            </p:txBody>
          </p:sp>
        </p:grpSp>
        <p:sp>
          <p:nvSpPr>
            <p:cNvPr id="19464" name="Arc 37"/>
            <p:cNvSpPr>
              <a:spLocks/>
            </p:cNvSpPr>
            <p:nvPr/>
          </p:nvSpPr>
          <p:spPr bwMode="auto">
            <a:xfrm rot="1905151" flipH="1" flipV="1">
              <a:off x="-87669" y="1666495"/>
              <a:ext cx="3686605" cy="3276600"/>
            </a:xfrm>
            <a:custGeom>
              <a:avLst/>
              <a:gdLst>
                <a:gd name="T0" fmla="*/ 2147483647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19015 h 21600"/>
              </a:gdLst>
              <a:ahLst/>
              <a:cxnLst>
                <a:cxn ang="T6">
                  <a:pos x="T0" y="T1"/>
                </a:cxn>
                <a:cxn ang="T7">
                  <a:pos x="T2" y="T3"/>
                </a:cxn>
                <a:cxn ang="T8">
                  <a:pos x="T4" y="T5"/>
                </a:cxn>
              </a:cxnLst>
              <a:rect l="T9" t="T10" r="T11" b="T12"/>
              <a:pathLst>
                <a:path w="21600" h="21600" fill="none" extrusionOk="0">
                  <a:moveTo>
                    <a:pt x="11830" y="-1"/>
                  </a:moveTo>
                  <a:cubicBezTo>
                    <a:pt x="17926" y="3990"/>
                    <a:pt x="21600" y="10785"/>
                    <a:pt x="21600" y="18072"/>
                  </a:cubicBezTo>
                  <a:cubicBezTo>
                    <a:pt x="21600" y="18386"/>
                    <a:pt x="21593" y="18700"/>
                    <a:pt x="21579" y="19015"/>
                  </a:cubicBezTo>
                </a:path>
                <a:path w="21600" h="21600" stroke="0" extrusionOk="0">
                  <a:moveTo>
                    <a:pt x="11830" y="-1"/>
                  </a:moveTo>
                  <a:cubicBezTo>
                    <a:pt x="17926" y="3990"/>
                    <a:pt x="21600" y="10785"/>
                    <a:pt x="21600" y="18072"/>
                  </a:cubicBezTo>
                  <a:cubicBezTo>
                    <a:pt x="21600" y="18386"/>
                    <a:pt x="21593" y="18700"/>
                    <a:pt x="21579" y="19015"/>
                  </a:cubicBezTo>
                  <a:lnTo>
                    <a:pt x="0" y="18072"/>
                  </a:lnTo>
                  <a:lnTo>
                    <a:pt x="11830" y="-1"/>
                  </a:lnTo>
                  <a:close/>
                </a:path>
              </a:pathLst>
            </a:custGeom>
            <a:noFill/>
            <a:ln w="12700">
              <a:solidFill>
                <a:srgbClr val="000000"/>
              </a:solidFill>
              <a:round/>
              <a:headEnd type="triangle" w="med" len="med"/>
              <a:tailEnd type="triangle" w="med" len="med"/>
            </a:ln>
          </p:spPr>
          <p:txBody>
            <a:bodyPr lIns="0" tIns="0" rIns="18000" bIns="0"/>
            <a:lstStyle/>
            <a:p>
              <a:r>
                <a:rPr lang="en-US" sz="1000">
                  <a:latin typeface="Times New Roman" pitchFamily="18" charset="0"/>
                  <a:cs typeface="Times New Roman" pitchFamily="18" charset="0"/>
                </a:rPr>
                <a:t> </a:t>
              </a:r>
              <a:endParaRPr lang="en-US" sz="1200">
                <a:latin typeface="Times New Roman" pitchFamily="18" charset="0"/>
                <a:cs typeface="Times New Roman" pitchFamily="18" charset="0"/>
              </a:endParaRPr>
            </a:p>
          </p:txBody>
        </p:sp>
      </p:grpSp>
      <p:sp>
        <p:nvSpPr>
          <p:cNvPr id="19460" name="Rectangle 6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id-ID">
              <a:cs typeface="Arial" pitchFamily="34" charset="0"/>
            </a:endParaRPr>
          </a:p>
        </p:txBody>
      </p:sp>
      <p:graphicFrame>
        <p:nvGraphicFramePr>
          <p:cNvPr id="19461" name="Object 9"/>
          <p:cNvGraphicFramePr>
            <a:graphicFrameLocks noChangeAspect="1"/>
          </p:cNvGraphicFramePr>
          <p:nvPr/>
        </p:nvGraphicFramePr>
        <p:xfrm>
          <a:off x="69850" y="6096000"/>
          <a:ext cx="879475" cy="609600"/>
        </p:xfrm>
        <a:graphic>
          <a:graphicData uri="http://schemas.openxmlformats.org/presentationml/2006/ole">
            <p:oleObj spid="_x0000_s19461" name="CorelDRAW!" r:id="rId3" imgW="1498702" imgH="1292962" progId="">
              <p:embed/>
            </p:oleObj>
          </a:graphicData>
        </a:graphic>
      </p:graphicFrame>
      <p:sp>
        <p:nvSpPr>
          <p:cNvPr id="69" name="Rectangle 20"/>
          <p:cNvSpPr>
            <a:spLocks noChangeArrowheads="1"/>
          </p:cNvSpPr>
          <p:nvPr/>
        </p:nvSpPr>
        <p:spPr bwMode="auto">
          <a:xfrm>
            <a:off x="214313" y="6143625"/>
            <a:ext cx="571500" cy="569913"/>
          </a:xfrm>
          <a:prstGeom prst="rect">
            <a:avLst/>
          </a:prstGeom>
          <a:noFill/>
          <a:ln w="9525">
            <a:noFill/>
            <a:miter lim="800000"/>
            <a:headEnd/>
            <a:tailEnd/>
          </a:ln>
          <a:effectLst/>
        </p:spPr>
        <p:txBody>
          <a:bodyPr lIns="128016" tIns="64008" rIns="128016" bIns="64008" anchor="ctr"/>
          <a:lstStyle/>
          <a:p>
            <a:pPr defTabSz="1279525">
              <a:defRPr/>
            </a:pPr>
            <a:fld id="{07B8B6F4-D9DA-44E0-9697-788A13CBAF31}" type="slidenum">
              <a:rPr lang="en-US" sz="2000" b="1">
                <a:solidFill>
                  <a:srgbClr val="C00000"/>
                </a:solidFill>
                <a:effectLst>
                  <a:outerShdw blurRad="38100" dist="38100" dir="2700000" algn="tl">
                    <a:srgbClr val="C0C0C0"/>
                  </a:outerShdw>
                </a:effectLst>
              </a:rPr>
              <a:pPr defTabSz="1279525">
                <a:defRPr/>
              </a:pPr>
              <a:t>19</a:t>
            </a:fld>
            <a:endParaRPr lang="en-US" sz="2000" b="1" dirty="0">
              <a:solidFill>
                <a:srgbClr val="C00000"/>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428625" y="285750"/>
            <a:ext cx="5295900" cy="714375"/>
          </a:xfrm>
          <a:solidFill>
            <a:srgbClr val="002060"/>
          </a:solidFill>
        </p:spPr>
        <p:txBody>
          <a:bodyPr/>
          <a:lstStyle/>
          <a:p>
            <a:r>
              <a:rPr lang="id-ID" sz="4000" b="1" smtClean="0">
                <a:solidFill>
                  <a:schemeClr val="bg1"/>
                </a:solidFill>
              </a:rPr>
              <a:t>Sistematika Paparan</a:t>
            </a:r>
          </a:p>
        </p:txBody>
      </p:sp>
      <p:sp>
        <p:nvSpPr>
          <p:cNvPr id="5123" name="Content Placeholder 2"/>
          <p:cNvSpPr>
            <a:spLocks noGrp="1"/>
          </p:cNvSpPr>
          <p:nvPr>
            <p:ph idx="4294967295"/>
          </p:nvPr>
        </p:nvSpPr>
        <p:spPr>
          <a:xfrm>
            <a:off x="501650" y="1268413"/>
            <a:ext cx="8213725" cy="4660900"/>
          </a:xfrm>
        </p:spPr>
        <p:txBody>
          <a:bodyPr/>
          <a:lstStyle/>
          <a:p>
            <a:pPr marL="514350" indent="-514350">
              <a:spcBef>
                <a:spcPts val="600"/>
              </a:spcBef>
              <a:buClr>
                <a:srgbClr val="C00000"/>
              </a:buClr>
              <a:buSzPct val="150000"/>
              <a:buFont typeface="Calibri" pitchFamily="34" charset="0"/>
              <a:buAutoNum type="arabicPeriod"/>
            </a:pPr>
            <a:r>
              <a:rPr lang="id-ID" sz="2800" b="1" dirty="0" smtClean="0">
                <a:solidFill>
                  <a:srgbClr val="002060"/>
                </a:solidFill>
              </a:rPr>
              <a:t>Latar Belakang</a:t>
            </a:r>
          </a:p>
          <a:p>
            <a:pPr marL="514350" indent="-514350">
              <a:spcBef>
                <a:spcPts val="600"/>
              </a:spcBef>
              <a:buClr>
                <a:srgbClr val="C00000"/>
              </a:buClr>
              <a:buSzPct val="150000"/>
              <a:buFont typeface="Calibri" pitchFamily="34" charset="0"/>
              <a:buAutoNum type="arabicPeriod"/>
            </a:pPr>
            <a:r>
              <a:rPr lang="id-ID" sz="2800" b="1" dirty="0" smtClean="0">
                <a:solidFill>
                  <a:srgbClr val="002060"/>
                </a:solidFill>
              </a:rPr>
              <a:t>Pasal-pasal dalam Perpres Nomor 26 Tahun 2012</a:t>
            </a:r>
          </a:p>
          <a:p>
            <a:pPr marL="514350" indent="-514350">
              <a:spcBef>
                <a:spcPts val="600"/>
              </a:spcBef>
              <a:buClr>
                <a:srgbClr val="C00000"/>
              </a:buClr>
              <a:buSzPct val="150000"/>
              <a:buFont typeface="Calibri" pitchFamily="34" charset="0"/>
              <a:buAutoNum type="arabicPeriod"/>
            </a:pPr>
            <a:r>
              <a:rPr lang="id-ID" sz="2800" b="1" dirty="0" smtClean="0">
                <a:solidFill>
                  <a:srgbClr val="002060"/>
                </a:solidFill>
              </a:rPr>
              <a:t>Pokok-pokok Cetak Biru Pengembangan Sislognas</a:t>
            </a:r>
          </a:p>
          <a:p>
            <a:pPr marL="514350" indent="-514350">
              <a:spcBef>
                <a:spcPts val="600"/>
              </a:spcBef>
              <a:buClr>
                <a:srgbClr val="C00000"/>
              </a:buClr>
              <a:buSzPct val="150000"/>
              <a:buFont typeface="Calibri" pitchFamily="34" charset="0"/>
              <a:buAutoNum type="arabicPeriod"/>
            </a:pPr>
            <a:r>
              <a:rPr lang="id-ID" sz="2800" b="1" dirty="0" smtClean="0">
                <a:solidFill>
                  <a:srgbClr val="002060"/>
                </a:solidFill>
              </a:rPr>
              <a:t>Profil Sislognas  yang diharapkan</a:t>
            </a:r>
          </a:p>
          <a:p>
            <a:pPr marL="514350" indent="-514350">
              <a:spcBef>
                <a:spcPts val="600"/>
              </a:spcBef>
              <a:buClr>
                <a:srgbClr val="C00000"/>
              </a:buClr>
              <a:buSzPct val="150000"/>
              <a:buFont typeface="Calibri" pitchFamily="34" charset="0"/>
              <a:buAutoNum type="arabicPeriod"/>
            </a:pPr>
            <a:r>
              <a:rPr lang="id-ID" sz="2800" b="1" dirty="0" smtClean="0">
                <a:solidFill>
                  <a:srgbClr val="002060"/>
                </a:solidFill>
              </a:rPr>
              <a:t>Kerangka Implementasi dan Esensi Porgram Aksi</a:t>
            </a:r>
          </a:p>
          <a:p>
            <a:pPr marL="514350" indent="-514350">
              <a:spcBef>
                <a:spcPts val="600"/>
              </a:spcBef>
              <a:buClr>
                <a:srgbClr val="C00000"/>
              </a:buClr>
              <a:buSzPct val="150000"/>
              <a:buFont typeface="Calibri" pitchFamily="34" charset="0"/>
              <a:buAutoNum type="arabicPeriod"/>
            </a:pPr>
            <a:r>
              <a:rPr lang="en-US" sz="2800" b="1" dirty="0" err="1" smtClean="0">
                <a:solidFill>
                  <a:srgbClr val="002060"/>
                </a:solidFill>
              </a:rPr>
              <a:t>Tindak</a:t>
            </a:r>
            <a:r>
              <a:rPr lang="en-US" sz="2800" b="1" dirty="0" smtClean="0">
                <a:solidFill>
                  <a:srgbClr val="002060"/>
                </a:solidFill>
              </a:rPr>
              <a:t> </a:t>
            </a:r>
            <a:r>
              <a:rPr lang="en-US" sz="2800" b="1" dirty="0" err="1" smtClean="0">
                <a:solidFill>
                  <a:srgbClr val="002060"/>
                </a:solidFill>
              </a:rPr>
              <a:t>Lanjut</a:t>
            </a:r>
            <a:r>
              <a:rPr lang="id-ID" sz="2800" b="1" dirty="0" smtClean="0">
                <a:solidFill>
                  <a:srgbClr val="002060"/>
                </a:solidFill>
              </a:rPr>
              <a:t> </a:t>
            </a:r>
            <a:endParaRPr lang="en-US" sz="2800" dirty="0" smtClean="0">
              <a:solidFill>
                <a:srgbClr val="002060"/>
              </a:solidFill>
            </a:endParaRPr>
          </a:p>
        </p:txBody>
      </p:sp>
      <p:graphicFrame>
        <p:nvGraphicFramePr>
          <p:cNvPr id="5124" name="Object 9"/>
          <p:cNvGraphicFramePr>
            <a:graphicFrameLocks noChangeAspect="1"/>
          </p:cNvGraphicFramePr>
          <p:nvPr/>
        </p:nvGraphicFramePr>
        <p:xfrm>
          <a:off x="179388" y="6096000"/>
          <a:ext cx="660400" cy="609600"/>
        </p:xfrm>
        <a:graphic>
          <a:graphicData uri="http://schemas.openxmlformats.org/presentationml/2006/ole">
            <p:oleObj spid="_x0000_s5124" name="CorelDRAW!" r:id="rId3" imgW="1498702" imgH="1292962" progId="">
              <p:embed/>
            </p:oleObj>
          </a:graphicData>
        </a:graphic>
      </p:graphicFrame>
      <p:sp>
        <p:nvSpPr>
          <p:cNvPr id="16" name="Rectangle 20"/>
          <p:cNvSpPr>
            <a:spLocks noChangeArrowheads="1"/>
          </p:cNvSpPr>
          <p:nvPr/>
        </p:nvSpPr>
        <p:spPr bwMode="auto">
          <a:xfrm>
            <a:off x="285750" y="6143625"/>
            <a:ext cx="428625" cy="569913"/>
          </a:xfrm>
          <a:prstGeom prst="rect">
            <a:avLst/>
          </a:prstGeom>
          <a:noFill/>
          <a:ln w="9525">
            <a:noFill/>
            <a:miter lim="800000"/>
            <a:headEnd/>
            <a:tailEnd/>
          </a:ln>
          <a:effectLst/>
        </p:spPr>
        <p:txBody>
          <a:bodyPr lIns="128016" tIns="64008" rIns="128016" bIns="64008" anchor="ctr"/>
          <a:lstStyle/>
          <a:p>
            <a:pPr defTabSz="1279525">
              <a:defRPr/>
            </a:pPr>
            <a:fld id="{2738A117-9B0A-4D8F-901E-426BF0CD7237}" type="slidenum">
              <a:rPr lang="en-US" sz="2000" b="1">
                <a:solidFill>
                  <a:srgbClr val="C00000"/>
                </a:solidFill>
                <a:effectLst>
                  <a:outerShdw blurRad="38100" dist="38100" dir="2700000" algn="tl">
                    <a:srgbClr val="C0C0C0"/>
                  </a:outerShdw>
                </a:effectLst>
              </a:rPr>
              <a:pPr defTabSz="1279525">
                <a:defRPr/>
              </a:pPr>
              <a:t>2</a:t>
            </a:fld>
            <a:endParaRPr lang="en-US" sz="2000" b="1" dirty="0">
              <a:solidFill>
                <a:srgbClr val="C00000"/>
              </a:solidFill>
              <a:effectLst>
                <a:outerShdw blurRad="38100" dist="38100" dir="2700000" algn="tl">
                  <a:srgbClr val="C0C0C0"/>
                </a:outerShdw>
              </a:effectLst>
            </a:endParaRPr>
          </a:p>
        </p:txBody>
      </p:sp>
    </p:spTree>
  </p:cSld>
  <p:clrMapOvr>
    <a:masterClrMapping/>
  </p:clrMapOvr>
  <p:transition>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95288" y="44450"/>
            <a:ext cx="8294687" cy="720725"/>
          </a:xfrm>
          <a:solidFill>
            <a:srgbClr val="002060"/>
          </a:solidFill>
        </p:spPr>
        <p:txBody>
          <a:bodyPr/>
          <a:lstStyle/>
          <a:p>
            <a:pPr eaLnBrk="1" hangingPunct="1"/>
            <a:r>
              <a:rPr lang="id-ID" sz="2800" smtClean="0">
                <a:solidFill>
                  <a:schemeClr val="bg1"/>
                </a:solidFill>
                <a:latin typeface="Impact" pitchFamily="34" charset="0"/>
              </a:rPr>
              <a:t>DRIVER: Komoditas Penggerak Utama</a:t>
            </a:r>
            <a:endParaRPr lang="en-US" sz="2800" smtClean="0">
              <a:solidFill>
                <a:schemeClr val="bg1"/>
              </a:solidFill>
              <a:latin typeface="Impact" pitchFamily="34" charset="0"/>
            </a:endParaRPr>
          </a:p>
        </p:txBody>
      </p:sp>
      <p:graphicFrame>
        <p:nvGraphicFramePr>
          <p:cNvPr id="20483" name="Object 9"/>
          <p:cNvGraphicFramePr>
            <a:graphicFrameLocks noChangeAspect="1"/>
          </p:cNvGraphicFramePr>
          <p:nvPr/>
        </p:nvGraphicFramePr>
        <p:xfrm>
          <a:off x="69850" y="6096000"/>
          <a:ext cx="879475" cy="609600"/>
        </p:xfrm>
        <a:graphic>
          <a:graphicData uri="http://schemas.openxmlformats.org/presentationml/2006/ole">
            <p:oleObj spid="_x0000_s20483" name="CorelDRAW!" r:id="rId3" imgW="1498702" imgH="1292962" progId="">
              <p:embed/>
            </p:oleObj>
          </a:graphicData>
        </a:graphic>
      </p:graphicFrame>
      <p:sp>
        <p:nvSpPr>
          <p:cNvPr id="9" name="Rectangle 20"/>
          <p:cNvSpPr>
            <a:spLocks noChangeArrowheads="1"/>
          </p:cNvSpPr>
          <p:nvPr/>
        </p:nvSpPr>
        <p:spPr bwMode="auto">
          <a:xfrm>
            <a:off x="214313" y="6143625"/>
            <a:ext cx="571500" cy="569913"/>
          </a:xfrm>
          <a:prstGeom prst="rect">
            <a:avLst/>
          </a:prstGeom>
          <a:noFill/>
          <a:ln w="9525">
            <a:noFill/>
            <a:miter lim="800000"/>
            <a:headEnd/>
            <a:tailEnd/>
          </a:ln>
          <a:effectLst/>
        </p:spPr>
        <p:txBody>
          <a:bodyPr lIns="128016" tIns="64008" rIns="128016" bIns="64008" anchor="ctr"/>
          <a:lstStyle/>
          <a:p>
            <a:pPr defTabSz="1279525">
              <a:defRPr/>
            </a:pPr>
            <a:fld id="{65AA5D37-6201-44A0-9383-58BE6C804D3C}" type="slidenum">
              <a:rPr lang="en-US" sz="2000" b="1">
                <a:solidFill>
                  <a:srgbClr val="C00000"/>
                </a:solidFill>
                <a:effectLst>
                  <a:outerShdw blurRad="38100" dist="38100" dir="2700000" algn="tl">
                    <a:srgbClr val="C0C0C0"/>
                  </a:outerShdw>
                </a:effectLst>
              </a:rPr>
              <a:pPr defTabSz="1279525">
                <a:defRPr/>
              </a:pPr>
              <a:t>20</a:t>
            </a:fld>
            <a:endParaRPr lang="en-US" sz="2000" b="1" dirty="0">
              <a:solidFill>
                <a:srgbClr val="C00000"/>
              </a:solidFill>
              <a:effectLst>
                <a:outerShdw blurRad="38100" dist="38100" dir="2700000" algn="tl">
                  <a:srgbClr val="C0C0C0"/>
                </a:outerShdw>
              </a:effectLst>
            </a:endParaRPr>
          </a:p>
        </p:txBody>
      </p:sp>
      <p:pic>
        <p:nvPicPr>
          <p:cNvPr id="20485" name="Picture 4" descr="Description: C:\Users\salsacallys\Pictures\sislognas\2 copy.jpg"/>
          <p:cNvPicPr>
            <a:picLocks noChangeAspect="1" noChangeArrowheads="1"/>
          </p:cNvPicPr>
          <p:nvPr/>
        </p:nvPicPr>
        <p:blipFill>
          <a:blip r:embed="rId4"/>
          <a:srcRect/>
          <a:stretch>
            <a:fillRect/>
          </a:stretch>
        </p:blipFill>
        <p:spPr bwMode="auto">
          <a:xfrm>
            <a:off x="525463" y="2636838"/>
            <a:ext cx="8078787" cy="3168650"/>
          </a:xfrm>
          <a:prstGeom prst="rect">
            <a:avLst/>
          </a:prstGeom>
          <a:noFill/>
          <a:ln w="9525">
            <a:noFill/>
            <a:miter lim="800000"/>
            <a:headEnd/>
            <a:tailEnd/>
          </a:ln>
        </p:spPr>
      </p:pic>
      <p:sp>
        <p:nvSpPr>
          <p:cNvPr id="10" name="TextBox 9"/>
          <p:cNvSpPr txBox="1"/>
          <p:nvPr/>
        </p:nvSpPr>
        <p:spPr>
          <a:xfrm>
            <a:off x="525169" y="861680"/>
            <a:ext cx="8223295" cy="1631216"/>
          </a:xfrm>
          <a:prstGeom prst="rect">
            <a:avLst/>
          </a:prstGeom>
          <a:noFill/>
          <a:ln w="38100">
            <a:solidFill>
              <a:srgbClr val="1403F3"/>
            </a:solidFill>
          </a:ln>
          <a:scene3d>
            <a:camera prst="orthographicFront"/>
            <a:lightRig rig="threePt" dir="t"/>
          </a:scene3d>
          <a:sp3d>
            <a:bevelT/>
          </a:sp3d>
        </p:spPr>
        <p:txBody>
          <a:bodyPr>
            <a:spAutoFit/>
          </a:bodyPr>
          <a:lstStyle/>
          <a:p>
            <a:pPr marL="285750" indent="-285750" fontAlgn="auto">
              <a:spcBef>
                <a:spcPts val="0"/>
              </a:spcBef>
              <a:spcAft>
                <a:spcPts val="600"/>
              </a:spcAft>
              <a:buFont typeface="Wingdings" pitchFamily="2" charset="2"/>
              <a:buChar char="q"/>
              <a:defRPr/>
            </a:pPr>
            <a:r>
              <a:rPr lang="id-ID" sz="1500" b="1" dirty="0">
                <a:cs typeface="Arial" pitchFamily="34" charset="0"/>
              </a:rPr>
              <a:t>Terwujudnya sistem logistik komoditas penggerak utama (</a:t>
            </a:r>
            <a:r>
              <a:rPr lang="id-ID" sz="1500" b="1" i="1" dirty="0">
                <a:cs typeface="Arial" pitchFamily="34" charset="0"/>
              </a:rPr>
              <a:t>key commodities) </a:t>
            </a:r>
            <a:r>
              <a:rPr lang="id-ID" sz="1500" b="1" dirty="0">
                <a:cs typeface="Arial" pitchFamily="34" charset="0"/>
              </a:rPr>
              <a:t>yang mampu m</a:t>
            </a:r>
            <a:r>
              <a:rPr lang="en-US" sz="1500" b="1" dirty="0" err="1">
                <a:cs typeface="Arial" pitchFamily="34" charset="0"/>
              </a:rPr>
              <a:t>eningkat</a:t>
            </a:r>
            <a:r>
              <a:rPr lang="id-ID" sz="1500" b="1" dirty="0">
                <a:cs typeface="Arial" pitchFamily="34" charset="0"/>
              </a:rPr>
              <a:t>k</a:t>
            </a:r>
            <a:r>
              <a:rPr lang="en-US" sz="1500" b="1" dirty="0">
                <a:cs typeface="Arial" pitchFamily="34" charset="0"/>
              </a:rPr>
              <a:t>an </a:t>
            </a:r>
            <a:r>
              <a:rPr lang="en-US" sz="1500" b="1" dirty="0" err="1">
                <a:cs typeface="Arial" pitchFamily="34" charset="0"/>
              </a:rPr>
              <a:t>daya</a:t>
            </a:r>
            <a:r>
              <a:rPr lang="en-US" sz="1500" b="1" dirty="0">
                <a:cs typeface="Arial" pitchFamily="34" charset="0"/>
              </a:rPr>
              <a:t> </a:t>
            </a:r>
            <a:r>
              <a:rPr lang="en-US" sz="1500" b="1" dirty="0" err="1">
                <a:cs typeface="Arial" pitchFamily="34" charset="0"/>
              </a:rPr>
              <a:t>saing</a:t>
            </a:r>
            <a:r>
              <a:rPr lang="id-ID" sz="1500" b="1" dirty="0">
                <a:cs typeface="Arial" pitchFamily="34" charset="0"/>
              </a:rPr>
              <a:t> produk nasional baik di pas</a:t>
            </a:r>
            <a:r>
              <a:rPr lang="en-US" sz="1500" b="1" dirty="0">
                <a:cs typeface="Arial" pitchFamily="34" charset="0"/>
              </a:rPr>
              <a:t>a</a:t>
            </a:r>
            <a:r>
              <a:rPr lang="id-ID" sz="1500" b="1" dirty="0">
                <a:cs typeface="Arial" pitchFamily="34" charset="0"/>
              </a:rPr>
              <a:t>r domestik, pasar regional maupun </a:t>
            </a:r>
            <a:r>
              <a:rPr lang="en-US" sz="1500" b="1" dirty="0">
                <a:cs typeface="Arial" pitchFamily="34" charset="0"/>
              </a:rPr>
              <a:t>di </a:t>
            </a:r>
            <a:r>
              <a:rPr lang="id-ID" sz="1500" b="1" dirty="0">
                <a:cs typeface="Arial" pitchFamily="34" charset="0"/>
              </a:rPr>
              <a:t>pasar global</a:t>
            </a:r>
          </a:p>
          <a:p>
            <a:pPr marL="285750" indent="-285750" fontAlgn="auto">
              <a:spcBef>
                <a:spcPts val="0"/>
              </a:spcBef>
              <a:spcAft>
                <a:spcPts val="600"/>
              </a:spcAft>
              <a:buFont typeface="Wingdings" pitchFamily="2" charset="2"/>
              <a:buChar char="q"/>
              <a:defRPr/>
            </a:pPr>
            <a:r>
              <a:rPr lang="id-ID" sz="1500" b="1" dirty="0">
                <a:cs typeface="Arial" pitchFamily="34" charset="0"/>
              </a:rPr>
              <a:t>T</a:t>
            </a:r>
            <a:r>
              <a:rPr lang="en-US" sz="1500" b="1" dirty="0">
                <a:cs typeface="Arial" pitchFamily="34" charset="0"/>
              </a:rPr>
              <a:t>e</a:t>
            </a:r>
            <a:r>
              <a:rPr lang="id-ID" sz="1500" b="1" dirty="0">
                <a:cs typeface="Arial" pitchFamily="34" charset="0"/>
              </a:rPr>
              <a:t>njamin</a:t>
            </a:r>
            <a:r>
              <a:rPr lang="en-US" sz="1500" b="1" dirty="0">
                <a:cs typeface="Arial" pitchFamily="34" charset="0"/>
              </a:rPr>
              <a:t> </a:t>
            </a:r>
            <a:r>
              <a:rPr lang="en-US" sz="1500" b="1" dirty="0" err="1">
                <a:cs typeface="Arial" pitchFamily="34" charset="0"/>
              </a:rPr>
              <a:t>ketersediaan</a:t>
            </a:r>
            <a:r>
              <a:rPr lang="en-US" sz="1500" b="1" dirty="0">
                <a:cs typeface="Arial" pitchFamily="34" charset="0"/>
              </a:rPr>
              <a:t> </a:t>
            </a:r>
            <a:r>
              <a:rPr lang="en-US" sz="1500" b="1" dirty="0" err="1">
                <a:cs typeface="Arial" pitchFamily="34" charset="0"/>
              </a:rPr>
              <a:t>barang</a:t>
            </a:r>
            <a:r>
              <a:rPr lang="en-US" sz="1500" b="1" dirty="0">
                <a:cs typeface="Arial" pitchFamily="34" charset="0"/>
              </a:rPr>
              <a:t>, </a:t>
            </a:r>
            <a:r>
              <a:rPr lang="en-US" sz="1500" b="1" dirty="0" err="1">
                <a:cs typeface="Arial" pitchFamily="34" charset="0"/>
              </a:rPr>
              <a:t>kemudahan</a:t>
            </a:r>
            <a:r>
              <a:rPr lang="en-US" sz="1500" b="1" dirty="0">
                <a:cs typeface="Arial" pitchFamily="34" charset="0"/>
              </a:rPr>
              <a:t> </a:t>
            </a:r>
            <a:r>
              <a:rPr lang="en-US" sz="1500" b="1" dirty="0" err="1">
                <a:cs typeface="Arial" pitchFamily="34" charset="0"/>
              </a:rPr>
              <a:t>mendapatkan</a:t>
            </a:r>
            <a:r>
              <a:rPr lang="en-US" sz="1500" b="1" dirty="0">
                <a:cs typeface="Arial" pitchFamily="34" charset="0"/>
              </a:rPr>
              <a:t> </a:t>
            </a:r>
            <a:r>
              <a:rPr lang="en-US" sz="1500" b="1" dirty="0" err="1">
                <a:cs typeface="Arial" pitchFamily="34" charset="0"/>
              </a:rPr>
              <a:t>barang</a:t>
            </a:r>
            <a:r>
              <a:rPr lang="en-US" sz="1500" b="1" dirty="0">
                <a:cs typeface="Arial" pitchFamily="34" charset="0"/>
              </a:rPr>
              <a:t> </a:t>
            </a:r>
            <a:r>
              <a:rPr lang="en-US" sz="1500" b="1" dirty="0" err="1">
                <a:cs typeface="Arial" pitchFamily="34" charset="0"/>
              </a:rPr>
              <a:t>dengan</a:t>
            </a:r>
            <a:r>
              <a:rPr lang="en-US" sz="1500" b="1" dirty="0">
                <a:cs typeface="Arial" pitchFamily="34" charset="0"/>
              </a:rPr>
              <a:t> </a:t>
            </a:r>
            <a:r>
              <a:rPr lang="en-US" sz="1500" b="1" dirty="0" err="1">
                <a:cs typeface="Arial" pitchFamily="34" charset="0"/>
              </a:rPr>
              <a:t>harga</a:t>
            </a:r>
            <a:r>
              <a:rPr lang="en-US" sz="1500" b="1" dirty="0">
                <a:cs typeface="Arial" pitchFamily="34" charset="0"/>
              </a:rPr>
              <a:t> yang </a:t>
            </a:r>
            <a:r>
              <a:rPr lang="en-US" sz="1500" b="1" dirty="0" err="1">
                <a:cs typeface="Arial" pitchFamily="34" charset="0"/>
              </a:rPr>
              <a:t>terjangkau</a:t>
            </a:r>
            <a:r>
              <a:rPr lang="id-ID" sz="1500" b="1" dirty="0">
                <a:cs typeface="Arial" pitchFamily="34" charset="0"/>
              </a:rPr>
              <a:t> dan stabil, serta rendahnya disparitas harga </a:t>
            </a:r>
            <a:r>
              <a:rPr lang="en-US" sz="1500" b="1" dirty="0">
                <a:cs typeface="Arial" pitchFamily="34" charset="0"/>
              </a:rPr>
              <a:t> </a:t>
            </a:r>
            <a:r>
              <a:rPr lang="en-US" sz="1500" b="1" dirty="0" err="1">
                <a:cs typeface="Arial" pitchFamily="34" charset="0"/>
              </a:rPr>
              <a:t>antar</a:t>
            </a:r>
            <a:r>
              <a:rPr lang="en-US" sz="1500" b="1" dirty="0">
                <a:cs typeface="Arial" pitchFamily="34" charset="0"/>
              </a:rPr>
              <a:t> </a:t>
            </a:r>
            <a:r>
              <a:rPr lang="en-US" sz="1500" b="1" dirty="0" err="1">
                <a:cs typeface="Arial" pitchFamily="34" charset="0"/>
              </a:rPr>
              <a:t>wilayah</a:t>
            </a:r>
            <a:r>
              <a:rPr lang="en-US" sz="1500" b="1" dirty="0">
                <a:cs typeface="Arial" pitchFamily="34" charset="0"/>
              </a:rPr>
              <a:t> di  Indonesia</a:t>
            </a:r>
            <a:endParaRPr lang="id-ID" sz="1500" b="1" dirty="0">
              <a:cs typeface="Arial" pitchFamily="34" charset="0"/>
            </a:endParaRPr>
          </a:p>
          <a:p>
            <a:pPr marL="285750" indent="-285750" fontAlgn="auto">
              <a:spcBef>
                <a:spcPts val="0"/>
              </a:spcBef>
              <a:spcAft>
                <a:spcPts val="600"/>
              </a:spcAft>
              <a:buFont typeface="Wingdings" pitchFamily="2" charset="2"/>
              <a:buChar char="q"/>
              <a:defRPr/>
            </a:pPr>
            <a:r>
              <a:rPr lang="id-ID" sz="1500" b="1" dirty="0">
                <a:cs typeface="Arial" pitchFamily="34" charset="0"/>
              </a:rPr>
              <a:t>Penghela </a:t>
            </a:r>
            <a:r>
              <a:rPr lang="en-US" sz="1500" b="1" dirty="0">
                <a:cs typeface="Arial" pitchFamily="34" charset="0"/>
              </a:rPr>
              <a:t>(</a:t>
            </a:r>
            <a:r>
              <a:rPr lang="en-US" sz="1500" b="1" i="1" dirty="0">
                <a:cs typeface="Arial" pitchFamily="34" charset="0"/>
              </a:rPr>
              <a:t>driver</a:t>
            </a:r>
            <a:r>
              <a:rPr lang="en-US" sz="1500" b="1" dirty="0">
                <a:cs typeface="Arial" pitchFamily="34" charset="0"/>
              </a:rPr>
              <a:t>)  </a:t>
            </a:r>
            <a:r>
              <a:rPr lang="id-ID" sz="1500" b="1" dirty="0">
                <a:cs typeface="Arial" pitchFamily="34" charset="0"/>
              </a:rPr>
              <a:t>dari seluruh kegiatan logistik.</a:t>
            </a:r>
          </a:p>
        </p:txBody>
      </p:sp>
      <p:sp>
        <p:nvSpPr>
          <p:cNvPr id="11" name="Rectangle 10"/>
          <p:cNvSpPr/>
          <p:nvPr/>
        </p:nvSpPr>
        <p:spPr>
          <a:xfrm>
            <a:off x="1049338" y="5876925"/>
            <a:ext cx="7554912" cy="765175"/>
          </a:xfrm>
          <a:prstGeom prst="rect">
            <a:avLst/>
          </a:prstGeom>
          <a:ln>
            <a:no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id-ID" sz="2000" b="1" dirty="0"/>
              <a:t>Penyebaran Pusat Distribusi Regional dan Pusat Distribusi propinsi yg berfungsi sebagai cadangan penyangga nasional dan provinsi</a:t>
            </a:r>
            <a:endParaRPr lang="en-US" sz="2000" b="1" dirty="0"/>
          </a:p>
        </p:txBody>
      </p:sp>
      <p:sp>
        <p:nvSpPr>
          <p:cNvPr id="20490" name="Rectangle 5"/>
          <p:cNvSpPr>
            <a:spLocks noChangeArrowheads="1"/>
          </p:cNvSpPr>
          <p:nvPr/>
        </p:nvSpPr>
        <p:spPr bwMode="auto">
          <a:xfrm>
            <a:off x="1073150" y="138113"/>
            <a:ext cx="546100" cy="554037"/>
          </a:xfrm>
          <a:prstGeom prst="rect">
            <a:avLst/>
          </a:prstGeom>
          <a:solidFill>
            <a:schemeClr val="accent2"/>
          </a:solidFill>
          <a:ln w="19050" algn="ctr">
            <a:noFill/>
            <a:miter lim="800000"/>
            <a:headEnd/>
            <a:tailEnd/>
          </a:ln>
        </p:spPr>
        <p:txBody>
          <a:bodyPr lIns="0" tIns="0" rIns="0" bIns="0">
            <a:spAutoFit/>
          </a:bodyPr>
          <a:lstStyle/>
          <a:p>
            <a:pPr algn="ctr" defTabSz="949325">
              <a:spcBef>
                <a:spcPct val="20000"/>
              </a:spcBef>
              <a:buClr>
                <a:srgbClr val="33CCCC"/>
              </a:buClr>
              <a:buSzPct val="50000"/>
              <a:buFont typeface="Monotype Sorts"/>
              <a:buNone/>
            </a:pPr>
            <a:r>
              <a:rPr lang="id-ID" sz="3600">
                <a:solidFill>
                  <a:schemeClr val="bg1"/>
                </a:solidFill>
                <a:latin typeface="Futura XBlk BT"/>
              </a:rPr>
              <a:t>1</a:t>
            </a:r>
            <a:endParaRPr lang="en-US" sz="5000">
              <a:solidFill>
                <a:schemeClr val="bg1"/>
              </a:solidFill>
              <a:latin typeface="Futura XBlk B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150"/>
          <p:cNvGrpSpPr>
            <a:grpSpLocks/>
          </p:cNvGrpSpPr>
          <p:nvPr/>
        </p:nvGrpSpPr>
        <p:grpSpPr bwMode="auto">
          <a:xfrm>
            <a:off x="395288" y="1192213"/>
            <a:ext cx="8569325" cy="3460750"/>
            <a:chOff x="0" y="952980"/>
            <a:chExt cx="9144000" cy="2735262"/>
          </a:xfrm>
        </p:grpSpPr>
        <p:pic>
          <p:nvPicPr>
            <p:cNvPr id="21510" name="Picture 12" descr="INDONESIA"/>
            <p:cNvPicPr>
              <a:picLocks noChangeAspect="1" noChangeArrowheads="1"/>
            </p:cNvPicPr>
            <p:nvPr/>
          </p:nvPicPr>
          <p:blipFill>
            <a:blip r:embed="rId3"/>
            <a:srcRect/>
            <a:stretch>
              <a:fillRect/>
            </a:stretch>
          </p:blipFill>
          <p:spPr bwMode="auto">
            <a:xfrm>
              <a:off x="0" y="952980"/>
              <a:ext cx="9144000" cy="2735262"/>
            </a:xfrm>
            <a:prstGeom prst="rect">
              <a:avLst/>
            </a:prstGeom>
            <a:noFill/>
            <a:ln w="9525">
              <a:noFill/>
              <a:miter lim="800000"/>
              <a:headEnd/>
              <a:tailEnd/>
            </a:ln>
          </p:spPr>
        </p:pic>
        <p:grpSp>
          <p:nvGrpSpPr>
            <p:cNvPr id="21511" name="Group 13"/>
            <p:cNvGrpSpPr>
              <a:grpSpLocks/>
            </p:cNvGrpSpPr>
            <p:nvPr/>
          </p:nvGrpSpPr>
          <p:grpSpPr bwMode="auto">
            <a:xfrm>
              <a:off x="152400" y="958850"/>
              <a:ext cx="4011613" cy="2571750"/>
              <a:chOff x="96" y="1392"/>
              <a:chExt cx="2527" cy="1620"/>
            </a:xfrm>
          </p:grpSpPr>
          <p:sp>
            <p:nvSpPr>
              <p:cNvPr id="21550" name="Oval 15"/>
              <p:cNvSpPr>
                <a:spLocks noChangeArrowheads="1"/>
              </p:cNvSpPr>
              <p:nvPr/>
            </p:nvSpPr>
            <p:spPr bwMode="auto">
              <a:xfrm>
                <a:off x="1217" y="2304"/>
                <a:ext cx="79" cy="84"/>
              </a:xfrm>
              <a:prstGeom prst="ellipse">
                <a:avLst/>
              </a:prstGeom>
              <a:solidFill>
                <a:srgbClr val="FF3300"/>
              </a:solidFill>
              <a:ln w="9525">
                <a:noFill/>
                <a:round/>
                <a:headEnd/>
                <a:tailEnd/>
              </a:ln>
            </p:spPr>
            <p:txBody>
              <a:bodyPr wrap="none" anchor="ctr"/>
              <a:lstStyle/>
              <a:p>
                <a:endParaRPr lang="id-ID"/>
              </a:p>
            </p:txBody>
          </p:sp>
          <p:sp>
            <p:nvSpPr>
              <p:cNvPr id="21551" name="Oval 16"/>
              <p:cNvSpPr>
                <a:spLocks noChangeArrowheads="1"/>
              </p:cNvSpPr>
              <p:nvPr/>
            </p:nvSpPr>
            <p:spPr bwMode="auto">
              <a:xfrm>
                <a:off x="96" y="1392"/>
                <a:ext cx="79" cy="84"/>
              </a:xfrm>
              <a:prstGeom prst="ellipse">
                <a:avLst/>
              </a:prstGeom>
              <a:solidFill>
                <a:srgbClr val="FF3300"/>
              </a:solidFill>
              <a:ln w="12700">
                <a:solidFill>
                  <a:schemeClr val="accent2"/>
                </a:solidFill>
                <a:round/>
                <a:headEnd/>
                <a:tailEnd/>
              </a:ln>
            </p:spPr>
            <p:txBody>
              <a:bodyPr wrap="none" anchor="ctr"/>
              <a:lstStyle/>
              <a:p>
                <a:endParaRPr lang="id-ID"/>
              </a:p>
            </p:txBody>
          </p:sp>
          <p:sp>
            <p:nvSpPr>
              <p:cNvPr id="21552" name="Oval 17"/>
              <p:cNvSpPr>
                <a:spLocks noChangeArrowheads="1"/>
              </p:cNvSpPr>
              <p:nvPr/>
            </p:nvSpPr>
            <p:spPr bwMode="auto">
              <a:xfrm>
                <a:off x="279" y="1437"/>
                <a:ext cx="40" cy="40"/>
              </a:xfrm>
              <a:prstGeom prst="ellipse">
                <a:avLst/>
              </a:prstGeom>
              <a:solidFill>
                <a:schemeClr val="accent2"/>
              </a:solidFill>
              <a:ln w="3175">
                <a:solidFill>
                  <a:schemeClr val="tx1"/>
                </a:solidFill>
                <a:round/>
                <a:headEnd/>
                <a:tailEnd/>
              </a:ln>
            </p:spPr>
            <p:txBody>
              <a:bodyPr wrap="none" anchor="ctr"/>
              <a:lstStyle/>
              <a:p>
                <a:endParaRPr lang="id-ID"/>
              </a:p>
            </p:txBody>
          </p:sp>
          <p:sp>
            <p:nvSpPr>
              <p:cNvPr id="21553" name="Oval 18"/>
              <p:cNvSpPr>
                <a:spLocks noChangeArrowheads="1"/>
              </p:cNvSpPr>
              <p:nvPr/>
            </p:nvSpPr>
            <p:spPr bwMode="auto">
              <a:xfrm>
                <a:off x="467" y="1644"/>
                <a:ext cx="40" cy="40"/>
              </a:xfrm>
              <a:prstGeom prst="ellipse">
                <a:avLst/>
              </a:prstGeom>
              <a:solidFill>
                <a:schemeClr val="accent2"/>
              </a:solidFill>
              <a:ln w="3175">
                <a:solidFill>
                  <a:schemeClr val="tx1"/>
                </a:solidFill>
                <a:round/>
                <a:headEnd/>
                <a:tailEnd/>
              </a:ln>
            </p:spPr>
            <p:txBody>
              <a:bodyPr wrap="none" anchor="ctr"/>
              <a:lstStyle/>
              <a:p>
                <a:endParaRPr lang="id-ID"/>
              </a:p>
            </p:txBody>
          </p:sp>
          <p:sp>
            <p:nvSpPr>
              <p:cNvPr id="21554" name="Oval 19"/>
              <p:cNvSpPr>
                <a:spLocks noChangeArrowheads="1"/>
              </p:cNvSpPr>
              <p:nvPr/>
            </p:nvSpPr>
            <p:spPr bwMode="auto">
              <a:xfrm>
                <a:off x="567" y="1611"/>
                <a:ext cx="40" cy="40"/>
              </a:xfrm>
              <a:prstGeom prst="ellipse">
                <a:avLst/>
              </a:prstGeom>
              <a:solidFill>
                <a:schemeClr val="accent2"/>
              </a:solidFill>
              <a:ln w="3175">
                <a:solidFill>
                  <a:schemeClr val="tx1"/>
                </a:solidFill>
                <a:round/>
                <a:headEnd/>
                <a:tailEnd/>
              </a:ln>
            </p:spPr>
            <p:txBody>
              <a:bodyPr wrap="none" anchor="ctr"/>
              <a:lstStyle/>
              <a:p>
                <a:endParaRPr lang="id-ID"/>
              </a:p>
            </p:txBody>
          </p:sp>
          <p:sp>
            <p:nvSpPr>
              <p:cNvPr id="21555" name="Oval 20"/>
              <p:cNvSpPr>
                <a:spLocks noChangeArrowheads="1"/>
              </p:cNvSpPr>
              <p:nvPr/>
            </p:nvSpPr>
            <p:spPr bwMode="auto">
              <a:xfrm>
                <a:off x="524" y="1644"/>
                <a:ext cx="40" cy="40"/>
              </a:xfrm>
              <a:prstGeom prst="ellipse">
                <a:avLst/>
              </a:prstGeom>
              <a:solidFill>
                <a:schemeClr val="accent2"/>
              </a:solidFill>
              <a:ln w="3175">
                <a:solidFill>
                  <a:schemeClr val="tx1"/>
                </a:solidFill>
                <a:round/>
                <a:headEnd/>
                <a:tailEnd/>
              </a:ln>
            </p:spPr>
            <p:txBody>
              <a:bodyPr wrap="none" anchor="ctr"/>
              <a:lstStyle/>
              <a:p>
                <a:endParaRPr lang="id-ID"/>
              </a:p>
            </p:txBody>
          </p:sp>
          <p:sp>
            <p:nvSpPr>
              <p:cNvPr id="21556" name="Oval 21"/>
              <p:cNvSpPr>
                <a:spLocks noChangeArrowheads="1"/>
              </p:cNvSpPr>
              <p:nvPr/>
            </p:nvSpPr>
            <p:spPr bwMode="auto">
              <a:xfrm>
                <a:off x="720" y="2064"/>
                <a:ext cx="79" cy="84"/>
              </a:xfrm>
              <a:prstGeom prst="ellipse">
                <a:avLst/>
              </a:prstGeom>
              <a:solidFill>
                <a:srgbClr val="FF3300"/>
              </a:solidFill>
              <a:ln w="12700">
                <a:solidFill>
                  <a:schemeClr val="accent2"/>
                </a:solidFill>
                <a:round/>
                <a:headEnd/>
                <a:tailEnd/>
              </a:ln>
            </p:spPr>
            <p:txBody>
              <a:bodyPr wrap="none" anchor="ctr"/>
              <a:lstStyle/>
              <a:p>
                <a:endParaRPr lang="id-ID"/>
              </a:p>
            </p:txBody>
          </p:sp>
          <p:sp>
            <p:nvSpPr>
              <p:cNvPr id="21557" name="Oval 22"/>
              <p:cNvSpPr>
                <a:spLocks noChangeArrowheads="1"/>
              </p:cNvSpPr>
              <p:nvPr/>
            </p:nvSpPr>
            <p:spPr bwMode="auto">
              <a:xfrm>
                <a:off x="720" y="1968"/>
                <a:ext cx="40" cy="40"/>
              </a:xfrm>
              <a:prstGeom prst="ellipse">
                <a:avLst/>
              </a:prstGeom>
              <a:solidFill>
                <a:schemeClr val="accent1"/>
              </a:solidFill>
              <a:ln w="3175">
                <a:solidFill>
                  <a:schemeClr val="tx1"/>
                </a:solidFill>
                <a:round/>
                <a:headEnd/>
                <a:tailEnd/>
              </a:ln>
            </p:spPr>
            <p:txBody>
              <a:bodyPr wrap="none" anchor="ctr"/>
              <a:lstStyle/>
              <a:p>
                <a:endParaRPr lang="id-ID"/>
              </a:p>
            </p:txBody>
          </p:sp>
          <p:sp>
            <p:nvSpPr>
              <p:cNvPr id="21558" name="Oval 23"/>
              <p:cNvSpPr>
                <a:spLocks noChangeArrowheads="1"/>
              </p:cNvSpPr>
              <p:nvPr/>
            </p:nvSpPr>
            <p:spPr bwMode="auto">
              <a:xfrm>
                <a:off x="684" y="2028"/>
                <a:ext cx="40" cy="40"/>
              </a:xfrm>
              <a:prstGeom prst="ellipse">
                <a:avLst/>
              </a:prstGeom>
              <a:solidFill>
                <a:schemeClr val="accent1"/>
              </a:solidFill>
              <a:ln w="3175">
                <a:solidFill>
                  <a:schemeClr val="tx1"/>
                </a:solidFill>
                <a:round/>
                <a:headEnd/>
                <a:tailEnd/>
              </a:ln>
            </p:spPr>
            <p:txBody>
              <a:bodyPr wrap="none" anchor="ctr"/>
              <a:lstStyle/>
              <a:p>
                <a:endParaRPr lang="id-ID"/>
              </a:p>
            </p:txBody>
          </p:sp>
          <p:sp>
            <p:nvSpPr>
              <p:cNvPr id="21559" name="Oval 24"/>
              <p:cNvSpPr>
                <a:spLocks noChangeArrowheads="1"/>
              </p:cNvSpPr>
              <p:nvPr/>
            </p:nvSpPr>
            <p:spPr bwMode="auto">
              <a:xfrm>
                <a:off x="900" y="1905"/>
                <a:ext cx="40" cy="40"/>
              </a:xfrm>
              <a:prstGeom prst="ellipse">
                <a:avLst/>
              </a:prstGeom>
              <a:solidFill>
                <a:schemeClr val="accent1"/>
              </a:solidFill>
              <a:ln w="3175">
                <a:solidFill>
                  <a:schemeClr val="tx1"/>
                </a:solidFill>
                <a:round/>
                <a:headEnd/>
                <a:tailEnd/>
              </a:ln>
            </p:spPr>
            <p:txBody>
              <a:bodyPr wrap="none" anchor="ctr"/>
              <a:lstStyle/>
              <a:p>
                <a:endParaRPr lang="id-ID"/>
              </a:p>
            </p:txBody>
          </p:sp>
          <p:sp>
            <p:nvSpPr>
              <p:cNvPr id="21560" name="Oval 25"/>
              <p:cNvSpPr>
                <a:spLocks noChangeArrowheads="1"/>
              </p:cNvSpPr>
              <p:nvPr/>
            </p:nvSpPr>
            <p:spPr bwMode="auto">
              <a:xfrm>
                <a:off x="960" y="2352"/>
                <a:ext cx="40" cy="40"/>
              </a:xfrm>
              <a:prstGeom prst="ellipse">
                <a:avLst/>
              </a:prstGeom>
              <a:solidFill>
                <a:schemeClr val="accent2"/>
              </a:solidFill>
              <a:ln w="3175">
                <a:solidFill>
                  <a:schemeClr val="tx1"/>
                </a:solidFill>
                <a:round/>
                <a:headEnd/>
                <a:tailEnd/>
              </a:ln>
            </p:spPr>
            <p:txBody>
              <a:bodyPr wrap="none" anchor="ctr"/>
              <a:lstStyle/>
              <a:p>
                <a:endParaRPr lang="id-ID"/>
              </a:p>
            </p:txBody>
          </p:sp>
          <p:sp>
            <p:nvSpPr>
              <p:cNvPr id="21561" name="Oval 26"/>
              <p:cNvSpPr>
                <a:spLocks noChangeArrowheads="1"/>
              </p:cNvSpPr>
              <p:nvPr/>
            </p:nvSpPr>
            <p:spPr bwMode="auto">
              <a:xfrm>
                <a:off x="1122" y="2127"/>
                <a:ext cx="40" cy="40"/>
              </a:xfrm>
              <a:prstGeom prst="ellipse">
                <a:avLst/>
              </a:prstGeom>
              <a:solidFill>
                <a:schemeClr val="accent1"/>
              </a:solidFill>
              <a:ln w="3175">
                <a:solidFill>
                  <a:schemeClr val="tx1"/>
                </a:solidFill>
                <a:round/>
                <a:headEnd/>
                <a:tailEnd/>
              </a:ln>
            </p:spPr>
            <p:txBody>
              <a:bodyPr wrap="none" anchor="ctr"/>
              <a:lstStyle/>
              <a:p>
                <a:endParaRPr lang="id-ID"/>
              </a:p>
            </p:txBody>
          </p:sp>
          <p:sp>
            <p:nvSpPr>
              <p:cNvPr id="21562" name="Oval 27"/>
              <p:cNvSpPr>
                <a:spLocks noChangeArrowheads="1"/>
              </p:cNvSpPr>
              <p:nvPr/>
            </p:nvSpPr>
            <p:spPr bwMode="auto">
              <a:xfrm>
                <a:off x="1152" y="2400"/>
                <a:ext cx="40" cy="40"/>
              </a:xfrm>
              <a:prstGeom prst="ellipse">
                <a:avLst/>
              </a:prstGeom>
              <a:solidFill>
                <a:schemeClr val="accent2"/>
              </a:solidFill>
              <a:ln w="3175">
                <a:solidFill>
                  <a:schemeClr val="tx1"/>
                </a:solidFill>
                <a:round/>
                <a:headEnd/>
                <a:tailEnd/>
              </a:ln>
            </p:spPr>
            <p:txBody>
              <a:bodyPr wrap="none" anchor="ctr"/>
              <a:lstStyle/>
              <a:p>
                <a:endParaRPr lang="id-ID"/>
              </a:p>
            </p:txBody>
          </p:sp>
          <p:sp>
            <p:nvSpPr>
              <p:cNvPr id="21563" name="Oval 28"/>
              <p:cNvSpPr>
                <a:spLocks noChangeArrowheads="1"/>
              </p:cNvSpPr>
              <p:nvPr/>
            </p:nvSpPr>
            <p:spPr bwMode="auto">
              <a:xfrm>
                <a:off x="1287" y="2487"/>
                <a:ext cx="40" cy="40"/>
              </a:xfrm>
              <a:prstGeom prst="ellipse">
                <a:avLst/>
              </a:prstGeom>
              <a:solidFill>
                <a:schemeClr val="accent1"/>
              </a:solidFill>
              <a:ln w="3175">
                <a:solidFill>
                  <a:schemeClr val="tx1"/>
                </a:solidFill>
                <a:round/>
                <a:headEnd/>
                <a:tailEnd/>
              </a:ln>
            </p:spPr>
            <p:txBody>
              <a:bodyPr wrap="none" anchor="ctr"/>
              <a:lstStyle/>
              <a:p>
                <a:endParaRPr lang="id-ID"/>
              </a:p>
            </p:txBody>
          </p:sp>
          <p:sp>
            <p:nvSpPr>
              <p:cNvPr id="21564" name="Oval 29"/>
              <p:cNvSpPr>
                <a:spLocks noChangeArrowheads="1"/>
              </p:cNvSpPr>
              <p:nvPr/>
            </p:nvSpPr>
            <p:spPr bwMode="auto">
              <a:xfrm>
                <a:off x="1320" y="2544"/>
                <a:ext cx="79" cy="84"/>
              </a:xfrm>
              <a:prstGeom prst="ellipse">
                <a:avLst/>
              </a:prstGeom>
              <a:solidFill>
                <a:srgbClr val="FF3300"/>
              </a:solidFill>
              <a:ln w="12700">
                <a:solidFill>
                  <a:schemeClr val="accent2"/>
                </a:solidFill>
                <a:round/>
                <a:headEnd/>
                <a:tailEnd/>
              </a:ln>
            </p:spPr>
            <p:txBody>
              <a:bodyPr wrap="none" anchor="ctr"/>
              <a:lstStyle/>
              <a:p>
                <a:endParaRPr lang="id-ID"/>
              </a:p>
            </p:txBody>
          </p:sp>
          <p:sp>
            <p:nvSpPr>
              <p:cNvPr id="21565" name="Oval 30"/>
              <p:cNvSpPr>
                <a:spLocks noChangeArrowheads="1"/>
              </p:cNvSpPr>
              <p:nvPr/>
            </p:nvSpPr>
            <p:spPr bwMode="auto">
              <a:xfrm>
                <a:off x="1248" y="2552"/>
                <a:ext cx="40" cy="40"/>
              </a:xfrm>
              <a:prstGeom prst="ellipse">
                <a:avLst/>
              </a:prstGeom>
              <a:solidFill>
                <a:schemeClr val="accent2"/>
              </a:solidFill>
              <a:ln w="3175">
                <a:solidFill>
                  <a:schemeClr val="tx1"/>
                </a:solidFill>
                <a:round/>
                <a:headEnd/>
                <a:tailEnd/>
              </a:ln>
            </p:spPr>
            <p:txBody>
              <a:bodyPr wrap="none" anchor="ctr"/>
              <a:lstStyle/>
              <a:p>
                <a:endParaRPr lang="id-ID"/>
              </a:p>
            </p:txBody>
          </p:sp>
          <p:sp>
            <p:nvSpPr>
              <p:cNvPr id="21566" name="Oval 31"/>
              <p:cNvSpPr>
                <a:spLocks noChangeArrowheads="1"/>
              </p:cNvSpPr>
              <p:nvPr/>
            </p:nvSpPr>
            <p:spPr bwMode="auto">
              <a:xfrm>
                <a:off x="1365" y="2502"/>
                <a:ext cx="40" cy="40"/>
              </a:xfrm>
              <a:prstGeom prst="ellipse">
                <a:avLst/>
              </a:prstGeom>
              <a:solidFill>
                <a:schemeClr val="accent2"/>
              </a:solidFill>
              <a:ln w="3175">
                <a:solidFill>
                  <a:schemeClr val="tx1"/>
                </a:solidFill>
                <a:round/>
                <a:headEnd/>
                <a:tailEnd/>
              </a:ln>
            </p:spPr>
            <p:txBody>
              <a:bodyPr wrap="none" anchor="ctr"/>
              <a:lstStyle/>
              <a:p>
                <a:endParaRPr lang="id-ID"/>
              </a:p>
            </p:txBody>
          </p:sp>
          <p:sp>
            <p:nvSpPr>
              <p:cNvPr id="21567" name="Oval 32"/>
              <p:cNvSpPr>
                <a:spLocks noChangeArrowheads="1"/>
              </p:cNvSpPr>
              <p:nvPr/>
            </p:nvSpPr>
            <p:spPr bwMode="auto">
              <a:xfrm>
                <a:off x="1392" y="2640"/>
                <a:ext cx="79" cy="84"/>
              </a:xfrm>
              <a:prstGeom prst="ellipse">
                <a:avLst/>
              </a:prstGeom>
              <a:solidFill>
                <a:srgbClr val="FF3300"/>
              </a:solidFill>
              <a:ln w="9525">
                <a:noFill/>
                <a:round/>
                <a:headEnd/>
                <a:tailEnd/>
              </a:ln>
            </p:spPr>
            <p:txBody>
              <a:bodyPr wrap="none" anchor="ctr"/>
              <a:lstStyle/>
              <a:p>
                <a:endParaRPr lang="id-ID"/>
              </a:p>
            </p:txBody>
          </p:sp>
          <p:sp>
            <p:nvSpPr>
              <p:cNvPr id="21568" name="Oval 33"/>
              <p:cNvSpPr>
                <a:spLocks noChangeArrowheads="1"/>
              </p:cNvSpPr>
              <p:nvPr/>
            </p:nvSpPr>
            <p:spPr bwMode="auto">
              <a:xfrm>
                <a:off x="1488" y="2640"/>
                <a:ext cx="79" cy="84"/>
              </a:xfrm>
              <a:prstGeom prst="ellipse">
                <a:avLst/>
              </a:prstGeom>
              <a:solidFill>
                <a:srgbClr val="FF3300"/>
              </a:solidFill>
              <a:ln w="12700">
                <a:solidFill>
                  <a:schemeClr val="accent2"/>
                </a:solidFill>
                <a:round/>
                <a:headEnd/>
                <a:tailEnd/>
              </a:ln>
            </p:spPr>
            <p:txBody>
              <a:bodyPr wrap="none" anchor="ctr"/>
              <a:lstStyle/>
              <a:p>
                <a:endParaRPr lang="id-ID"/>
              </a:p>
            </p:txBody>
          </p:sp>
          <p:sp>
            <p:nvSpPr>
              <p:cNvPr id="21569" name="Oval 34"/>
              <p:cNvSpPr>
                <a:spLocks noChangeArrowheads="1"/>
              </p:cNvSpPr>
              <p:nvPr/>
            </p:nvSpPr>
            <p:spPr bwMode="auto">
              <a:xfrm>
                <a:off x="1452" y="2709"/>
                <a:ext cx="40" cy="40"/>
              </a:xfrm>
              <a:prstGeom prst="ellipse">
                <a:avLst/>
              </a:prstGeom>
              <a:solidFill>
                <a:schemeClr val="accent2"/>
              </a:solidFill>
              <a:ln w="3175">
                <a:solidFill>
                  <a:schemeClr val="tx1"/>
                </a:solidFill>
                <a:round/>
                <a:headEnd/>
                <a:tailEnd/>
              </a:ln>
            </p:spPr>
            <p:txBody>
              <a:bodyPr wrap="none" anchor="ctr"/>
              <a:lstStyle/>
              <a:p>
                <a:endParaRPr lang="id-ID"/>
              </a:p>
            </p:txBody>
          </p:sp>
          <p:sp>
            <p:nvSpPr>
              <p:cNvPr id="21570" name="Oval 35"/>
              <p:cNvSpPr>
                <a:spLocks noChangeArrowheads="1"/>
              </p:cNvSpPr>
              <p:nvPr/>
            </p:nvSpPr>
            <p:spPr bwMode="auto">
              <a:xfrm>
                <a:off x="1953" y="2697"/>
                <a:ext cx="79" cy="84"/>
              </a:xfrm>
              <a:prstGeom prst="ellipse">
                <a:avLst/>
              </a:prstGeom>
              <a:solidFill>
                <a:srgbClr val="FF3300"/>
              </a:solidFill>
              <a:ln w="12700">
                <a:solidFill>
                  <a:schemeClr val="accent2"/>
                </a:solidFill>
                <a:round/>
                <a:headEnd/>
                <a:tailEnd/>
              </a:ln>
            </p:spPr>
            <p:txBody>
              <a:bodyPr wrap="none" anchor="ctr"/>
              <a:lstStyle/>
              <a:p>
                <a:endParaRPr lang="id-ID"/>
              </a:p>
            </p:txBody>
          </p:sp>
          <p:sp>
            <p:nvSpPr>
              <p:cNvPr id="21571" name="Oval 36"/>
              <p:cNvSpPr>
                <a:spLocks noChangeArrowheads="1"/>
              </p:cNvSpPr>
              <p:nvPr/>
            </p:nvSpPr>
            <p:spPr bwMode="auto">
              <a:xfrm>
                <a:off x="2241" y="2733"/>
                <a:ext cx="79" cy="84"/>
              </a:xfrm>
              <a:prstGeom prst="ellipse">
                <a:avLst/>
              </a:prstGeom>
              <a:solidFill>
                <a:srgbClr val="FF3300"/>
              </a:solidFill>
              <a:ln w="12700">
                <a:solidFill>
                  <a:schemeClr val="accent2"/>
                </a:solidFill>
                <a:round/>
                <a:headEnd/>
                <a:tailEnd/>
              </a:ln>
            </p:spPr>
            <p:txBody>
              <a:bodyPr wrap="none" anchor="ctr"/>
              <a:lstStyle/>
              <a:p>
                <a:endParaRPr lang="id-ID"/>
              </a:p>
            </p:txBody>
          </p:sp>
          <p:sp>
            <p:nvSpPr>
              <p:cNvPr id="21572" name="Oval 37"/>
              <p:cNvSpPr>
                <a:spLocks noChangeArrowheads="1"/>
              </p:cNvSpPr>
              <p:nvPr/>
            </p:nvSpPr>
            <p:spPr bwMode="auto">
              <a:xfrm>
                <a:off x="2544" y="2928"/>
                <a:ext cx="79" cy="84"/>
              </a:xfrm>
              <a:prstGeom prst="ellipse">
                <a:avLst/>
              </a:prstGeom>
              <a:solidFill>
                <a:srgbClr val="FF3300"/>
              </a:solidFill>
              <a:ln w="12700">
                <a:solidFill>
                  <a:schemeClr val="accent2"/>
                </a:solidFill>
                <a:round/>
                <a:headEnd/>
                <a:tailEnd/>
              </a:ln>
            </p:spPr>
            <p:txBody>
              <a:bodyPr wrap="none" anchor="ctr"/>
              <a:lstStyle/>
              <a:p>
                <a:endParaRPr lang="id-ID"/>
              </a:p>
            </p:txBody>
          </p:sp>
          <p:sp>
            <p:nvSpPr>
              <p:cNvPr id="21573" name="Oval 38"/>
              <p:cNvSpPr>
                <a:spLocks noChangeArrowheads="1"/>
              </p:cNvSpPr>
              <p:nvPr/>
            </p:nvSpPr>
            <p:spPr bwMode="auto">
              <a:xfrm>
                <a:off x="2562" y="2880"/>
                <a:ext cx="40" cy="40"/>
              </a:xfrm>
              <a:prstGeom prst="ellipse">
                <a:avLst/>
              </a:prstGeom>
              <a:solidFill>
                <a:schemeClr val="accent1"/>
              </a:solidFill>
              <a:ln w="3175">
                <a:solidFill>
                  <a:schemeClr val="tx1"/>
                </a:solidFill>
                <a:round/>
                <a:headEnd/>
                <a:tailEnd/>
              </a:ln>
            </p:spPr>
            <p:txBody>
              <a:bodyPr wrap="none" anchor="ctr"/>
              <a:lstStyle/>
              <a:p>
                <a:endParaRPr lang="id-ID"/>
              </a:p>
            </p:txBody>
          </p:sp>
          <p:sp>
            <p:nvSpPr>
              <p:cNvPr id="21574" name="Oval 39"/>
              <p:cNvSpPr>
                <a:spLocks noChangeArrowheads="1"/>
              </p:cNvSpPr>
              <p:nvPr/>
            </p:nvSpPr>
            <p:spPr bwMode="auto">
              <a:xfrm>
                <a:off x="2511" y="2895"/>
                <a:ext cx="40" cy="40"/>
              </a:xfrm>
              <a:prstGeom prst="ellipse">
                <a:avLst/>
              </a:prstGeom>
              <a:solidFill>
                <a:schemeClr val="accent2"/>
              </a:solidFill>
              <a:ln w="3175">
                <a:solidFill>
                  <a:schemeClr val="tx1"/>
                </a:solidFill>
                <a:round/>
                <a:headEnd/>
                <a:tailEnd/>
              </a:ln>
            </p:spPr>
            <p:txBody>
              <a:bodyPr wrap="none" anchor="ctr"/>
              <a:lstStyle/>
              <a:p>
                <a:endParaRPr lang="id-ID"/>
              </a:p>
            </p:txBody>
          </p:sp>
          <p:sp>
            <p:nvSpPr>
              <p:cNvPr id="21575" name="Oval 40"/>
              <p:cNvSpPr>
                <a:spLocks noChangeArrowheads="1"/>
              </p:cNvSpPr>
              <p:nvPr/>
            </p:nvSpPr>
            <p:spPr bwMode="auto">
              <a:xfrm>
                <a:off x="2415" y="2913"/>
                <a:ext cx="40" cy="40"/>
              </a:xfrm>
              <a:prstGeom prst="ellipse">
                <a:avLst/>
              </a:prstGeom>
              <a:solidFill>
                <a:schemeClr val="accent2"/>
              </a:solidFill>
              <a:ln w="3175">
                <a:solidFill>
                  <a:schemeClr val="tx1"/>
                </a:solidFill>
                <a:round/>
                <a:headEnd/>
                <a:tailEnd/>
              </a:ln>
            </p:spPr>
            <p:txBody>
              <a:bodyPr wrap="none" anchor="ctr"/>
              <a:lstStyle/>
              <a:p>
                <a:endParaRPr lang="id-ID"/>
              </a:p>
            </p:txBody>
          </p:sp>
          <p:sp>
            <p:nvSpPr>
              <p:cNvPr id="21576" name="Oval 41"/>
              <p:cNvSpPr>
                <a:spLocks noChangeArrowheads="1"/>
              </p:cNvSpPr>
              <p:nvPr/>
            </p:nvSpPr>
            <p:spPr bwMode="auto">
              <a:xfrm>
                <a:off x="2448" y="2880"/>
                <a:ext cx="40" cy="40"/>
              </a:xfrm>
              <a:prstGeom prst="ellipse">
                <a:avLst/>
              </a:prstGeom>
              <a:solidFill>
                <a:schemeClr val="accent2"/>
              </a:solidFill>
              <a:ln w="3175">
                <a:solidFill>
                  <a:schemeClr val="tx1"/>
                </a:solidFill>
                <a:round/>
                <a:headEnd/>
                <a:tailEnd/>
              </a:ln>
            </p:spPr>
            <p:txBody>
              <a:bodyPr wrap="none" anchor="ctr"/>
              <a:lstStyle/>
              <a:p>
                <a:endParaRPr lang="id-ID"/>
              </a:p>
            </p:txBody>
          </p:sp>
          <p:sp>
            <p:nvSpPr>
              <p:cNvPr id="21577" name="Oval 42"/>
              <p:cNvSpPr>
                <a:spLocks noChangeArrowheads="1"/>
              </p:cNvSpPr>
              <p:nvPr/>
            </p:nvSpPr>
            <p:spPr bwMode="auto">
              <a:xfrm>
                <a:off x="1536" y="2736"/>
                <a:ext cx="40" cy="40"/>
              </a:xfrm>
              <a:prstGeom prst="ellipse">
                <a:avLst/>
              </a:prstGeom>
              <a:solidFill>
                <a:schemeClr val="accent2"/>
              </a:solidFill>
              <a:ln w="3175">
                <a:solidFill>
                  <a:schemeClr val="tx1"/>
                </a:solidFill>
                <a:round/>
                <a:headEnd/>
                <a:tailEnd/>
              </a:ln>
            </p:spPr>
            <p:txBody>
              <a:bodyPr wrap="none" anchor="ctr"/>
              <a:lstStyle/>
              <a:p>
                <a:endParaRPr lang="id-ID"/>
              </a:p>
            </p:txBody>
          </p:sp>
          <p:sp>
            <p:nvSpPr>
              <p:cNvPr id="21578" name="Oval 43"/>
              <p:cNvSpPr>
                <a:spLocks noChangeArrowheads="1"/>
              </p:cNvSpPr>
              <p:nvPr/>
            </p:nvSpPr>
            <p:spPr bwMode="auto">
              <a:xfrm>
                <a:off x="1508" y="2784"/>
                <a:ext cx="40" cy="40"/>
              </a:xfrm>
              <a:prstGeom prst="ellipse">
                <a:avLst/>
              </a:prstGeom>
              <a:solidFill>
                <a:schemeClr val="accent2"/>
              </a:solidFill>
              <a:ln w="3175">
                <a:solidFill>
                  <a:schemeClr val="tx1"/>
                </a:solidFill>
                <a:round/>
                <a:headEnd/>
                <a:tailEnd/>
              </a:ln>
            </p:spPr>
            <p:txBody>
              <a:bodyPr wrap="none" anchor="ctr"/>
              <a:lstStyle/>
              <a:p>
                <a:endParaRPr lang="id-ID"/>
              </a:p>
            </p:txBody>
          </p:sp>
          <p:sp>
            <p:nvSpPr>
              <p:cNvPr id="21579" name="Oval 44"/>
              <p:cNvSpPr>
                <a:spLocks noChangeArrowheads="1"/>
              </p:cNvSpPr>
              <p:nvPr/>
            </p:nvSpPr>
            <p:spPr bwMode="auto">
              <a:xfrm>
                <a:off x="1617" y="2723"/>
                <a:ext cx="40" cy="40"/>
              </a:xfrm>
              <a:prstGeom prst="ellipse">
                <a:avLst/>
              </a:prstGeom>
              <a:solidFill>
                <a:schemeClr val="accent1"/>
              </a:solidFill>
              <a:ln w="3175">
                <a:solidFill>
                  <a:schemeClr val="tx1"/>
                </a:solidFill>
                <a:round/>
                <a:headEnd/>
                <a:tailEnd/>
              </a:ln>
            </p:spPr>
            <p:txBody>
              <a:bodyPr wrap="none" anchor="ctr"/>
              <a:lstStyle/>
              <a:p>
                <a:endParaRPr lang="id-ID"/>
              </a:p>
            </p:txBody>
          </p:sp>
          <p:sp>
            <p:nvSpPr>
              <p:cNvPr id="21580" name="Oval 45"/>
              <p:cNvSpPr>
                <a:spLocks noChangeArrowheads="1"/>
              </p:cNvSpPr>
              <p:nvPr/>
            </p:nvSpPr>
            <p:spPr bwMode="auto">
              <a:xfrm>
                <a:off x="1632" y="2766"/>
                <a:ext cx="40" cy="40"/>
              </a:xfrm>
              <a:prstGeom prst="ellipse">
                <a:avLst/>
              </a:prstGeom>
              <a:solidFill>
                <a:schemeClr val="accent2"/>
              </a:solidFill>
              <a:ln w="3175">
                <a:solidFill>
                  <a:schemeClr val="tx1"/>
                </a:solidFill>
                <a:round/>
                <a:headEnd/>
                <a:tailEnd/>
              </a:ln>
            </p:spPr>
            <p:txBody>
              <a:bodyPr wrap="none" anchor="ctr"/>
              <a:lstStyle/>
              <a:p>
                <a:endParaRPr lang="id-ID"/>
              </a:p>
            </p:txBody>
          </p:sp>
          <p:sp>
            <p:nvSpPr>
              <p:cNvPr id="21581" name="Oval 46"/>
              <p:cNvSpPr>
                <a:spLocks noChangeArrowheads="1"/>
              </p:cNvSpPr>
              <p:nvPr/>
            </p:nvSpPr>
            <p:spPr bwMode="auto">
              <a:xfrm>
                <a:off x="1632" y="2814"/>
                <a:ext cx="40" cy="40"/>
              </a:xfrm>
              <a:prstGeom prst="ellipse">
                <a:avLst/>
              </a:prstGeom>
              <a:solidFill>
                <a:schemeClr val="accent2"/>
              </a:solidFill>
              <a:ln w="3175">
                <a:solidFill>
                  <a:schemeClr val="tx1"/>
                </a:solidFill>
                <a:round/>
                <a:headEnd/>
                <a:tailEnd/>
              </a:ln>
            </p:spPr>
            <p:txBody>
              <a:bodyPr wrap="none" anchor="ctr"/>
              <a:lstStyle/>
              <a:p>
                <a:endParaRPr lang="id-ID"/>
              </a:p>
            </p:txBody>
          </p:sp>
          <p:sp>
            <p:nvSpPr>
              <p:cNvPr id="21582" name="Oval 47"/>
              <p:cNvSpPr>
                <a:spLocks noChangeArrowheads="1"/>
              </p:cNvSpPr>
              <p:nvPr/>
            </p:nvSpPr>
            <p:spPr bwMode="auto">
              <a:xfrm>
                <a:off x="1677" y="2817"/>
                <a:ext cx="40" cy="40"/>
              </a:xfrm>
              <a:prstGeom prst="ellipse">
                <a:avLst/>
              </a:prstGeom>
              <a:solidFill>
                <a:schemeClr val="accent2"/>
              </a:solidFill>
              <a:ln w="3175">
                <a:solidFill>
                  <a:schemeClr val="tx1"/>
                </a:solidFill>
                <a:round/>
                <a:headEnd/>
                <a:tailEnd/>
              </a:ln>
            </p:spPr>
            <p:txBody>
              <a:bodyPr wrap="none" anchor="ctr"/>
              <a:lstStyle/>
              <a:p>
                <a:endParaRPr lang="id-ID"/>
              </a:p>
            </p:txBody>
          </p:sp>
          <p:sp>
            <p:nvSpPr>
              <p:cNvPr id="21583" name="Oval 48"/>
              <p:cNvSpPr>
                <a:spLocks noChangeArrowheads="1"/>
              </p:cNvSpPr>
              <p:nvPr/>
            </p:nvSpPr>
            <p:spPr bwMode="auto">
              <a:xfrm>
                <a:off x="1725" y="2826"/>
                <a:ext cx="40" cy="40"/>
              </a:xfrm>
              <a:prstGeom prst="ellipse">
                <a:avLst/>
              </a:prstGeom>
              <a:solidFill>
                <a:schemeClr val="accent2"/>
              </a:solidFill>
              <a:ln w="3175">
                <a:solidFill>
                  <a:schemeClr val="tx1"/>
                </a:solidFill>
                <a:round/>
                <a:headEnd/>
                <a:tailEnd/>
              </a:ln>
            </p:spPr>
            <p:txBody>
              <a:bodyPr wrap="none" anchor="ctr"/>
              <a:lstStyle/>
              <a:p>
                <a:endParaRPr lang="id-ID"/>
              </a:p>
            </p:txBody>
          </p:sp>
          <p:sp>
            <p:nvSpPr>
              <p:cNvPr id="21584" name="Oval 49"/>
              <p:cNvSpPr>
                <a:spLocks noChangeArrowheads="1"/>
              </p:cNvSpPr>
              <p:nvPr/>
            </p:nvSpPr>
            <p:spPr bwMode="auto">
              <a:xfrm>
                <a:off x="1709" y="2784"/>
                <a:ext cx="40" cy="40"/>
              </a:xfrm>
              <a:prstGeom prst="ellipse">
                <a:avLst/>
              </a:prstGeom>
              <a:solidFill>
                <a:schemeClr val="accent1"/>
              </a:solidFill>
              <a:ln w="3175">
                <a:solidFill>
                  <a:schemeClr val="tx1"/>
                </a:solidFill>
                <a:round/>
                <a:headEnd/>
                <a:tailEnd/>
              </a:ln>
            </p:spPr>
            <p:txBody>
              <a:bodyPr wrap="none" anchor="ctr"/>
              <a:lstStyle/>
              <a:p>
                <a:endParaRPr lang="id-ID"/>
              </a:p>
            </p:txBody>
          </p:sp>
          <p:sp>
            <p:nvSpPr>
              <p:cNvPr id="21585" name="Oval 50"/>
              <p:cNvSpPr>
                <a:spLocks noChangeArrowheads="1"/>
              </p:cNvSpPr>
              <p:nvPr/>
            </p:nvSpPr>
            <p:spPr bwMode="auto">
              <a:xfrm>
                <a:off x="1728" y="2688"/>
                <a:ext cx="40" cy="40"/>
              </a:xfrm>
              <a:prstGeom prst="ellipse">
                <a:avLst/>
              </a:prstGeom>
              <a:solidFill>
                <a:schemeClr val="accent1"/>
              </a:solidFill>
              <a:ln w="3175">
                <a:solidFill>
                  <a:schemeClr val="tx1"/>
                </a:solidFill>
                <a:round/>
                <a:headEnd/>
                <a:tailEnd/>
              </a:ln>
            </p:spPr>
            <p:txBody>
              <a:bodyPr wrap="none" anchor="ctr"/>
              <a:lstStyle/>
              <a:p>
                <a:endParaRPr lang="id-ID"/>
              </a:p>
            </p:txBody>
          </p:sp>
          <p:sp>
            <p:nvSpPr>
              <p:cNvPr id="21586" name="Oval 51"/>
              <p:cNvSpPr>
                <a:spLocks noChangeArrowheads="1"/>
              </p:cNvSpPr>
              <p:nvPr/>
            </p:nvSpPr>
            <p:spPr bwMode="auto">
              <a:xfrm>
                <a:off x="1680" y="2736"/>
                <a:ext cx="40" cy="40"/>
              </a:xfrm>
              <a:prstGeom prst="ellipse">
                <a:avLst/>
              </a:prstGeom>
              <a:solidFill>
                <a:schemeClr val="accent2"/>
              </a:solidFill>
              <a:ln w="3175">
                <a:solidFill>
                  <a:schemeClr val="tx1"/>
                </a:solidFill>
                <a:round/>
                <a:headEnd/>
                <a:tailEnd/>
              </a:ln>
            </p:spPr>
            <p:txBody>
              <a:bodyPr wrap="none" anchor="ctr"/>
              <a:lstStyle/>
              <a:p>
                <a:endParaRPr lang="id-ID"/>
              </a:p>
            </p:txBody>
          </p:sp>
          <p:sp>
            <p:nvSpPr>
              <p:cNvPr id="21587" name="Oval 52"/>
              <p:cNvSpPr>
                <a:spLocks noChangeArrowheads="1"/>
              </p:cNvSpPr>
              <p:nvPr/>
            </p:nvSpPr>
            <p:spPr bwMode="auto">
              <a:xfrm>
                <a:off x="1728" y="2736"/>
                <a:ext cx="40" cy="40"/>
              </a:xfrm>
              <a:prstGeom prst="ellipse">
                <a:avLst/>
              </a:prstGeom>
              <a:solidFill>
                <a:schemeClr val="accent2"/>
              </a:solidFill>
              <a:ln w="3175">
                <a:solidFill>
                  <a:schemeClr val="tx1"/>
                </a:solidFill>
                <a:round/>
                <a:headEnd/>
                <a:tailEnd/>
              </a:ln>
            </p:spPr>
            <p:txBody>
              <a:bodyPr wrap="none" anchor="ctr"/>
              <a:lstStyle/>
              <a:p>
                <a:endParaRPr lang="id-ID"/>
              </a:p>
            </p:txBody>
          </p:sp>
          <p:sp>
            <p:nvSpPr>
              <p:cNvPr id="21588" name="Oval 53"/>
              <p:cNvSpPr>
                <a:spLocks noChangeArrowheads="1"/>
              </p:cNvSpPr>
              <p:nvPr/>
            </p:nvSpPr>
            <p:spPr bwMode="auto">
              <a:xfrm>
                <a:off x="1803" y="2736"/>
                <a:ext cx="40" cy="40"/>
              </a:xfrm>
              <a:prstGeom prst="ellipse">
                <a:avLst/>
              </a:prstGeom>
              <a:solidFill>
                <a:schemeClr val="accent2"/>
              </a:solidFill>
              <a:ln w="3175">
                <a:solidFill>
                  <a:schemeClr val="tx1"/>
                </a:solidFill>
                <a:round/>
                <a:headEnd/>
                <a:tailEnd/>
              </a:ln>
            </p:spPr>
            <p:txBody>
              <a:bodyPr wrap="none" anchor="ctr"/>
              <a:lstStyle/>
              <a:p>
                <a:endParaRPr lang="id-ID"/>
              </a:p>
            </p:txBody>
          </p:sp>
          <p:sp>
            <p:nvSpPr>
              <p:cNvPr id="21589" name="Oval 54"/>
              <p:cNvSpPr>
                <a:spLocks noChangeArrowheads="1"/>
              </p:cNvSpPr>
              <p:nvPr/>
            </p:nvSpPr>
            <p:spPr bwMode="auto">
              <a:xfrm>
                <a:off x="1803" y="2784"/>
                <a:ext cx="40" cy="40"/>
              </a:xfrm>
              <a:prstGeom prst="ellipse">
                <a:avLst/>
              </a:prstGeom>
              <a:solidFill>
                <a:schemeClr val="accent2"/>
              </a:solidFill>
              <a:ln w="3175">
                <a:solidFill>
                  <a:schemeClr val="tx1"/>
                </a:solidFill>
                <a:round/>
                <a:headEnd/>
                <a:tailEnd/>
              </a:ln>
            </p:spPr>
            <p:txBody>
              <a:bodyPr wrap="none" anchor="ctr"/>
              <a:lstStyle/>
              <a:p>
                <a:endParaRPr lang="id-ID"/>
              </a:p>
            </p:txBody>
          </p:sp>
          <p:sp>
            <p:nvSpPr>
              <p:cNvPr id="21590" name="Oval 55"/>
              <p:cNvSpPr>
                <a:spLocks noChangeArrowheads="1"/>
              </p:cNvSpPr>
              <p:nvPr/>
            </p:nvSpPr>
            <p:spPr bwMode="auto">
              <a:xfrm>
                <a:off x="1824" y="2832"/>
                <a:ext cx="40" cy="40"/>
              </a:xfrm>
              <a:prstGeom prst="ellipse">
                <a:avLst/>
              </a:prstGeom>
              <a:solidFill>
                <a:schemeClr val="accent1"/>
              </a:solidFill>
              <a:ln w="3175">
                <a:solidFill>
                  <a:schemeClr val="tx1"/>
                </a:solidFill>
                <a:round/>
                <a:headEnd/>
                <a:tailEnd/>
              </a:ln>
            </p:spPr>
            <p:txBody>
              <a:bodyPr wrap="none" anchor="ctr"/>
              <a:lstStyle/>
              <a:p>
                <a:endParaRPr lang="id-ID"/>
              </a:p>
            </p:txBody>
          </p:sp>
          <p:sp>
            <p:nvSpPr>
              <p:cNvPr id="21591" name="Oval 56"/>
              <p:cNvSpPr>
                <a:spLocks noChangeArrowheads="1"/>
              </p:cNvSpPr>
              <p:nvPr/>
            </p:nvSpPr>
            <p:spPr bwMode="auto">
              <a:xfrm>
                <a:off x="1872" y="2736"/>
                <a:ext cx="40" cy="40"/>
              </a:xfrm>
              <a:prstGeom prst="ellipse">
                <a:avLst/>
              </a:prstGeom>
              <a:solidFill>
                <a:schemeClr val="accent1"/>
              </a:solidFill>
              <a:ln w="3175">
                <a:solidFill>
                  <a:schemeClr val="tx1"/>
                </a:solidFill>
                <a:round/>
                <a:headEnd/>
                <a:tailEnd/>
              </a:ln>
            </p:spPr>
            <p:txBody>
              <a:bodyPr wrap="none" anchor="ctr"/>
              <a:lstStyle/>
              <a:p>
                <a:endParaRPr lang="id-ID"/>
              </a:p>
            </p:txBody>
          </p:sp>
          <p:sp>
            <p:nvSpPr>
              <p:cNvPr id="21592" name="Oval 57"/>
              <p:cNvSpPr>
                <a:spLocks noChangeArrowheads="1"/>
              </p:cNvSpPr>
              <p:nvPr/>
            </p:nvSpPr>
            <p:spPr bwMode="auto">
              <a:xfrm>
                <a:off x="2036" y="2765"/>
                <a:ext cx="40" cy="40"/>
              </a:xfrm>
              <a:prstGeom prst="ellipse">
                <a:avLst/>
              </a:prstGeom>
              <a:solidFill>
                <a:schemeClr val="accent1"/>
              </a:solidFill>
              <a:ln w="3175">
                <a:solidFill>
                  <a:schemeClr val="tx1"/>
                </a:solidFill>
                <a:round/>
                <a:headEnd/>
                <a:tailEnd/>
              </a:ln>
            </p:spPr>
            <p:txBody>
              <a:bodyPr wrap="none" anchor="ctr"/>
              <a:lstStyle/>
              <a:p>
                <a:endParaRPr lang="id-ID"/>
              </a:p>
            </p:txBody>
          </p:sp>
          <p:sp>
            <p:nvSpPr>
              <p:cNvPr id="21593" name="Oval 58"/>
              <p:cNvSpPr>
                <a:spLocks noChangeArrowheads="1"/>
              </p:cNvSpPr>
              <p:nvPr/>
            </p:nvSpPr>
            <p:spPr bwMode="auto">
              <a:xfrm>
                <a:off x="2073" y="2718"/>
                <a:ext cx="40" cy="40"/>
              </a:xfrm>
              <a:prstGeom prst="ellipse">
                <a:avLst/>
              </a:prstGeom>
              <a:solidFill>
                <a:schemeClr val="accent1"/>
              </a:solidFill>
              <a:ln w="3175">
                <a:solidFill>
                  <a:schemeClr val="tx1"/>
                </a:solidFill>
                <a:round/>
                <a:headEnd/>
                <a:tailEnd/>
              </a:ln>
            </p:spPr>
            <p:txBody>
              <a:bodyPr wrap="none" anchor="ctr"/>
              <a:lstStyle/>
              <a:p>
                <a:endParaRPr lang="id-ID"/>
              </a:p>
            </p:txBody>
          </p:sp>
          <p:sp>
            <p:nvSpPr>
              <p:cNvPr id="21594" name="Oval 59"/>
              <p:cNvSpPr>
                <a:spLocks noChangeArrowheads="1"/>
              </p:cNvSpPr>
              <p:nvPr/>
            </p:nvSpPr>
            <p:spPr bwMode="auto">
              <a:xfrm>
                <a:off x="2034" y="2730"/>
                <a:ext cx="40" cy="40"/>
              </a:xfrm>
              <a:prstGeom prst="ellipse">
                <a:avLst/>
              </a:prstGeom>
              <a:solidFill>
                <a:schemeClr val="accent2"/>
              </a:solidFill>
              <a:ln w="3175">
                <a:solidFill>
                  <a:schemeClr val="tx1"/>
                </a:solidFill>
                <a:round/>
                <a:headEnd/>
                <a:tailEnd/>
              </a:ln>
            </p:spPr>
            <p:txBody>
              <a:bodyPr wrap="none" anchor="ctr"/>
              <a:lstStyle/>
              <a:p>
                <a:endParaRPr lang="id-ID"/>
              </a:p>
            </p:txBody>
          </p:sp>
          <p:sp>
            <p:nvSpPr>
              <p:cNvPr id="21595" name="Oval 60"/>
              <p:cNvSpPr>
                <a:spLocks noChangeArrowheads="1"/>
              </p:cNvSpPr>
              <p:nvPr/>
            </p:nvSpPr>
            <p:spPr bwMode="auto">
              <a:xfrm>
                <a:off x="1982" y="2846"/>
                <a:ext cx="40" cy="40"/>
              </a:xfrm>
              <a:prstGeom prst="ellipse">
                <a:avLst/>
              </a:prstGeom>
              <a:solidFill>
                <a:schemeClr val="accent1"/>
              </a:solidFill>
              <a:ln w="3175">
                <a:solidFill>
                  <a:schemeClr val="tx1"/>
                </a:solidFill>
                <a:round/>
                <a:headEnd/>
                <a:tailEnd/>
              </a:ln>
            </p:spPr>
            <p:txBody>
              <a:bodyPr wrap="none" anchor="ctr"/>
              <a:lstStyle/>
              <a:p>
                <a:endParaRPr lang="id-ID"/>
              </a:p>
            </p:txBody>
          </p:sp>
          <p:sp>
            <p:nvSpPr>
              <p:cNvPr id="21596" name="Oval 61"/>
              <p:cNvSpPr>
                <a:spLocks noChangeArrowheads="1"/>
              </p:cNvSpPr>
              <p:nvPr/>
            </p:nvSpPr>
            <p:spPr bwMode="auto">
              <a:xfrm>
                <a:off x="2016" y="2808"/>
                <a:ext cx="40" cy="40"/>
              </a:xfrm>
              <a:prstGeom prst="ellipse">
                <a:avLst/>
              </a:prstGeom>
              <a:solidFill>
                <a:schemeClr val="accent1"/>
              </a:solidFill>
              <a:ln w="3175">
                <a:solidFill>
                  <a:schemeClr val="tx1"/>
                </a:solidFill>
                <a:round/>
                <a:headEnd/>
                <a:tailEnd/>
              </a:ln>
            </p:spPr>
            <p:txBody>
              <a:bodyPr wrap="none" anchor="ctr"/>
              <a:lstStyle/>
              <a:p>
                <a:endParaRPr lang="id-ID"/>
              </a:p>
            </p:txBody>
          </p:sp>
          <p:sp>
            <p:nvSpPr>
              <p:cNvPr id="21597" name="Oval 62"/>
              <p:cNvSpPr>
                <a:spLocks noChangeArrowheads="1"/>
              </p:cNvSpPr>
              <p:nvPr/>
            </p:nvSpPr>
            <p:spPr bwMode="auto">
              <a:xfrm>
                <a:off x="2064" y="2832"/>
                <a:ext cx="40" cy="40"/>
              </a:xfrm>
              <a:prstGeom prst="ellipse">
                <a:avLst/>
              </a:prstGeom>
              <a:solidFill>
                <a:schemeClr val="accent1"/>
              </a:solidFill>
              <a:ln w="3175">
                <a:solidFill>
                  <a:schemeClr val="tx1"/>
                </a:solidFill>
                <a:round/>
                <a:headEnd/>
                <a:tailEnd/>
              </a:ln>
            </p:spPr>
            <p:txBody>
              <a:bodyPr wrap="none" anchor="ctr"/>
              <a:lstStyle/>
              <a:p>
                <a:endParaRPr lang="id-ID"/>
              </a:p>
            </p:txBody>
          </p:sp>
          <p:sp>
            <p:nvSpPr>
              <p:cNvPr id="21598" name="Oval 63"/>
              <p:cNvSpPr>
                <a:spLocks noChangeArrowheads="1"/>
              </p:cNvSpPr>
              <p:nvPr/>
            </p:nvSpPr>
            <p:spPr bwMode="auto">
              <a:xfrm>
                <a:off x="1860" y="2802"/>
                <a:ext cx="40" cy="40"/>
              </a:xfrm>
              <a:prstGeom prst="ellipse">
                <a:avLst/>
              </a:prstGeom>
              <a:solidFill>
                <a:schemeClr val="accent2"/>
              </a:solidFill>
              <a:ln w="3175">
                <a:solidFill>
                  <a:schemeClr val="tx1"/>
                </a:solidFill>
                <a:round/>
                <a:headEnd/>
                <a:tailEnd/>
              </a:ln>
            </p:spPr>
            <p:txBody>
              <a:bodyPr wrap="none" anchor="ctr"/>
              <a:lstStyle/>
              <a:p>
                <a:endParaRPr lang="id-ID"/>
              </a:p>
            </p:txBody>
          </p:sp>
          <p:sp>
            <p:nvSpPr>
              <p:cNvPr id="21599" name="Oval 64"/>
              <p:cNvSpPr>
                <a:spLocks noChangeArrowheads="1"/>
              </p:cNvSpPr>
              <p:nvPr/>
            </p:nvSpPr>
            <p:spPr bwMode="auto">
              <a:xfrm>
                <a:off x="1872" y="2844"/>
                <a:ext cx="40" cy="40"/>
              </a:xfrm>
              <a:prstGeom prst="ellipse">
                <a:avLst/>
              </a:prstGeom>
              <a:solidFill>
                <a:schemeClr val="accent2"/>
              </a:solidFill>
              <a:ln w="3175">
                <a:solidFill>
                  <a:schemeClr val="tx1"/>
                </a:solidFill>
                <a:round/>
                <a:headEnd/>
                <a:tailEnd/>
              </a:ln>
            </p:spPr>
            <p:txBody>
              <a:bodyPr wrap="none" anchor="ctr"/>
              <a:lstStyle/>
              <a:p>
                <a:endParaRPr lang="id-ID"/>
              </a:p>
            </p:txBody>
          </p:sp>
          <p:sp>
            <p:nvSpPr>
              <p:cNvPr id="21600" name="Oval 65"/>
              <p:cNvSpPr>
                <a:spLocks noChangeArrowheads="1"/>
              </p:cNvSpPr>
              <p:nvPr/>
            </p:nvSpPr>
            <p:spPr bwMode="auto">
              <a:xfrm>
                <a:off x="1905" y="2781"/>
                <a:ext cx="40" cy="40"/>
              </a:xfrm>
              <a:prstGeom prst="ellipse">
                <a:avLst/>
              </a:prstGeom>
              <a:solidFill>
                <a:schemeClr val="accent2"/>
              </a:solidFill>
              <a:ln w="3175">
                <a:solidFill>
                  <a:schemeClr val="tx1"/>
                </a:solidFill>
                <a:round/>
                <a:headEnd/>
                <a:tailEnd/>
              </a:ln>
            </p:spPr>
            <p:txBody>
              <a:bodyPr wrap="none" anchor="ctr"/>
              <a:lstStyle/>
              <a:p>
                <a:endParaRPr lang="id-ID"/>
              </a:p>
            </p:txBody>
          </p:sp>
          <p:sp>
            <p:nvSpPr>
              <p:cNvPr id="21601" name="Oval 66"/>
              <p:cNvSpPr>
                <a:spLocks noChangeArrowheads="1"/>
              </p:cNvSpPr>
              <p:nvPr/>
            </p:nvSpPr>
            <p:spPr bwMode="auto">
              <a:xfrm>
                <a:off x="1905" y="2823"/>
                <a:ext cx="40" cy="40"/>
              </a:xfrm>
              <a:prstGeom prst="ellipse">
                <a:avLst/>
              </a:prstGeom>
              <a:solidFill>
                <a:schemeClr val="accent2"/>
              </a:solidFill>
              <a:ln w="3175">
                <a:solidFill>
                  <a:schemeClr val="tx1"/>
                </a:solidFill>
                <a:round/>
                <a:headEnd/>
                <a:tailEnd/>
              </a:ln>
            </p:spPr>
            <p:txBody>
              <a:bodyPr wrap="none" anchor="ctr"/>
              <a:lstStyle/>
              <a:p>
                <a:endParaRPr lang="id-ID"/>
              </a:p>
            </p:txBody>
          </p:sp>
          <p:sp>
            <p:nvSpPr>
              <p:cNvPr id="21602" name="Oval 67"/>
              <p:cNvSpPr>
                <a:spLocks noChangeArrowheads="1"/>
              </p:cNvSpPr>
              <p:nvPr/>
            </p:nvSpPr>
            <p:spPr bwMode="auto">
              <a:xfrm>
                <a:off x="1947" y="2784"/>
                <a:ext cx="40" cy="40"/>
              </a:xfrm>
              <a:prstGeom prst="ellipse">
                <a:avLst/>
              </a:prstGeom>
              <a:solidFill>
                <a:schemeClr val="accent2"/>
              </a:solidFill>
              <a:ln w="3175">
                <a:solidFill>
                  <a:schemeClr val="tx1"/>
                </a:solidFill>
                <a:round/>
                <a:headEnd/>
                <a:tailEnd/>
              </a:ln>
            </p:spPr>
            <p:txBody>
              <a:bodyPr wrap="none" anchor="ctr"/>
              <a:lstStyle/>
              <a:p>
                <a:endParaRPr lang="id-ID"/>
              </a:p>
            </p:txBody>
          </p:sp>
          <p:sp>
            <p:nvSpPr>
              <p:cNvPr id="21603" name="Oval 68"/>
              <p:cNvSpPr>
                <a:spLocks noChangeArrowheads="1"/>
              </p:cNvSpPr>
              <p:nvPr/>
            </p:nvSpPr>
            <p:spPr bwMode="auto">
              <a:xfrm>
                <a:off x="1953" y="2823"/>
                <a:ext cx="40" cy="40"/>
              </a:xfrm>
              <a:prstGeom prst="ellipse">
                <a:avLst/>
              </a:prstGeom>
              <a:solidFill>
                <a:schemeClr val="accent2"/>
              </a:solidFill>
              <a:ln w="3175">
                <a:solidFill>
                  <a:schemeClr val="tx1"/>
                </a:solidFill>
                <a:round/>
                <a:headEnd/>
                <a:tailEnd/>
              </a:ln>
            </p:spPr>
            <p:txBody>
              <a:bodyPr wrap="none" anchor="ctr"/>
              <a:lstStyle/>
              <a:p>
                <a:endParaRPr lang="id-ID"/>
              </a:p>
            </p:txBody>
          </p:sp>
          <p:sp>
            <p:nvSpPr>
              <p:cNvPr id="21604" name="Oval 69"/>
              <p:cNvSpPr>
                <a:spLocks noChangeArrowheads="1"/>
              </p:cNvSpPr>
              <p:nvPr/>
            </p:nvSpPr>
            <p:spPr bwMode="auto">
              <a:xfrm>
                <a:off x="2112" y="2840"/>
                <a:ext cx="40" cy="40"/>
              </a:xfrm>
              <a:prstGeom prst="ellipse">
                <a:avLst/>
              </a:prstGeom>
              <a:solidFill>
                <a:schemeClr val="accent2"/>
              </a:solidFill>
              <a:ln w="3175">
                <a:solidFill>
                  <a:schemeClr val="tx1"/>
                </a:solidFill>
                <a:round/>
                <a:headEnd/>
                <a:tailEnd/>
              </a:ln>
            </p:spPr>
            <p:txBody>
              <a:bodyPr wrap="none" anchor="ctr"/>
              <a:lstStyle/>
              <a:p>
                <a:endParaRPr lang="id-ID"/>
              </a:p>
            </p:txBody>
          </p:sp>
          <p:sp>
            <p:nvSpPr>
              <p:cNvPr id="21605" name="Oval 70"/>
              <p:cNvSpPr>
                <a:spLocks noChangeArrowheads="1"/>
              </p:cNvSpPr>
              <p:nvPr/>
            </p:nvSpPr>
            <p:spPr bwMode="auto">
              <a:xfrm>
                <a:off x="2151" y="2871"/>
                <a:ext cx="40" cy="40"/>
              </a:xfrm>
              <a:prstGeom prst="ellipse">
                <a:avLst/>
              </a:prstGeom>
              <a:solidFill>
                <a:schemeClr val="accent2"/>
              </a:solidFill>
              <a:ln w="3175">
                <a:solidFill>
                  <a:schemeClr val="tx1"/>
                </a:solidFill>
                <a:round/>
                <a:headEnd/>
                <a:tailEnd/>
              </a:ln>
            </p:spPr>
            <p:txBody>
              <a:bodyPr wrap="none" anchor="ctr"/>
              <a:lstStyle/>
              <a:p>
                <a:endParaRPr lang="id-ID"/>
              </a:p>
            </p:txBody>
          </p:sp>
          <p:sp>
            <p:nvSpPr>
              <p:cNvPr id="21606" name="Oval 71"/>
              <p:cNvSpPr>
                <a:spLocks noChangeArrowheads="1"/>
              </p:cNvSpPr>
              <p:nvPr/>
            </p:nvSpPr>
            <p:spPr bwMode="auto">
              <a:xfrm>
                <a:off x="2187" y="2754"/>
                <a:ext cx="40" cy="40"/>
              </a:xfrm>
              <a:prstGeom prst="ellipse">
                <a:avLst/>
              </a:prstGeom>
              <a:solidFill>
                <a:schemeClr val="accent1"/>
              </a:solidFill>
              <a:ln w="3175">
                <a:solidFill>
                  <a:schemeClr val="tx1"/>
                </a:solidFill>
                <a:round/>
                <a:headEnd/>
                <a:tailEnd/>
              </a:ln>
            </p:spPr>
            <p:txBody>
              <a:bodyPr wrap="none" anchor="ctr"/>
              <a:lstStyle/>
              <a:p>
                <a:endParaRPr lang="id-ID"/>
              </a:p>
            </p:txBody>
          </p:sp>
          <p:sp>
            <p:nvSpPr>
              <p:cNvPr id="21607" name="Oval 72"/>
              <p:cNvSpPr>
                <a:spLocks noChangeArrowheads="1"/>
              </p:cNvSpPr>
              <p:nvPr/>
            </p:nvSpPr>
            <p:spPr bwMode="auto">
              <a:xfrm>
                <a:off x="2199" y="2799"/>
                <a:ext cx="40" cy="40"/>
              </a:xfrm>
              <a:prstGeom prst="ellipse">
                <a:avLst/>
              </a:prstGeom>
              <a:solidFill>
                <a:schemeClr val="accent1"/>
              </a:solidFill>
              <a:ln w="3175">
                <a:solidFill>
                  <a:schemeClr val="tx1"/>
                </a:solidFill>
                <a:round/>
                <a:headEnd/>
                <a:tailEnd/>
              </a:ln>
            </p:spPr>
            <p:txBody>
              <a:bodyPr wrap="none" anchor="ctr"/>
              <a:lstStyle/>
              <a:p>
                <a:endParaRPr lang="id-ID"/>
              </a:p>
            </p:txBody>
          </p:sp>
          <p:sp>
            <p:nvSpPr>
              <p:cNvPr id="21608" name="Oval 73"/>
              <p:cNvSpPr>
                <a:spLocks noChangeArrowheads="1"/>
              </p:cNvSpPr>
              <p:nvPr/>
            </p:nvSpPr>
            <p:spPr bwMode="auto">
              <a:xfrm>
                <a:off x="2148" y="2787"/>
                <a:ext cx="40" cy="40"/>
              </a:xfrm>
              <a:prstGeom prst="ellipse">
                <a:avLst/>
              </a:prstGeom>
              <a:solidFill>
                <a:schemeClr val="accent1"/>
              </a:solidFill>
              <a:ln w="3175">
                <a:solidFill>
                  <a:schemeClr val="tx1"/>
                </a:solidFill>
                <a:round/>
                <a:headEnd/>
                <a:tailEnd/>
              </a:ln>
            </p:spPr>
            <p:txBody>
              <a:bodyPr wrap="none" anchor="ctr"/>
              <a:lstStyle/>
              <a:p>
                <a:endParaRPr lang="id-ID"/>
              </a:p>
            </p:txBody>
          </p:sp>
          <p:sp>
            <p:nvSpPr>
              <p:cNvPr id="21609" name="Oval 74"/>
              <p:cNvSpPr>
                <a:spLocks noChangeArrowheads="1"/>
              </p:cNvSpPr>
              <p:nvPr/>
            </p:nvSpPr>
            <p:spPr bwMode="auto">
              <a:xfrm>
                <a:off x="2160" y="2832"/>
                <a:ext cx="40" cy="40"/>
              </a:xfrm>
              <a:prstGeom prst="ellipse">
                <a:avLst/>
              </a:prstGeom>
              <a:solidFill>
                <a:schemeClr val="accent1"/>
              </a:solidFill>
              <a:ln w="3175">
                <a:solidFill>
                  <a:schemeClr val="tx1"/>
                </a:solidFill>
                <a:round/>
                <a:headEnd/>
                <a:tailEnd/>
              </a:ln>
            </p:spPr>
            <p:txBody>
              <a:bodyPr wrap="none" anchor="ctr"/>
              <a:lstStyle/>
              <a:p>
                <a:endParaRPr lang="id-ID"/>
              </a:p>
            </p:txBody>
          </p:sp>
          <p:sp>
            <p:nvSpPr>
              <p:cNvPr id="21610" name="Oval 75"/>
              <p:cNvSpPr>
                <a:spLocks noChangeArrowheads="1"/>
              </p:cNvSpPr>
              <p:nvPr/>
            </p:nvSpPr>
            <p:spPr bwMode="auto">
              <a:xfrm>
                <a:off x="2265" y="2864"/>
                <a:ext cx="40" cy="40"/>
              </a:xfrm>
              <a:prstGeom prst="ellipse">
                <a:avLst/>
              </a:prstGeom>
              <a:solidFill>
                <a:schemeClr val="accent1"/>
              </a:solidFill>
              <a:ln w="3175">
                <a:solidFill>
                  <a:schemeClr val="tx1"/>
                </a:solidFill>
                <a:round/>
                <a:headEnd/>
                <a:tailEnd/>
              </a:ln>
            </p:spPr>
            <p:txBody>
              <a:bodyPr wrap="none" anchor="ctr"/>
              <a:lstStyle/>
              <a:p>
                <a:endParaRPr lang="id-ID"/>
              </a:p>
            </p:txBody>
          </p:sp>
          <p:sp>
            <p:nvSpPr>
              <p:cNvPr id="21611" name="Oval 76"/>
              <p:cNvSpPr>
                <a:spLocks noChangeArrowheads="1"/>
              </p:cNvSpPr>
              <p:nvPr/>
            </p:nvSpPr>
            <p:spPr bwMode="auto">
              <a:xfrm>
                <a:off x="2235" y="2892"/>
                <a:ext cx="40" cy="40"/>
              </a:xfrm>
              <a:prstGeom prst="ellipse">
                <a:avLst/>
              </a:prstGeom>
              <a:solidFill>
                <a:schemeClr val="accent1"/>
              </a:solidFill>
              <a:ln w="3175">
                <a:solidFill>
                  <a:schemeClr val="tx1"/>
                </a:solidFill>
                <a:round/>
                <a:headEnd/>
                <a:tailEnd/>
              </a:ln>
            </p:spPr>
            <p:txBody>
              <a:bodyPr wrap="none" anchor="ctr"/>
              <a:lstStyle/>
              <a:p>
                <a:endParaRPr lang="id-ID"/>
              </a:p>
            </p:txBody>
          </p:sp>
          <p:sp>
            <p:nvSpPr>
              <p:cNvPr id="21612" name="Oval 77"/>
              <p:cNvSpPr>
                <a:spLocks noChangeArrowheads="1"/>
              </p:cNvSpPr>
              <p:nvPr/>
            </p:nvSpPr>
            <p:spPr bwMode="auto">
              <a:xfrm>
                <a:off x="2256" y="2811"/>
                <a:ext cx="40" cy="40"/>
              </a:xfrm>
              <a:prstGeom prst="ellipse">
                <a:avLst/>
              </a:prstGeom>
              <a:solidFill>
                <a:schemeClr val="accent2"/>
              </a:solidFill>
              <a:ln w="3175">
                <a:solidFill>
                  <a:schemeClr val="tx1"/>
                </a:solidFill>
                <a:round/>
                <a:headEnd/>
                <a:tailEnd/>
              </a:ln>
            </p:spPr>
            <p:txBody>
              <a:bodyPr wrap="none" anchor="ctr"/>
              <a:lstStyle/>
              <a:p>
                <a:endParaRPr lang="id-ID"/>
              </a:p>
            </p:txBody>
          </p:sp>
          <p:sp>
            <p:nvSpPr>
              <p:cNvPr id="21613" name="Oval 78"/>
              <p:cNvSpPr>
                <a:spLocks noChangeArrowheads="1"/>
              </p:cNvSpPr>
              <p:nvPr/>
            </p:nvSpPr>
            <p:spPr bwMode="auto">
              <a:xfrm>
                <a:off x="2232" y="2841"/>
                <a:ext cx="40" cy="40"/>
              </a:xfrm>
              <a:prstGeom prst="ellipse">
                <a:avLst/>
              </a:prstGeom>
              <a:solidFill>
                <a:schemeClr val="accent2"/>
              </a:solidFill>
              <a:ln w="3175">
                <a:solidFill>
                  <a:schemeClr val="tx1"/>
                </a:solidFill>
                <a:round/>
                <a:headEnd/>
                <a:tailEnd/>
              </a:ln>
            </p:spPr>
            <p:txBody>
              <a:bodyPr wrap="none" anchor="ctr"/>
              <a:lstStyle/>
              <a:p>
                <a:endParaRPr lang="id-ID"/>
              </a:p>
            </p:txBody>
          </p:sp>
          <p:sp>
            <p:nvSpPr>
              <p:cNvPr id="21614" name="Oval 79"/>
              <p:cNvSpPr>
                <a:spLocks noChangeArrowheads="1"/>
              </p:cNvSpPr>
              <p:nvPr/>
            </p:nvSpPr>
            <p:spPr bwMode="auto">
              <a:xfrm>
                <a:off x="2304" y="2832"/>
                <a:ext cx="40" cy="40"/>
              </a:xfrm>
              <a:prstGeom prst="ellipse">
                <a:avLst/>
              </a:prstGeom>
              <a:solidFill>
                <a:schemeClr val="accent2"/>
              </a:solidFill>
              <a:ln w="3175">
                <a:solidFill>
                  <a:schemeClr val="tx1"/>
                </a:solidFill>
                <a:round/>
                <a:headEnd/>
                <a:tailEnd/>
              </a:ln>
            </p:spPr>
            <p:txBody>
              <a:bodyPr wrap="none" anchor="ctr"/>
              <a:lstStyle/>
              <a:p>
                <a:endParaRPr lang="id-ID"/>
              </a:p>
            </p:txBody>
          </p:sp>
          <p:sp>
            <p:nvSpPr>
              <p:cNvPr id="21615" name="Oval 80"/>
              <p:cNvSpPr>
                <a:spLocks noChangeArrowheads="1"/>
              </p:cNvSpPr>
              <p:nvPr/>
            </p:nvSpPr>
            <p:spPr bwMode="auto">
              <a:xfrm>
                <a:off x="2352" y="2880"/>
                <a:ext cx="40" cy="40"/>
              </a:xfrm>
              <a:prstGeom prst="ellipse">
                <a:avLst/>
              </a:prstGeom>
              <a:solidFill>
                <a:schemeClr val="accent2"/>
              </a:solidFill>
              <a:ln w="3175">
                <a:solidFill>
                  <a:schemeClr val="tx1"/>
                </a:solidFill>
                <a:round/>
                <a:headEnd/>
                <a:tailEnd/>
              </a:ln>
            </p:spPr>
            <p:txBody>
              <a:bodyPr wrap="none" anchor="ctr"/>
              <a:lstStyle/>
              <a:p>
                <a:endParaRPr lang="id-ID"/>
              </a:p>
            </p:txBody>
          </p:sp>
          <p:sp>
            <p:nvSpPr>
              <p:cNvPr id="21616" name="Oval 81"/>
              <p:cNvSpPr>
                <a:spLocks noChangeArrowheads="1"/>
              </p:cNvSpPr>
              <p:nvPr/>
            </p:nvSpPr>
            <p:spPr bwMode="auto">
              <a:xfrm>
                <a:off x="2196" y="2862"/>
                <a:ext cx="40" cy="40"/>
              </a:xfrm>
              <a:prstGeom prst="ellipse">
                <a:avLst/>
              </a:prstGeom>
              <a:solidFill>
                <a:schemeClr val="accent2"/>
              </a:solidFill>
              <a:ln w="3175">
                <a:solidFill>
                  <a:schemeClr val="tx1"/>
                </a:solidFill>
                <a:round/>
                <a:headEnd/>
                <a:tailEnd/>
              </a:ln>
            </p:spPr>
            <p:txBody>
              <a:bodyPr wrap="none" anchor="ctr"/>
              <a:lstStyle/>
              <a:p>
                <a:endParaRPr lang="id-ID"/>
              </a:p>
            </p:txBody>
          </p:sp>
          <p:sp>
            <p:nvSpPr>
              <p:cNvPr id="21617" name="Line 82"/>
              <p:cNvSpPr>
                <a:spLocks noChangeShapeType="1"/>
              </p:cNvSpPr>
              <p:nvPr/>
            </p:nvSpPr>
            <p:spPr bwMode="auto">
              <a:xfrm>
                <a:off x="160" y="1460"/>
                <a:ext cx="608" cy="652"/>
              </a:xfrm>
              <a:prstGeom prst="line">
                <a:avLst/>
              </a:prstGeom>
              <a:noFill/>
              <a:ln w="28575">
                <a:solidFill>
                  <a:srgbClr val="FF3300"/>
                </a:solidFill>
                <a:round/>
                <a:headEnd/>
                <a:tailEnd/>
              </a:ln>
            </p:spPr>
            <p:txBody>
              <a:bodyPr/>
              <a:lstStyle/>
              <a:p>
                <a:endParaRPr lang="id-ID"/>
              </a:p>
            </p:txBody>
          </p:sp>
          <p:sp>
            <p:nvSpPr>
              <p:cNvPr id="21618" name="Line 83"/>
              <p:cNvSpPr>
                <a:spLocks noChangeShapeType="1"/>
              </p:cNvSpPr>
              <p:nvPr/>
            </p:nvSpPr>
            <p:spPr bwMode="auto">
              <a:xfrm>
                <a:off x="768" y="2112"/>
                <a:ext cx="480" cy="240"/>
              </a:xfrm>
              <a:prstGeom prst="line">
                <a:avLst/>
              </a:prstGeom>
              <a:noFill/>
              <a:ln w="28575">
                <a:solidFill>
                  <a:srgbClr val="FF3300"/>
                </a:solidFill>
                <a:round/>
                <a:headEnd/>
                <a:tailEnd/>
              </a:ln>
            </p:spPr>
            <p:txBody>
              <a:bodyPr/>
              <a:lstStyle/>
              <a:p>
                <a:endParaRPr lang="id-ID"/>
              </a:p>
            </p:txBody>
          </p:sp>
          <p:sp>
            <p:nvSpPr>
              <p:cNvPr id="21619" name="Line 84"/>
              <p:cNvSpPr>
                <a:spLocks noChangeShapeType="1"/>
              </p:cNvSpPr>
              <p:nvPr/>
            </p:nvSpPr>
            <p:spPr bwMode="auto">
              <a:xfrm>
                <a:off x="1248" y="2352"/>
                <a:ext cx="192" cy="336"/>
              </a:xfrm>
              <a:prstGeom prst="line">
                <a:avLst/>
              </a:prstGeom>
              <a:noFill/>
              <a:ln w="28575">
                <a:solidFill>
                  <a:srgbClr val="FF3300"/>
                </a:solidFill>
                <a:round/>
                <a:headEnd/>
                <a:tailEnd/>
              </a:ln>
            </p:spPr>
            <p:txBody>
              <a:bodyPr/>
              <a:lstStyle/>
              <a:p>
                <a:endParaRPr lang="id-ID"/>
              </a:p>
            </p:txBody>
          </p:sp>
          <p:sp>
            <p:nvSpPr>
              <p:cNvPr id="21620" name="Line 85"/>
              <p:cNvSpPr>
                <a:spLocks noChangeShapeType="1"/>
              </p:cNvSpPr>
              <p:nvPr/>
            </p:nvSpPr>
            <p:spPr bwMode="auto">
              <a:xfrm>
                <a:off x="1440" y="2688"/>
                <a:ext cx="864" cy="96"/>
              </a:xfrm>
              <a:prstGeom prst="line">
                <a:avLst/>
              </a:prstGeom>
              <a:noFill/>
              <a:ln w="28575">
                <a:solidFill>
                  <a:srgbClr val="FF3300"/>
                </a:solidFill>
                <a:round/>
                <a:headEnd/>
                <a:tailEnd/>
              </a:ln>
            </p:spPr>
            <p:txBody>
              <a:bodyPr/>
              <a:lstStyle/>
              <a:p>
                <a:endParaRPr lang="id-ID"/>
              </a:p>
            </p:txBody>
          </p:sp>
          <p:sp>
            <p:nvSpPr>
              <p:cNvPr id="21621" name="Line 86"/>
              <p:cNvSpPr>
                <a:spLocks noChangeShapeType="1"/>
              </p:cNvSpPr>
              <p:nvPr/>
            </p:nvSpPr>
            <p:spPr bwMode="auto">
              <a:xfrm>
                <a:off x="2304" y="2784"/>
                <a:ext cx="288" cy="192"/>
              </a:xfrm>
              <a:prstGeom prst="line">
                <a:avLst/>
              </a:prstGeom>
              <a:noFill/>
              <a:ln w="28575">
                <a:solidFill>
                  <a:srgbClr val="FF3300"/>
                </a:solidFill>
                <a:round/>
                <a:headEnd/>
                <a:tailEnd/>
              </a:ln>
            </p:spPr>
            <p:txBody>
              <a:bodyPr/>
              <a:lstStyle/>
              <a:p>
                <a:endParaRPr lang="id-ID"/>
              </a:p>
            </p:txBody>
          </p:sp>
        </p:grpSp>
        <p:grpSp>
          <p:nvGrpSpPr>
            <p:cNvPr id="21512" name="Group 87"/>
            <p:cNvGrpSpPr>
              <a:grpSpLocks/>
            </p:cNvGrpSpPr>
            <p:nvPr/>
          </p:nvGrpSpPr>
          <p:grpSpPr bwMode="auto">
            <a:xfrm>
              <a:off x="3581400" y="1549400"/>
              <a:ext cx="2481263" cy="1697038"/>
              <a:chOff x="2256" y="1715"/>
              <a:chExt cx="1563" cy="1069"/>
            </a:xfrm>
          </p:grpSpPr>
          <p:grpSp>
            <p:nvGrpSpPr>
              <p:cNvPr id="21522" name="Group 88"/>
              <p:cNvGrpSpPr>
                <a:grpSpLocks/>
              </p:cNvGrpSpPr>
              <p:nvPr/>
            </p:nvGrpSpPr>
            <p:grpSpPr bwMode="auto">
              <a:xfrm>
                <a:off x="2256" y="1715"/>
                <a:ext cx="1563" cy="1069"/>
                <a:chOff x="2256" y="1715"/>
                <a:chExt cx="1563" cy="1069"/>
              </a:xfrm>
            </p:grpSpPr>
            <p:sp>
              <p:nvSpPr>
                <p:cNvPr id="21524" name="Oval 90"/>
                <p:cNvSpPr>
                  <a:spLocks noChangeArrowheads="1"/>
                </p:cNvSpPr>
                <p:nvPr/>
              </p:nvSpPr>
              <p:spPr bwMode="auto">
                <a:xfrm>
                  <a:off x="2480" y="2382"/>
                  <a:ext cx="79" cy="84"/>
                </a:xfrm>
                <a:prstGeom prst="ellipse">
                  <a:avLst/>
                </a:prstGeom>
                <a:solidFill>
                  <a:srgbClr val="FF3300"/>
                </a:solidFill>
                <a:ln w="12700">
                  <a:solidFill>
                    <a:schemeClr val="accent2"/>
                  </a:solidFill>
                  <a:round/>
                  <a:headEnd/>
                  <a:tailEnd/>
                </a:ln>
              </p:spPr>
              <p:txBody>
                <a:bodyPr wrap="none" anchor="ctr"/>
                <a:lstStyle/>
                <a:p>
                  <a:endParaRPr lang="id-ID"/>
                </a:p>
              </p:txBody>
            </p:sp>
            <p:sp>
              <p:nvSpPr>
                <p:cNvPr id="21525" name="Oval 91"/>
                <p:cNvSpPr>
                  <a:spLocks noChangeArrowheads="1"/>
                </p:cNvSpPr>
                <p:nvPr/>
              </p:nvSpPr>
              <p:spPr bwMode="auto">
                <a:xfrm>
                  <a:off x="2832" y="1911"/>
                  <a:ext cx="79" cy="84"/>
                </a:xfrm>
                <a:prstGeom prst="ellipse">
                  <a:avLst/>
                </a:prstGeom>
                <a:solidFill>
                  <a:srgbClr val="FF3300"/>
                </a:solidFill>
                <a:ln w="12700">
                  <a:solidFill>
                    <a:schemeClr val="accent2"/>
                  </a:solidFill>
                  <a:round/>
                  <a:headEnd/>
                  <a:tailEnd/>
                </a:ln>
              </p:spPr>
              <p:txBody>
                <a:bodyPr wrap="none" anchor="ctr"/>
                <a:lstStyle/>
                <a:p>
                  <a:endParaRPr lang="id-ID"/>
                </a:p>
              </p:txBody>
            </p:sp>
            <p:sp>
              <p:nvSpPr>
                <p:cNvPr id="21526" name="Oval 92"/>
                <p:cNvSpPr>
                  <a:spLocks noChangeArrowheads="1"/>
                </p:cNvSpPr>
                <p:nvPr/>
              </p:nvSpPr>
              <p:spPr bwMode="auto">
                <a:xfrm>
                  <a:off x="2448" y="2112"/>
                  <a:ext cx="40" cy="40"/>
                </a:xfrm>
                <a:prstGeom prst="ellipse">
                  <a:avLst/>
                </a:prstGeom>
                <a:solidFill>
                  <a:schemeClr val="accent2"/>
                </a:solidFill>
                <a:ln w="3175">
                  <a:solidFill>
                    <a:schemeClr val="tx1"/>
                  </a:solidFill>
                  <a:round/>
                  <a:headEnd/>
                  <a:tailEnd/>
                </a:ln>
              </p:spPr>
              <p:txBody>
                <a:bodyPr wrap="none" anchor="ctr"/>
                <a:lstStyle/>
                <a:p>
                  <a:endParaRPr lang="id-ID"/>
                </a:p>
              </p:txBody>
            </p:sp>
            <p:sp>
              <p:nvSpPr>
                <p:cNvPr id="21527" name="Oval 93"/>
                <p:cNvSpPr>
                  <a:spLocks noChangeArrowheads="1"/>
                </p:cNvSpPr>
                <p:nvPr/>
              </p:nvSpPr>
              <p:spPr bwMode="auto">
                <a:xfrm>
                  <a:off x="2352" y="2208"/>
                  <a:ext cx="40" cy="40"/>
                </a:xfrm>
                <a:prstGeom prst="ellipse">
                  <a:avLst/>
                </a:prstGeom>
                <a:solidFill>
                  <a:schemeClr val="accent2"/>
                </a:solidFill>
                <a:ln w="3175">
                  <a:solidFill>
                    <a:schemeClr val="tx1"/>
                  </a:solidFill>
                  <a:round/>
                  <a:headEnd/>
                  <a:tailEnd/>
                </a:ln>
              </p:spPr>
              <p:txBody>
                <a:bodyPr wrap="none" anchor="ctr"/>
                <a:lstStyle/>
                <a:p>
                  <a:endParaRPr lang="id-ID"/>
                </a:p>
              </p:txBody>
            </p:sp>
            <p:sp>
              <p:nvSpPr>
                <p:cNvPr id="21528" name="Oval 94"/>
                <p:cNvSpPr>
                  <a:spLocks noChangeArrowheads="1"/>
                </p:cNvSpPr>
                <p:nvPr/>
              </p:nvSpPr>
              <p:spPr bwMode="auto">
                <a:xfrm>
                  <a:off x="2568" y="2381"/>
                  <a:ext cx="40" cy="40"/>
                </a:xfrm>
                <a:prstGeom prst="ellipse">
                  <a:avLst/>
                </a:prstGeom>
                <a:solidFill>
                  <a:schemeClr val="accent2"/>
                </a:solidFill>
                <a:ln w="3175">
                  <a:solidFill>
                    <a:schemeClr val="tx1"/>
                  </a:solidFill>
                  <a:round/>
                  <a:headEnd/>
                  <a:tailEnd/>
                </a:ln>
              </p:spPr>
              <p:txBody>
                <a:bodyPr wrap="none" anchor="ctr"/>
                <a:lstStyle/>
                <a:p>
                  <a:endParaRPr lang="id-ID"/>
                </a:p>
              </p:txBody>
            </p:sp>
            <p:sp>
              <p:nvSpPr>
                <p:cNvPr id="21529" name="Oval 95"/>
                <p:cNvSpPr>
                  <a:spLocks noChangeArrowheads="1"/>
                </p:cNvSpPr>
                <p:nvPr/>
              </p:nvSpPr>
              <p:spPr bwMode="auto">
                <a:xfrm>
                  <a:off x="2592" y="2304"/>
                  <a:ext cx="40" cy="40"/>
                </a:xfrm>
                <a:prstGeom prst="ellipse">
                  <a:avLst/>
                </a:prstGeom>
                <a:solidFill>
                  <a:schemeClr val="accent2"/>
                </a:solidFill>
                <a:ln w="3175">
                  <a:solidFill>
                    <a:schemeClr val="tx1"/>
                  </a:solidFill>
                  <a:round/>
                  <a:headEnd/>
                  <a:tailEnd/>
                </a:ln>
              </p:spPr>
              <p:txBody>
                <a:bodyPr wrap="none" anchor="ctr"/>
                <a:lstStyle/>
                <a:p>
                  <a:endParaRPr lang="id-ID"/>
                </a:p>
              </p:txBody>
            </p:sp>
            <p:sp>
              <p:nvSpPr>
                <p:cNvPr id="21530" name="Oval 96"/>
                <p:cNvSpPr>
                  <a:spLocks noChangeArrowheads="1"/>
                </p:cNvSpPr>
                <p:nvPr/>
              </p:nvSpPr>
              <p:spPr bwMode="auto">
                <a:xfrm>
                  <a:off x="2697" y="2181"/>
                  <a:ext cx="40" cy="40"/>
                </a:xfrm>
                <a:prstGeom prst="ellipse">
                  <a:avLst/>
                </a:prstGeom>
                <a:solidFill>
                  <a:schemeClr val="accent2"/>
                </a:solidFill>
                <a:ln w="3175">
                  <a:solidFill>
                    <a:schemeClr val="tx1"/>
                  </a:solidFill>
                  <a:round/>
                  <a:headEnd/>
                  <a:tailEnd/>
                </a:ln>
              </p:spPr>
              <p:txBody>
                <a:bodyPr wrap="none" anchor="ctr"/>
                <a:lstStyle/>
                <a:p>
                  <a:endParaRPr lang="id-ID"/>
                </a:p>
              </p:txBody>
            </p:sp>
            <p:sp>
              <p:nvSpPr>
                <p:cNvPr id="21531" name="Oval 97"/>
                <p:cNvSpPr>
                  <a:spLocks noChangeArrowheads="1"/>
                </p:cNvSpPr>
                <p:nvPr/>
              </p:nvSpPr>
              <p:spPr bwMode="auto">
                <a:xfrm>
                  <a:off x="2661" y="2109"/>
                  <a:ext cx="40" cy="40"/>
                </a:xfrm>
                <a:prstGeom prst="ellipse">
                  <a:avLst/>
                </a:prstGeom>
                <a:solidFill>
                  <a:schemeClr val="accent2"/>
                </a:solidFill>
                <a:ln w="3175">
                  <a:solidFill>
                    <a:schemeClr val="tx1"/>
                  </a:solidFill>
                  <a:round/>
                  <a:headEnd/>
                  <a:tailEnd/>
                </a:ln>
              </p:spPr>
              <p:txBody>
                <a:bodyPr wrap="none" anchor="ctr"/>
                <a:lstStyle/>
                <a:p>
                  <a:endParaRPr lang="id-ID"/>
                </a:p>
              </p:txBody>
            </p:sp>
            <p:sp>
              <p:nvSpPr>
                <p:cNvPr id="21532" name="Oval 98"/>
                <p:cNvSpPr>
                  <a:spLocks noChangeArrowheads="1"/>
                </p:cNvSpPr>
                <p:nvPr/>
              </p:nvSpPr>
              <p:spPr bwMode="auto">
                <a:xfrm>
                  <a:off x="2880" y="1764"/>
                  <a:ext cx="40" cy="40"/>
                </a:xfrm>
                <a:prstGeom prst="ellipse">
                  <a:avLst/>
                </a:prstGeom>
                <a:solidFill>
                  <a:schemeClr val="accent2"/>
                </a:solidFill>
                <a:ln w="3175">
                  <a:solidFill>
                    <a:schemeClr val="tx1"/>
                  </a:solidFill>
                  <a:round/>
                  <a:headEnd/>
                  <a:tailEnd/>
                </a:ln>
              </p:spPr>
              <p:txBody>
                <a:bodyPr wrap="none" anchor="ctr"/>
                <a:lstStyle/>
                <a:p>
                  <a:endParaRPr lang="id-ID"/>
                </a:p>
              </p:txBody>
            </p:sp>
            <p:sp>
              <p:nvSpPr>
                <p:cNvPr id="21533" name="Oval 99"/>
                <p:cNvSpPr>
                  <a:spLocks noChangeArrowheads="1"/>
                </p:cNvSpPr>
                <p:nvPr/>
              </p:nvSpPr>
              <p:spPr bwMode="auto">
                <a:xfrm>
                  <a:off x="2853" y="1715"/>
                  <a:ext cx="40" cy="40"/>
                </a:xfrm>
                <a:prstGeom prst="ellipse">
                  <a:avLst/>
                </a:prstGeom>
                <a:solidFill>
                  <a:schemeClr val="accent2"/>
                </a:solidFill>
                <a:ln w="3175">
                  <a:solidFill>
                    <a:schemeClr val="tx1"/>
                  </a:solidFill>
                  <a:round/>
                  <a:headEnd/>
                  <a:tailEnd/>
                </a:ln>
              </p:spPr>
              <p:txBody>
                <a:bodyPr wrap="none" anchor="ctr"/>
                <a:lstStyle/>
                <a:p>
                  <a:endParaRPr lang="id-ID"/>
                </a:p>
              </p:txBody>
            </p:sp>
            <p:sp>
              <p:nvSpPr>
                <p:cNvPr id="21534" name="Oval 100"/>
                <p:cNvSpPr>
                  <a:spLocks noChangeArrowheads="1"/>
                </p:cNvSpPr>
                <p:nvPr/>
              </p:nvSpPr>
              <p:spPr bwMode="auto">
                <a:xfrm>
                  <a:off x="3072" y="2496"/>
                  <a:ext cx="79" cy="84"/>
                </a:xfrm>
                <a:prstGeom prst="ellipse">
                  <a:avLst/>
                </a:prstGeom>
                <a:solidFill>
                  <a:srgbClr val="FF3300"/>
                </a:solidFill>
                <a:ln w="12700">
                  <a:solidFill>
                    <a:schemeClr val="accent2"/>
                  </a:solidFill>
                  <a:round/>
                  <a:headEnd/>
                  <a:tailEnd/>
                </a:ln>
              </p:spPr>
              <p:txBody>
                <a:bodyPr wrap="none" anchor="ctr"/>
                <a:lstStyle/>
                <a:p>
                  <a:endParaRPr lang="id-ID"/>
                </a:p>
              </p:txBody>
            </p:sp>
            <p:sp>
              <p:nvSpPr>
                <p:cNvPr id="21535" name="Oval 101"/>
                <p:cNvSpPr>
                  <a:spLocks noChangeArrowheads="1"/>
                </p:cNvSpPr>
                <p:nvPr/>
              </p:nvSpPr>
              <p:spPr bwMode="auto">
                <a:xfrm>
                  <a:off x="3408" y="2400"/>
                  <a:ext cx="79" cy="84"/>
                </a:xfrm>
                <a:prstGeom prst="ellipse">
                  <a:avLst/>
                </a:prstGeom>
                <a:solidFill>
                  <a:srgbClr val="FF3300"/>
                </a:solidFill>
                <a:ln w="12700">
                  <a:solidFill>
                    <a:schemeClr val="accent2"/>
                  </a:solidFill>
                  <a:round/>
                  <a:headEnd/>
                  <a:tailEnd/>
                </a:ln>
              </p:spPr>
              <p:txBody>
                <a:bodyPr wrap="none" anchor="ctr"/>
                <a:lstStyle/>
                <a:p>
                  <a:endParaRPr lang="id-ID"/>
                </a:p>
              </p:txBody>
            </p:sp>
            <p:sp>
              <p:nvSpPr>
                <p:cNvPr id="21536" name="Oval 102"/>
                <p:cNvSpPr>
                  <a:spLocks noChangeArrowheads="1"/>
                </p:cNvSpPr>
                <p:nvPr/>
              </p:nvSpPr>
              <p:spPr bwMode="auto">
                <a:xfrm>
                  <a:off x="3504" y="1920"/>
                  <a:ext cx="79" cy="84"/>
                </a:xfrm>
                <a:prstGeom prst="ellipse">
                  <a:avLst/>
                </a:prstGeom>
                <a:solidFill>
                  <a:srgbClr val="FF3300"/>
                </a:solidFill>
                <a:ln w="12700">
                  <a:solidFill>
                    <a:schemeClr val="accent2"/>
                  </a:solidFill>
                  <a:round/>
                  <a:headEnd/>
                  <a:tailEnd/>
                </a:ln>
              </p:spPr>
              <p:txBody>
                <a:bodyPr wrap="none" anchor="ctr"/>
                <a:lstStyle/>
                <a:p>
                  <a:endParaRPr lang="id-ID"/>
                </a:p>
              </p:txBody>
            </p:sp>
            <p:sp>
              <p:nvSpPr>
                <p:cNvPr id="21537" name="Oval 103"/>
                <p:cNvSpPr>
                  <a:spLocks noChangeArrowheads="1"/>
                </p:cNvSpPr>
                <p:nvPr/>
              </p:nvSpPr>
              <p:spPr bwMode="auto">
                <a:xfrm>
                  <a:off x="3120" y="2592"/>
                  <a:ext cx="40" cy="40"/>
                </a:xfrm>
                <a:prstGeom prst="ellipse">
                  <a:avLst/>
                </a:prstGeom>
                <a:solidFill>
                  <a:schemeClr val="accent2"/>
                </a:solidFill>
                <a:ln w="3175">
                  <a:solidFill>
                    <a:schemeClr val="tx1"/>
                  </a:solidFill>
                  <a:round/>
                  <a:headEnd/>
                  <a:tailEnd/>
                </a:ln>
              </p:spPr>
              <p:txBody>
                <a:bodyPr wrap="none" anchor="ctr"/>
                <a:lstStyle/>
                <a:p>
                  <a:endParaRPr lang="id-ID"/>
                </a:p>
              </p:txBody>
            </p:sp>
            <p:sp>
              <p:nvSpPr>
                <p:cNvPr id="21538" name="Oval 104"/>
                <p:cNvSpPr>
                  <a:spLocks noChangeArrowheads="1"/>
                </p:cNvSpPr>
                <p:nvPr/>
              </p:nvSpPr>
              <p:spPr bwMode="auto">
                <a:xfrm>
                  <a:off x="3168" y="2544"/>
                  <a:ext cx="40" cy="40"/>
                </a:xfrm>
                <a:prstGeom prst="ellipse">
                  <a:avLst/>
                </a:prstGeom>
                <a:solidFill>
                  <a:schemeClr val="accent2"/>
                </a:solidFill>
                <a:ln w="3175">
                  <a:solidFill>
                    <a:schemeClr val="tx1"/>
                  </a:solidFill>
                  <a:round/>
                  <a:headEnd/>
                  <a:tailEnd/>
                </a:ln>
              </p:spPr>
              <p:txBody>
                <a:bodyPr wrap="none" anchor="ctr"/>
                <a:lstStyle/>
                <a:p>
                  <a:endParaRPr lang="id-ID"/>
                </a:p>
              </p:txBody>
            </p:sp>
            <p:sp>
              <p:nvSpPr>
                <p:cNvPr id="21539" name="Oval 105"/>
                <p:cNvSpPr>
                  <a:spLocks noChangeArrowheads="1"/>
                </p:cNvSpPr>
                <p:nvPr/>
              </p:nvSpPr>
              <p:spPr bwMode="auto">
                <a:xfrm>
                  <a:off x="3012" y="2283"/>
                  <a:ext cx="40" cy="40"/>
                </a:xfrm>
                <a:prstGeom prst="ellipse">
                  <a:avLst/>
                </a:prstGeom>
                <a:solidFill>
                  <a:schemeClr val="accent2"/>
                </a:solidFill>
                <a:ln w="3175">
                  <a:solidFill>
                    <a:schemeClr val="tx1"/>
                  </a:solidFill>
                  <a:round/>
                  <a:headEnd/>
                  <a:tailEnd/>
                </a:ln>
              </p:spPr>
              <p:txBody>
                <a:bodyPr wrap="none" anchor="ctr"/>
                <a:lstStyle/>
                <a:p>
                  <a:endParaRPr lang="id-ID"/>
                </a:p>
              </p:txBody>
            </p:sp>
            <p:sp>
              <p:nvSpPr>
                <p:cNvPr id="21540" name="Oval 106"/>
                <p:cNvSpPr>
                  <a:spLocks noChangeArrowheads="1"/>
                </p:cNvSpPr>
                <p:nvPr/>
              </p:nvSpPr>
              <p:spPr bwMode="auto">
                <a:xfrm>
                  <a:off x="3108" y="2277"/>
                  <a:ext cx="40" cy="40"/>
                </a:xfrm>
                <a:prstGeom prst="ellipse">
                  <a:avLst/>
                </a:prstGeom>
                <a:solidFill>
                  <a:schemeClr val="accent2"/>
                </a:solidFill>
                <a:ln w="3175">
                  <a:solidFill>
                    <a:schemeClr val="tx1"/>
                  </a:solidFill>
                  <a:round/>
                  <a:headEnd/>
                  <a:tailEnd/>
                </a:ln>
              </p:spPr>
              <p:txBody>
                <a:bodyPr wrap="none" anchor="ctr"/>
                <a:lstStyle/>
                <a:p>
                  <a:endParaRPr lang="id-ID"/>
                </a:p>
              </p:txBody>
            </p:sp>
            <p:sp>
              <p:nvSpPr>
                <p:cNvPr id="21541" name="Oval 107"/>
                <p:cNvSpPr>
                  <a:spLocks noChangeArrowheads="1"/>
                </p:cNvSpPr>
                <p:nvPr/>
              </p:nvSpPr>
              <p:spPr bwMode="auto">
                <a:xfrm>
                  <a:off x="3099" y="2328"/>
                  <a:ext cx="40" cy="40"/>
                </a:xfrm>
                <a:prstGeom prst="ellipse">
                  <a:avLst/>
                </a:prstGeom>
                <a:solidFill>
                  <a:schemeClr val="accent2"/>
                </a:solidFill>
                <a:ln w="3175">
                  <a:solidFill>
                    <a:schemeClr val="tx1"/>
                  </a:solidFill>
                  <a:round/>
                  <a:headEnd/>
                  <a:tailEnd/>
                </a:ln>
              </p:spPr>
              <p:txBody>
                <a:bodyPr wrap="none" anchor="ctr"/>
                <a:lstStyle/>
                <a:p>
                  <a:endParaRPr lang="id-ID"/>
                </a:p>
              </p:txBody>
            </p:sp>
            <p:sp>
              <p:nvSpPr>
                <p:cNvPr id="21542" name="Oval 108"/>
                <p:cNvSpPr>
                  <a:spLocks noChangeArrowheads="1"/>
                </p:cNvSpPr>
                <p:nvPr/>
              </p:nvSpPr>
              <p:spPr bwMode="auto">
                <a:xfrm>
                  <a:off x="3192" y="2241"/>
                  <a:ext cx="40" cy="40"/>
                </a:xfrm>
                <a:prstGeom prst="ellipse">
                  <a:avLst/>
                </a:prstGeom>
                <a:solidFill>
                  <a:schemeClr val="accent2"/>
                </a:solidFill>
                <a:ln w="3175">
                  <a:solidFill>
                    <a:schemeClr val="tx1"/>
                  </a:solidFill>
                  <a:round/>
                  <a:headEnd/>
                  <a:tailEnd/>
                </a:ln>
              </p:spPr>
              <p:txBody>
                <a:bodyPr wrap="none" anchor="ctr"/>
                <a:lstStyle/>
                <a:p>
                  <a:endParaRPr lang="id-ID"/>
                </a:p>
              </p:txBody>
            </p:sp>
            <p:sp>
              <p:nvSpPr>
                <p:cNvPr id="21543" name="Oval 109"/>
                <p:cNvSpPr>
                  <a:spLocks noChangeArrowheads="1"/>
                </p:cNvSpPr>
                <p:nvPr/>
              </p:nvSpPr>
              <p:spPr bwMode="auto">
                <a:xfrm>
                  <a:off x="3360" y="2352"/>
                  <a:ext cx="40" cy="40"/>
                </a:xfrm>
                <a:prstGeom prst="ellipse">
                  <a:avLst/>
                </a:prstGeom>
                <a:solidFill>
                  <a:schemeClr val="accent2"/>
                </a:solidFill>
                <a:ln w="3175">
                  <a:solidFill>
                    <a:schemeClr val="tx1"/>
                  </a:solidFill>
                  <a:round/>
                  <a:headEnd/>
                  <a:tailEnd/>
                </a:ln>
              </p:spPr>
              <p:txBody>
                <a:bodyPr wrap="none" anchor="ctr"/>
                <a:lstStyle/>
                <a:p>
                  <a:endParaRPr lang="id-ID"/>
                </a:p>
              </p:txBody>
            </p:sp>
            <p:sp>
              <p:nvSpPr>
                <p:cNvPr id="21544" name="Oval 110"/>
                <p:cNvSpPr>
                  <a:spLocks noChangeArrowheads="1"/>
                </p:cNvSpPr>
                <p:nvPr/>
              </p:nvSpPr>
              <p:spPr bwMode="auto">
                <a:xfrm>
                  <a:off x="3360" y="2400"/>
                  <a:ext cx="40" cy="40"/>
                </a:xfrm>
                <a:prstGeom prst="ellipse">
                  <a:avLst/>
                </a:prstGeom>
                <a:solidFill>
                  <a:schemeClr val="accent2"/>
                </a:solidFill>
                <a:ln w="3175">
                  <a:solidFill>
                    <a:schemeClr val="tx1"/>
                  </a:solidFill>
                  <a:round/>
                  <a:headEnd/>
                  <a:tailEnd/>
                </a:ln>
              </p:spPr>
              <p:txBody>
                <a:bodyPr wrap="none" anchor="ctr"/>
                <a:lstStyle/>
                <a:p>
                  <a:endParaRPr lang="id-ID"/>
                </a:p>
              </p:txBody>
            </p:sp>
            <p:sp>
              <p:nvSpPr>
                <p:cNvPr id="21545" name="Oval 111"/>
                <p:cNvSpPr>
                  <a:spLocks noChangeArrowheads="1"/>
                </p:cNvSpPr>
                <p:nvPr/>
              </p:nvSpPr>
              <p:spPr bwMode="auto">
                <a:xfrm>
                  <a:off x="3483" y="1896"/>
                  <a:ext cx="40" cy="40"/>
                </a:xfrm>
                <a:prstGeom prst="ellipse">
                  <a:avLst/>
                </a:prstGeom>
                <a:solidFill>
                  <a:schemeClr val="accent2"/>
                </a:solidFill>
                <a:ln w="3175">
                  <a:solidFill>
                    <a:schemeClr val="tx1"/>
                  </a:solidFill>
                  <a:round/>
                  <a:headEnd/>
                  <a:tailEnd/>
                </a:ln>
              </p:spPr>
              <p:txBody>
                <a:bodyPr wrap="none" anchor="ctr"/>
                <a:lstStyle/>
                <a:p>
                  <a:endParaRPr lang="id-ID"/>
                </a:p>
              </p:txBody>
            </p:sp>
            <p:sp>
              <p:nvSpPr>
                <p:cNvPr id="21546" name="Oval 112"/>
                <p:cNvSpPr>
                  <a:spLocks noChangeArrowheads="1"/>
                </p:cNvSpPr>
                <p:nvPr/>
              </p:nvSpPr>
              <p:spPr bwMode="auto">
                <a:xfrm>
                  <a:off x="3222" y="1884"/>
                  <a:ext cx="40" cy="40"/>
                </a:xfrm>
                <a:prstGeom prst="ellipse">
                  <a:avLst/>
                </a:prstGeom>
                <a:solidFill>
                  <a:schemeClr val="accent2"/>
                </a:solidFill>
                <a:ln w="3175">
                  <a:solidFill>
                    <a:schemeClr val="tx1"/>
                  </a:solidFill>
                  <a:round/>
                  <a:headEnd/>
                  <a:tailEnd/>
                </a:ln>
              </p:spPr>
              <p:txBody>
                <a:bodyPr wrap="none" anchor="ctr"/>
                <a:lstStyle/>
                <a:p>
                  <a:endParaRPr lang="id-ID"/>
                </a:p>
              </p:txBody>
            </p:sp>
            <p:sp>
              <p:nvSpPr>
                <p:cNvPr id="21547" name="Oval 113"/>
                <p:cNvSpPr>
                  <a:spLocks noChangeArrowheads="1"/>
                </p:cNvSpPr>
                <p:nvPr/>
              </p:nvSpPr>
              <p:spPr bwMode="auto">
                <a:xfrm>
                  <a:off x="3779" y="1824"/>
                  <a:ext cx="40" cy="40"/>
                </a:xfrm>
                <a:prstGeom prst="ellipse">
                  <a:avLst/>
                </a:prstGeom>
                <a:solidFill>
                  <a:schemeClr val="accent2"/>
                </a:solidFill>
                <a:ln w="3175">
                  <a:solidFill>
                    <a:schemeClr val="tx1"/>
                  </a:solidFill>
                  <a:round/>
                  <a:headEnd/>
                  <a:tailEnd/>
                </a:ln>
              </p:spPr>
              <p:txBody>
                <a:bodyPr wrap="none" anchor="ctr"/>
                <a:lstStyle/>
                <a:p>
                  <a:endParaRPr lang="id-ID"/>
                </a:p>
              </p:txBody>
            </p:sp>
            <p:sp>
              <p:nvSpPr>
                <p:cNvPr id="21548" name="Line 114"/>
                <p:cNvSpPr>
                  <a:spLocks noChangeShapeType="1"/>
                </p:cNvSpPr>
                <p:nvPr/>
              </p:nvSpPr>
              <p:spPr bwMode="auto">
                <a:xfrm flipV="1">
                  <a:off x="2304" y="2448"/>
                  <a:ext cx="1152" cy="336"/>
                </a:xfrm>
                <a:prstGeom prst="line">
                  <a:avLst/>
                </a:prstGeom>
                <a:noFill/>
                <a:ln w="28575">
                  <a:solidFill>
                    <a:srgbClr val="FF3300"/>
                  </a:solidFill>
                  <a:round/>
                  <a:headEnd/>
                  <a:tailEnd/>
                </a:ln>
              </p:spPr>
              <p:txBody>
                <a:bodyPr/>
                <a:lstStyle/>
                <a:p>
                  <a:endParaRPr lang="id-ID"/>
                </a:p>
              </p:txBody>
            </p:sp>
            <p:sp>
              <p:nvSpPr>
                <p:cNvPr id="21549" name="Line 115"/>
                <p:cNvSpPr>
                  <a:spLocks noChangeShapeType="1"/>
                </p:cNvSpPr>
                <p:nvPr/>
              </p:nvSpPr>
              <p:spPr bwMode="auto">
                <a:xfrm flipV="1">
                  <a:off x="2256" y="1968"/>
                  <a:ext cx="624" cy="816"/>
                </a:xfrm>
                <a:prstGeom prst="line">
                  <a:avLst/>
                </a:prstGeom>
                <a:noFill/>
                <a:ln w="28575">
                  <a:solidFill>
                    <a:srgbClr val="FF3300"/>
                  </a:solidFill>
                  <a:round/>
                  <a:headEnd/>
                  <a:tailEnd/>
                </a:ln>
              </p:spPr>
              <p:txBody>
                <a:bodyPr/>
                <a:lstStyle/>
                <a:p>
                  <a:endParaRPr lang="id-ID"/>
                </a:p>
              </p:txBody>
            </p:sp>
          </p:grpSp>
          <p:sp>
            <p:nvSpPr>
              <p:cNvPr id="21523" name="Line 116"/>
              <p:cNvSpPr>
                <a:spLocks noChangeShapeType="1"/>
              </p:cNvSpPr>
              <p:nvPr/>
            </p:nvSpPr>
            <p:spPr bwMode="auto">
              <a:xfrm flipV="1">
                <a:off x="3120" y="1968"/>
                <a:ext cx="432" cy="576"/>
              </a:xfrm>
              <a:prstGeom prst="line">
                <a:avLst/>
              </a:prstGeom>
              <a:noFill/>
              <a:ln w="28575">
                <a:solidFill>
                  <a:srgbClr val="FF3300"/>
                </a:solidFill>
                <a:round/>
                <a:headEnd/>
                <a:tailEnd/>
              </a:ln>
            </p:spPr>
            <p:txBody>
              <a:bodyPr/>
              <a:lstStyle/>
              <a:p>
                <a:endParaRPr lang="id-ID"/>
              </a:p>
            </p:txBody>
          </p:sp>
        </p:grpSp>
        <p:grpSp>
          <p:nvGrpSpPr>
            <p:cNvPr id="21513" name="Group 117"/>
            <p:cNvGrpSpPr>
              <a:grpSpLocks/>
            </p:cNvGrpSpPr>
            <p:nvPr/>
          </p:nvGrpSpPr>
          <p:grpSpPr bwMode="auto">
            <a:xfrm>
              <a:off x="5486400" y="2082800"/>
              <a:ext cx="3624263" cy="1381125"/>
              <a:chOff x="3456" y="2079"/>
              <a:chExt cx="2283" cy="870"/>
            </a:xfrm>
          </p:grpSpPr>
          <p:sp>
            <p:nvSpPr>
              <p:cNvPr id="21514" name="Oval 118"/>
              <p:cNvSpPr>
                <a:spLocks noChangeArrowheads="1"/>
              </p:cNvSpPr>
              <p:nvPr/>
            </p:nvSpPr>
            <p:spPr bwMode="auto">
              <a:xfrm>
                <a:off x="5660" y="2241"/>
                <a:ext cx="79" cy="84"/>
              </a:xfrm>
              <a:prstGeom prst="ellipse">
                <a:avLst/>
              </a:prstGeom>
              <a:solidFill>
                <a:srgbClr val="FF3300"/>
              </a:solidFill>
              <a:ln w="12700">
                <a:solidFill>
                  <a:schemeClr val="accent2"/>
                </a:solidFill>
                <a:round/>
                <a:headEnd/>
                <a:tailEnd/>
              </a:ln>
            </p:spPr>
            <p:txBody>
              <a:bodyPr wrap="none" anchor="ctr"/>
              <a:lstStyle/>
              <a:p>
                <a:endParaRPr lang="id-ID"/>
              </a:p>
            </p:txBody>
          </p:sp>
          <p:sp>
            <p:nvSpPr>
              <p:cNvPr id="21515" name="Oval 119"/>
              <p:cNvSpPr>
                <a:spLocks noChangeArrowheads="1"/>
              </p:cNvSpPr>
              <p:nvPr/>
            </p:nvSpPr>
            <p:spPr bwMode="auto">
              <a:xfrm>
                <a:off x="4560" y="2079"/>
                <a:ext cx="40" cy="40"/>
              </a:xfrm>
              <a:prstGeom prst="ellipse">
                <a:avLst/>
              </a:prstGeom>
              <a:solidFill>
                <a:schemeClr val="accent2"/>
              </a:solidFill>
              <a:ln w="3175">
                <a:solidFill>
                  <a:schemeClr val="tx1"/>
                </a:solidFill>
                <a:round/>
                <a:headEnd/>
                <a:tailEnd/>
              </a:ln>
            </p:spPr>
            <p:txBody>
              <a:bodyPr wrap="none" anchor="ctr"/>
              <a:lstStyle/>
              <a:p>
                <a:endParaRPr lang="id-ID"/>
              </a:p>
            </p:txBody>
          </p:sp>
          <p:sp>
            <p:nvSpPr>
              <p:cNvPr id="21516" name="Oval 120"/>
              <p:cNvSpPr>
                <a:spLocks noChangeArrowheads="1"/>
              </p:cNvSpPr>
              <p:nvPr/>
            </p:nvSpPr>
            <p:spPr bwMode="auto">
              <a:xfrm>
                <a:off x="4704" y="2304"/>
                <a:ext cx="40" cy="40"/>
              </a:xfrm>
              <a:prstGeom prst="ellipse">
                <a:avLst/>
              </a:prstGeom>
              <a:solidFill>
                <a:schemeClr val="accent2"/>
              </a:solidFill>
              <a:ln w="3175">
                <a:solidFill>
                  <a:schemeClr val="tx1"/>
                </a:solidFill>
                <a:round/>
                <a:headEnd/>
                <a:tailEnd/>
              </a:ln>
            </p:spPr>
            <p:txBody>
              <a:bodyPr wrap="none" anchor="ctr"/>
              <a:lstStyle/>
              <a:p>
                <a:endParaRPr lang="id-ID"/>
              </a:p>
            </p:txBody>
          </p:sp>
          <p:sp>
            <p:nvSpPr>
              <p:cNvPr id="21517" name="Oval 121"/>
              <p:cNvSpPr>
                <a:spLocks noChangeArrowheads="1"/>
              </p:cNvSpPr>
              <p:nvPr/>
            </p:nvSpPr>
            <p:spPr bwMode="auto">
              <a:xfrm>
                <a:off x="5136" y="2112"/>
                <a:ext cx="40" cy="40"/>
              </a:xfrm>
              <a:prstGeom prst="ellipse">
                <a:avLst/>
              </a:prstGeom>
              <a:solidFill>
                <a:schemeClr val="accent2"/>
              </a:solidFill>
              <a:ln w="3175">
                <a:solidFill>
                  <a:schemeClr val="tx1"/>
                </a:solidFill>
                <a:round/>
                <a:headEnd/>
                <a:tailEnd/>
              </a:ln>
            </p:spPr>
            <p:txBody>
              <a:bodyPr wrap="none" anchor="ctr"/>
              <a:lstStyle/>
              <a:p>
                <a:endParaRPr lang="id-ID"/>
              </a:p>
            </p:txBody>
          </p:sp>
          <p:sp>
            <p:nvSpPr>
              <p:cNvPr id="21518" name="Oval 122"/>
              <p:cNvSpPr>
                <a:spLocks noChangeArrowheads="1"/>
              </p:cNvSpPr>
              <p:nvPr/>
            </p:nvSpPr>
            <p:spPr bwMode="auto">
              <a:xfrm>
                <a:off x="5088" y="2352"/>
                <a:ext cx="40" cy="40"/>
              </a:xfrm>
              <a:prstGeom prst="ellipse">
                <a:avLst/>
              </a:prstGeom>
              <a:solidFill>
                <a:schemeClr val="accent2"/>
              </a:solidFill>
              <a:ln w="3175">
                <a:solidFill>
                  <a:schemeClr val="tx1"/>
                </a:solidFill>
                <a:round/>
                <a:headEnd/>
                <a:tailEnd/>
              </a:ln>
            </p:spPr>
            <p:txBody>
              <a:bodyPr wrap="none" anchor="ctr"/>
              <a:lstStyle/>
              <a:p>
                <a:endParaRPr lang="id-ID"/>
              </a:p>
            </p:txBody>
          </p:sp>
          <p:sp>
            <p:nvSpPr>
              <p:cNvPr id="21519" name="Oval 123"/>
              <p:cNvSpPr>
                <a:spLocks noChangeArrowheads="1"/>
              </p:cNvSpPr>
              <p:nvPr/>
            </p:nvSpPr>
            <p:spPr bwMode="auto">
              <a:xfrm>
                <a:off x="5262" y="2502"/>
                <a:ext cx="40" cy="40"/>
              </a:xfrm>
              <a:prstGeom prst="ellipse">
                <a:avLst/>
              </a:prstGeom>
              <a:solidFill>
                <a:schemeClr val="accent2"/>
              </a:solidFill>
              <a:ln w="3175">
                <a:solidFill>
                  <a:schemeClr val="tx1"/>
                </a:solidFill>
                <a:round/>
                <a:headEnd/>
                <a:tailEnd/>
              </a:ln>
            </p:spPr>
            <p:txBody>
              <a:bodyPr wrap="none" anchor="ctr"/>
              <a:lstStyle/>
              <a:p>
                <a:endParaRPr lang="id-ID"/>
              </a:p>
            </p:txBody>
          </p:sp>
          <p:sp>
            <p:nvSpPr>
              <p:cNvPr id="21520" name="Oval 124"/>
              <p:cNvSpPr>
                <a:spLocks noChangeArrowheads="1"/>
              </p:cNvSpPr>
              <p:nvPr/>
            </p:nvSpPr>
            <p:spPr bwMode="auto">
              <a:xfrm>
                <a:off x="5681" y="2909"/>
                <a:ext cx="40" cy="40"/>
              </a:xfrm>
              <a:prstGeom prst="ellipse">
                <a:avLst/>
              </a:prstGeom>
              <a:solidFill>
                <a:schemeClr val="accent2"/>
              </a:solidFill>
              <a:ln w="3175">
                <a:solidFill>
                  <a:schemeClr val="tx1"/>
                </a:solidFill>
                <a:round/>
                <a:headEnd/>
                <a:tailEnd/>
              </a:ln>
            </p:spPr>
            <p:txBody>
              <a:bodyPr wrap="none" anchor="ctr"/>
              <a:lstStyle/>
              <a:p>
                <a:endParaRPr lang="id-ID"/>
              </a:p>
            </p:txBody>
          </p:sp>
          <p:sp>
            <p:nvSpPr>
              <p:cNvPr id="21521" name="Line 125"/>
              <p:cNvSpPr>
                <a:spLocks noChangeShapeType="1"/>
              </p:cNvSpPr>
              <p:nvPr/>
            </p:nvSpPr>
            <p:spPr bwMode="auto">
              <a:xfrm flipV="1">
                <a:off x="3456" y="2304"/>
                <a:ext cx="2208" cy="144"/>
              </a:xfrm>
              <a:prstGeom prst="line">
                <a:avLst/>
              </a:prstGeom>
              <a:noFill/>
              <a:ln w="28575">
                <a:solidFill>
                  <a:srgbClr val="FF3300"/>
                </a:solidFill>
                <a:round/>
                <a:headEnd/>
                <a:tailEnd/>
              </a:ln>
            </p:spPr>
            <p:txBody>
              <a:bodyPr/>
              <a:lstStyle/>
              <a:p>
                <a:endParaRPr lang="id-ID"/>
              </a:p>
            </p:txBody>
          </p:sp>
        </p:grpSp>
      </p:grpSp>
      <p:sp>
        <p:nvSpPr>
          <p:cNvPr id="178" name="TextBox 11"/>
          <p:cNvSpPr txBox="1">
            <a:spLocks noChangeArrowheads="1"/>
          </p:cNvSpPr>
          <p:nvPr/>
        </p:nvSpPr>
        <p:spPr bwMode="auto">
          <a:xfrm>
            <a:off x="250825" y="360363"/>
            <a:ext cx="8713788" cy="476250"/>
          </a:xfrm>
          <a:prstGeom prst="rect">
            <a:avLst/>
          </a:prstGeom>
          <a:noFill/>
          <a:ln w="9525">
            <a:noFill/>
            <a:miter lim="800000"/>
            <a:headEnd/>
            <a:tailEnd/>
          </a:ln>
        </p:spPr>
        <p:txBody>
          <a:bodyPr>
            <a:spAutoFit/>
          </a:bodyPr>
          <a:lstStyle/>
          <a:p>
            <a:pPr marL="514350" indent="-514350" eaLnBrk="0" hangingPunct="0">
              <a:lnSpc>
                <a:spcPts val="3000"/>
              </a:lnSpc>
              <a:buClr>
                <a:srgbClr val="FF3300"/>
              </a:buClr>
              <a:defRPr/>
            </a:pPr>
            <a:r>
              <a:rPr lang="en-US" sz="2800" b="1" dirty="0" err="1">
                <a:solidFill>
                  <a:srgbClr val="126416"/>
                </a:solidFill>
                <a:latin typeface="+mj-lt"/>
                <a:ea typeface="MS PGothic" pitchFamily="34" charset="-128"/>
                <a:cs typeface="+mj-cs"/>
              </a:rPr>
              <a:t>Kondisi Jaringan Suplai Nasional</a:t>
            </a:r>
          </a:p>
        </p:txBody>
      </p:sp>
      <p:sp>
        <p:nvSpPr>
          <p:cNvPr id="21508" name="Content Placeholder 1"/>
          <p:cNvSpPr txBox="1">
            <a:spLocks/>
          </p:cNvSpPr>
          <p:nvPr/>
        </p:nvSpPr>
        <p:spPr bwMode="auto">
          <a:xfrm>
            <a:off x="179388" y="4941888"/>
            <a:ext cx="8785225" cy="1506537"/>
          </a:xfrm>
          <a:prstGeom prst="rect">
            <a:avLst/>
          </a:prstGeom>
          <a:noFill/>
          <a:ln w="9525">
            <a:noFill/>
            <a:miter lim="800000"/>
            <a:headEnd/>
            <a:tailEnd/>
          </a:ln>
        </p:spPr>
        <p:txBody>
          <a:bodyPr/>
          <a:lstStyle/>
          <a:p>
            <a:pPr marL="365125" indent="-255588" algn="just" eaLnBrk="0" hangingPunct="0">
              <a:spcBef>
                <a:spcPts val="300"/>
              </a:spcBef>
              <a:buSzPct val="135000"/>
              <a:buFont typeface="Arial" pitchFamily="34" charset="0"/>
              <a:buChar char="•"/>
            </a:pPr>
            <a:r>
              <a:rPr lang="id-ID" sz="2000"/>
              <a:t>Aktivitas ekonomi </a:t>
            </a:r>
            <a:r>
              <a:rPr lang="id-ID" sz="2000" b="1"/>
              <a:t>terkonsentrasi</a:t>
            </a:r>
            <a:r>
              <a:rPr lang="id-ID" sz="2000"/>
              <a:t> di kawasan perkotaan khususnya di Pulau Jawa dan Sumatera.</a:t>
            </a:r>
          </a:p>
          <a:p>
            <a:pPr marL="365125" indent="-255588" algn="just" eaLnBrk="0" hangingPunct="0">
              <a:spcBef>
                <a:spcPts val="300"/>
              </a:spcBef>
              <a:buSzPct val="135000"/>
              <a:buFont typeface="Arial" pitchFamily="34" charset="0"/>
              <a:buChar char="•"/>
            </a:pPr>
            <a:r>
              <a:rPr lang="id-ID" sz="2000" b="1"/>
              <a:t>Keterbatasan prasarana transportasi </a:t>
            </a:r>
            <a:r>
              <a:rPr lang="id-ID" sz="2000"/>
              <a:t>menyebabkan kegiatan industri tidak menyebar ke wilayah-wilayah terbelakang dan terisolir. </a:t>
            </a:r>
          </a:p>
        </p:txBody>
      </p:sp>
      <p:sp>
        <p:nvSpPr>
          <p:cNvPr id="21509" name="Slide Number Placeholder 6"/>
          <p:cNvSpPr txBox="1">
            <a:spLocks/>
          </p:cNvSpPr>
          <p:nvPr/>
        </p:nvSpPr>
        <p:spPr bwMode="auto">
          <a:xfrm>
            <a:off x="8532813" y="6448425"/>
            <a:ext cx="576262" cy="365125"/>
          </a:xfrm>
          <a:prstGeom prst="rect">
            <a:avLst/>
          </a:prstGeom>
          <a:noFill/>
          <a:ln w="9525">
            <a:noFill/>
            <a:miter lim="800000"/>
            <a:headEnd/>
            <a:tailEnd/>
          </a:ln>
        </p:spPr>
        <p:txBody>
          <a:bodyPr anchor="ctr"/>
          <a:lstStyle/>
          <a:p>
            <a:pPr algn="r"/>
            <a:fld id="{978E10C6-206A-457D-87B4-E84E39C8F24B}" type="slidenum">
              <a:rPr lang="id-ID" sz="1200" b="1">
                <a:latin typeface="Calibri" pitchFamily="34" charset="0"/>
              </a:rPr>
              <a:pPr algn="r"/>
              <a:t>21</a:t>
            </a:fld>
            <a:endParaRPr lang="id-ID" sz="1200" b="1">
              <a:latin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95288" y="44450"/>
            <a:ext cx="8294687" cy="720725"/>
          </a:xfrm>
          <a:solidFill>
            <a:srgbClr val="002060"/>
          </a:solidFill>
        </p:spPr>
        <p:txBody>
          <a:bodyPr/>
          <a:lstStyle/>
          <a:p>
            <a:pPr eaLnBrk="1" hangingPunct="1"/>
            <a:r>
              <a:rPr lang="id-ID" sz="2800" smtClean="0">
                <a:solidFill>
                  <a:schemeClr val="bg1"/>
                </a:solidFill>
                <a:latin typeface="Impact" pitchFamily="34" charset="0"/>
              </a:rPr>
              <a:t>DRIVER: Pelaku dan Penyedia Jasa Logistik</a:t>
            </a:r>
            <a:endParaRPr lang="en-US" sz="2800" smtClean="0">
              <a:solidFill>
                <a:schemeClr val="bg1"/>
              </a:solidFill>
              <a:latin typeface="Impact" pitchFamily="34" charset="0"/>
            </a:endParaRPr>
          </a:p>
        </p:txBody>
      </p:sp>
      <p:graphicFrame>
        <p:nvGraphicFramePr>
          <p:cNvPr id="22531" name="Object 9"/>
          <p:cNvGraphicFramePr>
            <a:graphicFrameLocks noChangeAspect="1"/>
          </p:cNvGraphicFramePr>
          <p:nvPr/>
        </p:nvGraphicFramePr>
        <p:xfrm>
          <a:off x="69850" y="6096000"/>
          <a:ext cx="879475" cy="609600"/>
        </p:xfrm>
        <a:graphic>
          <a:graphicData uri="http://schemas.openxmlformats.org/presentationml/2006/ole">
            <p:oleObj spid="_x0000_s22531" name="CorelDRAW!" r:id="rId3" imgW="1498702" imgH="1292962" progId="">
              <p:embed/>
            </p:oleObj>
          </a:graphicData>
        </a:graphic>
      </p:graphicFrame>
      <p:sp>
        <p:nvSpPr>
          <p:cNvPr id="9" name="Rectangle 20"/>
          <p:cNvSpPr>
            <a:spLocks noChangeArrowheads="1"/>
          </p:cNvSpPr>
          <p:nvPr/>
        </p:nvSpPr>
        <p:spPr bwMode="auto">
          <a:xfrm>
            <a:off x="214313" y="6143625"/>
            <a:ext cx="571500" cy="569913"/>
          </a:xfrm>
          <a:prstGeom prst="rect">
            <a:avLst/>
          </a:prstGeom>
          <a:noFill/>
          <a:ln w="9525">
            <a:noFill/>
            <a:miter lim="800000"/>
            <a:headEnd/>
            <a:tailEnd/>
          </a:ln>
          <a:effectLst/>
        </p:spPr>
        <p:txBody>
          <a:bodyPr lIns="128016" tIns="64008" rIns="128016" bIns="64008" anchor="ctr"/>
          <a:lstStyle/>
          <a:p>
            <a:pPr defTabSz="1279525">
              <a:defRPr/>
            </a:pPr>
            <a:fld id="{B53BE167-55B5-4C55-B95E-F51C98A09D7B}" type="slidenum">
              <a:rPr lang="en-US" sz="2000" b="1">
                <a:solidFill>
                  <a:srgbClr val="C00000"/>
                </a:solidFill>
                <a:effectLst>
                  <a:outerShdw blurRad="38100" dist="38100" dir="2700000" algn="tl">
                    <a:srgbClr val="C0C0C0"/>
                  </a:outerShdw>
                </a:effectLst>
              </a:rPr>
              <a:pPr defTabSz="1279525">
                <a:defRPr/>
              </a:pPr>
              <a:t>22</a:t>
            </a:fld>
            <a:endParaRPr lang="en-US" sz="2000" b="1" dirty="0">
              <a:solidFill>
                <a:srgbClr val="C00000"/>
              </a:solidFill>
              <a:effectLst>
                <a:outerShdw blurRad="38100" dist="38100" dir="2700000" algn="tl">
                  <a:srgbClr val="C0C0C0"/>
                </a:outerShdw>
              </a:effectLst>
            </a:endParaRPr>
          </a:p>
        </p:txBody>
      </p:sp>
      <p:sp>
        <p:nvSpPr>
          <p:cNvPr id="8" name="TextBox 7"/>
          <p:cNvSpPr txBox="1"/>
          <p:nvPr/>
        </p:nvSpPr>
        <p:spPr>
          <a:xfrm>
            <a:off x="500063" y="980728"/>
            <a:ext cx="8104385" cy="2831544"/>
          </a:xfrm>
          <a:prstGeom prst="rect">
            <a:avLst/>
          </a:prstGeom>
          <a:noFill/>
          <a:ln w="38100">
            <a:solidFill>
              <a:srgbClr val="FFFF00"/>
            </a:solidFill>
          </a:ln>
          <a:scene3d>
            <a:camera prst="orthographicFront"/>
            <a:lightRig rig="threePt" dir="t"/>
          </a:scene3d>
          <a:sp3d>
            <a:bevelT/>
          </a:sp3d>
        </p:spPr>
        <p:txBody>
          <a:bodyPr>
            <a:spAutoFit/>
          </a:bodyPr>
          <a:lstStyle/>
          <a:p>
            <a:pPr marL="285750" indent="-285750" fontAlgn="auto">
              <a:spcBef>
                <a:spcPts val="0"/>
              </a:spcBef>
              <a:spcAft>
                <a:spcPts val="1200"/>
              </a:spcAft>
              <a:buFont typeface="Wingdings" pitchFamily="2" charset="2"/>
              <a:buChar char="q"/>
              <a:defRPr/>
            </a:pPr>
            <a:r>
              <a:rPr lang="id-ID" sz="2400" b="1" dirty="0">
                <a:cs typeface="Arial" pitchFamily="34" charset="0"/>
              </a:rPr>
              <a:t>Terwujudnya Pelaku Logistik (PL)  dan Penyedia Jasa Logistik (PJL) yang tidak hanya mampu mendominasi sektor logistik di tataran lokal dan nasional</a:t>
            </a:r>
            <a:r>
              <a:rPr lang="en-US" sz="2400" b="1" dirty="0">
                <a:cs typeface="Arial" pitchFamily="34" charset="0"/>
              </a:rPr>
              <a:t>,</a:t>
            </a:r>
            <a:r>
              <a:rPr lang="id-ID" sz="2400" b="1" dirty="0">
                <a:cs typeface="Arial" pitchFamily="34" charset="0"/>
              </a:rPr>
              <a:t> tetapi juga mampu bersaing di tataran global </a:t>
            </a:r>
          </a:p>
          <a:p>
            <a:pPr marL="285750" indent="-285750" fontAlgn="auto">
              <a:spcBef>
                <a:spcPts val="0"/>
              </a:spcBef>
              <a:spcAft>
                <a:spcPts val="1200"/>
              </a:spcAft>
              <a:buFont typeface="Wingdings" pitchFamily="2" charset="2"/>
              <a:buChar char="q"/>
              <a:defRPr/>
            </a:pPr>
            <a:r>
              <a:rPr lang="id-ID" sz="2400" b="1" dirty="0">
                <a:cs typeface="Arial" pitchFamily="34" charset="0"/>
              </a:rPr>
              <a:t>Terwujud “pemain lokal kelas dunia” (</a:t>
            </a:r>
            <a:r>
              <a:rPr lang="id-ID" sz="2400" b="1" i="1" dirty="0">
                <a:cs typeface="Arial" pitchFamily="34" charset="0"/>
              </a:rPr>
              <a:t>world class local players</a:t>
            </a:r>
            <a:r>
              <a:rPr lang="id-ID" sz="2400" b="1" dirty="0">
                <a:cs typeface="Arial" pitchFamily="34" charset="0"/>
              </a:rPr>
              <a:t>)</a:t>
            </a:r>
          </a:p>
        </p:txBody>
      </p:sp>
      <p:sp>
        <p:nvSpPr>
          <p:cNvPr id="22536" name="Rectangle 5"/>
          <p:cNvSpPr>
            <a:spLocks noChangeArrowheads="1"/>
          </p:cNvSpPr>
          <p:nvPr/>
        </p:nvSpPr>
        <p:spPr bwMode="auto">
          <a:xfrm>
            <a:off x="827088" y="138113"/>
            <a:ext cx="546100" cy="554037"/>
          </a:xfrm>
          <a:prstGeom prst="rect">
            <a:avLst/>
          </a:prstGeom>
          <a:solidFill>
            <a:schemeClr val="accent2"/>
          </a:solidFill>
          <a:ln w="19050" algn="ctr">
            <a:noFill/>
            <a:miter lim="800000"/>
            <a:headEnd/>
            <a:tailEnd/>
          </a:ln>
        </p:spPr>
        <p:txBody>
          <a:bodyPr lIns="0" tIns="0" rIns="0" bIns="0">
            <a:spAutoFit/>
          </a:bodyPr>
          <a:lstStyle/>
          <a:p>
            <a:pPr algn="ctr" defTabSz="949325">
              <a:spcBef>
                <a:spcPct val="20000"/>
              </a:spcBef>
              <a:buClr>
                <a:srgbClr val="33CCCC"/>
              </a:buClr>
              <a:buSzPct val="50000"/>
              <a:buFont typeface="Monotype Sorts"/>
              <a:buNone/>
            </a:pPr>
            <a:r>
              <a:rPr lang="id-ID" sz="3600">
                <a:solidFill>
                  <a:schemeClr val="bg1"/>
                </a:solidFill>
                <a:latin typeface="Futura XBlk BT"/>
              </a:rPr>
              <a:t>2</a:t>
            </a:r>
            <a:endParaRPr lang="en-US" sz="5000">
              <a:solidFill>
                <a:schemeClr val="bg1"/>
              </a:solidFill>
              <a:latin typeface="Futura XBlk B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14313" y="44450"/>
            <a:ext cx="8750300" cy="720725"/>
          </a:xfrm>
          <a:solidFill>
            <a:srgbClr val="002060"/>
          </a:solidFill>
        </p:spPr>
        <p:txBody>
          <a:bodyPr/>
          <a:lstStyle/>
          <a:p>
            <a:pPr eaLnBrk="1" hangingPunct="1"/>
            <a:r>
              <a:rPr lang="id-ID" sz="2800" smtClean="0">
                <a:solidFill>
                  <a:schemeClr val="bg1"/>
                </a:solidFill>
                <a:latin typeface="Impact" pitchFamily="34" charset="0"/>
              </a:rPr>
              <a:t>DRIVER:  Infrasturktur Transportasi</a:t>
            </a:r>
            <a:endParaRPr lang="en-US" sz="2800" smtClean="0">
              <a:solidFill>
                <a:schemeClr val="bg1"/>
              </a:solidFill>
              <a:latin typeface="Impact" pitchFamily="34" charset="0"/>
            </a:endParaRPr>
          </a:p>
        </p:txBody>
      </p:sp>
      <p:graphicFrame>
        <p:nvGraphicFramePr>
          <p:cNvPr id="23555" name="Object 9"/>
          <p:cNvGraphicFramePr>
            <a:graphicFrameLocks noChangeAspect="1"/>
          </p:cNvGraphicFramePr>
          <p:nvPr/>
        </p:nvGraphicFramePr>
        <p:xfrm>
          <a:off x="69850" y="6096000"/>
          <a:ext cx="879475" cy="609600"/>
        </p:xfrm>
        <a:graphic>
          <a:graphicData uri="http://schemas.openxmlformats.org/presentationml/2006/ole">
            <p:oleObj spid="_x0000_s23555" name="CorelDRAW!" r:id="rId3" imgW="1498702" imgH="1292962" progId="">
              <p:embed/>
            </p:oleObj>
          </a:graphicData>
        </a:graphic>
      </p:graphicFrame>
      <p:sp>
        <p:nvSpPr>
          <p:cNvPr id="9" name="Rectangle 20"/>
          <p:cNvSpPr>
            <a:spLocks noChangeArrowheads="1"/>
          </p:cNvSpPr>
          <p:nvPr/>
        </p:nvSpPr>
        <p:spPr bwMode="auto">
          <a:xfrm>
            <a:off x="214313" y="6143625"/>
            <a:ext cx="571500" cy="569913"/>
          </a:xfrm>
          <a:prstGeom prst="rect">
            <a:avLst/>
          </a:prstGeom>
          <a:noFill/>
          <a:ln w="9525">
            <a:noFill/>
            <a:miter lim="800000"/>
            <a:headEnd/>
            <a:tailEnd/>
          </a:ln>
          <a:effectLst/>
        </p:spPr>
        <p:txBody>
          <a:bodyPr lIns="128016" tIns="64008" rIns="128016" bIns="64008" anchor="ctr"/>
          <a:lstStyle/>
          <a:p>
            <a:pPr defTabSz="1279525">
              <a:defRPr/>
            </a:pPr>
            <a:fld id="{44159F8A-4E4A-4431-B8BF-76BACC72947D}" type="slidenum">
              <a:rPr lang="en-US" sz="2000" b="1">
                <a:solidFill>
                  <a:srgbClr val="C00000"/>
                </a:solidFill>
                <a:effectLst>
                  <a:outerShdw blurRad="38100" dist="38100" dir="2700000" algn="tl">
                    <a:srgbClr val="C0C0C0"/>
                  </a:outerShdw>
                </a:effectLst>
              </a:rPr>
              <a:pPr defTabSz="1279525">
                <a:defRPr/>
              </a:pPr>
              <a:t>23</a:t>
            </a:fld>
            <a:endParaRPr lang="en-US" sz="2000" b="1" dirty="0">
              <a:solidFill>
                <a:srgbClr val="C00000"/>
              </a:solidFill>
              <a:effectLst>
                <a:outerShdw blurRad="38100" dist="38100" dir="2700000" algn="tl">
                  <a:srgbClr val="C0C0C0"/>
                </a:outerShdw>
              </a:effectLst>
            </a:endParaRPr>
          </a:p>
        </p:txBody>
      </p:sp>
      <p:sp>
        <p:nvSpPr>
          <p:cNvPr id="6" name="TextBox 5"/>
          <p:cNvSpPr txBox="1"/>
          <p:nvPr/>
        </p:nvSpPr>
        <p:spPr>
          <a:xfrm>
            <a:off x="428625" y="1428750"/>
            <a:ext cx="8424863" cy="2678113"/>
          </a:xfrm>
          <a:prstGeom prst="rect">
            <a:avLst/>
          </a:prstGeom>
          <a:noFill/>
          <a:ln w="38100">
            <a:solidFill>
              <a:schemeClr val="accent5">
                <a:lumMod val="50000"/>
              </a:schemeClr>
            </a:solidFill>
          </a:ln>
        </p:spPr>
        <p:txBody>
          <a:bodyPr>
            <a:spAutoFit/>
          </a:bodyPr>
          <a:lstStyle/>
          <a:p>
            <a:pPr marL="285750" indent="-285750" fontAlgn="auto">
              <a:spcBef>
                <a:spcPts val="0"/>
              </a:spcBef>
              <a:spcAft>
                <a:spcPts val="1200"/>
              </a:spcAft>
              <a:buFont typeface="Wingdings" pitchFamily="2" charset="2"/>
              <a:buChar char="q"/>
              <a:defRPr/>
            </a:pPr>
            <a:r>
              <a:rPr lang="id-ID" sz="2400" b="1" dirty="0">
                <a:cs typeface="Arial" pitchFamily="34" charset="0"/>
              </a:rPr>
              <a:t>Tersedianya jaringan infrastuktur transportasi yang memadai, handal dan efisien,  sehingga terwujud konektivitas lokal </a:t>
            </a:r>
            <a:r>
              <a:rPr lang="id-ID" sz="2400" b="1" i="1" dirty="0">
                <a:cs typeface="Arial" pitchFamily="34" charset="0"/>
              </a:rPr>
              <a:t>(local connectivity)</a:t>
            </a:r>
            <a:r>
              <a:rPr lang="id-ID" sz="2400" b="1" dirty="0">
                <a:cs typeface="Arial" pitchFamily="34" charset="0"/>
              </a:rPr>
              <a:t> maupun konektivitas nasional </a:t>
            </a:r>
            <a:r>
              <a:rPr lang="id-ID" sz="2400" b="1" i="1" dirty="0">
                <a:cs typeface="Arial" pitchFamily="34" charset="0"/>
              </a:rPr>
              <a:t>(national connectivity)</a:t>
            </a:r>
            <a:r>
              <a:rPr lang="id-ID" sz="2400" b="1" dirty="0">
                <a:cs typeface="Arial" pitchFamily="34" charset="0"/>
              </a:rPr>
              <a:t> dan konektivitas global </a:t>
            </a:r>
            <a:r>
              <a:rPr lang="id-ID" sz="2400" b="1" i="1" dirty="0">
                <a:cs typeface="Arial" pitchFamily="34" charset="0"/>
              </a:rPr>
              <a:t>(global connectivity) </a:t>
            </a:r>
            <a:r>
              <a:rPr lang="id-ID" sz="2400" b="1" dirty="0">
                <a:cs typeface="Arial" pitchFamily="34" charset="0"/>
              </a:rPr>
              <a:t>yang terintegrasi,</a:t>
            </a:r>
            <a:r>
              <a:rPr lang="en-US" sz="2400" b="1" dirty="0">
                <a:cs typeface="Arial" pitchFamily="34" charset="0"/>
              </a:rPr>
              <a:t> </a:t>
            </a:r>
            <a:r>
              <a:rPr lang="id-ID" sz="2400" b="1" dirty="0">
                <a:cs typeface="Arial" pitchFamily="34" charset="0"/>
              </a:rPr>
              <a:t>dengan transportasi laut sebagai tulang punggungnya.</a:t>
            </a:r>
          </a:p>
        </p:txBody>
      </p:sp>
      <p:sp>
        <p:nvSpPr>
          <p:cNvPr id="23558" name="Rectangle 5"/>
          <p:cNvSpPr>
            <a:spLocks noChangeArrowheads="1"/>
          </p:cNvSpPr>
          <p:nvPr/>
        </p:nvSpPr>
        <p:spPr bwMode="auto">
          <a:xfrm>
            <a:off x="1146175" y="138113"/>
            <a:ext cx="546100" cy="554037"/>
          </a:xfrm>
          <a:prstGeom prst="rect">
            <a:avLst/>
          </a:prstGeom>
          <a:solidFill>
            <a:schemeClr val="accent2"/>
          </a:solidFill>
          <a:ln w="19050" algn="ctr">
            <a:noFill/>
            <a:miter lim="800000"/>
            <a:headEnd/>
            <a:tailEnd/>
          </a:ln>
        </p:spPr>
        <p:txBody>
          <a:bodyPr lIns="0" tIns="0" rIns="0" bIns="0">
            <a:spAutoFit/>
          </a:bodyPr>
          <a:lstStyle/>
          <a:p>
            <a:pPr algn="ctr" defTabSz="949325">
              <a:spcBef>
                <a:spcPct val="20000"/>
              </a:spcBef>
              <a:buClr>
                <a:srgbClr val="33CCCC"/>
              </a:buClr>
              <a:buSzPct val="50000"/>
              <a:buFont typeface="Monotype Sorts"/>
              <a:buNone/>
            </a:pPr>
            <a:r>
              <a:rPr lang="id-ID" sz="3600">
                <a:solidFill>
                  <a:schemeClr val="bg1"/>
                </a:solidFill>
                <a:latin typeface="Futura XBlk BT"/>
              </a:rPr>
              <a:t>3</a:t>
            </a:r>
            <a:endParaRPr lang="en-US" sz="5000">
              <a:solidFill>
                <a:schemeClr val="bg1"/>
              </a:solidFill>
              <a:latin typeface="Futura XBlk B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95288" y="44450"/>
            <a:ext cx="8294687" cy="936625"/>
          </a:xfrm>
          <a:solidFill>
            <a:srgbClr val="002060"/>
          </a:solidFill>
        </p:spPr>
        <p:txBody>
          <a:bodyPr/>
          <a:lstStyle/>
          <a:p>
            <a:pPr eaLnBrk="1" hangingPunct="1"/>
            <a:r>
              <a:rPr lang="id-ID" sz="2800" smtClean="0">
                <a:solidFill>
                  <a:schemeClr val="bg1"/>
                </a:solidFill>
                <a:latin typeface="Impact" pitchFamily="34" charset="0"/>
              </a:rPr>
              <a:t>Jaringan Transportasi Laut</a:t>
            </a:r>
            <a:br>
              <a:rPr lang="id-ID" sz="2800" smtClean="0">
                <a:solidFill>
                  <a:schemeClr val="bg1"/>
                </a:solidFill>
                <a:latin typeface="Impact" pitchFamily="34" charset="0"/>
              </a:rPr>
            </a:br>
            <a:r>
              <a:rPr lang="id-ID" sz="2800" smtClean="0">
                <a:solidFill>
                  <a:schemeClr val="bg1"/>
                </a:solidFill>
                <a:latin typeface="Impact" pitchFamily="34" charset="0"/>
              </a:rPr>
              <a:t>sebagai Backbone Logistik Maritim</a:t>
            </a:r>
            <a:endParaRPr lang="en-US" sz="2800" smtClean="0">
              <a:solidFill>
                <a:schemeClr val="bg1"/>
              </a:solidFill>
              <a:latin typeface="Impact" pitchFamily="34" charset="0"/>
            </a:endParaRPr>
          </a:p>
        </p:txBody>
      </p:sp>
      <p:pic>
        <p:nvPicPr>
          <p:cNvPr id="24579" name="Picture 5"/>
          <p:cNvPicPr>
            <a:picLocks noChangeAspect="1" noChangeArrowheads="1"/>
          </p:cNvPicPr>
          <p:nvPr/>
        </p:nvPicPr>
        <p:blipFill>
          <a:blip r:embed="rId3"/>
          <a:srcRect/>
          <a:stretch>
            <a:fillRect/>
          </a:stretch>
        </p:blipFill>
        <p:spPr bwMode="auto">
          <a:xfrm>
            <a:off x="709613" y="1006475"/>
            <a:ext cx="7791450" cy="4176713"/>
          </a:xfrm>
          <a:prstGeom prst="rect">
            <a:avLst/>
          </a:prstGeom>
          <a:noFill/>
          <a:ln w="9525">
            <a:noFill/>
            <a:miter lim="800000"/>
            <a:headEnd/>
            <a:tailEnd/>
          </a:ln>
        </p:spPr>
      </p:pic>
      <p:sp>
        <p:nvSpPr>
          <p:cNvPr id="7" name="Rectangle 6"/>
          <p:cNvSpPr/>
          <p:nvPr/>
        </p:nvSpPr>
        <p:spPr>
          <a:xfrm>
            <a:off x="1244600" y="5132388"/>
            <a:ext cx="7575550" cy="1655762"/>
          </a:xfrm>
          <a:prstGeom prst="rect">
            <a:avLst/>
          </a:prstGeom>
          <a:noFill/>
          <a:ln>
            <a:solidFill>
              <a:srgbClr val="2948E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b="1" dirty="0">
                <a:solidFill>
                  <a:schemeClr val="tx1"/>
                </a:solidFill>
                <a:latin typeface="Arial" pitchFamily="34" charset="0"/>
                <a:cs typeface="Arial" pitchFamily="34" charset="0"/>
              </a:rPr>
              <a:t>Pelabuhan Pengumpan Disetiap Kabupaten/Kota, dan Pelabuhan Pengumpul pada setiap Propinsi, Pelabuhan Utama pada  beberapa pelabuhan pengumpul tertentu yang memenuhi kriteria, dan Pelabuhan Hub Internasional di Kuala Tanjung untuk Wilayah Indonesia Barat dan Bitung Untuk Wilayah Indonesia Timur</a:t>
            </a:r>
            <a:endParaRPr lang="en-US" b="1" dirty="0">
              <a:solidFill>
                <a:schemeClr val="tx1"/>
              </a:solidFill>
              <a:latin typeface="Arial" pitchFamily="34" charset="0"/>
              <a:cs typeface="Arial" pitchFamily="34" charset="0"/>
            </a:endParaRPr>
          </a:p>
        </p:txBody>
      </p:sp>
      <p:graphicFrame>
        <p:nvGraphicFramePr>
          <p:cNvPr id="24581" name="Object 9"/>
          <p:cNvGraphicFramePr>
            <a:graphicFrameLocks noChangeAspect="1"/>
          </p:cNvGraphicFramePr>
          <p:nvPr/>
        </p:nvGraphicFramePr>
        <p:xfrm>
          <a:off x="69850" y="6096000"/>
          <a:ext cx="879475" cy="609600"/>
        </p:xfrm>
        <a:graphic>
          <a:graphicData uri="http://schemas.openxmlformats.org/presentationml/2006/ole">
            <p:oleObj spid="_x0000_s24581" name="CorelDRAW!" r:id="rId4" imgW="1498702" imgH="1292962" progId="">
              <p:embed/>
            </p:oleObj>
          </a:graphicData>
        </a:graphic>
      </p:graphicFrame>
      <p:sp>
        <p:nvSpPr>
          <p:cNvPr id="9" name="Rectangle 20"/>
          <p:cNvSpPr>
            <a:spLocks noChangeArrowheads="1"/>
          </p:cNvSpPr>
          <p:nvPr/>
        </p:nvSpPr>
        <p:spPr bwMode="auto">
          <a:xfrm>
            <a:off x="214313" y="6143625"/>
            <a:ext cx="571500" cy="569913"/>
          </a:xfrm>
          <a:prstGeom prst="rect">
            <a:avLst/>
          </a:prstGeom>
          <a:noFill/>
          <a:ln w="9525">
            <a:noFill/>
            <a:miter lim="800000"/>
            <a:headEnd/>
            <a:tailEnd/>
          </a:ln>
          <a:effectLst/>
        </p:spPr>
        <p:txBody>
          <a:bodyPr lIns="128016" tIns="64008" rIns="128016" bIns="64008" anchor="ctr"/>
          <a:lstStyle/>
          <a:p>
            <a:pPr defTabSz="1279525">
              <a:defRPr/>
            </a:pPr>
            <a:fld id="{B57664FD-86AA-4B06-A131-351D045C7260}" type="slidenum">
              <a:rPr lang="en-US" sz="2000" b="1">
                <a:solidFill>
                  <a:srgbClr val="C00000"/>
                </a:solidFill>
                <a:effectLst>
                  <a:outerShdw blurRad="38100" dist="38100" dir="2700000" algn="tl">
                    <a:srgbClr val="C0C0C0"/>
                  </a:outerShdw>
                </a:effectLst>
              </a:rPr>
              <a:pPr defTabSz="1279525">
                <a:defRPr/>
              </a:pPr>
              <a:t>24</a:t>
            </a:fld>
            <a:endParaRPr lang="en-US" sz="2000" b="1" dirty="0">
              <a:solidFill>
                <a:srgbClr val="C00000"/>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0" descr="C:\Users\Edib Muslim\Desktop\indonesia low rate.gif"/>
          <p:cNvPicPr>
            <a:picLocks noChangeAspect="1" noChangeArrowheads="1"/>
          </p:cNvPicPr>
          <p:nvPr/>
        </p:nvPicPr>
        <p:blipFill>
          <a:blip r:embed="rId2"/>
          <a:srcRect/>
          <a:stretch>
            <a:fillRect/>
          </a:stretch>
        </p:blipFill>
        <p:spPr bwMode="auto">
          <a:xfrm>
            <a:off x="650875" y="2565400"/>
            <a:ext cx="8240713" cy="3529013"/>
          </a:xfrm>
          <a:prstGeom prst="rect">
            <a:avLst/>
          </a:prstGeom>
          <a:noFill/>
          <a:ln w="9525">
            <a:noFill/>
            <a:miter lim="800000"/>
            <a:headEnd/>
            <a:tailEnd/>
          </a:ln>
        </p:spPr>
      </p:pic>
      <p:sp>
        <p:nvSpPr>
          <p:cNvPr id="10" name="Oval 9"/>
          <p:cNvSpPr/>
          <p:nvPr/>
        </p:nvSpPr>
        <p:spPr bwMode="auto">
          <a:xfrm>
            <a:off x="1552584" y="3716020"/>
            <a:ext cx="216000" cy="216000"/>
          </a:xfrm>
          <a:prstGeom prst="ellipse">
            <a:avLst/>
          </a:prstGeom>
          <a:solidFill>
            <a:srgbClr val="FF0000"/>
          </a:solidFill>
          <a:ln>
            <a:solidFill>
              <a:schemeClr val="accent1"/>
            </a:solidFill>
          </a:ln>
        </p:spPr>
        <p:style>
          <a:lnRef idx="0">
            <a:schemeClr val="accent2"/>
          </a:lnRef>
          <a:fillRef idx="3">
            <a:schemeClr val="accent2"/>
          </a:fillRef>
          <a:effectRef idx="3">
            <a:schemeClr val="accent2"/>
          </a:effectRef>
          <a:fontRef idx="minor">
            <a:schemeClr val="lt1"/>
          </a:fontRef>
        </p:style>
        <p:txBody>
          <a:bodyPr lIns="77925" tIns="38963" rIns="77925" bIns="38963" anchor="ctr"/>
          <a:lstStyle/>
          <a:p>
            <a:pPr algn="ctr" fontAlgn="auto">
              <a:spcBef>
                <a:spcPts val="0"/>
              </a:spcBef>
              <a:spcAft>
                <a:spcPts val="0"/>
              </a:spcAft>
              <a:defRPr/>
            </a:pPr>
            <a:endParaRPr lang="id-ID" dirty="0"/>
          </a:p>
        </p:txBody>
      </p:sp>
      <p:sp>
        <p:nvSpPr>
          <p:cNvPr id="11" name="Oval 10"/>
          <p:cNvSpPr/>
          <p:nvPr/>
        </p:nvSpPr>
        <p:spPr bwMode="auto">
          <a:xfrm>
            <a:off x="5767426" y="3929379"/>
            <a:ext cx="216000" cy="216000"/>
          </a:xfrm>
          <a:prstGeom prst="ellipse">
            <a:avLst/>
          </a:prstGeom>
          <a:solidFill>
            <a:srgbClr val="FF0000"/>
          </a:solidFill>
          <a:ln>
            <a:solidFill>
              <a:schemeClr val="accent1"/>
            </a:solidFill>
          </a:ln>
        </p:spPr>
        <p:style>
          <a:lnRef idx="0">
            <a:schemeClr val="accent2"/>
          </a:lnRef>
          <a:fillRef idx="3">
            <a:schemeClr val="accent2"/>
          </a:fillRef>
          <a:effectRef idx="3">
            <a:schemeClr val="accent2"/>
          </a:effectRef>
          <a:fontRef idx="minor">
            <a:schemeClr val="lt1"/>
          </a:fontRef>
        </p:style>
        <p:txBody>
          <a:bodyPr lIns="77925" tIns="38963" rIns="77925" bIns="38963" anchor="ctr"/>
          <a:lstStyle/>
          <a:p>
            <a:pPr algn="ctr" fontAlgn="auto">
              <a:spcBef>
                <a:spcPts val="0"/>
              </a:spcBef>
              <a:spcAft>
                <a:spcPts val="0"/>
              </a:spcAft>
              <a:defRPr/>
            </a:pPr>
            <a:endParaRPr lang="id-ID" dirty="0"/>
          </a:p>
        </p:txBody>
      </p:sp>
      <p:sp>
        <p:nvSpPr>
          <p:cNvPr id="12" name="Oval 11"/>
          <p:cNvSpPr/>
          <p:nvPr/>
        </p:nvSpPr>
        <p:spPr bwMode="auto">
          <a:xfrm>
            <a:off x="1338270" y="3809584"/>
            <a:ext cx="216000" cy="216000"/>
          </a:xfrm>
          <a:prstGeom prst="ellipse">
            <a:avLst/>
          </a:prstGeom>
          <a:solidFill>
            <a:schemeClr val="accent1">
              <a:lumMod val="50000"/>
            </a:schemeClr>
          </a:solidFill>
          <a:ln>
            <a:solidFill>
              <a:schemeClr val="accent1"/>
            </a:solidFill>
          </a:ln>
        </p:spPr>
        <p:style>
          <a:lnRef idx="0">
            <a:schemeClr val="accent1"/>
          </a:lnRef>
          <a:fillRef idx="3">
            <a:schemeClr val="accent1"/>
          </a:fillRef>
          <a:effectRef idx="3">
            <a:schemeClr val="accent1"/>
          </a:effectRef>
          <a:fontRef idx="minor">
            <a:schemeClr val="lt1"/>
          </a:fontRef>
        </p:style>
        <p:txBody>
          <a:bodyPr lIns="77925" tIns="38963" rIns="77925" bIns="38963" anchor="ctr"/>
          <a:lstStyle/>
          <a:p>
            <a:pPr algn="ctr" fontAlgn="auto">
              <a:spcBef>
                <a:spcPts val="0"/>
              </a:spcBef>
              <a:spcAft>
                <a:spcPts val="0"/>
              </a:spcAft>
              <a:defRPr/>
            </a:pPr>
            <a:endParaRPr lang="id-ID" dirty="0"/>
          </a:p>
        </p:txBody>
      </p:sp>
      <p:sp>
        <p:nvSpPr>
          <p:cNvPr id="13" name="Oval 12"/>
          <p:cNvSpPr/>
          <p:nvPr/>
        </p:nvSpPr>
        <p:spPr bwMode="auto">
          <a:xfrm>
            <a:off x="4838732" y="5087620"/>
            <a:ext cx="216000" cy="216000"/>
          </a:xfrm>
          <a:prstGeom prst="ellipse">
            <a:avLst/>
          </a:prstGeom>
          <a:solidFill>
            <a:schemeClr val="accent1">
              <a:lumMod val="50000"/>
            </a:schemeClr>
          </a:solidFill>
          <a:ln>
            <a:solidFill>
              <a:schemeClr val="accent1"/>
            </a:solidFill>
          </a:ln>
        </p:spPr>
        <p:style>
          <a:lnRef idx="0">
            <a:schemeClr val="accent1"/>
          </a:lnRef>
          <a:fillRef idx="3">
            <a:schemeClr val="accent1"/>
          </a:fillRef>
          <a:effectRef idx="3">
            <a:schemeClr val="accent1"/>
          </a:effectRef>
          <a:fontRef idx="minor">
            <a:schemeClr val="lt1"/>
          </a:fontRef>
        </p:style>
        <p:txBody>
          <a:bodyPr lIns="77925" tIns="38963" rIns="77925" bIns="38963" anchor="ctr"/>
          <a:lstStyle/>
          <a:p>
            <a:pPr algn="ctr" fontAlgn="auto">
              <a:spcBef>
                <a:spcPts val="0"/>
              </a:spcBef>
              <a:spcAft>
                <a:spcPts val="0"/>
              </a:spcAft>
              <a:defRPr/>
            </a:pPr>
            <a:endParaRPr lang="id-ID" dirty="0"/>
          </a:p>
        </p:txBody>
      </p:sp>
      <p:sp>
        <p:nvSpPr>
          <p:cNvPr id="23" name="TextBox 73"/>
          <p:cNvSpPr txBox="1">
            <a:spLocks noChangeArrowheads="1"/>
          </p:cNvSpPr>
          <p:nvPr/>
        </p:nvSpPr>
        <p:spPr bwMode="auto">
          <a:xfrm>
            <a:off x="565150" y="3957638"/>
            <a:ext cx="906463" cy="233362"/>
          </a:xfrm>
          <a:prstGeom prst="rect">
            <a:avLst/>
          </a:prstGeom>
          <a:noFill/>
          <a:ln w="9525">
            <a:noFill/>
            <a:miter lim="800000"/>
            <a:headEnd/>
            <a:tailEnd/>
          </a:ln>
        </p:spPr>
        <p:txBody>
          <a:bodyPr wrap="none" lIns="77925" tIns="38963" rIns="77925" bIns="38963">
            <a:spAutoFit/>
          </a:bodyPr>
          <a:lstStyle/>
          <a:p>
            <a:pPr fontAlgn="auto">
              <a:spcBef>
                <a:spcPts val="0"/>
              </a:spcBef>
              <a:spcAft>
                <a:spcPts val="0"/>
              </a:spcAft>
              <a:defRPr/>
            </a:pPr>
            <a:r>
              <a:rPr lang="id-ID" sz="1000" b="1" dirty="0">
                <a:solidFill>
                  <a:srgbClr val="FF0000"/>
                </a:solidFill>
                <a:effectLst>
                  <a:outerShdw blurRad="38100" dist="38100" dir="2700000" algn="tl">
                    <a:srgbClr val="000000">
                      <a:alpha val="43137"/>
                    </a:srgbClr>
                  </a:outerShdw>
                </a:effectLst>
                <a:latin typeface="Calibri" pitchFamily="34" charset="0"/>
              </a:rPr>
              <a:t>KUALA NAMU</a:t>
            </a:r>
          </a:p>
        </p:txBody>
      </p:sp>
      <p:sp>
        <p:nvSpPr>
          <p:cNvPr id="24" name="TextBox 78"/>
          <p:cNvSpPr txBox="1">
            <a:spLocks noChangeArrowheads="1"/>
          </p:cNvSpPr>
          <p:nvPr/>
        </p:nvSpPr>
        <p:spPr bwMode="auto">
          <a:xfrm>
            <a:off x="4629150" y="5256213"/>
            <a:ext cx="819150" cy="231775"/>
          </a:xfrm>
          <a:prstGeom prst="rect">
            <a:avLst/>
          </a:prstGeom>
          <a:noFill/>
          <a:ln w="9525">
            <a:noFill/>
            <a:miter lim="800000"/>
            <a:headEnd/>
            <a:tailEnd/>
          </a:ln>
        </p:spPr>
        <p:txBody>
          <a:bodyPr wrap="none" lIns="77925" tIns="38963" rIns="77925" bIns="38963">
            <a:spAutoFit/>
          </a:bodyPr>
          <a:lstStyle/>
          <a:p>
            <a:pPr fontAlgn="auto">
              <a:spcBef>
                <a:spcPts val="0"/>
              </a:spcBef>
              <a:spcAft>
                <a:spcPts val="0"/>
              </a:spcAft>
              <a:defRPr/>
            </a:pPr>
            <a:r>
              <a:rPr lang="id-ID" sz="1000" b="1" dirty="0">
                <a:solidFill>
                  <a:srgbClr val="FF0000"/>
                </a:solidFill>
                <a:effectLst>
                  <a:outerShdw blurRad="38100" dist="38100" dir="2700000" algn="tl">
                    <a:srgbClr val="000000">
                      <a:alpha val="43137"/>
                    </a:srgbClr>
                  </a:outerShdw>
                </a:effectLst>
                <a:latin typeface="Calibri" pitchFamily="34" charset="0"/>
              </a:rPr>
              <a:t>HASANUDIN</a:t>
            </a:r>
          </a:p>
        </p:txBody>
      </p:sp>
      <p:sp>
        <p:nvSpPr>
          <p:cNvPr id="25617" name="Rounded Rectangle 27"/>
          <p:cNvSpPr>
            <a:spLocks noChangeArrowheads="1"/>
          </p:cNvSpPr>
          <p:nvPr/>
        </p:nvSpPr>
        <p:spPr bwMode="auto">
          <a:xfrm>
            <a:off x="609600" y="6316663"/>
            <a:ext cx="3505200" cy="568325"/>
          </a:xfrm>
          <a:prstGeom prst="roundRect">
            <a:avLst>
              <a:gd name="adj" fmla="val 5954"/>
            </a:avLst>
          </a:prstGeom>
          <a:noFill/>
          <a:ln w="25400" algn="ctr">
            <a:noFill/>
            <a:round/>
            <a:headEnd/>
            <a:tailEnd/>
          </a:ln>
        </p:spPr>
        <p:txBody>
          <a:bodyPr lIns="77925" tIns="38963" rIns="77925" bIns="38963" anchor="ctr"/>
          <a:lstStyle/>
          <a:p>
            <a:r>
              <a:rPr lang="id-ID" sz="1000" b="1">
                <a:solidFill>
                  <a:srgbClr val="006666"/>
                </a:solidFill>
                <a:latin typeface="Calibri" pitchFamily="34" charset="0"/>
              </a:rPr>
              <a:t>MAIN GLOBAL HUB PORT</a:t>
            </a:r>
          </a:p>
        </p:txBody>
      </p:sp>
      <p:sp>
        <p:nvSpPr>
          <p:cNvPr id="25618" name="Rounded Rectangle 28"/>
          <p:cNvSpPr>
            <a:spLocks noChangeArrowheads="1"/>
          </p:cNvSpPr>
          <p:nvPr/>
        </p:nvSpPr>
        <p:spPr bwMode="auto">
          <a:xfrm>
            <a:off x="6184900" y="6316663"/>
            <a:ext cx="3505200" cy="568325"/>
          </a:xfrm>
          <a:prstGeom prst="roundRect">
            <a:avLst>
              <a:gd name="adj" fmla="val 5954"/>
            </a:avLst>
          </a:prstGeom>
          <a:noFill/>
          <a:ln w="25400" algn="ctr">
            <a:noFill/>
            <a:round/>
            <a:headEnd/>
            <a:tailEnd/>
          </a:ln>
        </p:spPr>
        <p:txBody>
          <a:bodyPr lIns="77925" tIns="38963" rIns="77925" bIns="38963" anchor="ctr"/>
          <a:lstStyle/>
          <a:p>
            <a:r>
              <a:rPr lang="id-ID" sz="1000" b="1">
                <a:solidFill>
                  <a:srgbClr val="006666"/>
                </a:solidFill>
                <a:latin typeface="Calibri" pitchFamily="34" charset="0"/>
              </a:rPr>
              <a:t>MAIN INTERNATIONAL AIRPORT</a:t>
            </a:r>
          </a:p>
        </p:txBody>
      </p:sp>
      <p:sp>
        <p:nvSpPr>
          <p:cNvPr id="30" name="Oval 29"/>
          <p:cNvSpPr/>
          <p:nvPr/>
        </p:nvSpPr>
        <p:spPr>
          <a:xfrm>
            <a:off x="457200" y="6514607"/>
            <a:ext cx="180000" cy="180000"/>
          </a:xfrm>
          <a:prstGeom prst="ellipse">
            <a:avLst/>
          </a:prstGeom>
          <a:solidFill>
            <a:srgbClr val="FF0000"/>
          </a:solidFill>
        </p:spPr>
        <p:style>
          <a:lnRef idx="0">
            <a:schemeClr val="accent2"/>
          </a:lnRef>
          <a:fillRef idx="3">
            <a:schemeClr val="accent2"/>
          </a:fillRef>
          <a:effectRef idx="3">
            <a:schemeClr val="accent2"/>
          </a:effectRef>
          <a:fontRef idx="minor">
            <a:schemeClr val="lt1"/>
          </a:fontRef>
        </p:style>
        <p:txBody>
          <a:bodyPr lIns="77925" tIns="38963" rIns="77925" bIns="38963" anchor="ctr"/>
          <a:lstStyle/>
          <a:p>
            <a:pPr algn="ctr" fontAlgn="auto">
              <a:spcBef>
                <a:spcPts val="0"/>
              </a:spcBef>
              <a:spcAft>
                <a:spcPts val="0"/>
              </a:spcAft>
              <a:defRPr/>
            </a:pPr>
            <a:endParaRPr lang="id-ID" dirty="0"/>
          </a:p>
        </p:txBody>
      </p:sp>
      <p:sp>
        <p:nvSpPr>
          <p:cNvPr id="31" name="Oval 30"/>
          <p:cNvSpPr/>
          <p:nvPr/>
        </p:nvSpPr>
        <p:spPr>
          <a:xfrm>
            <a:off x="6032507" y="6489360"/>
            <a:ext cx="180000" cy="180000"/>
          </a:xfrm>
          <a:prstGeom prst="ellipse">
            <a:avLst/>
          </a:prstGeom>
          <a:solidFill>
            <a:schemeClr val="accent1">
              <a:lumMod val="50000"/>
            </a:schemeClr>
          </a:solidFill>
        </p:spPr>
        <p:style>
          <a:lnRef idx="0">
            <a:schemeClr val="accent1"/>
          </a:lnRef>
          <a:fillRef idx="3">
            <a:schemeClr val="accent1"/>
          </a:fillRef>
          <a:effectRef idx="3">
            <a:schemeClr val="accent1"/>
          </a:effectRef>
          <a:fontRef idx="minor">
            <a:schemeClr val="lt1"/>
          </a:fontRef>
        </p:style>
        <p:txBody>
          <a:bodyPr lIns="77925" tIns="38963" rIns="77925" bIns="38963" anchor="ctr"/>
          <a:lstStyle/>
          <a:p>
            <a:pPr algn="ctr" fontAlgn="auto">
              <a:spcBef>
                <a:spcPts val="0"/>
              </a:spcBef>
              <a:spcAft>
                <a:spcPts val="0"/>
              </a:spcAft>
              <a:defRPr/>
            </a:pPr>
            <a:endParaRPr lang="id-ID" dirty="0"/>
          </a:p>
        </p:txBody>
      </p:sp>
      <p:sp>
        <p:nvSpPr>
          <p:cNvPr id="34" name="Oval 33"/>
          <p:cNvSpPr/>
          <p:nvPr/>
        </p:nvSpPr>
        <p:spPr bwMode="auto">
          <a:xfrm>
            <a:off x="2784475" y="5157192"/>
            <a:ext cx="166154" cy="180000"/>
          </a:xfrm>
          <a:prstGeom prst="ellipse">
            <a:avLst/>
          </a:prstGeom>
          <a:solidFill>
            <a:srgbClr val="FF0000"/>
          </a:solidFill>
          <a:ln>
            <a:headEnd type="none" w="lg" len="lg"/>
            <a:tailEnd type="none" w="lg" len="lg"/>
          </a:ln>
        </p:spPr>
        <p:style>
          <a:lnRef idx="0">
            <a:schemeClr val="accent2"/>
          </a:lnRef>
          <a:fillRef idx="3">
            <a:schemeClr val="accent2"/>
          </a:fillRef>
          <a:effectRef idx="3">
            <a:schemeClr val="accent2"/>
          </a:effectRef>
          <a:fontRef idx="minor">
            <a:schemeClr val="lt1"/>
          </a:fontRef>
        </p:style>
        <p:txBody>
          <a:bodyPr wrap="none" lIns="77925" tIns="77925" rIns="77925" bIns="77925" anchor="ctr"/>
          <a:lstStyle/>
          <a:p>
            <a:pPr algn="ctr">
              <a:defRPr/>
            </a:pPr>
            <a:endParaRPr lang="id-ID" sz="1200" dirty="0">
              <a:solidFill>
                <a:schemeClr val="tx1"/>
              </a:solidFill>
            </a:endParaRPr>
          </a:p>
        </p:txBody>
      </p:sp>
      <p:cxnSp>
        <p:nvCxnSpPr>
          <p:cNvPr id="27" name="Straight Connector 26"/>
          <p:cNvCxnSpPr/>
          <p:nvPr/>
        </p:nvCxnSpPr>
        <p:spPr>
          <a:xfrm rot="10800000" flipH="1" flipV="1">
            <a:off x="285750" y="4383088"/>
            <a:ext cx="8099425" cy="15875"/>
          </a:xfrm>
          <a:prstGeom prst="line">
            <a:avLst/>
          </a:prstGeom>
          <a:ln w="28575">
            <a:solidFill>
              <a:srgbClr val="FF0000"/>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3276600" y="3232150"/>
            <a:ext cx="20574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anchor="ctr"/>
          <a:lstStyle/>
          <a:p>
            <a:pPr algn="ctr">
              <a:defRPr/>
            </a:pPr>
            <a:r>
              <a:rPr lang="id-ID" sz="1200" b="1" dirty="0">
                <a:solidFill>
                  <a:srgbClr val="FF0000"/>
                </a:solidFill>
              </a:rPr>
              <a:t>east</a:t>
            </a:r>
            <a:r>
              <a:rPr lang="en-US" sz="1200" b="1" dirty="0">
                <a:solidFill>
                  <a:srgbClr val="FF0000"/>
                </a:solidFill>
              </a:rPr>
              <a:t>-</a:t>
            </a:r>
            <a:r>
              <a:rPr lang="id-ID" sz="1200" b="1" dirty="0">
                <a:solidFill>
                  <a:srgbClr val="FF0000"/>
                </a:solidFill>
              </a:rPr>
              <a:t>west </a:t>
            </a:r>
            <a:r>
              <a:rPr lang="en-US" sz="1200" b="1" dirty="0">
                <a:solidFill>
                  <a:srgbClr val="FF0000"/>
                </a:solidFill>
              </a:rPr>
              <a:t>5200 KM</a:t>
            </a:r>
          </a:p>
        </p:txBody>
      </p:sp>
      <p:cxnSp>
        <p:nvCxnSpPr>
          <p:cNvPr id="33" name="Straight Connector 32"/>
          <p:cNvCxnSpPr/>
          <p:nvPr/>
        </p:nvCxnSpPr>
        <p:spPr>
          <a:xfrm rot="5400000">
            <a:off x="6764338" y="4845050"/>
            <a:ext cx="2897188" cy="1587"/>
          </a:xfrm>
          <a:prstGeom prst="line">
            <a:avLst/>
          </a:prstGeom>
          <a:ln w="28575">
            <a:solidFill>
              <a:srgbClr val="FF0000"/>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rot="5400000">
            <a:off x="7658100" y="4718050"/>
            <a:ext cx="2209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anchor="ctr"/>
          <a:lstStyle/>
          <a:p>
            <a:pPr algn="ctr">
              <a:defRPr/>
            </a:pPr>
            <a:r>
              <a:rPr lang="id-ID" sz="1200" b="1" dirty="0">
                <a:solidFill>
                  <a:srgbClr val="FF0000"/>
                </a:solidFill>
              </a:rPr>
              <a:t>Nort-south</a:t>
            </a:r>
            <a:r>
              <a:rPr lang="en-US" sz="1200" b="1" dirty="0">
                <a:solidFill>
                  <a:srgbClr val="FF0000"/>
                </a:solidFill>
              </a:rPr>
              <a:t> 1900 KM</a:t>
            </a:r>
          </a:p>
        </p:txBody>
      </p:sp>
      <p:sp>
        <p:nvSpPr>
          <p:cNvPr id="37" name="Rectangle 36"/>
          <p:cNvSpPr/>
          <p:nvPr/>
        </p:nvSpPr>
        <p:spPr>
          <a:xfrm>
            <a:off x="441325" y="5916613"/>
            <a:ext cx="20574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anchor="ctr"/>
          <a:lstStyle/>
          <a:p>
            <a:pPr algn="ctr">
              <a:defRPr/>
            </a:pPr>
            <a:r>
              <a:rPr lang="en-US" sz="2000" b="1" dirty="0">
                <a:solidFill>
                  <a:srgbClr val="FF0000"/>
                </a:solidFill>
              </a:rPr>
              <a:t>GMT +</a:t>
            </a:r>
            <a:r>
              <a:rPr lang="id-ID" sz="2000" b="1" dirty="0">
                <a:solidFill>
                  <a:srgbClr val="FF0000"/>
                </a:solidFill>
              </a:rPr>
              <a:t> 7</a:t>
            </a:r>
            <a:endParaRPr lang="en-US" sz="2000" b="1" dirty="0">
              <a:solidFill>
                <a:srgbClr val="FF0000"/>
              </a:solidFill>
            </a:endParaRPr>
          </a:p>
        </p:txBody>
      </p:sp>
      <p:sp>
        <p:nvSpPr>
          <p:cNvPr id="38" name="Rectangle 37"/>
          <p:cNvSpPr/>
          <p:nvPr/>
        </p:nvSpPr>
        <p:spPr>
          <a:xfrm>
            <a:off x="3565525" y="5916613"/>
            <a:ext cx="20574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anchor="ctr"/>
          <a:lstStyle/>
          <a:p>
            <a:pPr algn="ctr">
              <a:defRPr/>
            </a:pPr>
            <a:r>
              <a:rPr lang="en-US" sz="2000" b="1" dirty="0">
                <a:solidFill>
                  <a:srgbClr val="FF0000"/>
                </a:solidFill>
              </a:rPr>
              <a:t>GMT + 8</a:t>
            </a:r>
          </a:p>
        </p:txBody>
      </p:sp>
      <p:sp>
        <p:nvSpPr>
          <p:cNvPr id="39" name="Rectangle 38"/>
          <p:cNvSpPr/>
          <p:nvPr/>
        </p:nvSpPr>
        <p:spPr>
          <a:xfrm>
            <a:off x="6156325" y="5916613"/>
            <a:ext cx="20574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anchor="ctr"/>
          <a:lstStyle/>
          <a:p>
            <a:pPr algn="ctr">
              <a:defRPr/>
            </a:pPr>
            <a:r>
              <a:rPr lang="en-US" sz="2000" b="1" dirty="0">
                <a:solidFill>
                  <a:srgbClr val="FF0000"/>
                </a:solidFill>
              </a:rPr>
              <a:t>GMT + </a:t>
            </a:r>
            <a:r>
              <a:rPr lang="id-ID" sz="2000" b="1" dirty="0">
                <a:solidFill>
                  <a:srgbClr val="FF0000"/>
                </a:solidFill>
              </a:rPr>
              <a:t>9</a:t>
            </a:r>
            <a:endParaRPr lang="en-US" sz="2000" b="1" dirty="0">
              <a:solidFill>
                <a:srgbClr val="FF0000"/>
              </a:solidFill>
            </a:endParaRPr>
          </a:p>
        </p:txBody>
      </p:sp>
      <p:sp>
        <p:nvSpPr>
          <p:cNvPr id="29" name="Slide Number Placeholder 28"/>
          <p:cNvSpPr>
            <a:spLocks noGrp="1"/>
          </p:cNvSpPr>
          <p:nvPr>
            <p:ph type="sldNum" sz="quarter" idx="12"/>
          </p:nvPr>
        </p:nvSpPr>
        <p:spPr/>
        <p:txBody>
          <a:bodyPr/>
          <a:lstStyle/>
          <a:p>
            <a:pPr>
              <a:defRPr/>
            </a:pPr>
            <a:fld id="{8845AA41-E7A2-4847-8D39-255C64AC7961}" type="slidenum">
              <a:rPr lang="id-ID" smtClean="0"/>
              <a:pPr>
                <a:defRPr/>
              </a:pPr>
              <a:t>25</a:t>
            </a:fld>
            <a:endParaRPr lang="id-ID"/>
          </a:p>
        </p:txBody>
      </p:sp>
      <p:sp>
        <p:nvSpPr>
          <p:cNvPr id="35" name="Title 8"/>
          <p:cNvSpPr txBox="1">
            <a:spLocks/>
          </p:cNvSpPr>
          <p:nvPr/>
        </p:nvSpPr>
        <p:spPr bwMode="auto">
          <a:xfrm>
            <a:off x="450850" y="188913"/>
            <a:ext cx="6781800" cy="1600200"/>
          </a:xfrm>
          <a:prstGeom prst="rect">
            <a:avLst/>
          </a:prstGeom>
          <a:noFill/>
          <a:ln w="9525">
            <a:noFill/>
            <a:miter lim="800000"/>
            <a:headEnd/>
            <a:tailEnd/>
          </a:ln>
        </p:spPr>
        <p:txBody>
          <a:bodyPr lIns="77925" tIns="38963" rIns="77925" bIns="38963"/>
          <a:lstStyle/>
          <a:p>
            <a:pPr eaLnBrk="0" hangingPunct="0">
              <a:defRPr/>
            </a:pPr>
            <a:r>
              <a:rPr lang="id-ID" b="1" dirty="0">
                <a:solidFill>
                  <a:schemeClr val="accent1">
                    <a:lumMod val="75000"/>
                  </a:schemeClr>
                </a:solidFill>
                <a:latin typeface="Calibri" pitchFamily="34" charset="0"/>
                <a:ea typeface="+mj-ea"/>
                <a:cs typeface="+mj-cs"/>
              </a:rPr>
              <a:t>Backbone Logistic Masa Depan</a:t>
            </a:r>
            <a:br>
              <a:rPr lang="id-ID" b="1" dirty="0">
                <a:solidFill>
                  <a:schemeClr val="accent1">
                    <a:lumMod val="75000"/>
                  </a:schemeClr>
                </a:solidFill>
                <a:latin typeface="Calibri" pitchFamily="34" charset="0"/>
                <a:ea typeface="+mj-ea"/>
                <a:cs typeface="+mj-cs"/>
              </a:rPr>
            </a:br>
            <a:r>
              <a:rPr lang="id-ID" sz="2400" b="1" dirty="0">
                <a:solidFill>
                  <a:schemeClr val="accent1">
                    <a:lumMod val="75000"/>
                  </a:schemeClr>
                </a:solidFill>
                <a:latin typeface="Calibri" pitchFamily="34" charset="0"/>
                <a:ea typeface="+mj-ea"/>
                <a:cs typeface="+mj-cs"/>
              </a:rPr>
              <a:t>WAWASAN NUSANTARA</a:t>
            </a:r>
            <a:endParaRPr lang="en-US" sz="2400" b="1" dirty="0">
              <a:solidFill>
                <a:schemeClr val="accent1">
                  <a:lumMod val="75000"/>
                </a:schemeClr>
              </a:solidFill>
              <a:latin typeface="Calibri" pitchFamily="34" charset="0"/>
              <a:ea typeface="+mj-ea"/>
              <a:cs typeface="+mj-cs"/>
            </a:endParaRPr>
          </a:p>
        </p:txBody>
      </p:sp>
      <p:sp>
        <p:nvSpPr>
          <p:cNvPr id="41" name="Curved Left Arrow 40"/>
          <p:cNvSpPr/>
          <p:nvPr/>
        </p:nvSpPr>
        <p:spPr>
          <a:xfrm rot="19967238">
            <a:off x="5468938" y="1503363"/>
            <a:ext cx="1135062" cy="2586037"/>
          </a:xfrm>
          <a:prstGeom prst="curvedLeftArrow">
            <a:avLst>
              <a:gd name="adj1" fmla="val 28417"/>
              <a:gd name="adj2" fmla="val 62688"/>
              <a:gd name="adj3" fmla="val 6035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anchor="ctr"/>
          <a:lstStyle/>
          <a:p>
            <a:pPr algn="ctr">
              <a:defRPr/>
            </a:pPr>
            <a:endParaRPr lang="id-ID">
              <a:solidFill>
                <a:schemeClr val="tx1"/>
              </a:solidFill>
            </a:endParaRPr>
          </a:p>
        </p:txBody>
      </p:sp>
      <p:sp>
        <p:nvSpPr>
          <p:cNvPr id="42" name="Curved Left Arrow 41"/>
          <p:cNvSpPr/>
          <p:nvPr/>
        </p:nvSpPr>
        <p:spPr>
          <a:xfrm rot="1083950">
            <a:off x="1916113" y="2208213"/>
            <a:ext cx="760412" cy="2187575"/>
          </a:xfrm>
          <a:prstGeom prst="curvedLeftArrow">
            <a:avLst>
              <a:gd name="adj1" fmla="val 25000"/>
              <a:gd name="adj2" fmla="val 124672"/>
              <a:gd name="adj3" fmla="val 3512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anchor="ctr"/>
          <a:lstStyle/>
          <a:p>
            <a:pPr algn="ctr">
              <a:defRPr/>
            </a:pPr>
            <a:endParaRPr lang="id-ID">
              <a:solidFill>
                <a:schemeClr val="tx1"/>
              </a:solidFill>
            </a:endParaRPr>
          </a:p>
        </p:txBody>
      </p:sp>
      <p:sp>
        <p:nvSpPr>
          <p:cNvPr id="43" name="Curved Left Arrow 42"/>
          <p:cNvSpPr/>
          <p:nvPr/>
        </p:nvSpPr>
        <p:spPr>
          <a:xfrm rot="20094024" flipV="1">
            <a:off x="1184275" y="1252538"/>
            <a:ext cx="760413" cy="2403475"/>
          </a:xfrm>
          <a:prstGeom prst="curvedLeftArrow">
            <a:avLst>
              <a:gd name="adj1" fmla="val 25000"/>
              <a:gd name="adj2" fmla="val 50000"/>
              <a:gd name="adj3" fmla="val 53076"/>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anchor="ctr"/>
          <a:lstStyle/>
          <a:p>
            <a:pPr algn="ctr">
              <a:defRPr/>
            </a:pPr>
            <a:endParaRPr lang="id-ID">
              <a:solidFill>
                <a:schemeClr val="tx1"/>
              </a:solidFill>
            </a:endParaRPr>
          </a:p>
        </p:txBody>
      </p:sp>
      <p:sp>
        <p:nvSpPr>
          <p:cNvPr id="44" name="Curved Left Arrow 43"/>
          <p:cNvSpPr/>
          <p:nvPr/>
        </p:nvSpPr>
        <p:spPr>
          <a:xfrm flipV="1">
            <a:off x="5835650" y="1643063"/>
            <a:ext cx="471488" cy="2362200"/>
          </a:xfrm>
          <a:prstGeom prst="curvedLeftArrow">
            <a:avLst>
              <a:gd name="adj1" fmla="val 50000"/>
              <a:gd name="adj2" fmla="val 168865"/>
              <a:gd name="adj3" fmla="val 66846"/>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anchor="ctr"/>
          <a:lstStyle/>
          <a:p>
            <a:pPr algn="ctr">
              <a:defRPr/>
            </a:pPr>
            <a:endParaRPr lang="id-ID">
              <a:solidFill>
                <a:schemeClr val="tx1"/>
              </a:solidFill>
            </a:endParaRPr>
          </a:p>
        </p:txBody>
      </p:sp>
      <p:sp>
        <p:nvSpPr>
          <p:cNvPr id="25" name="Rounded Rectangle 24"/>
          <p:cNvSpPr/>
          <p:nvPr/>
        </p:nvSpPr>
        <p:spPr bwMode="auto">
          <a:xfrm>
            <a:off x="317500" y="2760663"/>
            <a:ext cx="3254375" cy="420687"/>
          </a:xfrm>
          <a:prstGeom prst="roundRect">
            <a:avLst>
              <a:gd name="adj" fmla="val 5953"/>
            </a:avLst>
          </a:prstGeom>
          <a:noFill/>
          <a:ln w="25400" cap="flat" cmpd="sng" algn="ctr">
            <a:noFill/>
            <a:prstDash val="solid"/>
          </a:ln>
          <a:effectLst/>
        </p:spPr>
        <p:txBody>
          <a:bodyPr lIns="77925" tIns="38963" rIns="77925" bIns="38963"/>
          <a:lstStyle/>
          <a:p>
            <a:pPr fontAlgn="auto">
              <a:spcBef>
                <a:spcPts val="0"/>
              </a:spcBef>
              <a:spcAft>
                <a:spcPts val="0"/>
              </a:spcAft>
              <a:defRPr/>
            </a:pPr>
            <a:r>
              <a:rPr lang="id-ID" sz="1400" b="1" i="1" dirty="0">
                <a:solidFill>
                  <a:srgbClr val="C00000"/>
                </a:solidFill>
                <a:latin typeface="Calibri" pitchFamily="34" charset="0"/>
                <a:ea typeface="+mj-ea"/>
                <a:cs typeface="Calibri" pitchFamily="34" charset="0"/>
              </a:rPr>
              <a:t>Global Hub Port Front Line West </a:t>
            </a:r>
          </a:p>
          <a:p>
            <a:pPr fontAlgn="auto">
              <a:spcBef>
                <a:spcPts val="0"/>
              </a:spcBef>
              <a:spcAft>
                <a:spcPts val="0"/>
              </a:spcAft>
              <a:defRPr/>
            </a:pPr>
            <a:r>
              <a:rPr lang="id-ID" sz="1400" b="1" i="1" dirty="0">
                <a:solidFill>
                  <a:srgbClr val="C00000"/>
                </a:solidFill>
                <a:latin typeface="Calibri" pitchFamily="34" charset="0"/>
                <a:ea typeface="+mj-ea"/>
                <a:cs typeface="Calibri" pitchFamily="34" charset="0"/>
              </a:rPr>
              <a:t>KUALA TANJUNG</a:t>
            </a:r>
          </a:p>
        </p:txBody>
      </p:sp>
      <p:sp>
        <p:nvSpPr>
          <p:cNvPr id="26" name="Rounded Rectangle 25"/>
          <p:cNvSpPr/>
          <p:nvPr/>
        </p:nvSpPr>
        <p:spPr bwMode="auto">
          <a:xfrm>
            <a:off x="5000625" y="2749550"/>
            <a:ext cx="3094038" cy="431800"/>
          </a:xfrm>
          <a:prstGeom prst="roundRect">
            <a:avLst>
              <a:gd name="adj" fmla="val 5953"/>
            </a:avLst>
          </a:prstGeom>
          <a:noFill/>
          <a:ln w="25400" cap="flat" cmpd="sng" algn="ctr">
            <a:noFill/>
            <a:prstDash val="solid"/>
          </a:ln>
          <a:effectLst/>
        </p:spPr>
        <p:txBody>
          <a:bodyPr lIns="77925" tIns="38963" rIns="77925" bIns="38963"/>
          <a:lstStyle/>
          <a:p>
            <a:pPr algn="r" fontAlgn="auto">
              <a:spcBef>
                <a:spcPts val="0"/>
              </a:spcBef>
              <a:spcAft>
                <a:spcPts val="0"/>
              </a:spcAft>
              <a:defRPr/>
            </a:pPr>
            <a:r>
              <a:rPr lang="id-ID" sz="1400" b="1" i="1" dirty="0">
                <a:solidFill>
                  <a:srgbClr val="C00000"/>
                </a:solidFill>
                <a:latin typeface="Calibri" pitchFamily="34" charset="0"/>
                <a:ea typeface="+mj-ea"/>
                <a:cs typeface="Calibri" pitchFamily="34" charset="0"/>
              </a:rPr>
              <a:t>Global Hub Port Front Line East </a:t>
            </a:r>
          </a:p>
          <a:p>
            <a:pPr algn="r" fontAlgn="auto">
              <a:spcBef>
                <a:spcPts val="0"/>
              </a:spcBef>
              <a:spcAft>
                <a:spcPts val="0"/>
              </a:spcAft>
              <a:defRPr/>
            </a:pPr>
            <a:r>
              <a:rPr lang="id-ID" sz="1400" b="1" i="1" dirty="0">
                <a:solidFill>
                  <a:srgbClr val="C00000"/>
                </a:solidFill>
                <a:latin typeface="Calibri" pitchFamily="34" charset="0"/>
                <a:ea typeface="+mj-ea"/>
                <a:cs typeface="Calibri" pitchFamily="34" charset="0"/>
              </a:rPr>
              <a:t>BITUNG</a:t>
            </a:r>
          </a:p>
        </p:txBody>
      </p:sp>
      <p:sp>
        <p:nvSpPr>
          <p:cNvPr id="25643" name="Content Placeholder 2"/>
          <p:cNvSpPr txBox="1">
            <a:spLocks/>
          </p:cNvSpPr>
          <p:nvPr/>
        </p:nvSpPr>
        <p:spPr bwMode="auto">
          <a:xfrm>
            <a:off x="2071670" y="857232"/>
            <a:ext cx="6046788" cy="568325"/>
          </a:xfrm>
          <a:prstGeom prst="rect">
            <a:avLst/>
          </a:prstGeom>
          <a:solidFill>
            <a:schemeClr val="accent6">
              <a:lumMod val="60000"/>
              <a:lumOff val="40000"/>
            </a:schemeClr>
          </a:solidFill>
          <a:ln w="9525">
            <a:noFill/>
            <a:miter lim="800000"/>
            <a:headEnd/>
            <a:tailEnd/>
          </a:ln>
        </p:spPr>
        <p:txBody>
          <a:bodyPr lIns="77925" tIns="38963" rIns="77925" bIns="38963"/>
          <a:lstStyle/>
          <a:p>
            <a:pPr algn="ctr"/>
            <a:r>
              <a:rPr lang="id-ID" sz="1700" b="1" i="1" dirty="0"/>
              <a:t>Menerapkan penuh doktrin strategis wawasan nusantara. </a:t>
            </a:r>
            <a:r>
              <a:rPr lang="en-US" sz="1700" b="1" i="1" dirty="0" err="1" smtClean="0"/>
              <a:t>Mengikuti</a:t>
            </a:r>
            <a:r>
              <a:rPr lang="en-US" sz="1700" b="1" i="1" dirty="0" smtClean="0"/>
              <a:t> </a:t>
            </a:r>
            <a:r>
              <a:rPr lang="id-ID" sz="1700" b="1" i="1" dirty="0" smtClean="0"/>
              <a:t>dinamika </a:t>
            </a:r>
            <a:r>
              <a:rPr lang="id-ID" sz="1700" b="1" i="1" dirty="0"/>
              <a:t>strategis dunia</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descr="E:\KEMENKO PEREKON\Sislognas - Review 2011\Progress Agustus 2011\Peta Indonesia ALKI-ZEE.jpg"/>
          <p:cNvPicPr>
            <a:picLocks noChangeAspect="1" noChangeArrowheads="1"/>
          </p:cNvPicPr>
          <p:nvPr/>
        </p:nvPicPr>
        <p:blipFill>
          <a:blip r:embed="rId2"/>
          <a:srcRect/>
          <a:stretch>
            <a:fillRect/>
          </a:stretch>
        </p:blipFill>
        <p:spPr bwMode="auto">
          <a:xfrm>
            <a:off x="0" y="908050"/>
            <a:ext cx="9144000" cy="4681538"/>
          </a:xfrm>
          <a:prstGeom prst="rect">
            <a:avLst/>
          </a:prstGeom>
          <a:noFill/>
          <a:ln w="9525">
            <a:noFill/>
            <a:miter lim="800000"/>
            <a:headEnd/>
            <a:tailEnd/>
          </a:ln>
        </p:spPr>
      </p:pic>
      <p:sp>
        <p:nvSpPr>
          <p:cNvPr id="5" name="Freeform 4"/>
          <p:cNvSpPr/>
          <p:nvPr/>
        </p:nvSpPr>
        <p:spPr>
          <a:xfrm>
            <a:off x="438150" y="1460500"/>
            <a:ext cx="8705850" cy="3565525"/>
          </a:xfrm>
          <a:custGeom>
            <a:avLst/>
            <a:gdLst>
              <a:gd name="connsiteX0" fmla="*/ 0 w 3441700"/>
              <a:gd name="connsiteY0" fmla="*/ 0 h 1102783"/>
              <a:gd name="connsiteX1" fmla="*/ 254000 w 3441700"/>
              <a:gd name="connsiteY1" fmla="*/ 177800 h 1102783"/>
              <a:gd name="connsiteX2" fmla="*/ 482600 w 3441700"/>
              <a:gd name="connsiteY2" fmla="*/ 165100 h 1102783"/>
              <a:gd name="connsiteX3" fmla="*/ 762000 w 3441700"/>
              <a:gd name="connsiteY3" fmla="*/ 495300 h 1102783"/>
              <a:gd name="connsiteX4" fmla="*/ 914400 w 3441700"/>
              <a:gd name="connsiteY4" fmla="*/ 469900 h 1102783"/>
              <a:gd name="connsiteX5" fmla="*/ 1625600 w 3441700"/>
              <a:gd name="connsiteY5" fmla="*/ 1016000 h 1102783"/>
              <a:gd name="connsiteX6" fmla="*/ 1765300 w 3441700"/>
              <a:gd name="connsiteY6" fmla="*/ 990600 h 1102783"/>
              <a:gd name="connsiteX7" fmla="*/ 1968500 w 3441700"/>
              <a:gd name="connsiteY7" fmla="*/ 977900 h 1102783"/>
              <a:gd name="connsiteX8" fmla="*/ 2108200 w 3441700"/>
              <a:gd name="connsiteY8" fmla="*/ 812800 h 1102783"/>
              <a:gd name="connsiteX9" fmla="*/ 2082800 w 3441700"/>
              <a:gd name="connsiteY9" fmla="*/ 660400 h 1102783"/>
              <a:gd name="connsiteX10" fmla="*/ 2120900 w 3441700"/>
              <a:gd name="connsiteY10" fmla="*/ 558800 h 1102783"/>
              <a:gd name="connsiteX11" fmla="*/ 2616200 w 3441700"/>
              <a:gd name="connsiteY11" fmla="*/ 266700 h 1102783"/>
              <a:gd name="connsiteX12" fmla="*/ 2933700 w 3441700"/>
              <a:gd name="connsiteY12" fmla="*/ 812800 h 1102783"/>
              <a:gd name="connsiteX13" fmla="*/ 3149600 w 3441700"/>
              <a:gd name="connsiteY13" fmla="*/ 1054100 h 1102783"/>
              <a:gd name="connsiteX14" fmla="*/ 3302000 w 3441700"/>
              <a:gd name="connsiteY14" fmla="*/ 1003300 h 1102783"/>
              <a:gd name="connsiteX15" fmla="*/ 3441700 w 3441700"/>
              <a:gd name="connsiteY15" fmla="*/ 1003300 h 1102783"/>
              <a:gd name="connsiteX0" fmla="*/ 0 w 3447471"/>
              <a:gd name="connsiteY0" fmla="*/ 0 h 1102783"/>
              <a:gd name="connsiteX1" fmla="*/ 254000 w 3447471"/>
              <a:gd name="connsiteY1" fmla="*/ 177800 h 1102783"/>
              <a:gd name="connsiteX2" fmla="*/ 482600 w 3447471"/>
              <a:gd name="connsiteY2" fmla="*/ 165100 h 1102783"/>
              <a:gd name="connsiteX3" fmla="*/ 762000 w 3447471"/>
              <a:gd name="connsiteY3" fmla="*/ 495300 h 1102783"/>
              <a:gd name="connsiteX4" fmla="*/ 914400 w 3447471"/>
              <a:gd name="connsiteY4" fmla="*/ 469900 h 1102783"/>
              <a:gd name="connsiteX5" fmla="*/ 1625600 w 3447471"/>
              <a:gd name="connsiteY5" fmla="*/ 1016000 h 1102783"/>
              <a:gd name="connsiteX6" fmla="*/ 1765300 w 3447471"/>
              <a:gd name="connsiteY6" fmla="*/ 990600 h 1102783"/>
              <a:gd name="connsiteX7" fmla="*/ 1968500 w 3447471"/>
              <a:gd name="connsiteY7" fmla="*/ 977900 h 1102783"/>
              <a:gd name="connsiteX8" fmla="*/ 2108200 w 3447471"/>
              <a:gd name="connsiteY8" fmla="*/ 812800 h 1102783"/>
              <a:gd name="connsiteX9" fmla="*/ 2082800 w 3447471"/>
              <a:gd name="connsiteY9" fmla="*/ 660400 h 1102783"/>
              <a:gd name="connsiteX10" fmla="*/ 2120900 w 3447471"/>
              <a:gd name="connsiteY10" fmla="*/ 558800 h 1102783"/>
              <a:gd name="connsiteX11" fmla="*/ 2616200 w 3447471"/>
              <a:gd name="connsiteY11" fmla="*/ 266700 h 1102783"/>
              <a:gd name="connsiteX12" fmla="*/ 2933700 w 3447471"/>
              <a:gd name="connsiteY12" fmla="*/ 812800 h 1102783"/>
              <a:gd name="connsiteX13" fmla="*/ 3149600 w 3447471"/>
              <a:gd name="connsiteY13" fmla="*/ 1054100 h 1102783"/>
              <a:gd name="connsiteX14" fmla="*/ 3398788 w 3447471"/>
              <a:gd name="connsiteY14" fmla="*/ 528464 h 1102783"/>
              <a:gd name="connsiteX15" fmla="*/ 3441700 w 3447471"/>
              <a:gd name="connsiteY15" fmla="*/ 1003300 h 1102783"/>
              <a:gd name="connsiteX0" fmla="*/ 0 w 9087420"/>
              <a:gd name="connsiteY0" fmla="*/ 0 h 1102783"/>
              <a:gd name="connsiteX1" fmla="*/ 254000 w 9087420"/>
              <a:gd name="connsiteY1" fmla="*/ 177800 h 1102783"/>
              <a:gd name="connsiteX2" fmla="*/ 482600 w 9087420"/>
              <a:gd name="connsiteY2" fmla="*/ 165100 h 1102783"/>
              <a:gd name="connsiteX3" fmla="*/ 762000 w 9087420"/>
              <a:gd name="connsiteY3" fmla="*/ 495300 h 1102783"/>
              <a:gd name="connsiteX4" fmla="*/ 914400 w 9087420"/>
              <a:gd name="connsiteY4" fmla="*/ 469900 h 1102783"/>
              <a:gd name="connsiteX5" fmla="*/ 1625600 w 9087420"/>
              <a:gd name="connsiteY5" fmla="*/ 1016000 h 1102783"/>
              <a:gd name="connsiteX6" fmla="*/ 1765300 w 9087420"/>
              <a:gd name="connsiteY6" fmla="*/ 990600 h 1102783"/>
              <a:gd name="connsiteX7" fmla="*/ 1968500 w 9087420"/>
              <a:gd name="connsiteY7" fmla="*/ 977900 h 1102783"/>
              <a:gd name="connsiteX8" fmla="*/ 2108200 w 9087420"/>
              <a:gd name="connsiteY8" fmla="*/ 812800 h 1102783"/>
              <a:gd name="connsiteX9" fmla="*/ 2082800 w 9087420"/>
              <a:gd name="connsiteY9" fmla="*/ 660400 h 1102783"/>
              <a:gd name="connsiteX10" fmla="*/ 2120900 w 9087420"/>
              <a:gd name="connsiteY10" fmla="*/ 558800 h 1102783"/>
              <a:gd name="connsiteX11" fmla="*/ 2616200 w 9087420"/>
              <a:gd name="connsiteY11" fmla="*/ 266700 h 1102783"/>
              <a:gd name="connsiteX12" fmla="*/ 2933700 w 9087420"/>
              <a:gd name="connsiteY12" fmla="*/ 812800 h 1102783"/>
              <a:gd name="connsiteX13" fmla="*/ 3149600 w 9087420"/>
              <a:gd name="connsiteY13" fmla="*/ 1054100 h 1102783"/>
              <a:gd name="connsiteX14" fmla="*/ 3398788 w 9087420"/>
              <a:gd name="connsiteY14" fmla="*/ 528464 h 1102783"/>
              <a:gd name="connsiteX15" fmla="*/ 9087420 w 9087420"/>
              <a:gd name="connsiteY15" fmla="*/ 960512 h 1102783"/>
              <a:gd name="connsiteX0" fmla="*/ 0 w 9087420"/>
              <a:gd name="connsiteY0" fmla="*/ 0 h 1102783"/>
              <a:gd name="connsiteX1" fmla="*/ 254000 w 9087420"/>
              <a:gd name="connsiteY1" fmla="*/ 177800 h 1102783"/>
              <a:gd name="connsiteX2" fmla="*/ 482600 w 9087420"/>
              <a:gd name="connsiteY2" fmla="*/ 165100 h 1102783"/>
              <a:gd name="connsiteX3" fmla="*/ 762000 w 9087420"/>
              <a:gd name="connsiteY3" fmla="*/ 495300 h 1102783"/>
              <a:gd name="connsiteX4" fmla="*/ 914400 w 9087420"/>
              <a:gd name="connsiteY4" fmla="*/ 469900 h 1102783"/>
              <a:gd name="connsiteX5" fmla="*/ 1625600 w 9087420"/>
              <a:gd name="connsiteY5" fmla="*/ 1016000 h 1102783"/>
              <a:gd name="connsiteX6" fmla="*/ 1765300 w 9087420"/>
              <a:gd name="connsiteY6" fmla="*/ 990600 h 1102783"/>
              <a:gd name="connsiteX7" fmla="*/ 1968500 w 9087420"/>
              <a:gd name="connsiteY7" fmla="*/ 977900 h 1102783"/>
              <a:gd name="connsiteX8" fmla="*/ 2108200 w 9087420"/>
              <a:gd name="connsiteY8" fmla="*/ 812800 h 1102783"/>
              <a:gd name="connsiteX9" fmla="*/ 2082800 w 9087420"/>
              <a:gd name="connsiteY9" fmla="*/ 660400 h 1102783"/>
              <a:gd name="connsiteX10" fmla="*/ 2120900 w 9087420"/>
              <a:gd name="connsiteY10" fmla="*/ 558800 h 1102783"/>
              <a:gd name="connsiteX11" fmla="*/ 2616200 w 9087420"/>
              <a:gd name="connsiteY11" fmla="*/ 266700 h 1102783"/>
              <a:gd name="connsiteX12" fmla="*/ 2933700 w 9087420"/>
              <a:gd name="connsiteY12" fmla="*/ 812800 h 1102783"/>
              <a:gd name="connsiteX13" fmla="*/ 3149600 w 9087420"/>
              <a:gd name="connsiteY13" fmla="*/ 1054100 h 1102783"/>
              <a:gd name="connsiteX14" fmla="*/ 5126979 w 9087420"/>
              <a:gd name="connsiteY14" fmla="*/ 960512 h 1102783"/>
              <a:gd name="connsiteX15" fmla="*/ 9087420 w 9087420"/>
              <a:gd name="connsiteY15" fmla="*/ 960512 h 1102783"/>
              <a:gd name="connsiteX0" fmla="*/ 0 w 9087420"/>
              <a:gd name="connsiteY0" fmla="*/ 0 h 1102783"/>
              <a:gd name="connsiteX1" fmla="*/ 254000 w 9087420"/>
              <a:gd name="connsiteY1" fmla="*/ 177800 h 1102783"/>
              <a:gd name="connsiteX2" fmla="*/ 482600 w 9087420"/>
              <a:gd name="connsiteY2" fmla="*/ 165100 h 1102783"/>
              <a:gd name="connsiteX3" fmla="*/ 762000 w 9087420"/>
              <a:gd name="connsiteY3" fmla="*/ 495300 h 1102783"/>
              <a:gd name="connsiteX4" fmla="*/ 914400 w 9087420"/>
              <a:gd name="connsiteY4" fmla="*/ 469900 h 1102783"/>
              <a:gd name="connsiteX5" fmla="*/ 1625600 w 9087420"/>
              <a:gd name="connsiteY5" fmla="*/ 1016000 h 1102783"/>
              <a:gd name="connsiteX6" fmla="*/ 1765300 w 9087420"/>
              <a:gd name="connsiteY6" fmla="*/ 990600 h 1102783"/>
              <a:gd name="connsiteX7" fmla="*/ 1968500 w 9087420"/>
              <a:gd name="connsiteY7" fmla="*/ 977900 h 1102783"/>
              <a:gd name="connsiteX8" fmla="*/ 2108200 w 9087420"/>
              <a:gd name="connsiteY8" fmla="*/ 812800 h 1102783"/>
              <a:gd name="connsiteX9" fmla="*/ 2082800 w 9087420"/>
              <a:gd name="connsiteY9" fmla="*/ 660400 h 1102783"/>
              <a:gd name="connsiteX10" fmla="*/ 2120900 w 9087420"/>
              <a:gd name="connsiteY10" fmla="*/ 558800 h 1102783"/>
              <a:gd name="connsiteX11" fmla="*/ 2616200 w 9087420"/>
              <a:gd name="connsiteY11" fmla="*/ 266700 h 1102783"/>
              <a:gd name="connsiteX12" fmla="*/ 2933700 w 9087420"/>
              <a:gd name="connsiteY12" fmla="*/ 812800 h 1102783"/>
              <a:gd name="connsiteX13" fmla="*/ 3149600 w 9087420"/>
              <a:gd name="connsiteY13" fmla="*/ 1054100 h 1102783"/>
              <a:gd name="connsiteX14" fmla="*/ 3759199 w 9087420"/>
              <a:gd name="connsiteY14" fmla="*/ 1016000 h 1102783"/>
              <a:gd name="connsiteX15" fmla="*/ 5126979 w 9087420"/>
              <a:gd name="connsiteY15" fmla="*/ 960512 h 1102783"/>
              <a:gd name="connsiteX16" fmla="*/ 9087420 w 9087420"/>
              <a:gd name="connsiteY16" fmla="*/ 960512 h 1102783"/>
              <a:gd name="connsiteX0" fmla="*/ 0 w 9087420"/>
              <a:gd name="connsiteY0" fmla="*/ 0 h 1102783"/>
              <a:gd name="connsiteX1" fmla="*/ 254000 w 9087420"/>
              <a:gd name="connsiteY1" fmla="*/ 177800 h 1102783"/>
              <a:gd name="connsiteX2" fmla="*/ 482600 w 9087420"/>
              <a:gd name="connsiteY2" fmla="*/ 165100 h 1102783"/>
              <a:gd name="connsiteX3" fmla="*/ 762000 w 9087420"/>
              <a:gd name="connsiteY3" fmla="*/ 495300 h 1102783"/>
              <a:gd name="connsiteX4" fmla="*/ 914400 w 9087420"/>
              <a:gd name="connsiteY4" fmla="*/ 469900 h 1102783"/>
              <a:gd name="connsiteX5" fmla="*/ 1625600 w 9087420"/>
              <a:gd name="connsiteY5" fmla="*/ 1016000 h 1102783"/>
              <a:gd name="connsiteX6" fmla="*/ 1765300 w 9087420"/>
              <a:gd name="connsiteY6" fmla="*/ 990600 h 1102783"/>
              <a:gd name="connsiteX7" fmla="*/ 1968500 w 9087420"/>
              <a:gd name="connsiteY7" fmla="*/ 977900 h 1102783"/>
              <a:gd name="connsiteX8" fmla="*/ 2108200 w 9087420"/>
              <a:gd name="connsiteY8" fmla="*/ 812800 h 1102783"/>
              <a:gd name="connsiteX9" fmla="*/ 2082800 w 9087420"/>
              <a:gd name="connsiteY9" fmla="*/ 660400 h 1102783"/>
              <a:gd name="connsiteX10" fmla="*/ 2120900 w 9087420"/>
              <a:gd name="connsiteY10" fmla="*/ 558800 h 1102783"/>
              <a:gd name="connsiteX11" fmla="*/ 2616200 w 9087420"/>
              <a:gd name="connsiteY11" fmla="*/ 266700 h 1102783"/>
              <a:gd name="connsiteX12" fmla="*/ 2933700 w 9087420"/>
              <a:gd name="connsiteY12" fmla="*/ 812800 h 1102783"/>
              <a:gd name="connsiteX13" fmla="*/ 3149600 w 9087420"/>
              <a:gd name="connsiteY13" fmla="*/ 1054100 h 1102783"/>
              <a:gd name="connsiteX14" fmla="*/ 3470795 w 9087420"/>
              <a:gd name="connsiteY14" fmla="*/ 1032520 h 1102783"/>
              <a:gd name="connsiteX15" fmla="*/ 5126979 w 9087420"/>
              <a:gd name="connsiteY15" fmla="*/ 960512 h 1102783"/>
              <a:gd name="connsiteX16" fmla="*/ 9087420 w 9087420"/>
              <a:gd name="connsiteY16" fmla="*/ 960512 h 1102783"/>
              <a:gd name="connsiteX0" fmla="*/ 0 w 9087420"/>
              <a:gd name="connsiteY0" fmla="*/ 0 h 1102783"/>
              <a:gd name="connsiteX1" fmla="*/ 254000 w 9087420"/>
              <a:gd name="connsiteY1" fmla="*/ 177800 h 1102783"/>
              <a:gd name="connsiteX2" fmla="*/ 482600 w 9087420"/>
              <a:gd name="connsiteY2" fmla="*/ 165100 h 1102783"/>
              <a:gd name="connsiteX3" fmla="*/ 762000 w 9087420"/>
              <a:gd name="connsiteY3" fmla="*/ 495300 h 1102783"/>
              <a:gd name="connsiteX4" fmla="*/ 914400 w 9087420"/>
              <a:gd name="connsiteY4" fmla="*/ 469900 h 1102783"/>
              <a:gd name="connsiteX5" fmla="*/ 1625600 w 9087420"/>
              <a:gd name="connsiteY5" fmla="*/ 1016000 h 1102783"/>
              <a:gd name="connsiteX6" fmla="*/ 1765300 w 9087420"/>
              <a:gd name="connsiteY6" fmla="*/ 990600 h 1102783"/>
              <a:gd name="connsiteX7" fmla="*/ 1968500 w 9087420"/>
              <a:gd name="connsiteY7" fmla="*/ 977900 h 1102783"/>
              <a:gd name="connsiteX8" fmla="*/ 2108200 w 9087420"/>
              <a:gd name="connsiteY8" fmla="*/ 812800 h 1102783"/>
              <a:gd name="connsiteX9" fmla="*/ 2082800 w 9087420"/>
              <a:gd name="connsiteY9" fmla="*/ 660400 h 1102783"/>
              <a:gd name="connsiteX10" fmla="*/ 2120900 w 9087420"/>
              <a:gd name="connsiteY10" fmla="*/ 558800 h 1102783"/>
              <a:gd name="connsiteX11" fmla="*/ 2616200 w 9087420"/>
              <a:gd name="connsiteY11" fmla="*/ 266700 h 1102783"/>
              <a:gd name="connsiteX12" fmla="*/ 2933700 w 9087420"/>
              <a:gd name="connsiteY12" fmla="*/ 812800 h 1102783"/>
              <a:gd name="connsiteX13" fmla="*/ 3149600 w 9087420"/>
              <a:gd name="connsiteY13" fmla="*/ 1054100 h 1102783"/>
              <a:gd name="connsiteX14" fmla="*/ 3470795 w 9087420"/>
              <a:gd name="connsiteY14" fmla="*/ 1032520 h 1102783"/>
              <a:gd name="connsiteX15" fmla="*/ 3614811 w 9087420"/>
              <a:gd name="connsiteY15" fmla="*/ 888504 h 1102783"/>
              <a:gd name="connsiteX16" fmla="*/ 9087420 w 9087420"/>
              <a:gd name="connsiteY16" fmla="*/ 960512 h 1102783"/>
              <a:gd name="connsiteX0" fmla="*/ 0 w 9087420"/>
              <a:gd name="connsiteY0" fmla="*/ 0 h 1102783"/>
              <a:gd name="connsiteX1" fmla="*/ 254000 w 9087420"/>
              <a:gd name="connsiteY1" fmla="*/ 177800 h 1102783"/>
              <a:gd name="connsiteX2" fmla="*/ 482600 w 9087420"/>
              <a:gd name="connsiteY2" fmla="*/ 165100 h 1102783"/>
              <a:gd name="connsiteX3" fmla="*/ 762000 w 9087420"/>
              <a:gd name="connsiteY3" fmla="*/ 495300 h 1102783"/>
              <a:gd name="connsiteX4" fmla="*/ 914400 w 9087420"/>
              <a:gd name="connsiteY4" fmla="*/ 469900 h 1102783"/>
              <a:gd name="connsiteX5" fmla="*/ 1625600 w 9087420"/>
              <a:gd name="connsiteY5" fmla="*/ 1016000 h 1102783"/>
              <a:gd name="connsiteX6" fmla="*/ 1765300 w 9087420"/>
              <a:gd name="connsiteY6" fmla="*/ 990600 h 1102783"/>
              <a:gd name="connsiteX7" fmla="*/ 1968500 w 9087420"/>
              <a:gd name="connsiteY7" fmla="*/ 977900 h 1102783"/>
              <a:gd name="connsiteX8" fmla="*/ 2108200 w 9087420"/>
              <a:gd name="connsiteY8" fmla="*/ 812800 h 1102783"/>
              <a:gd name="connsiteX9" fmla="*/ 2082800 w 9087420"/>
              <a:gd name="connsiteY9" fmla="*/ 660400 h 1102783"/>
              <a:gd name="connsiteX10" fmla="*/ 2120900 w 9087420"/>
              <a:gd name="connsiteY10" fmla="*/ 558800 h 1102783"/>
              <a:gd name="connsiteX11" fmla="*/ 2616200 w 9087420"/>
              <a:gd name="connsiteY11" fmla="*/ 266700 h 1102783"/>
              <a:gd name="connsiteX12" fmla="*/ 2933700 w 9087420"/>
              <a:gd name="connsiteY12" fmla="*/ 812800 h 1102783"/>
              <a:gd name="connsiteX13" fmla="*/ 3149600 w 9087420"/>
              <a:gd name="connsiteY13" fmla="*/ 1054100 h 1102783"/>
              <a:gd name="connsiteX14" fmla="*/ 3470795 w 9087420"/>
              <a:gd name="connsiteY14" fmla="*/ 1032520 h 1102783"/>
              <a:gd name="connsiteX15" fmla="*/ 3614811 w 9087420"/>
              <a:gd name="connsiteY15" fmla="*/ 888504 h 1102783"/>
              <a:gd name="connsiteX16" fmla="*/ 9087420 w 9087420"/>
              <a:gd name="connsiteY16" fmla="*/ 960512 h 1102783"/>
              <a:gd name="connsiteX0" fmla="*/ 0 w 9087420"/>
              <a:gd name="connsiteY0" fmla="*/ 0 h 1102783"/>
              <a:gd name="connsiteX1" fmla="*/ 254000 w 9087420"/>
              <a:gd name="connsiteY1" fmla="*/ 177800 h 1102783"/>
              <a:gd name="connsiteX2" fmla="*/ 482600 w 9087420"/>
              <a:gd name="connsiteY2" fmla="*/ 165100 h 1102783"/>
              <a:gd name="connsiteX3" fmla="*/ 762000 w 9087420"/>
              <a:gd name="connsiteY3" fmla="*/ 495300 h 1102783"/>
              <a:gd name="connsiteX4" fmla="*/ 914400 w 9087420"/>
              <a:gd name="connsiteY4" fmla="*/ 469900 h 1102783"/>
              <a:gd name="connsiteX5" fmla="*/ 1625600 w 9087420"/>
              <a:gd name="connsiteY5" fmla="*/ 1016000 h 1102783"/>
              <a:gd name="connsiteX6" fmla="*/ 1765300 w 9087420"/>
              <a:gd name="connsiteY6" fmla="*/ 990600 h 1102783"/>
              <a:gd name="connsiteX7" fmla="*/ 1968500 w 9087420"/>
              <a:gd name="connsiteY7" fmla="*/ 977900 h 1102783"/>
              <a:gd name="connsiteX8" fmla="*/ 2108200 w 9087420"/>
              <a:gd name="connsiteY8" fmla="*/ 812800 h 1102783"/>
              <a:gd name="connsiteX9" fmla="*/ 2082800 w 9087420"/>
              <a:gd name="connsiteY9" fmla="*/ 660400 h 1102783"/>
              <a:gd name="connsiteX10" fmla="*/ 2120900 w 9087420"/>
              <a:gd name="connsiteY10" fmla="*/ 558800 h 1102783"/>
              <a:gd name="connsiteX11" fmla="*/ 2616200 w 9087420"/>
              <a:gd name="connsiteY11" fmla="*/ 266700 h 1102783"/>
              <a:gd name="connsiteX12" fmla="*/ 2933700 w 9087420"/>
              <a:gd name="connsiteY12" fmla="*/ 812800 h 1102783"/>
              <a:gd name="connsiteX13" fmla="*/ 3149600 w 9087420"/>
              <a:gd name="connsiteY13" fmla="*/ 1054100 h 1102783"/>
              <a:gd name="connsiteX14" fmla="*/ 3470795 w 9087420"/>
              <a:gd name="connsiteY14" fmla="*/ 1032520 h 1102783"/>
              <a:gd name="connsiteX15" fmla="*/ 3614811 w 9087420"/>
              <a:gd name="connsiteY15" fmla="*/ 888504 h 1102783"/>
              <a:gd name="connsiteX16" fmla="*/ 9087420 w 9087420"/>
              <a:gd name="connsiteY16" fmla="*/ 960512 h 1102783"/>
              <a:gd name="connsiteX0" fmla="*/ 0 w 9087420"/>
              <a:gd name="connsiteY0" fmla="*/ 0 h 1102783"/>
              <a:gd name="connsiteX1" fmla="*/ 254000 w 9087420"/>
              <a:gd name="connsiteY1" fmla="*/ 177800 h 1102783"/>
              <a:gd name="connsiteX2" fmla="*/ 482600 w 9087420"/>
              <a:gd name="connsiteY2" fmla="*/ 165100 h 1102783"/>
              <a:gd name="connsiteX3" fmla="*/ 762000 w 9087420"/>
              <a:gd name="connsiteY3" fmla="*/ 495300 h 1102783"/>
              <a:gd name="connsiteX4" fmla="*/ 914400 w 9087420"/>
              <a:gd name="connsiteY4" fmla="*/ 469900 h 1102783"/>
              <a:gd name="connsiteX5" fmla="*/ 1625600 w 9087420"/>
              <a:gd name="connsiteY5" fmla="*/ 1016000 h 1102783"/>
              <a:gd name="connsiteX6" fmla="*/ 1765300 w 9087420"/>
              <a:gd name="connsiteY6" fmla="*/ 990600 h 1102783"/>
              <a:gd name="connsiteX7" fmla="*/ 1968500 w 9087420"/>
              <a:gd name="connsiteY7" fmla="*/ 977900 h 1102783"/>
              <a:gd name="connsiteX8" fmla="*/ 2108200 w 9087420"/>
              <a:gd name="connsiteY8" fmla="*/ 812800 h 1102783"/>
              <a:gd name="connsiteX9" fmla="*/ 2082800 w 9087420"/>
              <a:gd name="connsiteY9" fmla="*/ 660400 h 1102783"/>
              <a:gd name="connsiteX10" fmla="*/ 2120900 w 9087420"/>
              <a:gd name="connsiteY10" fmla="*/ 558800 h 1102783"/>
              <a:gd name="connsiteX11" fmla="*/ 2616200 w 9087420"/>
              <a:gd name="connsiteY11" fmla="*/ 266700 h 1102783"/>
              <a:gd name="connsiteX12" fmla="*/ 2933700 w 9087420"/>
              <a:gd name="connsiteY12" fmla="*/ 812800 h 1102783"/>
              <a:gd name="connsiteX13" fmla="*/ 3149600 w 9087420"/>
              <a:gd name="connsiteY13" fmla="*/ 1054100 h 1102783"/>
              <a:gd name="connsiteX14" fmla="*/ 3470795 w 9087420"/>
              <a:gd name="connsiteY14" fmla="*/ 1032520 h 1102783"/>
              <a:gd name="connsiteX15" fmla="*/ 3614811 w 9087420"/>
              <a:gd name="connsiteY15" fmla="*/ 888504 h 1102783"/>
              <a:gd name="connsiteX16" fmla="*/ 4381499 w 9087420"/>
              <a:gd name="connsiteY16" fmla="*/ 901700 h 1102783"/>
              <a:gd name="connsiteX17" fmla="*/ 9087420 w 9087420"/>
              <a:gd name="connsiteY17" fmla="*/ 960512 h 1102783"/>
              <a:gd name="connsiteX0" fmla="*/ 0 w 9087420"/>
              <a:gd name="connsiteY0" fmla="*/ 0 h 1102783"/>
              <a:gd name="connsiteX1" fmla="*/ 254000 w 9087420"/>
              <a:gd name="connsiteY1" fmla="*/ 177800 h 1102783"/>
              <a:gd name="connsiteX2" fmla="*/ 482600 w 9087420"/>
              <a:gd name="connsiteY2" fmla="*/ 165100 h 1102783"/>
              <a:gd name="connsiteX3" fmla="*/ 762000 w 9087420"/>
              <a:gd name="connsiteY3" fmla="*/ 495300 h 1102783"/>
              <a:gd name="connsiteX4" fmla="*/ 914400 w 9087420"/>
              <a:gd name="connsiteY4" fmla="*/ 469900 h 1102783"/>
              <a:gd name="connsiteX5" fmla="*/ 1625600 w 9087420"/>
              <a:gd name="connsiteY5" fmla="*/ 1016000 h 1102783"/>
              <a:gd name="connsiteX6" fmla="*/ 1765300 w 9087420"/>
              <a:gd name="connsiteY6" fmla="*/ 990600 h 1102783"/>
              <a:gd name="connsiteX7" fmla="*/ 1968500 w 9087420"/>
              <a:gd name="connsiteY7" fmla="*/ 977900 h 1102783"/>
              <a:gd name="connsiteX8" fmla="*/ 2108200 w 9087420"/>
              <a:gd name="connsiteY8" fmla="*/ 812800 h 1102783"/>
              <a:gd name="connsiteX9" fmla="*/ 2082800 w 9087420"/>
              <a:gd name="connsiteY9" fmla="*/ 660400 h 1102783"/>
              <a:gd name="connsiteX10" fmla="*/ 2120900 w 9087420"/>
              <a:gd name="connsiteY10" fmla="*/ 558800 h 1102783"/>
              <a:gd name="connsiteX11" fmla="*/ 2616200 w 9087420"/>
              <a:gd name="connsiteY11" fmla="*/ 266700 h 1102783"/>
              <a:gd name="connsiteX12" fmla="*/ 2933700 w 9087420"/>
              <a:gd name="connsiteY12" fmla="*/ 812800 h 1102783"/>
              <a:gd name="connsiteX13" fmla="*/ 3149600 w 9087420"/>
              <a:gd name="connsiteY13" fmla="*/ 1054100 h 1102783"/>
              <a:gd name="connsiteX14" fmla="*/ 3470795 w 9087420"/>
              <a:gd name="connsiteY14" fmla="*/ 1032520 h 1102783"/>
              <a:gd name="connsiteX15" fmla="*/ 3614811 w 9087420"/>
              <a:gd name="connsiteY15" fmla="*/ 888504 h 1102783"/>
              <a:gd name="connsiteX16" fmla="*/ 4381499 w 9087420"/>
              <a:gd name="connsiteY16" fmla="*/ 901700 h 1102783"/>
              <a:gd name="connsiteX17" fmla="*/ 9087420 w 9087420"/>
              <a:gd name="connsiteY17" fmla="*/ 960512 h 1102783"/>
              <a:gd name="connsiteX0" fmla="*/ 0 w 9087420"/>
              <a:gd name="connsiteY0" fmla="*/ 0 h 1102783"/>
              <a:gd name="connsiteX1" fmla="*/ 254000 w 9087420"/>
              <a:gd name="connsiteY1" fmla="*/ 177800 h 1102783"/>
              <a:gd name="connsiteX2" fmla="*/ 482600 w 9087420"/>
              <a:gd name="connsiteY2" fmla="*/ 165100 h 1102783"/>
              <a:gd name="connsiteX3" fmla="*/ 762000 w 9087420"/>
              <a:gd name="connsiteY3" fmla="*/ 495300 h 1102783"/>
              <a:gd name="connsiteX4" fmla="*/ 914400 w 9087420"/>
              <a:gd name="connsiteY4" fmla="*/ 469900 h 1102783"/>
              <a:gd name="connsiteX5" fmla="*/ 1625600 w 9087420"/>
              <a:gd name="connsiteY5" fmla="*/ 1016000 h 1102783"/>
              <a:gd name="connsiteX6" fmla="*/ 1765300 w 9087420"/>
              <a:gd name="connsiteY6" fmla="*/ 990600 h 1102783"/>
              <a:gd name="connsiteX7" fmla="*/ 1968500 w 9087420"/>
              <a:gd name="connsiteY7" fmla="*/ 977900 h 1102783"/>
              <a:gd name="connsiteX8" fmla="*/ 2108200 w 9087420"/>
              <a:gd name="connsiteY8" fmla="*/ 812800 h 1102783"/>
              <a:gd name="connsiteX9" fmla="*/ 2082800 w 9087420"/>
              <a:gd name="connsiteY9" fmla="*/ 660400 h 1102783"/>
              <a:gd name="connsiteX10" fmla="*/ 2120900 w 9087420"/>
              <a:gd name="connsiteY10" fmla="*/ 558800 h 1102783"/>
              <a:gd name="connsiteX11" fmla="*/ 2616200 w 9087420"/>
              <a:gd name="connsiteY11" fmla="*/ 266700 h 1102783"/>
              <a:gd name="connsiteX12" fmla="*/ 2933700 w 9087420"/>
              <a:gd name="connsiteY12" fmla="*/ 812800 h 1102783"/>
              <a:gd name="connsiteX13" fmla="*/ 3149600 w 9087420"/>
              <a:gd name="connsiteY13" fmla="*/ 1054100 h 1102783"/>
              <a:gd name="connsiteX14" fmla="*/ 3470795 w 9087420"/>
              <a:gd name="connsiteY14" fmla="*/ 1032520 h 1102783"/>
              <a:gd name="connsiteX15" fmla="*/ 3614811 w 9087420"/>
              <a:gd name="connsiteY15" fmla="*/ 888504 h 1102783"/>
              <a:gd name="connsiteX16" fmla="*/ 3974851 w 9087420"/>
              <a:gd name="connsiteY16" fmla="*/ 888504 h 1102783"/>
              <a:gd name="connsiteX17" fmla="*/ 9087420 w 9087420"/>
              <a:gd name="connsiteY17" fmla="*/ 960512 h 1102783"/>
              <a:gd name="connsiteX0" fmla="*/ 0 w 9087420"/>
              <a:gd name="connsiteY0" fmla="*/ 0 h 1102783"/>
              <a:gd name="connsiteX1" fmla="*/ 254000 w 9087420"/>
              <a:gd name="connsiteY1" fmla="*/ 177800 h 1102783"/>
              <a:gd name="connsiteX2" fmla="*/ 482600 w 9087420"/>
              <a:gd name="connsiteY2" fmla="*/ 165100 h 1102783"/>
              <a:gd name="connsiteX3" fmla="*/ 762000 w 9087420"/>
              <a:gd name="connsiteY3" fmla="*/ 495300 h 1102783"/>
              <a:gd name="connsiteX4" fmla="*/ 914400 w 9087420"/>
              <a:gd name="connsiteY4" fmla="*/ 469900 h 1102783"/>
              <a:gd name="connsiteX5" fmla="*/ 1625600 w 9087420"/>
              <a:gd name="connsiteY5" fmla="*/ 1016000 h 1102783"/>
              <a:gd name="connsiteX6" fmla="*/ 1765300 w 9087420"/>
              <a:gd name="connsiteY6" fmla="*/ 990600 h 1102783"/>
              <a:gd name="connsiteX7" fmla="*/ 1968500 w 9087420"/>
              <a:gd name="connsiteY7" fmla="*/ 977900 h 1102783"/>
              <a:gd name="connsiteX8" fmla="*/ 2108200 w 9087420"/>
              <a:gd name="connsiteY8" fmla="*/ 812800 h 1102783"/>
              <a:gd name="connsiteX9" fmla="*/ 2082800 w 9087420"/>
              <a:gd name="connsiteY9" fmla="*/ 660400 h 1102783"/>
              <a:gd name="connsiteX10" fmla="*/ 2120900 w 9087420"/>
              <a:gd name="connsiteY10" fmla="*/ 558800 h 1102783"/>
              <a:gd name="connsiteX11" fmla="*/ 2616200 w 9087420"/>
              <a:gd name="connsiteY11" fmla="*/ 266700 h 1102783"/>
              <a:gd name="connsiteX12" fmla="*/ 2933700 w 9087420"/>
              <a:gd name="connsiteY12" fmla="*/ 812800 h 1102783"/>
              <a:gd name="connsiteX13" fmla="*/ 3149600 w 9087420"/>
              <a:gd name="connsiteY13" fmla="*/ 1054100 h 1102783"/>
              <a:gd name="connsiteX14" fmla="*/ 3470795 w 9087420"/>
              <a:gd name="connsiteY14" fmla="*/ 1032520 h 1102783"/>
              <a:gd name="connsiteX15" fmla="*/ 3614811 w 9087420"/>
              <a:gd name="connsiteY15" fmla="*/ 888504 h 1102783"/>
              <a:gd name="connsiteX16" fmla="*/ 3974851 w 9087420"/>
              <a:gd name="connsiteY16" fmla="*/ 888504 h 1102783"/>
              <a:gd name="connsiteX17" fmla="*/ 4419599 w 9087420"/>
              <a:gd name="connsiteY17" fmla="*/ 901700 h 1102783"/>
              <a:gd name="connsiteX18" fmla="*/ 9087420 w 9087420"/>
              <a:gd name="connsiteY18" fmla="*/ 960512 h 1102783"/>
              <a:gd name="connsiteX0" fmla="*/ 0 w 9087420"/>
              <a:gd name="connsiteY0" fmla="*/ 0 h 1102783"/>
              <a:gd name="connsiteX1" fmla="*/ 254000 w 9087420"/>
              <a:gd name="connsiteY1" fmla="*/ 177800 h 1102783"/>
              <a:gd name="connsiteX2" fmla="*/ 482600 w 9087420"/>
              <a:gd name="connsiteY2" fmla="*/ 165100 h 1102783"/>
              <a:gd name="connsiteX3" fmla="*/ 762000 w 9087420"/>
              <a:gd name="connsiteY3" fmla="*/ 495300 h 1102783"/>
              <a:gd name="connsiteX4" fmla="*/ 914400 w 9087420"/>
              <a:gd name="connsiteY4" fmla="*/ 469900 h 1102783"/>
              <a:gd name="connsiteX5" fmla="*/ 1625600 w 9087420"/>
              <a:gd name="connsiteY5" fmla="*/ 1016000 h 1102783"/>
              <a:gd name="connsiteX6" fmla="*/ 1765300 w 9087420"/>
              <a:gd name="connsiteY6" fmla="*/ 990600 h 1102783"/>
              <a:gd name="connsiteX7" fmla="*/ 1968500 w 9087420"/>
              <a:gd name="connsiteY7" fmla="*/ 977900 h 1102783"/>
              <a:gd name="connsiteX8" fmla="*/ 2108200 w 9087420"/>
              <a:gd name="connsiteY8" fmla="*/ 812800 h 1102783"/>
              <a:gd name="connsiteX9" fmla="*/ 2082800 w 9087420"/>
              <a:gd name="connsiteY9" fmla="*/ 660400 h 1102783"/>
              <a:gd name="connsiteX10" fmla="*/ 2120900 w 9087420"/>
              <a:gd name="connsiteY10" fmla="*/ 558800 h 1102783"/>
              <a:gd name="connsiteX11" fmla="*/ 2616200 w 9087420"/>
              <a:gd name="connsiteY11" fmla="*/ 266700 h 1102783"/>
              <a:gd name="connsiteX12" fmla="*/ 2933700 w 9087420"/>
              <a:gd name="connsiteY12" fmla="*/ 812800 h 1102783"/>
              <a:gd name="connsiteX13" fmla="*/ 3149600 w 9087420"/>
              <a:gd name="connsiteY13" fmla="*/ 1054100 h 1102783"/>
              <a:gd name="connsiteX14" fmla="*/ 3470795 w 9087420"/>
              <a:gd name="connsiteY14" fmla="*/ 1032520 h 1102783"/>
              <a:gd name="connsiteX15" fmla="*/ 3614811 w 9087420"/>
              <a:gd name="connsiteY15" fmla="*/ 888504 h 1102783"/>
              <a:gd name="connsiteX16" fmla="*/ 3974851 w 9087420"/>
              <a:gd name="connsiteY16" fmla="*/ 888504 h 1102783"/>
              <a:gd name="connsiteX17" fmla="*/ 4419599 w 9087420"/>
              <a:gd name="connsiteY17" fmla="*/ 901700 h 1102783"/>
              <a:gd name="connsiteX18" fmla="*/ 9087420 w 9087420"/>
              <a:gd name="connsiteY18" fmla="*/ 960512 h 1102783"/>
              <a:gd name="connsiteX0" fmla="*/ 0 w 9087420"/>
              <a:gd name="connsiteY0" fmla="*/ 0 h 1102783"/>
              <a:gd name="connsiteX1" fmla="*/ 254000 w 9087420"/>
              <a:gd name="connsiteY1" fmla="*/ 177800 h 1102783"/>
              <a:gd name="connsiteX2" fmla="*/ 482600 w 9087420"/>
              <a:gd name="connsiteY2" fmla="*/ 165100 h 1102783"/>
              <a:gd name="connsiteX3" fmla="*/ 762000 w 9087420"/>
              <a:gd name="connsiteY3" fmla="*/ 495300 h 1102783"/>
              <a:gd name="connsiteX4" fmla="*/ 914400 w 9087420"/>
              <a:gd name="connsiteY4" fmla="*/ 469900 h 1102783"/>
              <a:gd name="connsiteX5" fmla="*/ 1625600 w 9087420"/>
              <a:gd name="connsiteY5" fmla="*/ 1016000 h 1102783"/>
              <a:gd name="connsiteX6" fmla="*/ 1765300 w 9087420"/>
              <a:gd name="connsiteY6" fmla="*/ 990600 h 1102783"/>
              <a:gd name="connsiteX7" fmla="*/ 1968500 w 9087420"/>
              <a:gd name="connsiteY7" fmla="*/ 977900 h 1102783"/>
              <a:gd name="connsiteX8" fmla="*/ 2108200 w 9087420"/>
              <a:gd name="connsiteY8" fmla="*/ 812800 h 1102783"/>
              <a:gd name="connsiteX9" fmla="*/ 2082800 w 9087420"/>
              <a:gd name="connsiteY9" fmla="*/ 660400 h 1102783"/>
              <a:gd name="connsiteX10" fmla="*/ 2120900 w 9087420"/>
              <a:gd name="connsiteY10" fmla="*/ 558800 h 1102783"/>
              <a:gd name="connsiteX11" fmla="*/ 2616200 w 9087420"/>
              <a:gd name="connsiteY11" fmla="*/ 266700 h 1102783"/>
              <a:gd name="connsiteX12" fmla="*/ 2933700 w 9087420"/>
              <a:gd name="connsiteY12" fmla="*/ 812800 h 1102783"/>
              <a:gd name="connsiteX13" fmla="*/ 3149600 w 9087420"/>
              <a:gd name="connsiteY13" fmla="*/ 1054100 h 1102783"/>
              <a:gd name="connsiteX14" fmla="*/ 3470795 w 9087420"/>
              <a:gd name="connsiteY14" fmla="*/ 1032520 h 1102783"/>
              <a:gd name="connsiteX15" fmla="*/ 3614811 w 9087420"/>
              <a:gd name="connsiteY15" fmla="*/ 888504 h 1102783"/>
              <a:gd name="connsiteX16" fmla="*/ 3974851 w 9087420"/>
              <a:gd name="connsiteY16" fmla="*/ 888504 h 1102783"/>
              <a:gd name="connsiteX17" fmla="*/ 4419599 w 9087420"/>
              <a:gd name="connsiteY17" fmla="*/ 901700 h 1102783"/>
              <a:gd name="connsiteX18" fmla="*/ 9087420 w 9087420"/>
              <a:gd name="connsiteY18" fmla="*/ 960512 h 1102783"/>
              <a:gd name="connsiteX0" fmla="*/ 0 w 9087420"/>
              <a:gd name="connsiteY0" fmla="*/ 0 h 1102783"/>
              <a:gd name="connsiteX1" fmla="*/ 254000 w 9087420"/>
              <a:gd name="connsiteY1" fmla="*/ 177800 h 1102783"/>
              <a:gd name="connsiteX2" fmla="*/ 482600 w 9087420"/>
              <a:gd name="connsiteY2" fmla="*/ 165100 h 1102783"/>
              <a:gd name="connsiteX3" fmla="*/ 762000 w 9087420"/>
              <a:gd name="connsiteY3" fmla="*/ 495300 h 1102783"/>
              <a:gd name="connsiteX4" fmla="*/ 914400 w 9087420"/>
              <a:gd name="connsiteY4" fmla="*/ 469900 h 1102783"/>
              <a:gd name="connsiteX5" fmla="*/ 1625600 w 9087420"/>
              <a:gd name="connsiteY5" fmla="*/ 1016000 h 1102783"/>
              <a:gd name="connsiteX6" fmla="*/ 1765300 w 9087420"/>
              <a:gd name="connsiteY6" fmla="*/ 990600 h 1102783"/>
              <a:gd name="connsiteX7" fmla="*/ 1968500 w 9087420"/>
              <a:gd name="connsiteY7" fmla="*/ 977900 h 1102783"/>
              <a:gd name="connsiteX8" fmla="*/ 2108200 w 9087420"/>
              <a:gd name="connsiteY8" fmla="*/ 812800 h 1102783"/>
              <a:gd name="connsiteX9" fmla="*/ 2082800 w 9087420"/>
              <a:gd name="connsiteY9" fmla="*/ 660400 h 1102783"/>
              <a:gd name="connsiteX10" fmla="*/ 2120900 w 9087420"/>
              <a:gd name="connsiteY10" fmla="*/ 558800 h 1102783"/>
              <a:gd name="connsiteX11" fmla="*/ 2616200 w 9087420"/>
              <a:gd name="connsiteY11" fmla="*/ 266700 h 1102783"/>
              <a:gd name="connsiteX12" fmla="*/ 2933700 w 9087420"/>
              <a:gd name="connsiteY12" fmla="*/ 812800 h 1102783"/>
              <a:gd name="connsiteX13" fmla="*/ 3149600 w 9087420"/>
              <a:gd name="connsiteY13" fmla="*/ 1054100 h 1102783"/>
              <a:gd name="connsiteX14" fmla="*/ 3470795 w 9087420"/>
              <a:gd name="connsiteY14" fmla="*/ 1032520 h 1102783"/>
              <a:gd name="connsiteX15" fmla="*/ 3614811 w 9087420"/>
              <a:gd name="connsiteY15" fmla="*/ 888504 h 1102783"/>
              <a:gd name="connsiteX16" fmla="*/ 3974851 w 9087420"/>
              <a:gd name="connsiteY16" fmla="*/ 888504 h 1102783"/>
              <a:gd name="connsiteX17" fmla="*/ 4334891 w 9087420"/>
              <a:gd name="connsiteY17" fmla="*/ 384448 h 1102783"/>
              <a:gd name="connsiteX18" fmla="*/ 9087420 w 9087420"/>
              <a:gd name="connsiteY18" fmla="*/ 960512 h 1102783"/>
              <a:gd name="connsiteX0" fmla="*/ 0 w 9087420"/>
              <a:gd name="connsiteY0" fmla="*/ 0 h 1102783"/>
              <a:gd name="connsiteX1" fmla="*/ 254000 w 9087420"/>
              <a:gd name="connsiteY1" fmla="*/ 177800 h 1102783"/>
              <a:gd name="connsiteX2" fmla="*/ 482600 w 9087420"/>
              <a:gd name="connsiteY2" fmla="*/ 165100 h 1102783"/>
              <a:gd name="connsiteX3" fmla="*/ 762000 w 9087420"/>
              <a:gd name="connsiteY3" fmla="*/ 495300 h 1102783"/>
              <a:gd name="connsiteX4" fmla="*/ 914400 w 9087420"/>
              <a:gd name="connsiteY4" fmla="*/ 469900 h 1102783"/>
              <a:gd name="connsiteX5" fmla="*/ 1625600 w 9087420"/>
              <a:gd name="connsiteY5" fmla="*/ 1016000 h 1102783"/>
              <a:gd name="connsiteX6" fmla="*/ 1765300 w 9087420"/>
              <a:gd name="connsiteY6" fmla="*/ 990600 h 1102783"/>
              <a:gd name="connsiteX7" fmla="*/ 1968500 w 9087420"/>
              <a:gd name="connsiteY7" fmla="*/ 977900 h 1102783"/>
              <a:gd name="connsiteX8" fmla="*/ 2108200 w 9087420"/>
              <a:gd name="connsiteY8" fmla="*/ 812800 h 1102783"/>
              <a:gd name="connsiteX9" fmla="*/ 2082800 w 9087420"/>
              <a:gd name="connsiteY9" fmla="*/ 660400 h 1102783"/>
              <a:gd name="connsiteX10" fmla="*/ 2120900 w 9087420"/>
              <a:gd name="connsiteY10" fmla="*/ 558800 h 1102783"/>
              <a:gd name="connsiteX11" fmla="*/ 2616200 w 9087420"/>
              <a:gd name="connsiteY11" fmla="*/ 266700 h 1102783"/>
              <a:gd name="connsiteX12" fmla="*/ 2933700 w 9087420"/>
              <a:gd name="connsiteY12" fmla="*/ 812800 h 1102783"/>
              <a:gd name="connsiteX13" fmla="*/ 3149600 w 9087420"/>
              <a:gd name="connsiteY13" fmla="*/ 1054100 h 1102783"/>
              <a:gd name="connsiteX14" fmla="*/ 3470795 w 9087420"/>
              <a:gd name="connsiteY14" fmla="*/ 1032520 h 1102783"/>
              <a:gd name="connsiteX15" fmla="*/ 3614811 w 9087420"/>
              <a:gd name="connsiteY15" fmla="*/ 888504 h 1102783"/>
              <a:gd name="connsiteX16" fmla="*/ 3974851 w 9087420"/>
              <a:gd name="connsiteY16" fmla="*/ 888504 h 1102783"/>
              <a:gd name="connsiteX17" fmla="*/ 4334891 w 9087420"/>
              <a:gd name="connsiteY17" fmla="*/ 384448 h 1102783"/>
              <a:gd name="connsiteX18" fmla="*/ 9087420 w 9087420"/>
              <a:gd name="connsiteY18" fmla="*/ 960512 h 1102783"/>
              <a:gd name="connsiteX0" fmla="*/ 0 w 9087420"/>
              <a:gd name="connsiteY0" fmla="*/ 0 h 1102783"/>
              <a:gd name="connsiteX1" fmla="*/ 254000 w 9087420"/>
              <a:gd name="connsiteY1" fmla="*/ 177800 h 1102783"/>
              <a:gd name="connsiteX2" fmla="*/ 482600 w 9087420"/>
              <a:gd name="connsiteY2" fmla="*/ 165100 h 1102783"/>
              <a:gd name="connsiteX3" fmla="*/ 762000 w 9087420"/>
              <a:gd name="connsiteY3" fmla="*/ 495300 h 1102783"/>
              <a:gd name="connsiteX4" fmla="*/ 914400 w 9087420"/>
              <a:gd name="connsiteY4" fmla="*/ 469900 h 1102783"/>
              <a:gd name="connsiteX5" fmla="*/ 1625600 w 9087420"/>
              <a:gd name="connsiteY5" fmla="*/ 1016000 h 1102783"/>
              <a:gd name="connsiteX6" fmla="*/ 1765300 w 9087420"/>
              <a:gd name="connsiteY6" fmla="*/ 990600 h 1102783"/>
              <a:gd name="connsiteX7" fmla="*/ 1968500 w 9087420"/>
              <a:gd name="connsiteY7" fmla="*/ 977900 h 1102783"/>
              <a:gd name="connsiteX8" fmla="*/ 2108200 w 9087420"/>
              <a:gd name="connsiteY8" fmla="*/ 812800 h 1102783"/>
              <a:gd name="connsiteX9" fmla="*/ 2082800 w 9087420"/>
              <a:gd name="connsiteY9" fmla="*/ 660400 h 1102783"/>
              <a:gd name="connsiteX10" fmla="*/ 2120900 w 9087420"/>
              <a:gd name="connsiteY10" fmla="*/ 558800 h 1102783"/>
              <a:gd name="connsiteX11" fmla="*/ 2616200 w 9087420"/>
              <a:gd name="connsiteY11" fmla="*/ 266700 h 1102783"/>
              <a:gd name="connsiteX12" fmla="*/ 2933700 w 9087420"/>
              <a:gd name="connsiteY12" fmla="*/ 812800 h 1102783"/>
              <a:gd name="connsiteX13" fmla="*/ 3149600 w 9087420"/>
              <a:gd name="connsiteY13" fmla="*/ 1054100 h 1102783"/>
              <a:gd name="connsiteX14" fmla="*/ 3470795 w 9087420"/>
              <a:gd name="connsiteY14" fmla="*/ 1032520 h 1102783"/>
              <a:gd name="connsiteX15" fmla="*/ 3614811 w 9087420"/>
              <a:gd name="connsiteY15" fmla="*/ 888504 h 1102783"/>
              <a:gd name="connsiteX16" fmla="*/ 3974851 w 9087420"/>
              <a:gd name="connsiteY16" fmla="*/ 888504 h 1102783"/>
              <a:gd name="connsiteX17" fmla="*/ 4262883 w 9087420"/>
              <a:gd name="connsiteY17" fmla="*/ 384448 h 1102783"/>
              <a:gd name="connsiteX18" fmla="*/ 9087420 w 9087420"/>
              <a:gd name="connsiteY18" fmla="*/ 960512 h 1102783"/>
              <a:gd name="connsiteX0" fmla="*/ 0 w 9087420"/>
              <a:gd name="connsiteY0" fmla="*/ 0 h 1102783"/>
              <a:gd name="connsiteX1" fmla="*/ 254000 w 9087420"/>
              <a:gd name="connsiteY1" fmla="*/ 177800 h 1102783"/>
              <a:gd name="connsiteX2" fmla="*/ 482600 w 9087420"/>
              <a:gd name="connsiteY2" fmla="*/ 165100 h 1102783"/>
              <a:gd name="connsiteX3" fmla="*/ 762000 w 9087420"/>
              <a:gd name="connsiteY3" fmla="*/ 495300 h 1102783"/>
              <a:gd name="connsiteX4" fmla="*/ 914400 w 9087420"/>
              <a:gd name="connsiteY4" fmla="*/ 469900 h 1102783"/>
              <a:gd name="connsiteX5" fmla="*/ 1625600 w 9087420"/>
              <a:gd name="connsiteY5" fmla="*/ 1016000 h 1102783"/>
              <a:gd name="connsiteX6" fmla="*/ 1765300 w 9087420"/>
              <a:gd name="connsiteY6" fmla="*/ 990600 h 1102783"/>
              <a:gd name="connsiteX7" fmla="*/ 1968500 w 9087420"/>
              <a:gd name="connsiteY7" fmla="*/ 977900 h 1102783"/>
              <a:gd name="connsiteX8" fmla="*/ 2108200 w 9087420"/>
              <a:gd name="connsiteY8" fmla="*/ 812800 h 1102783"/>
              <a:gd name="connsiteX9" fmla="*/ 2082800 w 9087420"/>
              <a:gd name="connsiteY9" fmla="*/ 660400 h 1102783"/>
              <a:gd name="connsiteX10" fmla="*/ 2120900 w 9087420"/>
              <a:gd name="connsiteY10" fmla="*/ 558800 h 1102783"/>
              <a:gd name="connsiteX11" fmla="*/ 2616200 w 9087420"/>
              <a:gd name="connsiteY11" fmla="*/ 266700 h 1102783"/>
              <a:gd name="connsiteX12" fmla="*/ 2933700 w 9087420"/>
              <a:gd name="connsiteY12" fmla="*/ 812800 h 1102783"/>
              <a:gd name="connsiteX13" fmla="*/ 3149600 w 9087420"/>
              <a:gd name="connsiteY13" fmla="*/ 1054100 h 1102783"/>
              <a:gd name="connsiteX14" fmla="*/ 3470795 w 9087420"/>
              <a:gd name="connsiteY14" fmla="*/ 1032520 h 1102783"/>
              <a:gd name="connsiteX15" fmla="*/ 3614811 w 9087420"/>
              <a:gd name="connsiteY15" fmla="*/ 888504 h 1102783"/>
              <a:gd name="connsiteX16" fmla="*/ 3974851 w 9087420"/>
              <a:gd name="connsiteY16" fmla="*/ 888504 h 1102783"/>
              <a:gd name="connsiteX17" fmla="*/ 4262883 w 9087420"/>
              <a:gd name="connsiteY17" fmla="*/ 384448 h 1102783"/>
              <a:gd name="connsiteX18" fmla="*/ 4635499 w 9087420"/>
              <a:gd name="connsiteY18" fmla="*/ 431800 h 1102783"/>
              <a:gd name="connsiteX19" fmla="*/ 9087420 w 9087420"/>
              <a:gd name="connsiteY19" fmla="*/ 960512 h 1102783"/>
              <a:gd name="connsiteX0" fmla="*/ 0 w 9087420"/>
              <a:gd name="connsiteY0" fmla="*/ 0 h 1102783"/>
              <a:gd name="connsiteX1" fmla="*/ 254000 w 9087420"/>
              <a:gd name="connsiteY1" fmla="*/ 177800 h 1102783"/>
              <a:gd name="connsiteX2" fmla="*/ 482600 w 9087420"/>
              <a:gd name="connsiteY2" fmla="*/ 165100 h 1102783"/>
              <a:gd name="connsiteX3" fmla="*/ 762000 w 9087420"/>
              <a:gd name="connsiteY3" fmla="*/ 495300 h 1102783"/>
              <a:gd name="connsiteX4" fmla="*/ 914400 w 9087420"/>
              <a:gd name="connsiteY4" fmla="*/ 469900 h 1102783"/>
              <a:gd name="connsiteX5" fmla="*/ 1625600 w 9087420"/>
              <a:gd name="connsiteY5" fmla="*/ 1016000 h 1102783"/>
              <a:gd name="connsiteX6" fmla="*/ 1765300 w 9087420"/>
              <a:gd name="connsiteY6" fmla="*/ 990600 h 1102783"/>
              <a:gd name="connsiteX7" fmla="*/ 1968500 w 9087420"/>
              <a:gd name="connsiteY7" fmla="*/ 977900 h 1102783"/>
              <a:gd name="connsiteX8" fmla="*/ 2108200 w 9087420"/>
              <a:gd name="connsiteY8" fmla="*/ 812800 h 1102783"/>
              <a:gd name="connsiteX9" fmla="*/ 2082800 w 9087420"/>
              <a:gd name="connsiteY9" fmla="*/ 660400 h 1102783"/>
              <a:gd name="connsiteX10" fmla="*/ 2120900 w 9087420"/>
              <a:gd name="connsiteY10" fmla="*/ 558800 h 1102783"/>
              <a:gd name="connsiteX11" fmla="*/ 2616200 w 9087420"/>
              <a:gd name="connsiteY11" fmla="*/ 266700 h 1102783"/>
              <a:gd name="connsiteX12" fmla="*/ 2933700 w 9087420"/>
              <a:gd name="connsiteY12" fmla="*/ 812800 h 1102783"/>
              <a:gd name="connsiteX13" fmla="*/ 3149600 w 9087420"/>
              <a:gd name="connsiteY13" fmla="*/ 1054100 h 1102783"/>
              <a:gd name="connsiteX14" fmla="*/ 3470795 w 9087420"/>
              <a:gd name="connsiteY14" fmla="*/ 1032520 h 1102783"/>
              <a:gd name="connsiteX15" fmla="*/ 3614811 w 9087420"/>
              <a:gd name="connsiteY15" fmla="*/ 888504 h 1102783"/>
              <a:gd name="connsiteX16" fmla="*/ 3974851 w 9087420"/>
              <a:gd name="connsiteY16" fmla="*/ 888504 h 1102783"/>
              <a:gd name="connsiteX17" fmla="*/ 4262883 w 9087420"/>
              <a:gd name="connsiteY17" fmla="*/ 384448 h 1102783"/>
              <a:gd name="connsiteX18" fmla="*/ 4635499 w 9087420"/>
              <a:gd name="connsiteY18" fmla="*/ 431800 h 1102783"/>
              <a:gd name="connsiteX19" fmla="*/ 9087420 w 9087420"/>
              <a:gd name="connsiteY19" fmla="*/ 960512 h 1102783"/>
              <a:gd name="connsiteX0" fmla="*/ 0 w 9087420"/>
              <a:gd name="connsiteY0" fmla="*/ 0 h 1102783"/>
              <a:gd name="connsiteX1" fmla="*/ 254000 w 9087420"/>
              <a:gd name="connsiteY1" fmla="*/ 177800 h 1102783"/>
              <a:gd name="connsiteX2" fmla="*/ 482600 w 9087420"/>
              <a:gd name="connsiteY2" fmla="*/ 165100 h 1102783"/>
              <a:gd name="connsiteX3" fmla="*/ 762000 w 9087420"/>
              <a:gd name="connsiteY3" fmla="*/ 495300 h 1102783"/>
              <a:gd name="connsiteX4" fmla="*/ 914400 w 9087420"/>
              <a:gd name="connsiteY4" fmla="*/ 469900 h 1102783"/>
              <a:gd name="connsiteX5" fmla="*/ 1625600 w 9087420"/>
              <a:gd name="connsiteY5" fmla="*/ 1016000 h 1102783"/>
              <a:gd name="connsiteX6" fmla="*/ 1765300 w 9087420"/>
              <a:gd name="connsiteY6" fmla="*/ 990600 h 1102783"/>
              <a:gd name="connsiteX7" fmla="*/ 1968500 w 9087420"/>
              <a:gd name="connsiteY7" fmla="*/ 977900 h 1102783"/>
              <a:gd name="connsiteX8" fmla="*/ 2108200 w 9087420"/>
              <a:gd name="connsiteY8" fmla="*/ 812800 h 1102783"/>
              <a:gd name="connsiteX9" fmla="*/ 2082800 w 9087420"/>
              <a:gd name="connsiteY9" fmla="*/ 660400 h 1102783"/>
              <a:gd name="connsiteX10" fmla="*/ 2120900 w 9087420"/>
              <a:gd name="connsiteY10" fmla="*/ 558800 h 1102783"/>
              <a:gd name="connsiteX11" fmla="*/ 2616200 w 9087420"/>
              <a:gd name="connsiteY11" fmla="*/ 266700 h 1102783"/>
              <a:gd name="connsiteX12" fmla="*/ 2933700 w 9087420"/>
              <a:gd name="connsiteY12" fmla="*/ 812800 h 1102783"/>
              <a:gd name="connsiteX13" fmla="*/ 3149600 w 9087420"/>
              <a:gd name="connsiteY13" fmla="*/ 1054100 h 1102783"/>
              <a:gd name="connsiteX14" fmla="*/ 3470795 w 9087420"/>
              <a:gd name="connsiteY14" fmla="*/ 1032520 h 1102783"/>
              <a:gd name="connsiteX15" fmla="*/ 3614811 w 9087420"/>
              <a:gd name="connsiteY15" fmla="*/ 888504 h 1102783"/>
              <a:gd name="connsiteX16" fmla="*/ 3974851 w 9087420"/>
              <a:gd name="connsiteY16" fmla="*/ 888504 h 1102783"/>
              <a:gd name="connsiteX17" fmla="*/ 4262883 w 9087420"/>
              <a:gd name="connsiteY17" fmla="*/ 384448 h 1102783"/>
              <a:gd name="connsiteX18" fmla="*/ 4635499 w 9087420"/>
              <a:gd name="connsiteY18" fmla="*/ 431800 h 1102783"/>
              <a:gd name="connsiteX19" fmla="*/ 9087420 w 9087420"/>
              <a:gd name="connsiteY19" fmla="*/ 960512 h 1102783"/>
              <a:gd name="connsiteX0" fmla="*/ 0 w 9087420"/>
              <a:gd name="connsiteY0" fmla="*/ 0 h 1102783"/>
              <a:gd name="connsiteX1" fmla="*/ 254000 w 9087420"/>
              <a:gd name="connsiteY1" fmla="*/ 177800 h 1102783"/>
              <a:gd name="connsiteX2" fmla="*/ 482600 w 9087420"/>
              <a:gd name="connsiteY2" fmla="*/ 165100 h 1102783"/>
              <a:gd name="connsiteX3" fmla="*/ 762000 w 9087420"/>
              <a:gd name="connsiteY3" fmla="*/ 495300 h 1102783"/>
              <a:gd name="connsiteX4" fmla="*/ 914400 w 9087420"/>
              <a:gd name="connsiteY4" fmla="*/ 469900 h 1102783"/>
              <a:gd name="connsiteX5" fmla="*/ 1625600 w 9087420"/>
              <a:gd name="connsiteY5" fmla="*/ 1016000 h 1102783"/>
              <a:gd name="connsiteX6" fmla="*/ 1765300 w 9087420"/>
              <a:gd name="connsiteY6" fmla="*/ 990600 h 1102783"/>
              <a:gd name="connsiteX7" fmla="*/ 1968500 w 9087420"/>
              <a:gd name="connsiteY7" fmla="*/ 977900 h 1102783"/>
              <a:gd name="connsiteX8" fmla="*/ 2108200 w 9087420"/>
              <a:gd name="connsiteY8" fmla="*/ 812800 h 1102783"/>
              <a:gd name="connsiteX9" fmla="*/ 2082800 w 9087420"/>
              <a:gd name="connsiteY9" fmla="*/ 660400 h 1102783"/>
              <a:gd name="connsiteX10" fmla="*/ 2120900 w 9087420"/>
              <a:gd name="connsiteY10" fmla="*/ 558800 h 1102783"/>
              <a:gd name="connsiteX11" fmla="*/ 2616200 w 9087420"/>
              <a:gd name="connsiteY11" fmla="*/ 266700 h 1102783"/>
              <a:gd name="connsiteX12" fmla="*/ 2933700 w 9087420"/>
              <a:gd name="connsiteY12" fmla="*/ 812800 h 1102783"/>
              <a:gd name="connsiteX13" fmla="*/ 3149600 w 9087420"/>
              <a:gd name="connsiteY13" fmla="*/ 1054100 h 1102783"/>
              <a:gd name="connsiteX14" fmla="*/ 3470795 w 9087420"/>
              <a:gd name="connsiteY14" fmla="*/ 1032520 h 1102783"/>
              <a:gd name="connsiteX15" fmla="*/ 3614811 w 9087420"/>
              <a:gd name="connsiteY15" fmla="*/ 888504 h 1102783"/>
              <a:gd name="connsiteX16" fmla="*/ 3974851 w 9087420"/>
              <a:gd name="connsiteY16" fmla="*/ 888504 h 1102783"/>
              <a:gd name="connsiteX17" fmla="*/ 4262883 w 9087420"/>
              <a:gd name="connsiteY17" fmla="*/ 384448 h 1102783"/>
              <a:gd name="connsiteX18" fmla="*/ 4694931 w 9087420"/>
              <a:gd name="connsiteY18" fmla="*/ 384448 h 1102783"/>
              <a:gd name="connsiteX19" fmla="*/ 9087420 w 9087420"/>
              <a:gd name="connsiteY19" fmla="*/ 960512 h 1102783"/>
              <a:gd name="connsiteX0" fmla="*/ 0 w 9087420"/>
              <a:gd name="connsiteY0" fmla="*/ 0 h 1102783"/>
              <a:gd name="connsiteX1" fmla="*/ 254000 w 9087420"/>
              <a:gd name="connsiteY1" fmla="*/ 177800 h 1102783"/>
              <a:gd name="connsiteX2" fmla="*/ 482600 w 9087420"/>
              <a:gd name="connsiteY2" fmla="*/ 165100 h 1102783"/>
              <a:gd name="connsiteX3" fmla="*/ 762000 w 9087420"/>
              <a:gd name="connsiteY3" fmla="*/ 495300 h 1102783"/>
              <a:gd name="connsiteX4" fmla="*/ 914400 w 9087420"/>
              <a:gd name="connsiteY4" fmla="*/ 469900 h 1102783"/>
              <a:gd name="connsiteX5" fmla="*/ 1625600 w 9087420"/>
              <a:gd name="connsiteY5" fmla="*/ 1016000 h 1102783"/>
              <a:gd name="connsiteX6" fmla="*/ 1765300 w 9087420"/>
              <a:gd name="connsiteY6" fmla="*/ 990600 h 1102783"/>
              <a:gd name="connsiteX7" fmla="*/ 1968500 w 9087420"/>
              <a:gd name="connsiteY7" fmla="*/ 977900 h 1102783"/>
              <a:gd name="connsiteX8" fmla="*/ 2108200 w 9087420"/>
              <a:gd name="connsiteY8" fmla="*/ 812800 h 1102783"/>
              <a:gd name="connsiteX9" fmla="*/ 2082800 w 9087420"/>
              <a:gd name="connsiteY9" fmla="*/ 660400 h 1102783"/>
              <a:gd name="connsiteX10" fmla="*/ 2120900 w 9087420"/>
              <a:gd name="connsiteY10" fmla="*/ 558800 h 1102783"/>
              <a:gd name="connsiteX11" fmla="*/ 2616200 w 9087420"/>
              <a:gd name="connsiteY11" fmla="*/ 266700 h 1102783"/>
              <a:gd name="connsiteX12" fmla="*/ 2933700 w 9087420"/>
              <a:gd name="connsiteY12" fmla="*/ 812800 h 1102783"/>
              <a:gd name="connsiteX13" fmla="*/ 3149600 w 9087420"/>
              <a:gd name="connsiteY13" fmla="*/ 1054100 h 1102783"/>
              <a:gd name="connsiteX14" fmla="*/ 3470795 w 9087420"/>
              <a:gd name="connsiteY14" fmla="*/ 1032520 h 1102783"/>
              <a:gd name="connsiteX15" fmla="*/ 3614811 w 9087420"/>
              <a:gd name="connsiteY15" fmla="*/ 888504 h 1102783"/>
              <a:gd name="connsiteX16" fmla="*/ 3974851 w 9087420"/>
              <a:gd name="connsiteY16" fmla="*/ 888504 h 1102783"/>
              <a:gd name="connsiteX17" fmla="*/ 4262883 w 9087420"/>
              <a:gd name="connsiteY17" fmla="*/ 384448 h 1102783"/>
              <a:gd name="connsiteX18" fmla="*/ 4694931 w 9087420"/>
              <a:gd name="connsiteY18" fmla="*/ 384448 h 1102783"/>
              <a:gd name="connsiteX19" fmla="*/ 5029199 w 9087420"/>
              <a:gd name="connsiteY19" fmla="*/ 419100 h 1102783"/>
              <a:gd name="connsiteX20" fmla="*/ 9087420 w 9087420"/>
              <a:gd name="connsiteY20" fmla="*/ 960512 h 1102783"/>
              <a:gd name="connsiteX0" fmla="*/ 0 w 9087420"/>
              <a:gd name="connsiteY0" fmla="*/ 0 h 1102783"/>
              <a:gd name="connsiteX1" fmla="*/ 254000 w 9087420"/>
              <a:gd name="connsiteY1" fmla="*/ 177800 h 1102783"/>
              <a:gd name="connsiteX2" fmla="*/ 482600 w 9087420"/>
              <a:gd name="connsiteY2" fmla="*/ 165100 h 1102783"/>
              <a:gd name="connsiteX3" fmla="*/ 762000 w 9087420"/>
              <a:gd name="connsiteY3" fmla="*/ 495300 h 1102783"/>
              <a:gd name="connsiteX4" fmla="*/ 914400 w 9087420"/>
              <a:gd name="connsiteY4" fmla="*/ 469900 h 1102783"/>
              <a:gd name="connsiteX5" fmla="*/ 1625600 w 9087420"/>
              <a:gd name="connsiteY5" fmla="*/ 1016000 h 1102783"/>
              <a:gd name="connsiteX6" fmla="*/ 1765300 w 9087420"/>
              <a:gd name="connsiteY6" fmla="*/ 990600 h 1102783"/>
              <a:gd name="connsiteX7" fmla="*/ 1968500 w 9087420"/>
              <a:gd name="connsiteY7" fmla="*/ 977900 h 1102783"/>
              <a:gd name="connsiteX8" fmla="*/ 2108200 w 9087420"/>
              <a:gd name="connsiteY8" fmla="*/ 812800 h 1102783"/>
              <a:gd name="connsiteX9" fmla="*/ 2082800 w 9087420"/>
              <a:gd name="connsiteY9" fmla="*/ 660400 h 1102783"/>
              <a:gd name="connsiteX10" fmla="*/ 2120900 w 9087420"/>
              <a:gd name="connsiteY10" fmla="*/ 558800 h 1102783"/>
              <a:gd name="connsiteX11" fmla="*/ 2616200 w 9087420"/>
              <a:gd name="connsiteY11" fmla="*/ 266700 h 1102783"/>
              <a:gd name="connsiteX12" fmla="*/ 2933700 w 9087420"/>
              <a:gd name="connsiteY12" fmla="*/ 812800 h 1102783"/>
              <a:gd name="connsiteX13" fmla="*/ 3149600 w 9087420"/>
              <a:gd name="connsiteY13" fmla="*/ 1054100 h 1102783"/>
              <a:gd name="connsiteX14" fmla="*/ 3470795 w 9087420"/>
              <a:gd name="connsiteY14" fmla="*/ 1032520 h 1102783"/>
              <a:gd name="connsiteX15" fmla="*/ 3614811 w 9087420"/>
              <a:gd name="connsiteY15" fmla="*/ 888504 h 1102783"/>
              <a:gd name="connsiteX16" fmla="*/ 3974851 w 9087420"/>
              <a:gd name="connsiteY16" fmla="*/ 888504 h 1102783"/>
              <a:gd name="connsiteX17" fmla="*/ 4262883 w 9087420"/>
              <a:gd name="connsiteY17" fmla="*/ 384448 h 1102783"/>
              <a:gd name="connsiteX18" fmla="*/ 4694931 w 9087420"/>
              <a:gd name="connsiteY18" fmla="*/ 384448 h 1102783"/>
              <a:gd name="connsiteX19" fmla="*/ 5029199 w 9087420"/>
              <a:gd name="connsiteY19" fmla="*/ 419100 h 1102783"/>
              <a:gd name="connsiteX20" fmla="*/ 9087420 w 9087420"/>
              <a:gd name="connsiteY20" fmla="*/ 960512 h 1102783"/>
              <a:gd name="connsiteX0" fmla="*/ 0 w 9087420"/>
              <a:gd name="connsiteY0" fmla="*/ 0 h 1102783"/>
              <a:gd name="connsiteX1" fmla="*/ 254000 w 9087420"/>
              <a:gd name="connsiteY1" fmla="*/ 177800 h 1102783"/>
              <a:gd name="connsiteX2" fmla="*/ 482600 w 9087420"/>
              <a:gd name="connsiteY2" fmla="*/ 165100 h 1102783"/>
              <a:gd name="connsiteX3" fmla="*/ 762000 w 9087420"/>
              <a:gd name="connsiteY3" fmla="*/ 495300 h 1102783"/>
              <a:gd name="connsiteX4" fmla="*/ 914400 w 9087420"/>
              <a:gd name="connsiteY4" fmla="*/ 469900 h 1102783"/>
              <a:gd name="connsiteX5" fmla="*/ 1625600 w 9087420"/>
              <a:gd name="connsiteY5" fmla="*/ 1016000 h 1102783"/>
              <a:gd name="connsiteX6" fmla="*/ 1765300 w 9087420"/>
              <a:gd name="connsiteY6" fmla="*/ 990600 h 1102783"/>
              <a:gd name="connsiteX7" fmla="*/ 1968500 w 9087420"/>
              <a:gd name="connsiteY7" fmla="*/ 977900 h 1102783"/>
              <a:gd name="connsiteX8" fmla="*/ 2108200 w 9087420"/>
              <a:gd name="connsiteY8" fmla="*/ 812800 h 1102783"/>
              <a:gd name="connsiteX9" fmla="*/ 2082800 w 9087420"/>
              <a:gd name="connsiteY9" fmla="*/ 660400 h 1102783"/>
              <a:gd name="connsiteX10" fmla="*/ 2120900 w 9087420"/>
              <a:gd name="connsiteY10" fmla="*/ 558800 h 1102783"/>
              <a:gd name="connsiteX11" fmla="*/ 2616200 w 9087420"/>
              <a:gd name="connsiteY11" fmla="*/ 266700 h 1102783"/>
              <a:gd name="connsiteX12" fmla="*/ 2933700 w 9087420"/>
              <a:gd name="connsiteY12" fmla="*/ 812800 h 1102783"/>
              <a:gd name="connsiteX13" fmla="*/ 3149600 w 9087420"/>
              <a:gd name="connsiteY13" fmla="*/ 1054100 h 1102783"/>
              <a:gd name="connsiteX14" fmla="*/ 3470795 w 9087420"/>
              <a:gd name="connsiteY14" fmla="*/ 1032520 h 1102783"/>
              <a:gd name="connsiteX15" fmla="*/ 3614811 w 9087420"/>
              <a:gd name="connsiteY15" fmla="*/ 888504 h 1102783"/>
              <a:gd name="connsiteX16" fmla="*/ 3974851 w 9087420"/>
              <a:gd name="connsiteY16" fmla="*/ 888504 h 1102783"/>
              <a:gd name="connsiteX17" fmla="*/ 4262883 w 9087420"/>
              <a:gd name="connsiteY17" fmla="*/ 384448 h 1102783"/>
              <a:gd name="connsiteX18" fmla="*/ 4694931 w 9087420"/>
              <a:gd name="connsiteY18" fmla="*/ 384448 h 1102783"/>
              <a:gd name="connsiteX19" fmla="*/ 5029199 w 9087420"/>
              <a:gd name="connsiteY19" fmla="*/ 419100 h 1102783"/>
              <a:gd name="connsiteX20" fmla="*/ 9087420 w 9087420"/>
              <a:gd name="connsiteY20" fmla="*/ 960512 h 1102783"/>
              <a:gd name="connsiteX0" fmla="*/ 0 w 9087420"/>
              <a:gd name="connsiteY0" fmla="*/ 0 h 1102783"/>
              <a:gd name="connsiteX1" fmla="*/ 254000 w 9087420"/>
              <a:gd name="connsiteY1" fmla="*/ 177800 h 1102783"/>
              <a:gd name="connsiteX2" fmla="*/ 482600 w 9087420"/>
              <a:gd name="connsiteY2" fmla="*/ 165100 h 1102783"/>
              <a:gd name="connsiteX3" fmla="*/ 762000 w 9087420"/>
              <a:gd name="connsiteY3" fmla="*/ 495300 h 1102783"/>
              <a:gd name="connsiteX4" fmla="*/ 914400 w 9087420"/>
              <a:gd name="connsiteY4" fmla="*/ 469900 h 1102783"/>
              <a:gd name="connsiteX5" fmla="*/ 1625600 w 9087420"/>
              <a:gd name="connsiteY5" fmla="*/ 1016000 h 1102783"/>
              <a:gd name="connsiteX6" fmla="*/ 1765300 w 9087420"/>
              <a:gd name="connsiteY6" fmla="*/ 990600 h 1102783"/>
              <a:gd name="connsiteX7" fmla="*/ 1968500 w 9087420"/>
              <a:gd name="connsiteY7" fmla="*/ 977900 h 1102783"/>
              <a:gd name="connsiteX8" fmla="*/ 2108200 w 9087420"/>
              <a:gd name="connsiteY8" fmla="*/ 812800 h 1102783"/>
              <a:gd name="connsiteX9" fmla="*/ 2082800 w 9087420"/>
              <a:gd name="connsiteY9" fmla="*/ 660400 h 1102783"/>
              <a:gd name="connsiteX10" fmla="*/ 2120900 w 9087420"/>
              <a:gd name="connsiteY10" fmla="*/ 558800 h 1102783"/>
              <a:gd name="connsiteX11" fmla="*/ 2616200 w 9087420"/>
              <a:gd name="connsiteY11" fmla="*/ 266700 h 1102783"/>
              <a:gd name="connsiteX12" fmla="*/ 2933700 w 9087420"/>
              <a:gd name="connsiteY12" fmla="*/ 812800 h 1102783"/>
              <a:gd name="connsiteX13" fmla="*/ 3149600 w 9087420"/>
              <a:gd name="connsiteY13" fmla="*/ 1054100 h 1102783"/>
              <a:gd name="connsiteX14" fmla="*/ 3470795 w 9087420"/>
              <a:gd name="connsiteY14" fmla="*/ 1032520 h 1102783"/>
              <a:gd name="connsiteX15" fmla="*/ 3614811 w 9087420"/>
              <a:gd name="connsiteY15" fmla="*/ 888504 h 1102783"/>
              <a:gd name="connsiteX16" fmla="*/ 3974851 w 9087420"/>
              <a:gd name="connsiteY16" fmla="*/ 888504 h 1102783"/>
              <a:gd name="connsiteX17" fmla="*/ 4262883 w 9087420"/>
              <a:gd name="connsiteY17" fmla="*/ 384448 h 1102783"/>
              <a:gd name="connsiteX18" fmla="*/ 4694931 w 9087420"/>
              <a:gd name="connsiteY18" fmla="*/ 384448 h 1102783"/>
              <a:gd name="connsiteX19" fmla="*/ 5126979 w 9087420"/>
              <a:gd name="connsiteY19" fmla="*/ 312440 h 1102783"/>
              <a:gd name="connsiteX20" fmla="*/ 9087420 w 9087420"/>
              <a:gd name="connsiteY20" fmla="*/ 960512 h 1102783"/>
              <a:gd name="connsiteX0" fmla="*/ 0 w 9087420"/>
              <a:gd name="connsiteY0" fmla="*/ 0 h 1102783"/>
              <a:gd name="connsiteX1" fmla="*/ 254000 w 9087420"/>
              <a:gd name="connsiteY1" fmla="*/ 177800 h 1102783"/>
              <a:gd name="connsiteX2" fmla="*/ 482600 w 9087420"/>
              <a:gd name="connsiteY2" fmla="*/ 165100 h 1102783"/>
              <a:gd name="connsiteX3" fmla="*/ 762000 w 9087420"/>
              <a:gd name="connsiteY3" fmla="*/ 495300 h 1102783"/>
              <a:gd name="connsiteX4" fmla="*/ 914400 w 9087420"/>
              <a:gd name="connsiteY4" fmla="*/ 469900 h 1102783"/>
              <a:gd name="connsiteX5" fmla="*/ 1625600 w 9087420"/>
              <a:gd name="connsiteY5" fmla="*/ 1016000 h 1102783"/>
              <a:gd name="connsiteX6" fmla="*/ 1765300 w 9087420"/>
              <a:gd name="connsiteY6" fmla="*/ 990600 h 1102783"/>
              <a:gd name="connsiteX7" fmla="*/ 1968500 w 9087420"/>
              <a:gd name="connsiteY7" fmla="*/ 977900 h 1102783"/>
              <a:gd name="connsiteX8" fmla="*/ 2108200 w 9087420"/>
              <a:gd name="connsiteY8" fmla="*/ 812800 h 1102783"/>
              <a:gd name="connsiteX9" fmla="*/ 2082800 w 9087420"/>
              <a:gd name="connsiteY9" fmla="*/ 660400 h 1102783"/>
              <a:gd name="connsiteX10" fmla="*/ 2120900 w 9087420"/>
              <a:gd name="connsiteY10" fmla="*/ 558800 h 1102783"/>
              <a:gd name="connsiteX11" fmla="*/ 2616200 w 9087420"/>
              <a:gd name="connsiteY11" fmla="*/ 266700 h 1102783"/>
              <a:gd name="connsiteX12" fmla="*/ 2933700 w 9087420"/>
              <a:gd name="connsiteY12" fmla="*/ 812800 h 1102783"/>
              <a:gd name="connsiteX13" fmla="*/ 3149600 w 9087420"/>
              <a:gd name="connsiteY13" fmla="*/ 1054100 h 1102783"/>
              <a:gd name="connsiteX14" fmla="*/ 3470795 w 9087420"/>
              <a:gd name="connsiteY14" fmla="*/ 1032520 h 1102783"/>
              <a:gd name="connsiteX15" fmla="*/ 3614811 w 9087420"/>
              <a:gd name="connsiteY15" fmla="*/ 888504 h 1102783"/>
              <a:gd name="connsiteX16" fmla="*/ 3974851 w 9087420"/>
              <a:gd name="connsiteY16" fmla="*/ 888504 h 1102783"/>
              <a:gd name="connsiteX17" fmla="*/ 4262883 w 9087420"/>
              <a:gd name="connsiteY17" fmla="*/ 384448 h 1102783"/>
              <a:gd name="connsiteX18" fmla="*/ 4694931 w 9087420"/>
              <a:gd name="connsiteY18" fmla="*/ 384448 h 1102783"/>
              <a:gd name="connsiteX19" fmla="*/ 5126979 w 9087420"/>
              <a:gd name="connsiteY19" fmla="*/ 312440 h 1102783"/>
              <a:gd name="connsiteX20" fmla="*/ 6134099 w 9087420"/>
              <a:gd name="connsiteY20" fmla="*/ 495300 h 1102783"/>
              <a:gd name="connsiteX21" fmla="*/ 9087420 w 9087420"/>
              <a:gd name="connsiteY21" fmla="*/ 960512 h 1102783"/>
              <a:gd name="connsiteX0" fmla="*/ 0 w 9087420"/>
              <a:gd name="connsiteY0" fmla="*/ 0 h 1102783"/>
              <a:gd name="connsiteX1" fmla="*/ 254000 w 9087420"/>
              <a:gd name="connsiteY1" fmla="*/ 177800 h 1102783"/>
              <a:gd name="connsiteX2" fmla="*/ 482600 w 9087420"/>
              <a:gd name="connsiteY2" fmla="*/ 165100 h 1102783"/>
              <a:gd name="connsiteX3" fmla="*/ 762000 w 9087420"/>
              <a:gd name="connsiteY3" fmla="*/ 495300 h 1102783"/>
              <a:gd name="connsiteX4" fmla="*/ 914400 w 9087420"/>
              <a:gd name="connsiteY4" fmla="*/ 469900 h 1102783"/>
              <a:gd name="connsiteX5" fmla="*/ 1625600 w 9087420"/>
              <a:gd name="connsiteY5" fmla="*/ 1016000 h 1102783"/>
              <a:gd name="connsiteX6" fmla="*/ 1765300 w 9087420"/>
              <a:gd name="connsiteY6" fmla="*/ 990600 h 1102783"/>
              <a:gd name="connsiteX7" fmla="*/ 1968500 w 9087420"/>
              <a:gd name="connsiteY7" fmla="*/ 977900 h 1102783"/>
              <a:gd name="connsiteX8" fmla="*/ 2108200 w 9087420"/>
              <a:gd name="connsiteY8" fmla="*/ 812800 h 1102783"/>
              <a:gd name="connsiteX9" fmla="*/ 2082800 w 9087420"/>
              <a:gd name="connsiteY9" fmla="*/ 660400 h 1102783"/>
              <a:gd name="connsiteX10" fmla="*/ 2120900 w 9087420"/>
              <a:gd name="connsiteY10" fmla="*/ 558800 h 1102783"/>
              <a:gd name="connsiteX11" fmla="*/ 2616200 w 9087420"/>
              <a:gd name="connsiteY11" fmla="*/ 266700 h 1102783"/>
              <a:gd name="connsiteX12" fmla="*/ 2933700 w 9087420"/>
              <a:gd name="connsiteY12" fmla="*/ 812800 h 1102783"/>
              <a:gd name="connsiteX13" fmla="*/ 3149600 w 9087420"/>
              <a:gd name="connsiteY13" fmla="*/ 1054100 h 1102783"/>
              <a:gd name="connsiteX14" fmla="*/ 3470795 w 9087420"/>
              <a:gd name="connsiteY14" fmla="*/ 1032520 h 1102783"/>
              <a:gd name="connsiteX15" fmla="*/ 3614811 w 9087420"/>
              <a:gd name="connsiteY15" fmla="*/ 888504 h 1102783"/>
              <a:gd name="connsiteX16" fmla="*/ 3974851 w 9087420"/>
              <a:gd name="connsiteY16" fmla="*/ 888504 h 1102783"/>
              <a:gd name="connsiteX17" fmla="*/ 4262883 w 9087420"/>
              <a:gd name="connsiteY17" fmla="*/ 384448 h 1102783"/>
              <a:gd name="connsiteX18" fmla="*/ 4694931 w 9087420"/>
              <a:gd name="connsiteY18" fmla="*/ 384448 h 1102783"/>
              <a:gd name="connsiteX19" fmla="*/ 5126979 w 9087420"/>
              <a:gd name="connsiteY19" fmla="*/ 312440 h 1102783"/>
              <a:gd name="connsiteX20" fmla="*/ 6134099 w 9087420"/>
              <a:gd name="connsiteY20" fmla="*/ 495300 h 1102783"/>
              <a:gd name="connsiteX21" fmla="*/ 9087420 w 9087420"/>
              <a:gd name="connsiteY21" fmla="*/ 960512 h 1102783"/>
              <a:gd name="connsiteX0" fmla="*/ 0 w 9087420"/>
              <a:gd name="connsiteY0" fmla="*/ 0 h 1102783"/>
              <a:gd name="connsiteX1" fmla="*/ 254000 w 9087420"/>
              <a:gd name="connsiteY1" fmla="*/ 177800 h 1102783"/>
              <a:gd name="connsiteX2" fmla="*/ 482600 w 9087420"/>
              <a:gd name="connsiteY2" fmla="*/ 165100 h 1102783"/>
              <a:gd name="connsiteX3" fmla="*/ 762000 w 9087420"/>
              <a:gd name="connsiteY3" fmla="*/ 495300 h 1102783"/>
              <a:gd name="connsiteX4" fmla="*/ 914400 w 9087420"/>
              <a:gd name="connsiteY4" fmla="*/ 469900 h 1102783"/>
              <a:gd name="connsiteX5" fmla="*/ 1625600 w 9087420"/>
              <a:gd name="connsiteY5" fmla="*/ 1016000 h 1102783"/>
              <a:gd name="connsiteX6" fmla="*/ 1765300 w 9087420"/>
              <a:gd name="connsiteY6" fmla="*/ 990600 h 1102783"/>
              <a:gd name="connsiteX7" fmla="*/ 1968500 w 9087420"/>
              <a:gd name="connsiteY7" fmla="*/ 977900 h 1102783"/>
              <a:gd name="connsiteX8" fmla="*/ 2108200 w 9087420"/>
              <a:gd name="connsiteY8" fmla="*/ 812800 h 1102783"/>
              <a:gd name="connsiteX9" fmla="*/ 2082800 w 9087420"/>
              <a:gd name="connsiteY9" fmla="*/ 660400 h 1102783"/>
              <a:gd name="connsiteX10" fmla="*/ 2120900 w 9087420"/>
              <a:gd name="connsiteY10" fmla="*/ 558800 h 1102783"/>
              <a:gd name="connsiteX11" fmla="*/ 2616200 w 9087420"/>
              <a:gd name="connsiteY11" fmla="*/ 266700 h 1102783"/>
              <a:gd name="connsiteX12" fmla="*/ 2933700 w 9087420"/>
              <a:gd name="connsiteY12" fmla="*/ 812800 h 1102783"/>
              <a:gd name="connsiteX13" fmla="*/ 3149600 w 9087420"/>
              <a:gd name="connsiteY13" fmla="*/ 1054100 h 1102783"/>
              <a:gd name="connsiteX14" fmla="*/ 3470795 w 9087420"/>
              <a:gd name="connsiteY14" fmla="*/ 1032520 h 1102783"/>
              <a:gd name="connsiteX15" fmla="*/ 3614811 w 9087420"/>
              <a:gd name="connsiteY15" fmla="*/ 888504 h 1102783"/>
              <a:gd name="connsiteX16" fmla="*/ 3974851 w 9087420"/>
              <a:gd name="connsiteY16" fmla="*/ 888504 h 1102783"/>
              <a:gd name="connsiteX17" fmla="*/ 4262883 w 9087420"/>
              <a:gd name="connsiteY17" fmla="*/ 384448 h 1102783"/>
              <a:gd name="connsiteX18" fmla="*/ 4694931 w 9087420"/>
              <a:gd name="connsiteY18" fmla="*/ 384448 h 1102783"/>
              <a:gd name="connsiteX19" fmla="*/ 5126979 w 9087420"/>
              <a:gd name="connsiteY19" fmla="*/ 312440 h 1102783"/>
              <a:gd name="connsiteX20" fmla="*/ 6134099 w 9087420"/>
              <a:gd name="connsiteY20" fmla="*/ 495300 h 1102783"/>
              <a:gd name="connsiteX21" fmla="*/ 9087420 w 9087420"/>
              <a:gd name="connsiteY21" fmla="*/ 960512 h 1102783"/>
              <a:gd name="connsiteX0" fmla="*/ 0 w 9087420"/>
              <a:gd name="connsiteY0" fmla="*/ 0 h 1102783"/>
              <a:gd name="connsiteX1" fmla="*/ 254000 w 9087420"/>
              <a:gd name="connsiteY1" fmla="*/ 177800 h 1102783"/>
              <a:gd name="connsiteX2" fmla="*/ 482600 w 9087420"/>
              <a:gd name="connsiteY2" fmla="*/ 165100 h 1102783"/>
              <a:gd name="connsiteX3" fmla="*/ 762000 w 9087420"/>
              <a:gd name="connsiteY3" fmla="*/ 495300 h 1102783"/>
              <a:gd name="connsiteX4" fmla="*/ 914400 w 9087420"/>
              <a:gd name="connsiteY4" fmla="*/ 469900 h 1102783"/>
              <a:gd name="connsiteX5" fmla="*/ 1625600 w 9087420"/>
              <a:gd name="connsiteY5" fmla="*/ 1016000 h 1102783"/>
              <a:gd name="connsiteX6" fmla="*/ 1765300 w 9087420"/>
              <a:gd name="connsiteY6" fmla="*/ 990600 h 1102783"/>
              <a:gd name="connsiteX7" fmla="*/ 1968500 w 9087420"/>
              <a:gd name="connsiteY7" fmla="*/ 977900 h 1102783"/>
              <a:gd name="connsiteX8" fmla="*/ 2108200 w 9087420"/>
              <a:gd name="connsiteY8" fmla="*/ 812800 h 1102783"/>
              <a:gd name="connsiteX9" fmla="*/ 2082800 w 9087420"/>
              <a:gd name="connsiteY9" fmla="*/ 660400 h 1102783"/>
              <a:gd name="connsiteX10" fmla="*/ 2120900 w 9087420"/>
              <a:gd name="connsiteY10" fmla="*/ 558800 h 1102783"/>
              <a:gd name="connsiteX11" fmla="*/ 2616200 w 9087420"/>
              <a:gd name="connsiteY11" fmla="*/ 266700 h 1102783"/>
              <a:gd name="connsiteX12" fmla="*/ 2933700 w 9087420"/>
              <a:gd name="connsiteY12" fmla="*/ 812800 h 1102783"/>
              <a:gd name="connsiteX13" fmla="*/ 3149600 w 9087420"/>
              <a:gd name="connsiteY13" fmla="*/ 1054100 h 1102783"/>
              <a:gd name="connsiteX14" fmla="*/ 3470795 w 9087420"/>
              <a:gd name="connsiteY14" fmla="*/ 1032520 h 1102783"/>
              <a:gd name="connsiteX15" fmla="*/ 3614811 w 9087420"/>
              <a:gd name="connsiteY15" fmla="*/ 888504 h 1102783"/>
              <a:gd name="connsiteX16" fmla="*/ 3974851 w 9087420"/>
              <a:gd name="connsiteY16" fmla="*/ 888504 h 1102783"/>
              <a:gd name="connsiteX17" fmla="*/ 4262883 w 9087420"/>
              <a:gd name="connsiteY17" fmla="*/ 384448 h 1102783"/>
              <a:gd name="connsiteX18" fmla="*/ 4694931 w 9087420"/>
              <a:gd name="connsiteY18" fmla="*/ 384448 h 1102783"/>
              <a:gd name="connsiteX19" fmla="*/ 5126979 w 9087420"/>
              <a:gd name="connsiteY19" fmla="*/ 312440 h 1102783"/>
              <a:gd name="connsiteX20" fmla="*/ 6135091 w 9087420"/>
              <a:gd name="connsiteY20" fmla="*/ 312440 h 1102783"/>
              <a:gd name="connsiteX21" fmla="*/ 9087420 w 9087420"/>
              <a:gd name="connsiteY21" fmla="*/ 960512 h 1102783"/>
              <a:gd name="connsiteX0" fmla="*/ 0 w 9087420"/>
              <a:gd name="connsiteY0" fmla="*/ 0 h 1102783"/>
              <a:gd name="connsiteX1" fmla="*/ 254000 w 9087420"/>
              <a:gd name="connsiteY1" fmla="*/ 177800 h 1102783"/>
              <a:gd name="connsiteX2" fmla="*/ 482600 w 9087420"/>
              <a:gd name="connsiteY2" fmla="*/ 165100 h 1102783"/>
              <a:gd name="connsiteX3" fmla="*/ 762000 w 9087420"/>
              <a:gd name="connsiteY3" fmla="*/ 495300 h 1102783"/>
              <a:gd name="connsiteX4" fmla="*/ 914400 w 9087420"/>
              <a:gd name="connsiteY4" fmla="*/ 469900 h 1102783"/>
              <a:gd name="connsiteX5" fmla="*/ 1625600 w 9087420"/>
              <a:gd name="connsiteY5" fmla="*/ 1016000 h 1102783"/>
              <a:gd name="connsiteX6" fmla="*/ 1765300 w 9087420"/>
              <a:gd name="connsiteY6" fmla="*/ 990600 h 1102783"/>
              <a:gd name="connsiteX7" fmla="*/ 1968500 w 9087420"/>
              <a:gd name="connsiteY7" fmla="*/ 977900 h 1102783"/>
              <a:gd name="connsiteX8" fmla="*/ 2108200 w 9087420"/>
              <a:gd name="connsiteY8" fmla="*/ 812800 h 1102783"/>
              <a:gd name="connsiteX9" fmla="*/ 2082800 w 9087420"/>
              <a:gd name="connsiteY9" fmla="*/ 660400 h 1102783"/>
              <a:gd name="connsiteX10" fmla="*/ 2120900 w 9087420"/>
              <a:gd name="connsiteY10" fmla="*/ 558800 h 1102783"/>
              <a:gd name="connsiteX11" fmla="*/ 2616200 w 9087420"/>
              <a:gd name="connsiteY11" fmla="*/ 266700 h 1102783"/>
              <a:gd name="connsiteX12" fmla="*/ 2933700 w 9087420"/>
              <a:gd name="connsiteY12" fmla="*/ 812800 h 1102783"/>
              <a:gd name="connsiteX13" fmla="*/ 3149600 w 9087420"/>
              <a:gd name="connsiteY13" fmla="*/ 1054100 h 1102783"/>
              <a:gd name="connsiteX14" fmla="*/ 3470795 w 9087420"/>
              <a:gd name="connsiteY14" fmla="*/ 1032520 h 1102783"/>
              <a:gd name="connsiteX15" fmla="*/ 3614811 w 9087420"/>
              <a:gd name="connsiteY15" fmla="*/ 888504 h 1102783"/>
              <a:gd name="connsiteX16" fmla="*/ 3974851 w 9087420"/>
              <a:gd name="connsiteY16" fmla="*/ 888504 h 1102783"/>
              <a:gd name="connsiteX17" fmla="*/ 4262883 w 9087420"/>
              <a:gd name="connsiteY17" fmla="*/ 384448 h 1102783"/>
              <a:gd name="connsiteX18" fmla="*/ 4694931 w 9087420"/>
              <a:gd name="connsiteY18" fmla="*/ 384448 h 1102783"/>
              <a:gd name="connsiteX19" fmla="*/ 5126979 w 9087420"/>
              <a:gd name="connsiteY19" fmla="*/ 312440 h 1102783"/>
              <a:gd name="connsiteX20" fmla="*/ 6135091 w 9087420"/>
              <a:gd name="connsiteY20" fmla="*/ 312440 h 1102783"/>
              <a:gd name="connsiteX21" fmla="*/ 6438899 w 9087420"/>
              <a:gd name="connsiteY21" fmla="*/ 368300 h 1102783"/>
              <a:gd name="connsiteX22" fmla="*/ 9087420 w 9087420"/>
              <a:gd name="connsiteY22" fmla="*/ 960512 h 1102783"/>
              <a:gd name="connsiteX0" fmla="*/ 0 w 9087420"/>
              <a:gd name="connsiteY0" fmla="*/ 0 h 1102783"/>
              <a:gd name="connsiteX1" fmla="*/ 254000 w 9087420"/>
              <a:gd name="connsiteY1" fmla="*/ 177800 h 1102783"/>
              <a:gd name="connsiteX2" fmla="*/ 482600 w 9087420"/>
              <a:gd name="connsiteY2" fmla="*/ 165100 h 1102783"/>
              <a:gd name="connsiteX3" fmla="*/ 762000 w 9087420"/>
              <a:gd name="connsiteY3" fmla="*/ 495300 h 1102783"/>
              <a:gd name="connsiteX4" fmla="*/ 914400 w 9087420"/>
              <a:gd name="connsiteY4" fmla="*/ 469900 h 1102783"/>
              <a:gd name="connsiteX5" fmla="*/ 1625600 w 9087420"/>
              <a:gd name="connsiteY5" fmla="*/ 1016000 h 1102783"/>
              <a:gd name="connsiteX6" fmla="*/ 1765300 w 9087420"/>
              <a:gd name="connsiteY6" fmla="*/ 990600 h 1102783"/>
              <a:gd name="connsiteX7" fmla="*/ 1968500 w 9087420"/>
              <a:gd name="connsiteY7" fmla="*/ 977900 h 1102783"/>
              <a:gd name="connsiteX8" fmla="*/ 2108200 w 9087420"/>
              <a:gd name="connsiteY8" fmla="*/ 812800 h 1102783"/>
              <a:gd name="connsiteX9" fmla="*/ 2082800 w 9087420"/>
              <a:gd name="connsiteY9" fmla="*/ 660400 h 1102783"/>
              <a:gd name="connsiteX10" fmla="*/ 2120900 w 9087420"/>
              <a:gd name="connsiteY10" fmla="*/ 558800 h 1102783"/>
              <a:gd name="connsiteX11" fmla="*/ 2616200 w 9087420"/>
              <a:gd name="connsiteY11" fmla="*/ 266700 h 1102783"/>
              <a:gd name="connsiteX12" fmla="*/ 2933700 w 9087420"/>
              <a:gd name="connsiteY12" fmla="*/ 812800 h 1102783"/>
              <a:gd name="connsiteX13" fmla="*/ 3149600 w 9087420"/>
              <a:gd name="connsiteY13" fmla="*/ 1054100 h 1102783"/>
              <a:gd name="connsiteX14" fmla="*/ 3470795 w 9087420"/>
              <a:gd name="connsiteY14" fmla="*/ 1032520 h 1102783"/>
              <a:gd name="connsiteX15" fmla="*/ 3614811 w 9087420"/>
              <a:gd name="connsiteY15" fmla="*/ 888504 h 1102783"/>
              <a:gd name="connsiteX16" fmla="*/ 3974851 w 9087420"/>
              <a:gd name="connsiteY16" fmla="*/ 888504 h 1102783"/>
              <a:gd name="connsiteX17" fmla="*/ 4262883 w 9087420"/>
              <a:gd name="connsiteY17" fmla="*/ 384448 h 1102783"/>
              <a:gd name="connsiteX18" fmla="*/ 4694931 w 9087420"/>
              <a:gd name="connsiteY18" fmla="*/ 384448 h 1102783"/>
              <a:gd name="connsiteX19" fmla="*/ 5126979 w 9087420"/>
              <a:gd name="connsiteY19" fmla="*/ 312440 h 1102783"/>
              <a:gd name="connsiteX20" fmla="*/ 6135091 w 9087420"/>
              <a:gd name="connsiteY20" fmla="*/ 312440 h 1102783"/>
              <a:gd name="connsiteX21" fmla="*/ 6438899 w 9087420"/>
              <a:gd name="connsiteY21" fmla="*/ 368300 h 1102783"/>
              <a:gd name="connsiteX22" fmla="*/ 9087420 w 9087420"/>
              <a:gd name="connsiteY22" fmla="*/ 960512 h 1102783"/>
              <a:gd name="connsiteX0" fmla="*/ 0 w 9087420"/>
              <a:gd name="connsiteY0" fmla="*/ 0 h 1102783"/>
              <a:gd name="connsiteX1" fmla="*/ 254000 w 9087420"/>
              <a:gd name="connsiteY1" fmla="*/ 177800 h 1102783"/>
              <a:gd name="connsiteX2" fmla="*/ 482600 w 9087420"/>
              <a:gd name="connsiteY2" fmla="*/ 165100 h 1102783"/>
              <a:gd name="connsiteX3" fmla="*/ 762000 w 9087420"/>
              <a:gd name="connsiteY3" fmla="*/ 495300 h 1102783"/>
              <a:gd name="connsiteX4" fmla="*/ 914400 w 9087420"/>
              <a:gd name="connsiteY4" fmla="*/ 469900 h 1102783"/>
              <a:gd name="connsiteX5" fmla="*/ 1625600 w 9087420"/>
              <a:gd name="connsiteY5" fmla="*/ 1016000 h 1102783"/>
              <a:gd name="connsiteX6" fmla="*/ 1765300 w 9087420"/>
              <a:gd name="connsiteY6" fmla="*/ 990600 h 1102783"/>
              <a:gd name="connsiteX7" fmla="*/ 1968500 w 9087420"/>
              <a:gd name="connsiteY7" fmla="*/ 977900 h 1102783"/>
              <a:gd name="connsiteX8" fmla="*/ 2108200 w 9087420"/>
              <a:gd name="connsiteY8" fmla="*/ 812800 h 1102783"/>
              <a:gd name="connsiteX9" fmla="*/ 2082800 w 9087420"/>
              <a:gd name="connsiteY9" fmla="*/ 660400 h 1102783"/>
              <a:gd name="connsiteX10" fmla="*/ 2120900 w 9087420"/>
              <a:gd name="connsiteY10" fmla="*/ 558800 h 1102783"/>
              <a:gd name="connsiteX11" fmla="*/ 2616200 w 9087420"/>
              <a:gd name="connsiteY11" fmla="*/ 266700 h 1102783"/>
              <a:gd name="connsiteX12" fmla="*/ 2933700 w 9087420"/>
              <a:gd name="connsiteY12" fmla="*/ 812800 h 1102783"/>
              <a:gd name="connsiteX13" fmla="*/ 3149600 w 9087420"/>
              <a:gd name="connsiteY13" fmla="*/ 1054100 h 1102783"/>
              <a:gd name="connsiteX14" fmla="*/ 3470795 w 9087420"/>
              <a:gd name="connsiteY14" fmla="*/ 1032520 h 1102783"/>
              <a:gd name="connsiteX15" fmla="*/ 3614811 w 9087420"/>
              <a:gd name="connsiteY15" fmla="*/ 888504 h 1102783"/>
              <a:gd name="connsiteX16" fmla="*/ 3974851 w 9087420"/>
              <a:gd name="connsiteY16" fmla="*/ 888504 h 1102783"/>
              <a:gd name="connsiteX17" fmla="*/ 4262883 w 9087420"/>
              <a:gd name="connsiteY17" fmla="*/ 384448 h 1102783"/>
              <a:gd name="connsiteX18" fmla="*/ 4694931 w 9087420"/>
              <a:gd name="connsiteY18" fmla="*/ 384448 h 1102783"/>
              <a:gd name="connsiteX19" fmla="*/ 5126979 w 9087420"/>
              <a:gd name="connsiteY19" fmla="*/ 312440 h 1102783"/>
              <a:gd name="connsiteX20" fmla="*/ 6135091 w 9087420"/>
              <a:gd name="connsiteY20" fmla="*/ 312440 h 1102783"/>
              <a:gd name="connsiteX21" fmla="*/ 6438899 w 9087420"/>
              <a:gd name="connsiteY21" fmla="*/ 368300 h 1102783"/>
              <a:gd name="connsiteX22" fmla="*/ 9087420 w 9087420"/>
              <a:gd name="connsiteY22" fmla="*/ 960512 h 1102783"/>
              <a:gd name="connsiteX0" fmla="*/ 0 w 9087420"/>
              <a:gd name="connsiteY0" fmla="*/ 0 h 1102783"/>
              <a:gd name="connsiteX1" fmla="*/ 254000 w 9087420"/>
              <a:gd name="connsiteY1" fmla="*/ 177800 h 1102783"/>
              <a:gd name="connsiteX2" fmla="*/ 482600 w 9087420"/>
              <a:gd name="connsiteY2" fmla="*/ 165100 h 1102783"/>
              <a:gd name="connsiteX3" fmla="*/ 762000 w 9087420"/>
              <a:gd name="connsiteY3" fmla="*/ 495300 h 1102783"/>
              <a:gd name="connsiteX4" fmla="*/ 914400 w 9087420"/>
              <a:gd name="connsiteY4" fmla="*/ 469900 h 1102783"/>
              <a:gd name="connsiteX5" fmla="*/ 1625600 w 9087420"/>
              <a:gd name="connsiteY5" fmla="*/ 1016000 h 1102783"/>
              <a:gd name="connsiteX6" fmla="*/ 1765300 w 9087420"/>
              <a:gd name="connsiteY6" fmla="*/ 990600 h 1102783"/>
              <a:gd name="connsiteX7" fmla="*/ 1968500 w 9087420"/>
              <a:gd name="connsiteY7" fmla="*/ 977900 h 1102783"/>
              <a:gd name="connsiteX8" fmla="*/ 2108200 w 9087420"/>
              <a:gd name="connsiteY8" fmla="*/ 812800 h 1102783"/>
              <a:gd name="connsiteX9" fmla="*/ 2082800 w 9087420"/>
              <a:gd name="connsiteY9" fmla="*/ 660400 h 1102783"/>
              <a:gd name="connsiteX10" fmla="*/ 2120900 w 9087420"/>
              <a:gd name="connsiteY10" fmla="*/ 558800 h 1102783"/>
              <a:gd name="connsiteX11" fmla="*/ 2616200 w 9087420"/>
              <a:gd name="connsiteY11" fmla="*/ 266700 h 1102783"/>
              <a:gd name="connsiteX12" fmla="*/ 2933700 w 9087420"/>
              <a:gd name="connsiteY12" fmla="*/ 812800 h 1102783"/>
              <a:gd name="connsiteX13" fmla="*/ 3149600 w 9087420"/>
              <a:gd name="connsiteY13" fmla="*/ 1054100 h 1102783"/>
              <a:gd name="connsiteX14" fmla="*/ 3470795 w 9087420"/>
              <a:gd name="connsiteY14" fmla="*/ 1032520 h 1102783"/>
              <a:gd name="connsiteX15" fmla="*/ 3614811 w 9087420"/>
              <a:gd name="connsiteY15" fmla="*/ 888504 h 1102783"/>
              <a:gd name="connsiteX16" fmla="*/ 3974851 w 9087420"/>
              <a:gd name="connsiteY16" fmla="*/ 888504 h 1102783"/>
              <a:gd name="connsiteX17" fmla="*/ 4262883 w 9087420"/>
              <a:gd name="connsiteY17" fmla="*/ 384448 h 1102783"/>
              <a:gd name="connsiteX18" fmla="*/ 4694931 w 9087420"/>
              <a:gd name="connsiteY18" fmla="*/ 384448 h 1102783"/>
              <a:gd name="connsiteX19" fmla="*/ 5126979 w 9087420"/>
              <a:gd name="connsiteY19" fmla="*/ 312440 h 1102783"/>
              <a:gd name="connsiteX20" fmla="*/ 6135091 w 9087420"/>
              <a:gd name="connsiteY20" fmla="*/ 312440 h 1102783"/>
              <a:gd name="connsiteX21" fmla="*/ 6423123 w 9087420"/>
              <a:gd name="connsiteY21" fmla="*/ 96416 h 1102783"/>
              <a:gd name="connsiteX22" fmla="*/ 9087420 w 9087420"/>
              <a:gd name="connsiteY22" fmla="*/ 960512 h 1102783"/>
              <a:gd name="connsiteX0" fmla="*/ 0 w 9087420"/>
              <a:gd name="connsiteY0" fmla="*/ 0 h 1102783"/>
              <a:gd name="connsiteX1" fmla="*/ 254000 w 9087420"/>
              <a:gd name="connsiteY1" fmla="*/ 177800 h 1102783"/>
              <a:gd name="connsiteX2" fmla="*/ 482600 w 9087420"/>
              <a:gd name="connsiteY2" fmla="*/ 165100 h 1102783"/>
              <a:gd name="connsiteX3" fmla="*/ 762000 w 9087420"/>
              <a:gd name="connsiteY3" fmla="*/ 495300 h 1102783"/>
              <a:gd name="connsiteX4" fmla="*/ 914400 w 9087420"/>
              <a:gd name="connsiteY4" fmla="*/ 469900 h 1102783"/>
              <a:gd name="connsiteX5" fmla="*/ 1625600 w 9087420"/>
              <a:gd name="connsiteY5" fmla="*/ 1016000 h 1102783"/>
              <a:gd name="connsiteX6" fmla="*/ 1765300 w 9087420"/>
              <a:gd name="connsiteY6" fmla="*/ 990600 h 1102783"/>
              <a:gd name="connsiteX7" fmla="*/ 1968500 w 9087420"/>
              <a:gd name="connsiteY7" fmla="*/ 977900 h 1102783"/>
              <a:gd name="connsiteX8" fmla="*/ 2108200 w 9087420"/>
              <a:gd name="connsiteY8" fmla="*/ 812800 h 1102783"/>
              <a:gd name="connsiteX9" fmla="*/ 2082800 w 9087420"/>
              <a:gd name="connsiteY9" fmla="*/ 660400 h 1102783"/>
              <a:gd name="connsiteX10" fmla="*/ 2120900 w 9087420"/>
              <a:gd name="connsiteY10" fmla="*/ 558800 h 1102783"/>
              <a:gd name="connsiteX11" fmla="*/ 2616200 w 9087420"/>
              <a:gd name="connsiteY11" fmla="*/ 266700 h 1102783"/>
              <a:gd name="connsiteX12" fmla="*/ 2933700 w 9087420"/>
              <a:gd name="connsiteY12" fmla="*/ 812800 h 1102783"/>
              <a:gd name="connsiteX13" fmla="*/ 3149600 w 9087420"/>
              <a:gd name="connsiteY13" fmla="*/ 1054100 h 1102783"/>
              <a:gd name="connsiteX14" fmla="*/ 3470795 w 9087420"/>
              <a:gd name="connsiteY14" fmla="*/ 1032520 h 1102783"/>
              <a:gd name="connsiteX15" fmla="*/ 3614811 w 9087420"/>
              <a:gd name="connsiteY15" fmla="*/ 888504 h 1102783"/>
              <a:gd name="connsiteX16" fmla="*/ 3974851 w 9087420"/>
              <a:gd name="connsiteY16" fmla="*/ 888504 h 1102783"/>
              <a:gd name="connsiteX17" fmla="*/ 4262883 w 9087420"/>
              <a:gd name="connsiteY17" fmla="*/ 384448 h 1102783"/>
              <a:gd name="connsiteX18" fmla="*/ 4694931 w 9087420"/>
              <a:gd name="connsiteY18" fmla="*/ 384448 h 1102783"/>
              <a:gd name="connsiteX19" fmla="*/ 5126979 w 9087420"/>
              <a:gd name="connsiteY19" fmla="*/ 312440 h 1102783"/>
              <a:gd name="connsiteX20" fmla="*/ 6135091 w 9087420"/>
              <a:gd name="connsiteY20" fmla="*/ 312440 h 1102783"/>
              <a:gd name="connsiteX21" fmla="*/ 6423123 w 9087420"/>
              <a:gd name="connsiteY21" fmla="*/ 96416 h 1102783"/>
              <a:gd name="connsiteX22" fmla="*/ 9087420 w 9087420"/>
              <a:gd name="connsiteY22" fmla="*/ 960512 h 1102783"/>
              <a:gd name="connsiteX0" fmla="*/ 0 w 9087420"/>
              <a:gd name="connsiteY0" fmla="*/ 0 h 1102783"/>
              <a:gd name="connsiteX1" fmla="*/ 254000 w 9087420"/>
              <a:gd name="connsiteY1" fmla="*/ 177800 h 1102783"/>
              <a:gd name="connsiteX2" fmla="*/ 482600 w 9087420"/>
              <a:gd name="connsiteY2" fmla="*/ 165100 h 1102783"/>
              <a:gd name="connsiteX3" fmla="*/ 762000 w 9087420"/>
              <a:gd name="connsiteY3" fmla="*/ 495300 h 1102783"/>
              <a:gd name="connsiteX4" fmla="*/ 914400 w 9087420"/>
              <a:gd name="connsiteY4" fmla="*/ 469900 h 1102783"/>
              <a:gd name="connsiteX5" fmla="*/ 1625600 w 9087420"/>
              <a:gd name="connsiteY5" fmla="*/ 1016000 h 1102783"/>
              <a:gd name="connsiteX6" fmla="*/ 1765300 w 9087420"/>
              <a:gd name="connsiteY6" fmla="*/ 990600 h 1102783"/>
              <a:gd name="connsiteX7" fmla="*/ 1968500 w 9087420"/>
              <a:gd name="connsiteY7" fmla="*/ 977900 h 1102783"/>
              <a:gd name="connsiteX8" fmla="*/ 2108200 w 9087420"/>
              <a:gd name="connsiteY8" fmla="*/ 812800 h 1102783"/>
              <a:gd name="connsiteX9" fmla="*/ 2082800 w 9087420"/>
              <a:gd name="connsiteY9" fmla="*/ 660400 h 1102783"/>
              <a:gd name="connsiteX10" fmla="*/ 2120900 w 9087420"/>
              <a:gd name="connsiteY10" fmla="*/ 558800 h 1102783"/>
              <a:gd name="connsiteX11" fmla="*/ 2616200 w 9087420"/>
              <a:gd name="connsiteY11" fmla="*/ 266700 h 1102783"/>
              <a:gd name="connsiteX12" fmla="*/ 2933700 w 9087420"/>
              <a:gd name="connsiteY12" fmla="*/ 812800 h 1102783"/>
              <a:gd name="connsiteX13" fmla="*/ 3149600 w 9087420"/>
              <a:gd name="connsiteY13" fmla="*/ 1054100 h 1102783"/>
              <a:gd name="connsiteX14" fmla="*/ 3470795 w 9087420"/>
              <a:gd name="connsiteY14" fmla="*/ 1032520 h 1102783"/>
              <a:gd name="connsiteX15" fmla="*/ 3614811 w 9087420"/>
              <a:gd name="connsiteY15" fmla="*/ 888504 h 1102783"/>
              <a:gd name="connsiteX16" fmla="*/ 3974851 w 9087420"/>
              <a:gd name="connsiteY16" fmla="*/ 888504 h 1102783"/>
              <a:gd name="connsiteX17" fmla="*/ 4262883 w 9087420"/>
              <a:gd name="connsiteY17" fmla="*/ 384448 h 1102783"/>
              <a:gd name="connsiteX18" fmla="*/ 4694931 w 9087420"/>
              <a:gd name="connsiteY18" fmla="*/ 384448 h 1102783"/>
              <a:gd name="connsiteX19" fmla="*/ 5126979 w 9087420"/>
              <a:gd name="connsiteY19" fmla="*/ 312440 h 1102783"/>
              <a:gd name="connsiteX20" fmla="*/ 6135091 w 9087420"/>
              <a:gd name="connsiteY20" fmla="*/ 312440 h 1102783"/>
              <a:gd name="connsiteX21" fmla="*/ 6423123 w 9087420"/>
              <a:gd name="connsiteY21" fmla="*/ 96416 h 1102783"/>
              <a:gd name="connsiteX22" fmla="*/ 9087420 w 9087420"/>
              <a:gd name="connsiteY22" fmla="*/ 960512 h 1102783"/>
              <a:gd name="connsiteX0" fmla="*/ 0 w 9087419"/>
              <a:gd name="connsiteY0" fmla="*/ 0 h 3912840"/>
              <a:gd name="connsiteX1" fmla="*/ 254000 w 9087419"/>
              <a:gd name="connsiteY1" fmla="*/ 177800 h 3912840"/>
              <a:gd name="connsiteX2" fmla="*/ 482600 w 9087419"/>
              <a:gd name="connsiteY2" fmla="*/ 165100 h 3912840"/>
              <a:gd name="connsiteX3" fmla="*/ 762000 w 9087419"/>
              <a:gd name="connsiteY3" fmla="*/ 495300 h 3912840"/>
              <a:gd name="connsiteX4" fmla="*/ 914400 w 9087419"/>
              <a:gd name="connsiteY4" fmla="*/ 469900 h 3912840"/>
              <a:gd name="connsiteX5" fmla="*/ 1625600 w 9087419"/>
              <a:gd name="connsiteY5" fmla="*/ 1016000 h 3912840"/>
              <a:gd name="connsiteX6" fmla="*/ 1765300 w 9087419"/>
              <a:gd name="connsiteY6" fmla="*/ 990600 h 3912840"/>
              <a:gd name="connsiteX7" fmla="*/ 1968500 w 9087419"/>
              <a:gd name="connsiteY7" fmla="*/ 977900 h 3912840"/>
              <a:gd name="connsiteX8" fmla="*/ 2108200 w 9087419"/>
              <a:gd name="connsiteY8" fmla="*/ 812800 h 3912840"/>
              <a:gd name="connsiteX9" fmla="*/ 2082800 w 9087419"/>
              <a:gd name="connsiteY9" fmla="*/ 660400 h 3912840"/>
              <a:gd name="connsiteX10" fmla="*/ 2120900 w 9087419"/>
              <a:gd name="connsiteY10" fmla="*/ 558800 h 3912840"/>
              <a:gd name="connsiteX11" fmla="*/ 2616200 w 9087419"/>
              <a:gd name="connsiteY11" fmla="*/ 266700 h 3912840"/>
              <a:gd name="connsiteX12" fmla="*/ 2933700 w 9087419"/>
              <a:gd name="connsiteY12" fmla="*/ 812800 h 3912840"/>
              <a:gd name="connsiteX13" fmla="*/ 3149600 w 9087419"/>
              <a:gd name="connsiteY13" fmla="*/ 1054100 h 3912840"/>
              <a:gd name="connsiteX14" fmla="*/ 3470795 w 9087419"/>
              <a:gd name="connsiteY14" fmla="*/ 1032520 h 3912840"/>
              <a:gd name="connsiteX15" fmla="*/ 3614811 w 9087419"/>
              <a:gd name="connsiteY15" fmla="*/ 888504 h 3912840"/>
              <a:gd name="connsiteX16" fmla="*/ 3974851 w 9087419"/>
              <a:gd name="connsiteY16" fmla="*/ 888504 h 3912840"/>
              <a:gd name="connsiteX17" fmla="*/ 4262883 w 9087419"/>
              <a:gd name="connsiteY17" fmla="*/ 384448 h 3912840"/>
              <a:gd name="connsiteX18" fmla="*/ 4694931 w 9087419"/>
              <a:gd name="connsiteY18" fmla="*/ 384448 h 3912840"/>
              <a:gd name="connsiteX19" fmla="*/ 5126979 w 9087419"/>
              <a:gd name="connsiteY19" fmla="*/ 312440 h 3912840"/>
              <a:gd name="connsiteX20" fmla="*/ 6135091 w 9087419"/>
              <a:gd name="connsiteY20" fmla="*/ 312440 h 3912840"/>
              <a:gd name="connsiteX21" fmla="*/ 6423123 w 9087419"/>
              <a:gd name="connsiteY21" fmla="*/ 96416 h 3912840"/>
              <a:gd name="connsiteX22" fmla="*/ 9087419 w 9087419"/>
              <a:gd name="connsiteY22" fmla="*/ 3912840 h 3912840"/>
              <a:gd name="connsiteX0" fmla="*/ 0 w 9125255"/>
              <a:gd name="connsiteY0" fmla="*/ 0 h 3912840"/>
              <a:gd name="connsiteX1" fmla="*/ 254000 w 9125255"/>
              <a:gd name="connsiteY1" fmla="*/ 177800 h 3912840"/>
              <a:gd name="connsiteX2" fmla="*/ 482600 w 9125255"/>
              <a:gd name="connsiteY2" fmla="*/ 165100 h 3912840"/>
              <a:gd name="connsiteX3" fmla="*/ 762000 w 9125255"/>
              <a:gd name="connsiteY3" fmla="*/ 495300 h 3912840"/>
              <a:gd name="connsiteX4" fmla="*/ 914400 w 9125255"/>
              <a:gd name="connsiteY4" fmla="*/ 469900 h 3912840"/>
              <a:gd name="connsiteX5" fmla="*/ 1625600 w 9125255"/>
              <a:gd name="connsiteY5" fmla="*/ 1016000 h 3912840"/>
              <a:gd name="connsiteX6" fmla="*/ 1765300 w 9125255"/>
              <a:gd name="connsiteY6" fmla="*/ 990600 h 3912840"/>
              <a:gd name="connsiteX7" fmla="*/ 1968500 w 9125255"/>
              <a:gd name="connsiteY7" fmla="*/ 977900 h 3912840"/>
              <a:gd name="connsiteX8" fmla="*/ 2108200 w 9125255"/>
              <a:gd name="connsiteY8" fmla="*/ 812800 h 3912840"/>
              <a:gd name="connsiteX9" fmla="*/ 2082800 w 9125255"/>
              <a:gd name="connsiteY9" fmla="*/ 660400 h 3912840"/>
              <a:gd name="connsiteX10" fmla="*/ 2120900 w 9125255"/>
              <a:gd name="connsiteY10" fmla="*/ 558800 h 3912840"/>
              <a:gd name="connsiteX11" fmla="*/ 2616200 w 9125255"/>
              <a:gd name="connsiteY11" fmla="*/ 266700 h 3912840"/>
              <a:gd name="connsiteX12" fmla="*/ 2933700 w 9125255"/>
              <a:gd name="connsiteY12" fmla="*/ 812800 h 3912840"/>
              <a:gd name="connsiteX13" fmla="*/ 3149600 w 9125255"/>
              <a:gd name="connsiteY13" fmla="*/ 1054100 h 3912840"/>
              <a:gd name="connsiteX14" fmla="*/ 3470795 w 9125255"/>
              <a:gd name="connsiteY14" fmla="*/ 1032520 h 3912840"/>
              <a:gd name="connsiteX15" fmla="*/ 3614811 w 9125255"/>
              <a:gd name="connsiteY15" fmla="*/ 888504 h 3912840"/>
              <a:gd name="connsiteX16" fmla="*/ 3974851 w 9125255"/>
              <a:gd name="connsiteY16" fmla="*/ 888504 h 3912840"/>
              <a:gd name="connsiteX17" fmla="*/ 4262883 w 9125255"/>
              <a:gd name="connsiteY17" fmla="*/ 384448 h 3912840"/>
              <a:gd name="connsiteX18" fmla="*/ 4694931 w 9125255"/>
              <a:gd name="connsiteY18" fmla="*/ 384448 h 3912840"/>
              <a:gd name="connsiteX19" fmla="*/ 5126979 w 9125255"/>
              <a:gd name="connsiteY19" fmla="*/ 312440 h 3912840"/>
              <a:gd name="connsiteX20" fmla="*/ 6135091 w 9125255"/>
              <a:gd name="connsiteY20" fmla="*/ 312440 h 3912840"/>
              <a:gd name="connsiteX21" fmla="*/ 6423123 w 9125255"/>
              <a:gd name="connsiteY21" fmla="*/ 96416 h 3912840"/>
              <a:gd name="connsiteX22" fmla="*/ 9087419 w 9125255"/>
              <a:gd name="connsiteY22" fmla="*/ 3912840 h 3912840"/>
              <a:gd name="connsiteX0" fmla="*/ 0 w 9087419"/>
              <a:gd name="connsiteY0" fmla="*/ 204272 h 4117112"/>
              <a:gd name="connsiteX1" fmla="*/ 254000 w 9087419"/>
              <a:gd name="connsiteY1" fmla="*/ 382072 h 4117112"/>
              <a:gd name="connsiteX2" fmla="*/ 482600 w 9087419"/>
              <a:gd name="connsiteY2" fmla="*/ 369372 h 4117112"/>
              <a:gd name="connsiteX3" fmla="*/ 762000 w 9087419"/>
              <a:gd name="connsiteY3" fmla="*/ 699572 h 4117112"/>
              <a:gd name="connsiteX4" fmla="*/ 914400 w 9087419"/>
              <a:gd name="connsiteY4" fmla="*/ 674172 h 4117112"/>
              <a:gd name="connsiteX5" fmla="*/ 1625600 w 9087419"/>
              <a:gd name="connsiteY5" fmla="*/ 1220272 h 4117112"/>
              <a:gd name="connsiteX6" fmla="*/ 1765300 w 9087419"/>
              <a:gd name="connsiteY6" fmla="*/ 1194872 h 4117112"/>
              <a:gd name="connsiteX7" fmla="*/ 1968500 w 9087419"/>
              <a:gd name="connsiteY7" fmla="*/ 1182172 h 4117112"/>
              <a:gd name="connsiteX8" fmla="*/ 2108200 w 9087419"/>
              <a:gd name="connsiteY8" fmla="*/ 1017072 h 4117112"/>
              <a:gd name="connsiteX9" fmla="*/ 2082800 w 9087419"/>
              <a:gd name="connsiteY9" fmla="*/ 864672 h 4117112"/>
              <a:gd name="connsiteX10" fmla="*/ 2120900 w 9087419"/>
              <a:gd name="connsiteY10" fmla="*/ 763072 h 4117112"/>
              <a:gd name="connsiteX11" fmla="*/ 2616200 w 9087419"/>
              <a:gd name="connsiteY11" fmla="*/ 470972 h 4117112"/>
              <a:gd name="connsiteX12" fmla="*/ 2933700 w 9087419"/>
              <a:gd name="connsiteY12" fmla="*/ 1017072 h 4117112"/>
              <a:gd name="connsiteX13" fmla="*/ 3149600 w 9087419"/>
              <a:gd name="connsiteY13" fmla="*/ 1258372 h 4117112"/>
              <a:gd name="connsiteX14" fmla="*/ 3470795 w 9087419"/>
              <a:gd name="connsiteY14" fmla="*/ 1236792 h 4117112"/>
              <a:gd name="connsiteX15" fmla="*/ 3614811 w 9087419"/>
              <a:gd name="connsiteY15" fmla="*/ 1092776 h 4117112"/>
              <a:gd name="connsiteX16" fmla="*/ 3974851 w 9087419"/>
              <a:gd name="connsiteY16" fmla="*/ 1092776 h 4117112"/>
              <a:gd name="connsiteX17" fmla="*/ 4262883 w 9087419"/>
              <a:gd name="connsiteY17" fmla="*/ 588720 h 4117112"/>
              <a:gd name="connsiteX18" fmla="*/ 4694931 w 9087419"/>
              <a:gd name="connsiteY18" fmla="*/ 588720 h 4117112"/>
              <a:gd name="connsiteX19" fmla="*/ 5126979 w 9087419"/>
              <a:gd name="connsiteY19" fmla="*/ 516712 h 4117112"/>
              <a:gd name="connsiteX20" fmla="*/ 6135091 w 9087419"/>
              <a:gd name="connsiteY20" fmla="*/ 516712 h 4117112"/>
              <a:gd name="connsiteX21" fmla="*/ 6423123 w 9087419"/>
              <a:gd name="connsiteY21" fmla="*/ 300688 h 4117112"/>
              <a:gd name="connsiteX22" fmla="*/ 6756400 w 9087419"/>
              <a:gd name="connsiteY22" fmla="*/ 636071 h 4117112"/>
              <a:gd name="connsiteX23" fmla="*/ 9087419 w 9087419"/>
              <a:gd name="connsiteY23" fmla="*/ 4117112 h 4117112"/>
              <a:gd name="connsiteX0" fmla="*/ 0 w 9087419"/>
              <a:gd name="connsiteY0" fmla="*/ 0 h 3912840"/>
              <a:gd name="connsiteX1" fmla="*/ 254000 w 9087419"/>
              <a:gd name="connsiteY1" fmla="*/ 177800 h 3912840"/>
              <a:gd name="connsiteX2" fmla="*/ 482600 w 9087419"/>
              <a:gd name="connsiteY2" fmla="*/ 165100 h 3912840"/>
              <a:gd name="connsiteX3" fmla="*/ 762000 w 9087419"/>
              <a:gd name="connsiteY3" fmla="*/ 495300 h 3912840"/>
              <a:gd name="connsiteX4" fmla="*/ 914400 w 9087419"/>
              <a:gd name="connsiteY4" fmla="*/ 469900 h 3912840"/>
              <a:gd name="connsiteX5" fmla="*/ 1625600 w 9087419"/>
              <a:gd name="connsiteY5" fmla="*/ 1016000 h 3912840"/>
              <a:gd name="connsiteX6" fmla="*/ 1765300 w 9087419"/>
              <a:gd name="connsiteY6" fmla="*/ 990600 h 3912840"/>
              <a:gd name="connsiteX7" fmla="*/ 1968500 w 9087419"/>
              <a:gd name="connsiteY7" fmla="*/ 977900 h 3912840"/>
              <a:gd name="connsiteX8" fmla="*/ 2108200 w 9087419"/>
              <a:gd name="connsiteY8" fmla="*/ 812800 h 3912840"/>
              <a:gd name="connsiteX9" fmla="*/ 2082800 w 9087419"/>
              <a:gd name="connsiteY9" fmla="*/ 660400 h 3912840"/>
              <a:gd name="connsiteX10" fmla="*/ 2120900 w 9087419"/>
              <a:gd name="connsiteY10" fmla="*/ 558800 h 3912840"/>
              <a:gd name="connsiteX11" fmla="*/ 2616200 w 9087419"/>
              <a:gd name="connsiteY11" fmla="*/ 266700 h 3912840"/>
              <a:gd name="connsiteX12" fmla="*/ 2933700 w 9087419"/>
              <a:gd name="connsiteY12" fmla="*/ 812800 h 3912840"/>
              <a:gd name="connsiteX13" fmla="*/ 3149600 w 9087419"/>
              <a:gd name="connsiteY13" fmla="*/ 1054100 h 3912840"/>
              <a:gd name="connsiteX14" fmla="*/ 3470795 w 9087419"/>
              <a:gd name="connsiteY14" fmla="*/ 1032520 h 3912840"/>
              <a:gd name="connsiteX15" fmla="*/ 3614811 w 9087419"/>
              <a:gd name="connsiteY15" fmla="*/ 888504 h 3912840"/>
              <a:gd name="connsiteX16" fmla="*/ 3974851 w 9087419"/>
              <a:gd name="connsiteY16" fmla="*/ 888504 h 3912840"/>
              <a:gd name="connsiteX17" fmla="*/ 4262883 w 9087419"/>
              <a:gd name="connsiteY17" fmla="*/ 384448 h 3912840"/>
              <a:gd name="connsiteX18" fmla="*/ 4694931 w 9087419"/>
              <a:gd name="connsiteY18" fmla="*/ 384448 h 3912840"/>
              <a:gd name="connsiteX19" fmla="*/ 5126979 w 9087419"/>
              <a:gd name="connsiteY19" fmla="*/ 312440 h 3912840"/>
              <a:gd name="connsiteX20" fmla="*/ 6135091 w 9087419"/>
              <a:gd name="connsiteY20" fmla="*/ 312440 h 3912840"/>
              <a:gd name="connsiteX21" fmla="*/ 6423123 w 9087419"/>
              <a:gd name="connsiteY21" fmla="*/ 96416 h 3912840"/>
              <a:gd name="connsiteX22" fmla="*/ 6855172 w 9087419"/>
              <a:gd name="connsiteY22" fmla="*/ 672479 h 3912840"/>
              <a:gd name="connsiteX23" fmla="*/ 9087419 w 9087419"/>
              <a:gd name="connsiteY23" fmla="*/ 3912840 h 3912840"/>
              <a:gd name="connsiteX0" fmla="*/ 0 w 9087419"/>
              <a:gd name="connsiteY0" fmla="*/ 0 h 3912840"/>
              <a:gd name="connsiteX1" fmla="*/ 254000 w 9087419"/>
              <a:gd name="connsiteY1" fmla="*/ 177800 h 3912840"/>
              <a:gd name="connsiteX2" fmla="*/ 482600 w 9087419"/>
              <a:gd name="connsiteY2" fmla="*/ 165100 h 3912840"/>
              <a:gd name="connsiteX3" fmla="*/ 762000 w 9087419"/>
              <a:gd name="connsiteY3" fmla="*/ 495300 h 3912840"/>
              <a:gd name="connsiteX4" fmla="*/ 914400 w 9087419"/>
              <a:gd name="connsiteY4" fmla="*/ 469900 h 3912840"/>
              <a:gd name="connsiteX5" fmla="*/ 1625600 w 9087419"/>
              <a:gd name="connsiteY5" fmla="*/ 1016000 h 3912840"/>
              <a:gd name="connsiteX6" fmla="*/ 1765300 w 9087419"/>
              <a:gd name="connsiteY6" fmla="*/ 990600 h 3912840"/>
              <a:gd name="connsiteX7" fmla="*/ 1968500 w 9087419"/>
              <a:gd name="connsiteY7" fmla="*/ 977900 h 3912840"/>
              <a:gd name="connsiteX8" fmla="*/ 2108200 w 9087419"/>
              <a:gd name="connsiteY8" fmla="*/ 812800 h 3912840"/>
              <a:gd name="connsiteX9" fmla="*/ 2082800 w 9087419"/>
              <a:gd name="connsiteY9" fmla="*/ 660400 h 3912840"/>
              <a:gd name="connsiteX10" fmla="*/ 2120900 w 9087419"/>
              <a:gd name="connsiteY10" fmla="*/ 558800 h 3912840"/>
              <a:gd name="connsiteX11" fmla="*/ 2616200 w 9087419"/>
              <a:gd name="connsiteY11" fmla="*/ 266700 h 3912840"/>
              <a:gd name="connsiteX12" fmla="*/ 2933700 w 9087419"/>
              <a:gd name="connsiteY12" fmla="*/ 812800 h 3912840"/>
              <a:gd name="connsiteX13" fmla="*/ 3149600 w 9087419"/>
              <a:gd name="connsiteY13" fmla="*/ 1054100 h 3912840"/>
              <a:gd name="connsiteX14" fmla="*/ 3470795 w 9087419"/>
              <a:gd name="connsiteY14" fmla="*/ 1032520 h 3912840"/>
              <a:gd name="connsiteX15" fmla="*/ 3614811 w 9087419"/>
              <a:gd name="connsiteY15" fmla="*/ 888504 h 3912840"/>
              <a:gd name="connsiteX16" fmla="*/ 3974851 w 9087419"/>
              <a:gd name="connsiteY16" fmla="*/ 888504 h 3912840"/>
              <a:gd name="connsiteX17" fmla="*/ 4262883 w 9087419"/>
              <a:gd name="connsiteY17" fmla="*/ 384448 h 3912840"/>
              <a:gd name="connsiteX18" fmla="*/ 4694931 w 9087419"/>
              <a:gd name="connsiteY18" fmla="*/ 384448 h 3912840"/>
              <a:gd name="connsiteX19" fmla="*/ 5126979 w 9087419"/>
              <a:gd name="connsiteY19" fmla="*/ 312440 h 3912840"/>
              <a:gd name="connsiteX20" fmla="*/ 6135091 w 9087419"/>
              <a:gd name="connsiteY20" fmla="*/ 312440 h 3912840"/>
              <a:gd name="connsiteX21" fmla="*/ 6423123 w 9087419"/>
              <a:gd name="connsiteY21" fmla="*/ 96416 h 3912840"/>
              <a:gd name="connsiteX22" fmla="*/ 6855172 w 9087419"/>
              <a:gd name="connsiteY22" fmla="*/ 672479 h 3912840"/>
              <a:gd name="connsiteX23" fmla="*/ 6999188 w 9087419"/>
              <a:gd name="connsiteY23" fmla="*/ 888503 h 3912840"/>
              <a:gd name="connsiteX24" fmla="*/ 9087419 w 9087419"/>
              <a:gd name="connsiteY24" fmla="*/ 3912840 h 3912840"/>
              <a:gd name="connsiteX0" fmla="*/ 0 w 9087419"/>
              <a:gd name="connsiteY0" fmla="*/ 0 h 3912840"/>
              <a:gd name="connsiteX1" fmla="*/ 254000 w 9087419"/>
              <a:gd name="connsiteY1" fmla="*/ 177800 h 3912840"/>
              <a:gd name="connsiteX2" fmla="*/ 482600 w 9087419"/>
              <a:gd name="connsiteY2" fmla="*/ 165100 h 3912840"/>
              <a:gd name="connsiteX3" fmla="*/ 762000 w 9087419"/>
              <a:gd name="connsiteY3" fmla="*/ 495300 h 3912840"/>
              <a:gd name="connsiteX4" fmla="*/ 914400 w 9087419"/>
              <a:gd name="connsiteY4" fmla="*/ 469900 h 3912840"/>
              <a:gd name="connsiteX5" fmla="*/ 1625600 w 9087419"/>
              <a:gd name="connsiteY5" fmla="*/ 1016000 h 3912840"/>
              <a:gd name="connsiteX6" fmla="*/ 1765300 w 9087419"/>
              <a:gd name="connsiteY6" fmla="*/ 990600 h 3912840"/>
              <a:gd name="connsiteX7" fmla="*/ 1968500 w 9087419"/>
              <a:gd name="connsiteY7" fmla="*/ 977900 h 3912840"/>
              <a:gd name="connsiteX8" fmla="*/ 2108200 w 9087419"/>
              <a:gd name="connsiteY8" fmla="*/ 812800 h 3912840"/>
              <a:gd name="connsiteX9" fmla="*/ 2082800 w 9087419"/>
              <a:gd name="connsiteY9" fmla="*/ 660400 h 3912840"/>
              <a:gd name="connsiteX10" fmla="*/ 2120900 w 9087419"/>
              <a:gd name="connsiteY10" fmla="*/ 558800 h 3912840"/>
              <a:gd name="connsiteX11" fmla="*/ 2616200 w 9087419"/>
              <a:gd name="connsiteY11" fmla="*/ 266700 h 3912840"/>
              <a:gd name="connsiteX12" fmla="*/ 2933700 w 9087419"/>
              <a:gd name="connsiteY12" fmla="*/ 812800 h 3912840"/>
              <a:gd name="connsiteX13" fmla="*/ 3149600 w 9087419"/>
              <a:gd name="connsiteY13" fmla="*/ 1054100 h 3912840"/>
              <a:gd name="connsiteX14" fmla="*/ 3470795 w 9087419"/>
              <a:gd name="connsiteY14" fmla="*/ 1032520 h 3912840"/>
              <a:gd name="connsiteX15" fmla="*/ 3614811 w 9087419"/>
              <a:gd name="connsiteY15" fmla="*/ 888504 h 3912840"/>
              <a:gd name="connsiteX16" fmla="*/ 3974851 w 9087419"/>
              <a:gd name="connsiteY16" fmla="*/ 888504 h 3912840"/>
              <a:gd name="connsiteX17" fmla="*/ 4262883 w 9087419"/>
              <a:gd name="connsiteY17" fmla="*/ 384448 h 3912840"/>
              <a:gd name="connsiteX18" fmla="*/ 4694931 w 9087419"/>
              <a:gd name="connsiteY18" fmla="*/ 384448 h 3912840"/>
              <a:gd name="connsiteX19" fmla="*/ 5126979 w 9087419"/>
              <a:gd name="connsiteY19" fmla="*/ 312440 h 3912840"/>
              <a:gd name="connsiteX20" fmla="*/ 6135091 w 9087419"/>
              <a:gd name="connsiteY20" fmla="*/ 312440 h 3912840"/>
              <a:gd name="connsiteX21" fmla="*/ 6423123 w 9087419"/>
              <a:gd name="connsiteY21" fmla="*/ 96416 h 3912840"/>
              <a:gd name="connsiteX22" fmla="*/ 6855172 w 9087419"/>
              <a:gd name="connsiteY22" fmla="*/ 672479 h 3912840"/>
              <a:gd name="connsiteX23" fmla="*/ 6999188 w 9087419"/>
              <a:gd name="connsiteY23" fmla="*/ 888503 h 3912840"/>
              <a:gd name="connsiteX24" fmla="*/ 9087419 w 9087419"/>
              <a:gd name="connsiteY24" fmla="*/ 3912840 h 3912840"/>
              <a:gd name="connsiteX0" fmla="*/ 0 w 9087419"/>
              <a:gd name="connsiteY0" fmla="*/ 0 h 3912840"/>
              <a:gd name="connsiteX1" fmla="*/ 254000 w 9087419"/>
              <a:gd name="connsiteY1" fmla="*/ 177800 h 3912840"/>
              <a:gd name="connsiteX2" fmla="*/ 482600 w 9087419"/>
              <a:gd name="connsiteY2" fmla="*/ 165100 h 3912840"/>
              <a:gd name="connsiteX3" fmla="*/ 762000 w 9087419"/>
              <a:gd name="connsiteY3" fmla="*/ 495300 h 3912840"/>
              <a:gd name="connsiteX4" fmla="*/ 914400 w 9087419"/>
              <a:gd name="connsiteY4" fmla="*/ 469900 h 3912840"/>
              <a:gd name="connsiteX5" fmla="*/ 1625600 w 9087419"/>
              <a:gd name="connsiteY5" fmla="*/ 1016000 h 3912840"/>
              <a:gd name="connsiteX6" fmla="*/ 1765300 w 9087419"/>
              <a:gd name="connsiteY6" fmla="*/ 990600 h 3912840"/>
              <a:gd name="connsiteX7" fmla="*/ 1968500 w 9087419"/>
              <a:gd name="connsiteY7" fmla="*/ 977900 h 3912840"/>
              <a:gd name="connsiteX8" fmla="*/ 2108200 w 9087419"/>
              <a:gd name="connsiteY8" fmla="*/ 812800 h 3912840"/>
              <a:gd name="connsiteX9" fmla="*/ 2082800 w 9087419"/>
              <a:gd name="connsiteY9" fmla="*/ 660400 h 3912840"/>
              <a:gd name="connsiteX10" fmla="*/ 2120900 w 9087419"/>
              <a:gd name="connsiteY10" fmla="*/ 558800 h 3912840"/>
              <a:gd name="connsiteX11" fmla="*/ 2616200 w 9087419"/>
              <a:gd name="connsiteY11" fmla="*/ 266700 h 3912840"/>
              <a:gd name="connsiteX12" fmla="*/ 2933700 w 9087419"/>
              <a:gd name="connsiteY12" fmla="*/ 812800 h 3912840"/>
              <a:gd name="connsiteX13" fmla="*/ 3149600 w 9087419"/>
              <a:gd name="connsiteY13" fmla="*/ 1054100 h 3912840"/>
              <a:gd name="connsiteX14" fmla="*/ 3470795 w 9087419"/>
              <a:gd name="connsiteY14" fmla="*/ 1032520 h 3912840"/>
              <a:gd name="connsiteX15" fmla="*/ 3614811 w 9087419"/>
              <a:gd name="connsiteY15" fmla="*/ 888504 h 3912840"/>
              <a:gd name="connsiteX16" fmla="*/ 3974851 w 9087419"/>
              <a:gd name="connsiteY16" fmla="*/ 888504 h 3912840"/>
              <a:gd name="connsiteX17" fmla="*/ 4262883 w 9087419"/>
              <a:gd name="connsiteY17" fmla="*/ 384448 h 3912840"/>
              <a:gd name="connsiteX18" fmla="*/ 4694931 w 9087419"/>
              <a:gd name="connsiteY18" fmla="*/ 384448 h 3912840"/>
              <a:gd name="connsiteX19" fmla="*/ 5126979 w 9087419"/>
              <a:gd name="connsiteY19" fmla="*/ 312440 h 3912840"/>
              <a:gd name="connsiteX20" fmla="*/ 6135091 w 9087419"/>
              <a:gd name="connsiteY20" fmla="*/ 312440 h 3912840"/>
              <a:gd name="connsiteX21" fmla="*/ 6423123 w 9087419"/>
              <a:gd name="connsiteY21" fmla="*/ 96416 h 3912840"/>
              <a:gd name="connsiteX22" fmla="*/ 6855172 w 9087419"/>
              <a:gd name="connsiteY22" fmla="*/ 672479 h 3912840"/>
              <a:gd name="connsiteX23" fmla="*/ 6999188 w 9087419"/>
              <a:gd name="connsiteY23" fmla="*/ 888503 h 3912840"/>
              <a:gd name="connsiteX24" fmla="*/ 9087419 w 9087419"/>
              <a:gd name="connsiteY24" fmla="*/ 3912840 h 3912840"/>
              <a:gd name="connsiteX0" fmla="*/ 0 w 9087419"/>
              <a:gd name="connsiteY0" fmla="*/ 0 h 3912840"/>
              <a:gd name="connsiteX1" fmla="*/ 254000 w 9087419"/>
              <a:gd name="connsiteY1" fmla="*/ 177800 h 3912840"/>
              <a:gd name="connsiteX2" fmla="*/ 482600 w 9087419"/>
              <a:gd name="connsiteY2" fmla="*/ 165100 h 3912840"/>
              <a:gd name="connsiteX3" fmla="*/ 762000 w 9087419"/>
              <a:gd name="connsiteY3" fmla="*/ 495300 h 3912840"/>
              <a:gd name="connsiteX4" fmla="*/ 914400 w 9087419"/>
              <a:gd name="connsiteY4" fmla="*/ 469900 h 3912840"/>
              <a:gd name="connsiteX5" fmla="*/ 1625600 w 9087419"/>
              <a:gd name="connsiteY5" fmla="*/ 1016000 h 3912840"/>
              <a:gd name="connsiteX6" fmla="*/ 1765300 w 9087419"/>
              <a:gd name="connsiteY6" fmla="*/ 990600 h 3912840"/>
              <a:gd name="connsiteX7" fmla="*/ 1968500 w 9087419"/>
              <a:gd name="connsiteY7" fmla="*/ 977900 h 3912840"/>
              <a:gd name="connsiteX8" fmla="*/ 2108200 w 9087419"/>
              <a:gd name="connsiteY8" fmla="*/ 812800 h 3912840"/>
              <a:gd name="connsiteX9" fmla="*/ 2082800 w 9087419"/>
              <a:gd name="connsiteY9" fmla="*/ 660400 h 3912840"/>
              <a:gd name="connsiteX10" fmla="*/ 2120900 w 9087419"/>
              <a:gd name="connsiteY10" fmla="*/ 558800 h 3912840"/>
              <a:gd name="connsiteX11" fmla="*/ 2616200 w 9087419"/>
              <a:gd name="connsiteY11" fmla="*/ 266700 h 3912840"/>
              <a:gd name="connsiteX12" fmla="*/ 2933700 w 9087419"/>
              <a:gd name="connsiteY12" fmla="*/ 812800 h 3912840"/>
              <a:gd name="connsiteX13" fmla="*/ 3149600 w 9087419"/>
              <a:gd name="connsiteY13" fmla="*/ 1054100 h 3912840"/>
              <a:gd name="connsiteX14" fmla="*/ 3470795 w 9087419"/>
              <a:gd name="connsiteY14" fmla="*/ 1032520 h 3912840"/>
              <a:gd name="connsiteX15" fmla="*/ 3614811 w 9087419"/>
              <a:gd name="connsiteY15" fmla="*/ 888504 h 3912840"/>
              <a:gd name="connsiteX16" fmla="*/ 3974851 w 9087419"/>
              <a:gd name="connsiteY16" fmla="*/ 888504 h 3912840"/>
              <a:gd name="connsiteX17" fmla="*/ 4262883 w 9087419"/>
              <a:gd name="connsiteY17" fmla="*/ 384448 h 3912840"/>
              <a:gd name="connsiteX18" fmla="*/ 4694931 w 9087419"/>
              <a:gd name="connsiteY18" fmla="*/ 384448 h 3912840"/>
              <a:gd name="connsiteX19" fmla="*/ 5126979 w 9087419"/>
              <a:gd name="connsiteY19" fmla="*/ 312440 h 3912840"/>
              <a:gd name="connsiteX20" fmla="*/ 6135091 w 9087419"/>
              <a:gd name="connsiteY20" fmla="*/ 312440 h 3912840"/>
              <a:gd name="connsiteX21" fmla="*/ 6423123 w 9087419"/>
              <a:gd name="connsiteY21" fmla="*/ 96416 h 3912840"/>
              <a:gd name="connsiteX22" fmla="*/ 6855172 w 9087419"/>
              <a:gd name="connsiteY22" fmla="*/ 672479 h 3912840"/>
              <a:gd name="connsiteX23" fmla="*/ 7359228 w 9087419"/>
              <a:gd name="connsiteY23" fmla="*/ 1032519 h 3912840"/>
              <a:gd name="connsiteX24" fmla="*/ 9087419 w 9087419"/>
              <a:gd name="connsiteY24" fmla="*/ 3912840 h 3912840"/>
              <a:gd name="connsiteX0" fmla="*/ 0 w 9087419"/>
              <a:gd name="connsiteY0" fmla="*/ 0 h 3912840"/>
              <a:gd name="connsiteX1" fmla="*/ 254000 w 9087419"/>
              <a:gd name="connsiteY1" fmla="*/ 177800 h 3912840"/>
              <a:gd name="connsiteX2" fmla="*/ 482600 w 9087419"/>
              <a:gd name="connsiteY2" fmla="*/ 165100 h 3912840"/>
              <a:gd name="connsiteX3" fmla="*/ 762000 w 9087419"/>
              <a:gd name="connsiteY3" fmla="*/ 495300 h 3912840"/>
              <a:gd name="connsiteX4" fmla="*/ 914400 w 9087419"/>
              <a:gd name="connsiteY4" fmla="*/ 469900 h 3912840"/>
              <a:gd name="connsiteX5" fmla="*/ 1625600 w 9087419"/>
              <a:gd name="connsiteY5" fmla="*/ 1016000 h 3912840"/>
              <a:gd name="connsiteX6" fmla="*/ 1765300 w 9087419"/>
              <a:gd name="connsiteY6" fmla="*/ 990600 h 3912840"/>
              <a:gd name="connsiteX7" fmla="*/ 1968500 w 9087419"/>
              <a:gd name="connsiteY7" fmla="*/ 977900 h 3912840"/>
              <a:gd name="connsiteX8" fmla="*/ 2108200 w 9087419"/>
              <a:gd name="connsiteY8" fmla="*/ 812800 h 3912840"/>
              <a:gd name="connsiteX9" fmla="*/ 2082800 w 9087419"/>
              <a:gd name="connsiteY9" fmla="*/ 660400 h 3912840"/>
              <a:gd name="connsiteX10" fmla="*/ 2120900 w 9087419"/>
              <a:gd name="connsiteY10" fmla="*/ 558800 h 3912840"/>
              <a:gd name="connsiteX11" fmla="*/ 2616200 w 9087419"/>
              <a:gd name="connsiteY11" fmla="*/ 266700 h 3912840"/>
              <a:gd name="connsiteX12" fmla="*/ 2933700 w 9087419"/>
              <a:gd name="connsiteY12" fmla="*/ 812800 h 3912840"/>
              <a:gd name="connsiteX13" fmla="*/ 3149600 w 9087419"/>
              <a:gd name="connsiteY13" fmla="*/ 1054100 h 3912840"/>
              <a:gd name="connsiteX14" fmla="*/ 3470795 w 9087419"/>
              <a:gd name="connsiteY14" fmla="*/ 1032520 h 3912840"/>
              <a:gd name="connsiteX15" fmla="*/ 3614811 w 9087419"/>
              <a:gd name="connsiteY15" fmla="*/ 888504 h 3912840"/>
              <a:gd name="connsiteX16" fmla="*/ 3974851 w 9087419"/>
              <a:gd name="connsiteY16" fmla="*/ 888504 h 3912840"/>
              <a:gd name="connsiteX17" fmla="*/ 4262883 w 9087419"/>
              <a:gd name="connsiteY17" fmla="*/ 384448 h 3912840"/>
              <a:gd name="connsiteX18" fmla="*/ 4694931 w 9087419"/>
              <a:gd name="connsiteY18" fmla="*/ 384448 h 3912840"/>
              <a:gd name="connsiteX19" fmla="*/ 5126979 w 9087419"/>
              <a:gd name="connsiteY19" fmla="*/ 312440 h 3912840"/>
              <a:gd name="connsiteX20" fmla="*/ 6135091 w 9087419"/>
              <a:gd name="connsiteY20" fmla="*/ 312440 h 3912840"/>
              <a:gd name="connsiteX21" fmla="*/ 6423123 w 9087419"/>
              <a:gd name="connsiteY21" fmla="*/ 96416 h 3912840"/>
              <a:gd name="connsiteX22" fmla="*/ 6855172 w 9087419"/>
              <a:gd name="connsiteY22" fmla="*/ 672479 h 3912840"/>
              <a:gd name="connsiteX23" fmla="*/ 7359228 w 9087419"/>
              <a:gd name="connsiteY23" fmla="*/ 1032519 h 3912840"/>
              <a:gd name="connsiteX24" fmla="*/ 7480300 w 9087419"/>
              <a:gd name="connsiteY24" fmla="*/ 1231899 h 3912840"/>
              <a:gd name="connsiteX25" fmla="*/ 9087419 w 9087419"/>
              <a:gd name="connsiteY25" fmla="*/ 3912840 h 3912840"/>
              <a:gd name="connsiteX0" fmla="*/ 0 w 9087419"/>
              <a:gd name="connsiteY0" fmla="*/ 0 h 3912840"/>
              <a:gd name="connsiteX1" fmla="*/ 254000 w 9087419"/>
              <a:gd name="connsiteY1" fmla="*/ 177800 h 3912840"/>
              <a:gd name="connsiteX2" fmla="*/ 482600 w 9087419"/>
              <a:gd name="connsiteY2" fmla="*/ 165100 h 3912840"/>
              <a:gd name="connsiteX3" fmla="*/ 762000 w 9087419"/>
              <a:gd name="connsiteY3" fmla="*/ 495300 h 3912840"/>
              <a:gd name="connsiteX4" fmla="*/ 914400 w 9087419"/>
              <a:gd name="connsiteY4" fmla="*/ 469900 h 3912840"/>
              <a:gd name="connsiteX5" fmla="*/ 1625600 w 9087419"/>
              <a:gd name="connsiteY5" fmla="*/ 1016000 h 3912840"/>
              <a:gd name="connsiteX6" fmla="*/ 1765300 w 9087419"/>
              <a:gd name="connsiteY6" fmla="*/ 990600 h 3912840"/>
              <a:gd name="connsiteX7" fmla="*/ 1968500 w 9087419"/>
              <a:gd name="connsiteY7" fmla="*/ 977900 h 3912840"/>
              <a:gd name="connsiteX8" fmla="*/ 2108200 w 9087419"/>
              <a:gd name="connsiteY8" fmla="*/ 812800 h 3912840"/>
              <a:gd name="connsiteX9" fmla="*/ 2082800 w 9087419"/>
              <a:gd name="connsiteY9" fmla="*/ 660400 h 3912840"/>
              <a:gd name="connsiteX10" fmla="*/ 2120900 w 9087419"/>
              <a:gd name="connsiteY10" fmla="*/ 558800 h 3912840"/>
              <a:gd name="connsiteX11" fmla="*/ 2616200 w 9087419"/>
              <a:gd name="connsiteY11" fmla="*/ 266700 h 3912840"/>
              <a:gd name="connsiteX12" fmla="*/ 2933700 w 9087419"/>
              <a:gd name="connsiteY12" fmla="*/ 812800 h 3912840"/>
              <a:gd name="connsiteX13" fmla="*/ 3149600 w 9087419"/>
              <a:gd name="connsiteY13" fmla="*/ 1054100 h 3912840"/>
              <a:gd name="connsiteX14" fmla="*/ 3470795 w 9087419"/>
              <a:gd name="connsiteY14" fmla="*/ 1032520 h 3912840"/>
              <a:gd name="connsiteX15" fmla="*/ 3614811 w 9087419"/>
              <a:gd name="connsiteY15" fmla="*/ 888504 h 3912840"/>
              <a:gd name="connsiteX16" fmla="*/ 3974851 w 9087419"/>
              <a:gd name="connsiteY16" fmla="*/ 888504 h 3912840"/>
              <a:gd name="connsiteX17" fmla="*/ 4262883 w 9087419"/>
              <a:gd name="connsiteY17" fmla="*/ 384448 h 3912840"/>
              <a:gd name="connsiteX18" fmla="*/ 4694931 w 9087419"/>
              <a:gd name="connsiteY18" fmla="*/ 384448 h 3912840"/>
              <a:gd name="connsiteX19" fmla="*/ 5126979 w 9087419"/>
              <a:gd name="connsiteY19" fmla="*/ 312440 h 3912840"/>
              <a:gd name="connsiteX20" fmla="*/ 6135091 w 9087419"/>
              <a:gd name="connsiteY20" fmla="*/ 312440 h 3912840"/>
              <a:gd name="connsiteX21" fmla="*/ 6423123 w 9087419"/>
              <a:gd name="connsiteY21" fmla="*/ 96416 h 3912840"/>
              <a:gd name="connsiteX22" fmla="*/ 6855172 w 9087419"/>
              <a:gd name="connsiteY22" fmla="*/ 672479 h 3912840"/>
              <a:gd name="connsiteX23" fmla="*/ 7359228 w 9087419"/>
              <a:gd name="connsiteY23" fmla="*/ 1032519 h 3912840"/>
              <a:gd name="connsiteX24" fmla="*/ 7480300 w 9087419"/>
              <a:gd name="connsiteY24" fmla="*/ 1231899 h 3912840"/>
              <a:gd name="connsiteX25" fmla="*/ 9087419 w 9087419"/>
              <a:gd name="connsiteY25" fmla="*/ 3912840 h 3912840"/>
              <a:gd name="connsiteX0" fmla="*/ 0 w 9087419"/>
              <a:gd name="connsiteY0" fmla="*/ 0 h 3912840"/>
              <a:gd name="connsiteX1" fmla="*/ 254000 w 9087419"/>
              <a:gd name="connsiteY1" fmla="*/ 177800 h 3912840"/>
              <a:gd name="connsiteX2" fmla="*/ 482600 w 9087419"/>
              <a:gd name="connsiteY2" fmla="*/ 165100 h 3912840"/>
              <a:gd name="connsiteX3" fmla="*/ 762000 w 9087419"/>
              <a:gd name="connsiteY3" fmla="*/ 495300 h 3912840"/>
              <a:gd name="connsiteX4" fmla="*/ 914400 w 9087419"/>
              <a:gd name="connsiteY4" fmla="*/ 469900 h 3912840"/>
              <a:gd name="connsiteX5" fmla="*/ 1625600 w 9087419"/>
              <a:gd name="connsiteY5" fmla="*/ 1016000 h 3912840"/>
              <a:gd name="connsiteX6" fmla="*/ 1765300 w 9087419"/>
              <a:gd name="connsiteY6" fmla="*/ 990600 h 3912840"/>
              <a:gd name="connsiteX7" fmla="*/ 1968500 w 9087419"/>
              <a:gd name="connsiteY7" fmla="*/ 977900 h 3912840"/>
              <a:gd name="connsiteX8" fmla="*/ 2108200 w 9087419"/>
              <a:gd name="connsiteY8" fmla="*/ 812800 h 3912840"/>
              <a:gd name="connsiteX9" fmla="*/ 2082800 w 9087419"/>
              <a:gd name="connsiteY9" fmla="*/ 660400 h 3912840"/>
              <a:gd name="connsiteX10" fmla="*/ 2120900 w 9087419"/>
              <a:gd name="connsiteY10" fmla="*/ 558800 h 3912840"/>
              <a:gd name="connsiteX11" fmla="*/ 2616200 w 9087419"/>
              <a:gd name="connsiteY11" fmla="*/ 266700 h 3912840"/>
              <a:gd name="connsiteX12" fmla="*/ 2933700 w 9087419"/>
              <a:gd name="connsiteY12" fmla="*/ 812800 h 3912840"/>
              <a:gd name="connsiteX13" fmla="*/ 3149600 w 9087419"/>
              <a:gd name="connsiteY13" fmla="*/ 1054100 h 3912840"/>
              <a:gd name="connsiteX14" fmla="*/ 3470795 w 9087419"/>
              <a:gd name="connsiteY14" fmla="*/ 1032520 h 3912840"/>
              <a:gd name="connsiteX15" fmla="*/ 3614811 w 9087419"/>
              <a:gd name="connsiteY15" fmla="*/ 888504 h 3912840"/>
              <a:gd name="connsiteX16" fmla="*/ 3974851 w 9087419"/>
              <a:gd name="connsiteY16" fmla="*/ 888504 h 3912840"/>
              <a:gd name="connsiteX17" fmla="*/ 4262883 w 9087419"/>
              <a:gd name="connsiteY17" fmla="*/ 384448 h 3912840"/>
              <a:gd name="connsiteX18" fmla="*/ 4694931 w 9087419"/>
              <a:gd name="connsiteY18" fmla="*/ 384448 h 3912840"/>
              <a:gd name="connsiteX19" fmla="*/ 5126979 w 9087419"/>
              <a:gd name="connsiteY19" fmla="*/ 312440 h 3912840"/>
              <a:gd name="connsiteX20" fmla="*/ 6135091 w 9087419"/>
              <a:gd name="connsiteY20" fmla="*/ 312440 h 3912840"/>
              <a:gd name="connsiteX21" fmla="*/ 6423123 w 9087419"/>
              <a:gd name="connsiteY21" fmla="*/ 96416 h 3912840"/>
              <a:gd name="connsiteX22" fmla="*/ 6855172 w 9087419"/>
              <a:gd name="connsiteY22" fmla="*/ 672479 h 3912840"/>
              <a:gd name="connsiteX23" fmla="*/ 7359228 w 9087419"/>
              <a:gd name="connsiteY23" fmla="*/ 1032519 h 3912840"/>
              <a:gd name="connsiteX24" fmla="*/ 7480300 w 9087419"/>
              <a:gd name="connsiteY24" fmla="*/ 1231899 h 3912840"/>
              <a:gd name="connsiteX25" fmla="*/ 9087419 w 9087419"/>
              <a:gd name="connsiteY25" fmla="*/ 3912840 h 3912840"/>
              <a:gd name="connsiteX0" fmla="*/ 0 w 9087419"/>
              <a:gd name="connsiteY0" fmla="*/ 0 h 3912840"/>
              <a:gd name="connsiteX1" fmla="*/ 254000 w 9087419"/>
              <a:gd name="connsiteY1" fmla="*/ 177800 h 3912840"/>
              <a:gd name="connsiteX2" fmla="*/ 482600 w 9087419"/>
              <a:gd name="connsiteY2" fmla="*/ 165100 h 3912840"/>
              <a:gd name="connsiteX3" fmla="*/ 762000 w 9087419"/>
              <a:gd name="connsiteY3" fmla="*/ 495300 h 3912840"/>
              <a:gd name="connsiteX4" fmla="*/ 914400 w 9087419"/>
              <a:gd name="connsiteY4" fmla="*/ 469900 h 3912840"/>
              <a:gd name="connsiteX5" fmla="*/ 1625600 w 9087419"/>
              <a:gd name="connsiteY5" fmla="*/ 1016000 h 3912840"/>
              <a:gd name="connsiteX6" fmla="*/ 1765300 w 9087419"/>
              <a:gd name="connsiteY6" fmla="*/ 990600 h 3912840"/>
              <a:gd name="connsiteX7" fmla="*/ 1968500 w 9087419"/>
              <a:gd name="connsiteY7" fmla="*/ 977900 h 3912840"/>
              <a:gd name="connsiteX8" fmla="*/ 2108200 w 9087419"/>
              <a:gd name="connsiteY8" fmla="*/ 812800 h 3912840"/>
              <a:gd name="connsiteX9" fmla="*/ 2082800 w 9087419"/>
              <a:gd name="connsiteY9" fmla="*/ 660400 h 3912840"/>
              <a:gd name="connsiteX10" fmla="*/ 2120900 w 9087419"/>
              <a:gd name="connsiteY10" fmla="*/ 558800 h 3912840"/>
              <a:gd name="connsiteX11" fmla="*/ 2616200 w 9087419"/>
              <a:gd name="connsiteY11" fmla="*/ 266700 h 3912840"/>
              <a:gd name="connsiteX12" fmla="*/ 2933700 w 9087419"/>
              <a:gd name="connsiteY12" fmla="*/ 812800 h 3912840"/>
              <a:gd name="connsiteX13" fmla="*/ 3149600 w 9087419"/>
              <a:gd name="connsiteY13" fmla="*/ 1054100 h 3912840"/>
              <a:gd name="connsiteX14" fmla="*/ 3470795 w 9087419"/>
              <a:gd name="connsiteY14" fmla="*/ 1032520 h 3912840"/>
              <a:gd name="connsiteX15" fmla="*/ 3614811 w 9087419"/>
              <a:gd name="connsiteY15" fmla="*/ 888504 h 3912840"/>
              <a:gd name="connsiteX16" fmla="*/ 3974851 w 9087419"/>
              <a:gd name="connsiteY16" fmla="*/ 888504 h 3912840"/>
              <a:gd name="connsiteX17" fmla="*/ 4262883 w 9087419"/>
              <a:gd name="connsiteY17" fmla="*/ 384448 h 3912840"/>
              <a:gd name="connsiteX18" fmla="*/ 4694931 w 9087419"/>
              <a:gd name="connsiteY18" fmla="*/ 384448 h 3912840"/>
              <a:gd name="connsiteX19" fmla="*/ 5126979 w 9087419"/>
              <a:gd name="connsiteY19" fmla="*/ 312440 h 3912840"/>
              <a:gd name="connsiteX20" fmla="*/ 6135091 w 9087419"/>
              <a:gd name="connsiteY20" fmla="*/ 312440 h 3912840"/>
              <a:gd name="connsiteX21" fmla="*/ 6423123 w 9087419"/>
              <a:gd name="connsiteY21" fmla="*/ 96416 h 3912840"/>
              <a:gd name="connsiteX22" fmla="*/ 6855172 w 9087419"/>
              <a:gd name="connsiteY22" fmla="*/ 672479 h 3912840"/>
              <a:gd name="connsiteX23" fmla="*/ 7359228 w 9087419"/>
              <a:gd name="connsiteY23" fmla="*/ 1032519 h 3912840"/>
              <a:gd name="connsiteX24" fmla="*/ 7480300 w 9087419"/>
              <a:gd name="connsiteY24" fmla="*/ 1231899 h 3912840"/>
              <a:gd name="connsiteX25" fmla="*/ 9087419 w 9087419"/>
              <a:gd name="connsiteY25" fmla="*/ 3912840 h 3912840"/>
              <a:gd name="connsiteX0" fmla="*/ 0 w 9087419"/>
              <a:gd name="connsiteY0" fmla="*/ 0 h 3912840"/>
              <a:gd name="connsiteX1" fmla="*/ 254000 w 9087419"/>
              <a:gd name="connsiteY1" fmla="*/ 177800 h 3912840"/>
              <a:gd name="connsiteX2" fmla="*/ 482600 w 9087419"/>
              <a:gd name="connsiteY2" fmla="*/ 165100 h 3912840"/>
              <a:gd name="connsiteX3" fmla="*/ 762000 w 9087419"/>
              <a:gd name="connsiteY3" fmla="*/ 495300 h 3912840"/>
              <a:gd name="connsiteX4" fmla="*/ 914400 w 9087419"/>
              <a:gd name="connsiteY4" fmla="*/ 469900 h 3912840"/>
              <a:gd name="connsiteX5" fmla="*/ 1625600 w 9087419"/>
              <a:gd name="connsiteY5" fmla="*/ 1016000 h 3912840"/>
              <a:gd name="connsiteX6" fmla="*/ 1765300 w 9087419"/>
              <a:gd name="connsiteY6" fmla="*/ 990600 h 3912840"/>
              <a:gd name="connsiteX7" fmla="*/ 1968500 w 9087419"/>
              <a:gd name="connsiteY7" fmla="*/ 977900 h 3912840"/>
              <a:gd name="connsiteX8" fmla="*/ 2108200 w 9087419"/>
              <a:gd name="connsiteY8" fmla="*/ 812800 h 3912840"/>
              <a:gd name="connsiteX9" fmla="*/ 2082800 w 9087419"/>
              <a:gd name="connsiteY9" fmla="*/ 660400 h 3912840"/>
              <a:gd name="connsiteX10" fmla="*/ 2120900 w 9087419"/>
              <a:gd name="connsiteY10" fmla="*/ 558800 h 3912840"/>
              <a:gd name="connsiteX11" fmla="*/ 2616200 w 9087419"/>
              <a:gd name="connsiteY11" fmla="*/ 266700 h 3912840"/>
              <a:gd name="connsiteX12" fmla="*/ 2933700 w 9087419"/>
              <a:gd name="connsiteY12" fmla="*/ 812800 h 3912840"/>
              <a:gd name="connsiteX13" fmla="*/ 3149600 w 9087419"/>
              <a:gd name="connsiteY13" fmla="*/ 1054100 h 3912840"/>
              <a:gd name="connsiteX14" fmla="*/ 3470795 w 9087419"/>
              <a:gd name="connsiteY14" fmla="*/ 1032520 h 3912840"/>
              <a:gd name="connsiteX15" fmla="*/ 3614811 w 9087419"/>
              <a:gd name="connsiteY15" fmla="*/ 888504 h 3912840"/>
              <a:gd name="connsiteX16" fmla="*/ 3974851 w 9087419"/>
              <a:gd name="connsiteY16" fmla="*/ 888504 h 3912840"/>
              <a:gd name="connsiteX17" fmla="*/ 4262883 w 9087419"/>
              <a:gd name="connsiteY17" fmla="*/ 384448 h 3912840"/>
              <a:gd name="connsiteX18" fmla="*/ 4694931 w 9087419"/>
              <a:gd name="connsiteY18" fmla="*/ 384448 h 3912840"/>
              <a:gd name="connsiteX19" fmla="*/ 5126979 w 9087419"/>
              <a:gd name="connsiteY19" fmla="*/ 312440 h 3912840"/>
              <a:gd name="connsiteX20" fmla="*/ 6135091 w 9087419"/>
              <a:gd name="connsiteY20" fmla="*/ 312440 h 3912840"/>
              <a:gd name="connsiteX21" fmla="*/ 6423123 w 9087419"/>
              <a:gd name="connsiteY21" fmla="*/ 96416 h 3912840"/>
              <a:gd name="connsiteX22" fmla="*/ 6855172 w 9087419"/>
              <a:gd name="connsiteY22" fmla="*/ 672479 h 3912840"/>
              <a:gd name="connsiteX23" fmla="*/ 7359228 w 9087419"/>
              <a:gd name="connsiteY23" fmla="*/ 1032519 h 3912840"/>
              <a:gd name="connsiteX24" fmla="*/ 8007300 w 9087419"/>
              <a:gd name="connsiteY24" fmla="*/ 1104527 h 3912840"/>
              <a:gd name="connsiteX25" fmla="*/ 9087419 w 9087419"/>
              <a:gd name="connsiteY25" fmla="*/ 3912840 h 3912840"/>
              <a:gd name="connsiteX0" fmla="*/ 0 w 9087419"/>
              <a:gd name="connsiteY0" fmla="*/ 0 h 3912840"/>
              <a:gd name="connsiteX1" fmla="*/ 254000 w 9087419"/>
              <a:gd name="connsiteY1" fmla="*/ 177800 h 3912840"/>
              <a:gd name="connsiteX2" fmla="*/ 482600 w 9087419"/>
              <a:gd name="connsiteY2" fmla="*/ 165100 h 3912840"/>
              <a:gd name="connsiteX3" fmla="*/ 762000 w 9087419"/>
              <a:gd name="connsiteY3" fmla="*/ 495300 h 3912840"/>
              <a:gd name="connsiteX4" fmla="*/ 914400 w 9087419"/>
              <a:gd name="connsiteY4" fmla="*/ 469900 h 3912840"/>
              <a:gd name="connsiteX5" fmla="*/ 1625600 w 9087419"/>
              <a:gd name="connsiteY5" fmla="*/ 1016000 h 3912840"/>
              <a:gd name="connsiteX6" fmla="*/ 1765300 w 9087419"/>
              <a:gd name="connsiteY6" fmla="*/ 990600 h 3912840"/>
              <a:gd name="connsiteX7" fmla="*/ 1968500 w 9087419"/>
              <a:gd name="connsiteY7" fmla="*/ 977900 h 3912840"/>
              <a:gd name="connsiteX8" fmla="*/ 2108200 w 9087419"/>
              <a:gd name="connsiteY8" fmla="*/ 812800 h 3912840"/>
              <a:gd name="connsiteX9" fmla="*/ 2082800 w 9087419"/>
              <a:gd name="connsiteY9" fmla="*/ 660400 h 3912840"/>
              <a:gd name="connsiteX10" fmla="*/ 2120900 w 9087419"/>
              <a:gd name="connsiteY10" fmla="*/ 558800 h 3912840"/>
              <a:gd name="connsiteX11" fmla="*/ 2616200 w 9087419"/>
              <a:gd name="connsiteY11" fmla="*/ 266700 h 3912840"/>
              <a:gd name="connsiteX12" fmla="*/ 2933700 w 9087419"/>
              <a:gd name="connsiteY12" fmla="*/ 812800 h 3912840"/>
              <a:gd name="connsiteX13" fmla="*/ 3149600 w 9087419"/>
              <a:gd name="connsiteY13" fmla="*/ 1054100 h 3912840"/>
              <a:gd name="connsiteX14" fmla="*/ 3470795 w 9087419"/>
              <a:gd name="connsiteY14" fmla="*/ 1032520 h 3912840"/>
              <a:gd name="connsiteX15" fmla="*/ 3614811 w 9087419"/>
              <a:gd name="connsiteY15" fmla="*/ 888504 h 3912840"/>
              <a:gd name="connsiteX16" fmla="*/ 3974851 w 9087419"/>
              <a:gd name="connsiteY16" fmla="*/ 888504 h 3912840"/>
              <a:gd name="connsiteX17" fmla="*/ 4262883 w 9087419"/>
              <a:gd name="connsiteY17" fmla="*/ 384448 h 3912840"/>
              <a:gd name="connsiteX18" fmla="*/ 4694931 w 9087419"/>
              <a:gd name="connsiteY18" fmla="*/ 384448 h 3912840"/>
              <a:gd name="connsiteX19" fmla="*/ 5126979 w 9087419"/>
              <a:gd name="connsiteY19" fmla="*/ 312440 h 3912840"/>
              <a:gd name="connsiteX20" fmla="*/ 6135091 w 9087419"/>
              <a:gd name="connsiteY20" fmla="*/ 312440 h 3912840"/>
              <a:gd name="connsiteX21" fmla="*/ 6423123 w 9087419"/>
              <a:gd name="connsiteY21" fmla="*/ 96416 h 3912840"/>
              <a:gd name="connsiteX22" fmla="*/ 6855172 w 9087419"/>
              <a:gd name="connsiteY22" fmla="*/ 672479 h 3912840"/>
              <a:gd name="connsiteX23" fmla="*/ 7359228 w 9087419"/>
              <a:gd name="connsiteY23" fmla="*/ 1032519 h 3912840"/>
              <a:gd name="connsiteX24" fmla="*/ 8007300 w 9087419"/>
              <a:gd name="connsiteY24" fmla="*/ 1104527 h 3912840"/>
              <a:gd name="connsiteX25" fmla="*/ 9087419 w 9087419"/>
              <a:gd name="connsiteY25" fmla="*/ 3912840 h 3912840"/>
              <a:gd name="connsiteX0" fmla="*/ 0 w 9087419"/>
              <a:gd name="connsiteY0" fmla="*/ 0 h 3912840"/>
              <a:gd name="connsiteX1" fmla="*/ 254000 w 9087419"/>
              <a:gd name="connsiteY1" fmla="*/ 177800 h 3912840"/>
              <a:gd name="connsiteX2" fmla="*/ 482600 w 9087419"/>
              <a:gd name="connsiteY2" fmla="*/ 165100 h 3912840"/>
              <a:gd name="connsiteX3" fmla="*/ 762000 w 9087419"/>
              <a:gd name="connsiteY3" fmla="*/ 495300 h 3912840"/>
              <a:gd name="connsiteX4" fmla="*/ 914400 w 9087419"/>
              <a:gd name="connsiteY4" fmla="*/ 469900 h 3912840"/>
              <a:gd name="connsiteX5" fmla="*/ 1625600 w 9087419"/>
              <a:gd name="connsiteY5" fmla="*/ 1016000 h 3912840"/>
              <a:gd name="connsiteX6" fmla="*/ 1765300 w 9087419"/>
              <a:gd name="connsiteY6" fmla="*/ 990600 h 3912840"/>
              <a:gd name="connsiteX7" fmla="*/ 1968500 w 9087419"/>
              <a:gd name="connsiteY7" fmla="*/ 977900 h 3912840"/>
              <a:gd name="connsiteX8" fmla="*/ 2108200 w 9087419"/>
              <a:gd name="connsiteY8" fmla="*/ 812800 h 3912840"/>
              <a:gd name="connsiteX9" fmla="*/ 2082800 w 9087419"/>
              <a:gd name="connsiteY9" fmla="*/ 660400 h 3912840"/>
              <a:gd name="connsiteX10" fmla="*/ 2120900 w 9087419"/>
              <a:gd name="connsiteY10" fmla="*/ 558800 h 3912840"/>
              <a:gd name="connsiteX11" fmla="*/ 2616200 w 9087419"/>
              <a:gd name="connsiteY11" fmla="*/ 266700 h 3912840"/>
              <a:gd name="connsiteX12" fmla="*/ 2933700 w 9087419"/>
              <a:gd name="connsiteY12" fmla="*/ 812800 h 3912840"/>
              <a:gd name="connsiteX13" fmla="*/ 3149600 w 9087419"/>
              <a:gd name="connsiteY13" fmla="*/ 1054100 h 3912840"/>
              <a:gd name="connsiteX14" fmla="*/ 3470795 w 9087419"/>
              <a:gd name="connsiteY14" fmla="*/ 1032520 h 3912840"/>
              <a:gd name="connsiteX15" fmla="*/ 3614811 w 9087419"/>
              <a:gd name="connsiteY15" fmla="*/ 888504 h 3912840"/>
              <a:gd name="connsiteX16" fmla="*/ 3974851 w 9087419"/>
              <a:gd name="connsiteY16" fmla="*/ 888504 h 3912840"/>
              <a:gd name="connsiteX17" fmla="*/ 4262883 w 9087419"/>
              <a:gd name="connsiteY17" fmla="*/ 384448 h 3912840"/>
              <a:gd name="connsiteX18" fmla="*/ 4694931 w 9087419"/>
              <a:gd name="connsiteY18" fmla="*/ 384448 h 3912840"/>
              <a:gd name="connsiteX19" fmla="*/ 5126979 w 9087419"/>
              <a:gd name="connsiteY19" fmla="*/ 312440 h 3912840"/>
              <a:gd name="connsiteX20" fmla="*/ 6135091 w 9087419"/>
              <a:gd name="connsiteY20" fmla="*/ 312440 h 3912840"/>
              <a:gd name="connsiteX21" fmla="*/ 6423123 w 9087419"/>
              <a:gd name="connsiteY21" fmla="*/ 96416 h 3912840"/>
              <a:gd name="connsiteX22" fmla="*/ 6855172 w 9087419"/>
              <a:gd name="connsiteY22" fmla="*/ 672479 h 3912840"/>
              <a:gd name="connsiteX23" fmla="*/ 7359228 w 9087419"/>
              <a:gd name="connsiteY23" fmla="*/ 1032519 h 3912840"/>
              <a:gd name="connsiteX24" fmla="*/ 8007300 w 9087419"/>
              <a:gd name="connsiteY24" fmla="*/ 1104527 h 3912840"/>
              <a:gd name="connsiteX25" fmla="*/ 9087419 w 9087419"/>
              <a:gd name="connsiteY25" fmla="*/ 3912840 h 3912840"/>
              <a:gd name="connsiteX0" fmla="*/ 0 w 9087419"/>
              <a:gd name="connsiteY0" fmla="*/ 0 h 3912840"/>
              <a:gd name="connsiteX1" fmla="*/ 254000 w 9087419"/>
              <a:gd name="connsiteY1" fmla="*/ 177800 h 3912840"/>
              <a:gd name="connsiteX2" fmla="*/ 482600 w 9087419"/>
              <a:gd name="connsiteY2" fmla="*/ 165100 h 3912840"/>
              <a:gd name="connsiteX3" fmla="*/ 762000 w 9087419"/>
              <a:gd name="connsiteY3" fmla="*/ 495300 h 3912840"/>
              <a:gd name="connsiteX4" fmla="*/ 914400 w 9087419"/>
              <a:gd name="connsiteY4" fmla="*/ 469900 h 3912840"/>
              <a:gd name="connsiteX5" fmla="*/ 1625600 w 9087419"/>
              <a:gd name="connsiteY5" fmla="*/ 1016000 h 3912840"/>
              <a:gd name="connsiteX6" fmla="*/ 1765300 w 9087419"/>
              <a:gd name="connsiteY6" fmla="*/ 990600 h 3912840"/>
              <a:gd name="connsiteX7" fmla="*/ 1968500 w 9087419"/>
              <a:gd name="connsiteY7" fmla="*/ 977900 h 3912840"/>
              <a:gd name="connsiteX8" fmla="*/ 2108200 w 9087419"/>
              <a:gd name="connsiteY8" fmla="*/ 812800 h 3912840"/>
              <a:gd name="connsiteX9" fmla="*/ 2082800 w 9087419"/>
              <a:gd name="connsiteY9" fmla="*/ 660400 h 3912840"/>
              <a:gd name="connsiteX10" fmla="*/ 2120900 w 9087419"/>
              <a:gd name="connsiteY10" fmla="*/ 558800 h 3912840"/>
              <a:gd name="connsiteX11" fmla="*/ 2616200 w 9087419"/>
              <a:gd name="connsiteY11" fmla="*/ 266700 h 3912840"/>
              <a:gd name="connsiteX12" fmla="*/ 2933700 w 9087419"/>
              <a:gd name="connsiteY12" fmla="*/ 812800 h 3912840"/>
              <a:gd name="connsiteX13" fmla="*/ 3149600 w 9087419"/>
              <a:gd name="connsiteY13" fmla="*/ 1054100 h 3912840"/>
              <a:gd name="connsiteX14" fmla="*/ 3470795 w 9087419"/>
              <a:gd name="connsiteY14" fmla="*/ 1032520 h 3912840"/>
              <a:gd name="connsiteX15" fmla="*/ 3614811 w 9087419"/>
              <a:gd name="connsiteY15" fmla="*/ 888504 h 3912840"/>
              <a:gd name="connsiteX16" fmla="*/ 3974851 w 9087419"/>
              <a:gd name="connsiteY16" fmla="*/ 888504 h 3912840"/>
              <a:gd name="connsiteX17" fmla="*/ 4262883 w 9087419"/>
              <a:gd name="connsiteY17" fmla="*/ 384448 h 3912840"/>
              <a:gd name="connsiteX18" fmla="*/ 4694931 w 9087419"/>
              <a:gd name="connsiteY18" fmla="*/ 384448 h 3912840"/>
              <a:gd name="connsiteX19" fmla="*/ 5126979 w 9087419"/>
              <a:gd name="connsiteY19" fmla="*/ 312440 h 3912840"/>
              <a:gd name="connsiteX20" fmla="*/ 6135091 w 9087419"/>
              <a:gd name="connsiteY20" fmla="*/ 312440 h 3912840"/>
              <a:gd name="connsiteX21" fmla="*/ 6423123 w 9087419"/>
              <a:gd name="connsiteY21" fmla="*/ 96416 h 3912840"/>
              <a:gd name="connsiteX22" fmla="*/ 6855172 w 9087419"/>
              <a:gd name="connsiteY22" fmla="*/ 672479 h 3912840"/>
              <a:gd name="connsiteX23" fmla="*/ 7359228 w 9087419"/>
              <a:gd name="connsiteY23" fmla="*/ 1032519 h 3912840"/>
              <a:gd name="connsiteX24" fmla="*/ 8007300 w 9087419"/>
              <a:gd name="connsiteY24" fmla="*/ 1104527 h 3912840"/>
              <a:gd name="connsiteX25" fmla="*/ 9087419 w 9087419"/>
              <a:gd name="connsiteY25" fmla="*/ 3912840 h 3912840"/>
              <a:gd name="connsiteX0" fmla="*/ 0 w 9087419"/>
              <a:gd name="connsiteY0" fmla="*/ 0 h 3912840"/>
              <a:gd name="connsiteX1" fmla="*/ 254000 w 9087419"/>
              <a:gd name="connsiteY1" fmla="*/ 177800 h 3912840"/>
              <a:gd name="connsiteX2" fmla="*/ 482600 w 9087419"/>
              <a:gd name="connsiteY2" fmla="*/ 165100 h 3912840"/>
              <a:gd name="connsiteX3" fmla="*/ 762000 w 9087419"/>
              <a:gd name="connsiteY3" fmla="*/ 495300 h 3912840"/>
              <a:gd name="connsiteX4" fmla="*/ 914400 w 9087419"/>
              <a:gd name="connsiteY4" fmla="*/ 469900 h 3912840"/>
              <a:gd name="connsiteX5" fmla="*/ 1625600 w 9087419"/>
              <a:gd name="connsiteY5" fmla="*/ 1016000 h 3912840"/>
              <a:gd name="connsiteX6" fmla="*/ 1765300 w 9087419"/>
              <a:gd name="connsiteY6" fmla="*/ 990600 h 3912840"/>
              <a:gd name="connsiteX7" fmla="*/ 1968500 w 9087419"/>
              <a:gd name="connsiteY7" fmla="*/ 977900 h 3912840"/>
              <a:gd name="connsiteX8" fmla="*/ 2108200 w 9087419"/>
              <a:gd name="connsiteY8" fmla="*/ 812800 h 3912840"/>
              <a:gd name="connsiteX9" fmla="*/ 2082800 w 9087419"/>
              <a:gd name="connsiteY9" fmla="*/ 660400 h 3912840"/>
              <a:gd name="connsiteX10" fmla="*/ 2120900 w 9087419"/>
              <a:gd name="connsiteY10" fmla="*/ 558800 h 3912840"/>
              <a:gd name="connsiteX11" fmla="*/ 2616200 w 9087419"/>
              <a:gd name="connsiteY11" fmla="*/ 266700 h 3912840"/>
              <a:gd name="connsiteX12" fmla="*/ 2933700 w 9087419"/>
              <a:gd name="connsiteY12" fmla="*/ 812800 h 3912840"/>
              <a:gd name="connsiteX13" fmla="*/ 3149600 w 9087419"/>
              <a:gd name="connsiteY13" fmla="*/ 1054100 h 3912840"/>
              <a:gd name="connsiteX14" fmla="*/ 3470795 w 9087419"/>
              <a:gd name="connsiteY14" fmla="*/ 1032520 h 3912840"/>
              <a:gd name="connsiteX15" fmla="*/ 3614811 w 9087419"/>
              <a:gd name="connsiteY15" fmla="*/ 888504 h 3912840"/>
              <a:gd name="connsiteX16" fmla="*/ 3974851 w 9087419"/>
              <a:gd name="connsiteY16" fmla="*/ 888504 h 3912840"/>
              <a:gd name="connsiteX17" fmla="*/ 4262883 w 9087419"/>
              <a:gd name="connsiteY17" fmla="*/ 384448 h 3912840"/>
              <a:gd name="connsiteX18" fmla="*/ 4694931 w 9087419"/>
              <a:gd name="connsiteY18" fmla="*/ 384448 h 3912840"/>
              <a:gd name="connsiteX19" fmla="*/ 5126979 w 9087419"/>
              <a:gd name="connsiteY19" fmla="*/ 312440 h 3912840"/>
              <a:gd name="connsiteX20" fmla="*/ 6135091 w 9087419"/>
              <a:gd name="connsiteY20" fmla="*/ 312440 h 3912840"/>
              <a:gd name="connsiteX21" fmla="*/ 6423123 w 9087419"/>
              <a:gd name="connsiteY21" fmla="*/ 96416 h 3912840"/>
              <a:gd name="connsiteX22" fmla="*/ 6855172 w 9087419"/>
              <a:gd name="connsiteY22" fmla="*/ 672479 h 3912840"/>
              <a:gd name="connsiteX23" fmla="*/ 7359228 w 9087419"/>
              <a:gd name="connsiteY23" fmla="*/ 1032519 h 3912840"/>
              <a:gd name="connsiteX24" fmla="*/ 8079308 w 9087419"/>
              <a:gd name="connsiteY24" fmla="*/ 1104527 h 3912840"/>
              <a:gd name="connsiteX25" fmla="*/ 9087419 w 9087419"/>
              <a:gd name="connsiteY25" fmla="*/ 3912840 h 3912840"/>
              <a:gd name="connsiteX0" fmla="*/ 0 w 9087419"/>
              <a:gd name="connsiteY0" fmla="*/ 0 h 3912840"/>
              <a:gd name="connsiteX1" fmla="*/ 254000 w 9087419"/>
              <a:gd name="connsiteY1" fmla="*/ 177800 h 3912840"/>
              <a:gd name="connsiteX2" fmla="*/ 482600 w 9087419"/>
              <a:gd name="connsiteY2" fmla="*/ 165100 h 3912840"/>
              <a:gd name="connsiteX3" fmla="*/ 762000 w 9087419"/>
              <a:gd name="connsiteY3" fmla="*/ 495300 h 3912840"/>
              <a:gd name="connsiteX4" fmla="*/ 914400 w 9087419"/>
              <a:gd name="connsiteY4" fmla="*/ 469900 h 3912840"/>
              <a:gd name="connsiteX5" fmla="*/ 1625600 w 9087419"/>
              <a:gd name="connsiteY5" fmla="*/ 1016000 h 3912840"/>
              <a:gd name="connsiteX6" fmla="*/ 1765300 w 9087419"/>
              <a:gd name="connsiteY6" fmla="*/ 990600 h 3912840"/>
              <a:gd name="connsiteX7" fmla="*/ 1968500 w 9087419"/>
              <a:gd name="connsiteY7" fmla="*/ 977900 h 3912840"/>
              <a:gd name="connsiteX8" fmla="*/ 2108200 w 9087419"/>
              <a:gd name="connsiteY8" fmla="*/ 812800 h 3912840"/>
              <a:gd name="connsiteX9" fmla="*/ 2082800 w 9087419"/>
              <a:gd name="connsiteY9" fmla="*/ 660400 h 3912840"/>
              <a:gd name="connsiteX10" fmla="*/ 2120900 w 9087419"/>
              <a:gd name="connsiteY10" fmla="*/ 558800 h 3912840"/>
              <a:gd name="connsiteX11" fmla="*/ 2616200 w 9087419"/>
              <a:gd name="connsiteY11" fmla="*/ 266700 h 3912840"/>
              <a:gd name="connsiteX12" fmla="*/ 2933700 w 9087419"/>
              <a:gd name="connsiteY12" fmla="*/ 812800 h 3912840"/>
              <a:gd name="connsiteX13" fmla="*/ 3149600 w 9087419"/>
              <a:gd name="connsiteY13" fmla="*/ 1054100 h 3912840"/>
              <a:gd name="connsiteX14" fmla="*/ 3470795 w 9087419"/>
              <a:gd name="connsiteY14" fmla="*/ 1032520 h 3912840"/>
              <a:gd name="connsiteX15" fmla="*/ 3614811 w 9087419"/>
              <a:gd name="connsiteY15" fmla="*/ 888504 h 3912840"/>
              <a:gd name="connsiteX16" fmla="*/ 3974851 w 9087419"/>
              <a:gd name="connsiteY16" fmla="*/ 888504 h 3912840"/>
              <a:gd name="connsiteX17" fmla="*/ 4262883 w 9087419"/>
              <a:gd name="connsiteY17" fmla="*/ 384448 h 3912840"/>
              <a:gd name="connsiteX18" fmla="*/ 4694931 w 9087419"/>
              <a:gd name="connsiteY18" fmla="*/ 384448 h 3912840"/>
              <a:gd name="connsiteX19" fmla="*/ 5126979 w 9087419"/>
              <a:gd name="connsiteY19" fmla="*/ 312440 h 3912840"/>
              <a:gd name="connsiteX20" fmla="*/ 6135091 w 9087419"/>
              <a:gd name="connsiteY20" fmla="*/ 312440 h 3912840"/>
              <a:gd name="connsiteX21" fmla="*/ 6423123 w 9087419"/>
              <a:gd name="connsiteY21" fmla="*/ 96416 h 3912840"/>
              <a:gd name="connsiteX22" fmla="*/ 6855172 w 9087419"/>
              <a:gd name="connsiteY22" fmla="*/ 672479 h 3912840"/>
              <a:gd name="connsiteX23" fmla="*/ 7359228 w 9087419"/>
              <a:gd name="connsiteY23" fmla="*/ 1032519 h 3912840"/>
              <a:gd name="connsiteX24" fmla="*/ 8079308 w 9087419"/>
              <a:gd name="connsiteY24" fmla="*/ 1104527 h 3912840"/>
              <a:gd name="connsiteX25" fmla="*/ 8318500 w 9087419"/>
              <a:gd name="connsiteY25" fmla="*/ 1689099 h 3912840"/>
              <a:gd name="connsiteX26" fmla="*/ 9087419 w 9087419"/>
              <a:gd name="connsiteY26" fmla="*/ 3912840 h 3912840"/>
              <a:gd name="connsiteX0" fmla="*/ 0 w 9527919"/>
              <a:gd name="connsiteY0" fmla="*/ 0 h 3912840"/>
              <a:gd name="connsiteX1" fmla="*/ 254000 w 9527919"/>
              <a:gd name="connsiteY1" fmla="*/ 177800 h 3912840"/>
              <a:gd name="connsiteX2" fmla="*/ 482600 w 9527919"/>
              <a:gd name="connsiteY2" fmla="*/ 165100 h 3912840"/>
              <a:gd name="connsiteX3" fmla="*/ 762000 w 9527919"/>
              <a:gd name="connsiteY3" fmla="*/ 495300 h 3912840"/>
              <a:gd name="connsiteX4" fmla="*/ 914400 w 9527919"/>
              <a:gd name="connsiteY4" fmla="*/ 469900 h 3912840"/>
              <a:gd name="connsiteX5" fmla="*/ 1625600 w 9527919"/>
              <a:gd name="connsiteY5" fmla="*/ 1016000 h 3912840"/>
              <a:gd name="connsiteX6" fmla="*/ 1765300 w 9527919"/>
              <a:gd name="connsiteY6" fmla="*/ 990600 h 3912840"/>
              <a:gd name="connsiteX7" fmla="*/ 1968500 w 9527919"/>
              <a:gd name="connsiteY7" fmla="*/ 977900 h 3912840"/>
              <a:gd name="connsiteX8" fmla="*/ 2108200 w 9527919"/>
              <a:gd name="connsiteY8" fmla="*/ 812800 h 3912840"/>
              <a:gd name="connsiteX9" fmla="*/ 2082800 w 9527919"/>
              <a:gd name="connsiteY9" fmla="*/ 660400 h 3912840"/>
              <a:gd name="connsiteX10" fmla="*/ 2120900 w 9527919"/>
              <a:gd name="connsiteY10" fmla="*/ 558800 h 3912840"/>
              <a:gd name="connsiteX11" fmla="*/ 2616200 w 9527919"/>
              <a:gd name="connsiteY11" fmla="*/ 266700 h 3912840"/>
              <a:gd name="connsiteX12" fmla="*/ 2933700 w 9527919"/>
              <a:gd name="connsiteY12" fmla="*/ 812800 h 3912840"/>
              <a:gd name="connsiteX13" fmla="*/ 3149600 w 9527919"/>
              <a:gd name="connsiteY13" fmla="*/ 1054100 h 3912840"/>
              <a:gd name="connsiteX14" fmla="*/ 3470795 w 9527919"/>
              <a:gd name="connsiteY14" fmla="*/ 1032520 h 3912840"/>
              <a:gd name="connsiteX15" fmla="*/ 3614811 w 9527919"/>
              <a:gd name="connsiteY15" fmla="*/ 888504 h 3912840"/>
              <a:gd name="connsiteX16" fmla="*/ 3974851 w 9527919"/>
              <a:gd name="connsiteY16" fmla="*/ 888504 h 3912840"/>
              <a:gd name="connsiteX17" fmla="*/ 4262883 w 9527919"/>
              <a:gd name="connsiteY17" fmla="*/ 384448 h 3912840"/>
              <a:gd name="connsiteX18" fmla="*/ 4694931 w 9527919"/>
              <a:gd name="connsiteY18" fmla="*/ 384448 h 3912840"/>
              <a:gd name="connsiteX19" fmla="*/ 5126979 w 9527919"/>
              <a:gd name="connsiteY19" fmla="*/ 312440 h 3912840"/>
              <a:gd name="connsiteX20" fmla="*/ 6135091 w 9527919"/>
              <a:gd name="connsiteY20" fmla="*/ 312440 h 3912840"/>
              <a:gd name="connsiteX21" fmla="*/ 6423123 w 9527919"/>
              <a:gd name="connsiteY21" fmla="*/ 96416 h 3912840"/>
              <a:gd name="connsiteX22" fmla="*/ 6855172 w 9527919"/>
              <a:gd name="connsiteY22" fmla="*/ 672479 h 3912840"/>
              <a:gd name="connsiteX23" fmla="*/ 7359228 w 9527919"/>
              <a:gd name="connsiteY23" fmla="*/ 1032519 h 3912840"/>
              <a:gd name="connsiteX24" fmla="*/ 8079308 w 9527919"/>
              <a:gd name="connsiteY24" fmla="*/ 1104527 h 3912840"/>
              <a:gd name="connsiteX25" fmla="*/ 9359900 w 9527919"/>
              <a:gd name="connsiteY25" fmla="*/ 1752599 h 3912840"/>
              <a:gd name="connsiteX26" fmla="*/ 9087419 w 9527919"/>
              <a:gd name="connsiteY26" fmla="*/ 3912840 h 3912840"/>
              <a:gd name="connsiteX0" fmla="*/ 0 w 9527919"/>
              <a:gd name="connsiteY0" fmla="*/ 0 h 3912840"/>
              <a:gd name="connsiteX1" fmla="*/ 254000 w 9527919"/>
              <a:gd name="connsiteY1" fmla="*/ 177800 h 3912840"/>
              <a:gd name="connsiteX2" fmla="*/ 482600 w 9527919"/>
              <a:gd name="connsiteY2" fmla="*/ 165100 h 3912840"/>
              <a:gd name="connsiteX3" fmla="*/ 762000 w 9527919"/>
              <a:gd name="connsiteY3" fmla="*/ 495300 h 3912840"/>
              <a:gd name="connsiteX4" fmla="*/ 914400 w 9527919"/>
              <a:gd name="connsiteY4" fmla="*/ 469900 h 3912840"/>
              <a:gd name="connsiteX5" fmla="*/ 1625600 w 9527919"/>
              <a:gd name="connsiteY5" fmla="*/ 1016000 h 3912840"/>
              <a:gd name="connsiteX6" fmla="*/ 1765300 w 9527919"/>
              <a:gd name="connsiteY6" fmla="*/ 990600 h 3912840"/>
              <a:gd name="connsiteX7" fmla="*/ 1968500 w 9527919"/>
              <a:gd name="connsiteY7" fmla="*/ 977900 h 3912840"/>
              <a:gd name="connsiteX8" fmla="*/ 2108200 w 9527919"/>
              <a:gd name="connsiteY8" fmla="*/ 812800 h 3912840"/>
              <a:gd name="connsiteX9" fmla="*/ 2082800 w 9527919"/>
              <a:gd name="connsiteY9" fmla="*/ 660400 h 3912840"/>
              <a:gd name="connsiteX10" fmla="*/ 2120900 w 9527919"/>
              <a:gd name="connsiteY10" fmla="*/ 558800 h 3912840"/>
              <a:gd name="connsiteX11" fmla="*/ 2616200 w 9527919"/>
              <a:gd name="connsiteY11" fmla="*/ 266700 h 3912840"/>
              <a:gd name="connsiteX12" fmla="*/ 2933700 w 9527919"/>
              <a:gd name="connsiteY12" fmla="*/ 812800 h 3912840"/>
              <a:gd name="connsiteX13" fmla="*/ 3149600 w 9527919"/>
              <a:gd name="connsiteY13" fmla="*/ 1054100 h 3912840"/>
              <a:gd name="connsiteX14" fmla="*/ 3470795 w 9527919"/>
              <a:gd name="connsiteY14" fmla="*/ 1032520 h 3912840"/>
              <a:gd name="connsiteX15" fmla="*/ 3614811 w 9527919"/>
              <a:gd name="connsiteY15" fmla="*/ 888504 h 3912840"/>
              <a:gd name="connsiteX16" fmla="*/ 3974851 w 9527919"/>
              <a:gd name="connsiteY16" fmla="*/ 888504 h 3912840"/>
              <a:gd name="connsiteX17" fmla="*/ 4262883 w 9527919"/>
              <a:gd name="connsiteY17" fmla="*/ 384448 h 3912840"/>
              <a:gd name="connsiteX18" fmla="*/ 4694931 w 9527919"/>
              <a:gd name="connsiteY18" fmla="*/ 384448 h 3912840"/>
              <a:gd name="connsiteX19" fmla="*/ 5126979 w 9527919"/>
              <a:gd name="connsiteY19" fmla="*/ 312440 h 3912840"/>
              <a:gd name="connsiteX20" fmla="*/ 6135091 w 9527919"/>
              <a:gd name="connsiteY20" fmla="*/ 312440 h 3912840"/>
              <a:gd name="connsiteX21" fmla="*/ 6423123 w 9527919"/>
              <a:gd name="connsiteY21" fmla="*/ 96416 h 3912840"/>
              <a:gd name="connsiteX22" fmla="*/ 6855172 w 9527919"/>
              <a:gd name="connsiteY22" fmla="*/ 672479 h 3912840"/>
              <a:gd name="connsiteX23" fmla="*/ 7359228 w 9527919"/>
              <a:gd name="connsiteY23" fmla="*/ 1032519 h 3912840"/>
              <a:gd name="connsiteX24" fmla="*/ 8079308 w 9527919"/>
              <a:gd name="connsiteY24" fmla="*/ 1104527 h 3912840"/>
              <a:gd name="connsiteX25" fmla="*/ 9359900 w 9527919"/>
              <a:gd name="connsiteY25" fmla="*/ 1752599 h 3912840"/>
              <a:gd name="connsiteX26" fmla="*/ 9087419 w 9527919"/>
              <a:gd name="connsiteY26" fmla="*/ 3912840 h 3912840"/>
              <a:gd name="connsiteX0" fmla="*/ 0 w 9359900"/>
              <a:gd name="connsiteY0" fmla="*/ 0 h 3912840"/>
              <a:gd name="connsiteX1" fmla="*/ 254000 w 9359900"/>
              <a:gd name="connsiteY1" fmla="*/ 177800 h 3912840"/>
              <a:gd name="connsiteX2" fmla="*/ 482600 w 9359900"/>
              <a:gd name="connsiteY2" fmla="*/ 165100 h 3912840"/>
              <a:gd name="connsiteX3" fmla="*/ 762000 w 9359900"/>
              <a:gd name="connsiteY3" fmla="*/ 495300 h 3912840"/>
              <a:gd name="connsiteX4" fmla="*/ 914400 w 9359900"/>
              <a:gd name="connsiteY4" fmla="*/ 469900 h 3912840"/>
              <a:gd name="connsiteX5" fmla="*/ 1625600 w 9359900"/>
              <a:gd name="connsiteY5" fmla="*/ 1016000 h 3912840"/>
              <a:gd name="connsiteX6" fmla="*/ 1765300 w 9359900"/>
              <a:gd name="connsiteY6" fmla="*/ 990600 h 3912840"/>
              <a:gd name="connsiteX7" fmla="*/ 1968500 w 9359900"/>
              <a:gd name="connsiteY7" fmla="*/ 977900 h 3912840"/>
              <a:gd name="connsiteX8" fmla="*/ 2108200 w 9359900"/>
              <a:gd name="connsiteY8" fmla="*/ 812800 h 3912840"/>
              <a:gd name="connsiteX9" fmla="*/ 2082800 w 9359900"/>
              <a:gd name="connsiteY9" fmla="*/ 660400 h 3912840"/>
              <a:gd name="connsiteX10" fmla="*/ 2120900 w 9359900"/>
              <a:gd name="connsiteY10" fmla="*/ 558800 h 3912840"/>
              <a:gd name="connsiteX11" fmla="*/ 2616200 w 9359900"/>
              <a:gd name="connsiteY11" fmla="*/ 266700 h 3912840"/>
              <a:gd name="connsiteX12" fmla="*/ 2933700 w 9359900"/>
              <a:gd name="connsiteY12" fmla="*/ 812800 h 3912840"/>
              <a:gd name="connsiteX13" fmla="*/ 3149600 w 9359900"/>
              <a:gd name="connsiteY13" fmla="*/ 1054100 h 3912840"/>
              <a:gd name="connsiteX14" fmla="*/ 3470795 w 9359900"/>
              <a:gd name="connsiteY14" fmla="*/ 1032520 h 3912840"/>
              <a:gd name="connsiteX15" fmla="*/ 3614811 w 9359900"/>
              <a:gd name="connsiteY15" fmla="*/ 888504 h 3912840"/>
              <a:gd name="connsiteX16" fmla="*/ 3974851 w 9359900"/>
              <a:gd name="connsiteY16" fmla="*/ 888504 h 3912840"/>
              <a:gd name="connsiteX17" fmla="*/ 4262883 w 9359900"/>
              <a:gd name="connsiteY17" fmla="*/ 384448 h 3912840"/>
              <a:gd name="connsiteX18" fmla="*/ 4694931 w 9359900"/>
              <a:gd name="connsiteY18" fmla="*/ 384448 h 3912840"/>
              <a:gd name="connsiteX19" fmla="*/ 5126979 w 9359900"/>
              <a:gd name="connsiteY19" fmla="*/ 312440 h 3912840"/>
              <a:gd name="connsiteX20" fmla="*/ 6135091 w 9359900"/>
              <a:gd name="connsiteY20" fmla="*/ 312440 h 3912840"/>
              <a:gd name="connsiteX21" fmla="*/ 6423123 w 9359900"/>
              <a:gd name="connsiteY21" fmla="*/ 96416 h 3912840"/>
              <a:gd name="connsiteX22" fmla="*/ 6855172 w 9359900"/>
              <a:gd name="connsiteY22" fmla="*/ 672479 h 3912840"/>
              <a:gd name="connsiteX23" fmla="*/ 7359228 w 9359900"/>
              <a:gd name="connsiteY23" fmla="*/ 1032519 h 3912840"/>
              <a:gd name="connsiteX24" fmla="*/ 8079308 w 9359900"/>
              <a:gd name="connsiteY24" fmla="*/ 1104527 h 3912840"/>
              <a:gd name="connsiteX25" fmla="*/ 9359900 w 9359900"/>
              <a:gd name="connsiteY25" fmla="*/ 1752599 h 3912840"/>
              <a:gd name="connsiteX26" fmla="*/ 9087419 w 9359900"/>
              <a:gd name="connsiteY26" fmla="*/ 3912840 h 3912840"/>
              <a:gd name="connsiteX0" fmla="*/ 0 w 9554282"/>
              <a:gd name="connsiteY0" fmla="*/ 0 h 3912840"/>
              <a:gd name="connsiteX1" fmla="*/ 254000 w 9554282"/>
              <a:gd name="connsiteY1" fmla="*/ 177800 h 3912840"/>
              <a:gd name="connsiteX2" fmla="*/ 482600 w 9554282"/>
              <a:gd name="connsiteY2" fmla="*/ 165100 h 3912840"/>
              <a:gd name="connsiteX3" fmla="*/ 762000 w 9554282"/>
              <a:gd name="connsiteY3" fmla="*/ 495300 h 3912840"/>
              <a:gd name="connsiteX4" fmla="*/ 914400 w 9554282"/>
              <a:gd name="connsiteY4" fmla="*/ 469900 h 3912840"/>
              <a:gd name="connsiteX5" fmla="*/ 1625600 w 9554282"/>
              <a:gd name="connsiteY5" fmla="*/ 1016000 h 3912840"/>
              <a:gd name="connsiteX6" fmla="*/ 1765300 w 9554282"/>
              <a:gd name="connsiteY6" fmla="*/ 990600 h 3912840"/>
              <a:gd name="connsiteX7" fmla="*/ 1968500 w 9554282"/>
              <a:gd name="connsiteY7" fmla="*/ 977900 h 3912840"/>
              <a:gd name="connsiteX8" fmla="*/ 2108200 w 9554282"/>
              <a:gd name="connsiteY8" fmla="*/ 812800 h 3912840"/>
              <a:gd name="connsiteX9" fmla="*/ 2082800 w 9554282"/>
              <a:gd name="connsiteY9" fmla="*/ 660400 h 3912840"/>
              <a:gd name="connsiteX10" fmla="*/ 2120900 w 9554282"/>
              <a:gd name="connsiteY10" fmla="*/ 558800 h 3912840"/>
              <a:gd name="connsiteX11" fmla="*/ 2616200 w 9554282"/>
              <a:gd name="connsiteY11" fmla="*/ 266700 h 3912840"/>
              <a:gd name="connsiteX12" fmla="*/ 2933700 w 9554282"/>
              <a:gd name="connsiteY12" fmla="*/ 812800 h 3912840"/>
              <a:gd name="connsiteX13" fmla="*/ 3149600 w 9554282"/>
              <a:gd name="connsiteY13" fmla="*/ 1054100 h 3912840"/>
              <a:gd name="connsiteX14" fmla="*/ 3470795 w 9554282"/>
              <a:gd name="connsiteY14" fmla="*/ 1032520 h 3912840"/>
              <a:gd name="connsiteX15" fmla="*/ 3614811 w 9554282"/>
              <a:gd name="connsiteY15" fmla="*/ 888504 h 3912840"/>
              <a:gd name="connsiteX16" fmla="*/ 3974851 w 9554282"/>
              <a:gd name="connsiteY16" fmla="*/ 888504 h 3912840"/>
              <a:gd name="connsiteX17" fmla="*/ 4262883 w 9554282"/>
              <a:gd name="connsiteY17" fmla="*/ 384448 h 3912840"/>
              <a:gd name="connsiteX18" fmla="*/ 4694931 w 9554282"/>
              <a:gd name="connsiteY18" fmla="*/ 384448 h 3912840"/>
              <a:gd name="connsiteX19" fmla="*/ 5126979 w 9554282"/>
              <a:gd name="connsiteY19" fmla="*/ 312440 h 3912840"/>
              <a:gd name="connsiteX20" fmla="*/ 6135091 w 9554282"/>
              <a:gd name="connsiteY20" fmla="*/ 312440 h 3912840"/>
              <a:gd name="connsiteX21" fmla="*/ 6423123 w 9554282"/>
              <a:gd name="connsiteY21" fmla="*/ 96416 h 3912840"/>
              <a:gd name="connsiteX22" fmla="*/ 6855172 w 9554282"/>
              <a:gd name="connsiteY22" fmla="*/ 672479 h 3912840"/>
              <a:gd name="connsiteX23" fmla="*/ 7359228 w 9554282"/>
              <a:gd name="connsiteY23" fmla="*/ 1032519 h 3912840"/>
              <a:gd name="connsiteX24" fmla="*/ 8079308 w 9554282"/>
              <a:gd name="connsiteY24" fmla="*/ 1104527 h 3912840"/>
              <a:gd name="connsiteX25" fmla="*/ 9359900 w 9554282"/>
              <a:gd name="connsiteY25" fmla="*/ 1752599 h 3912840"/>
              <a:gd name="connsiteX26" fmla="*/ 9245600 w 9554282"/>
              <a:gd name="connsiteY26" fmla="*/ 2222499 h 3912840"/>
              <a:gd name="connsiteX27" fmla="*/ 9087419 w 9554282"/>
              <a:gd name="connsiteY27" fmla="*/ 3912840 h 3912840"/>
              <a:gd name="connsiteX0" fmla="*/ 0 w 9554282"/>
              <a:gd name="connsiteY0" fmla="*/ 0 h 3912840"/>
              <a:gd name="connsiteX1" fmla="*/ 254000 w 9554282"/>
              <a:gd name="connsiteY1" fmla="*/ 177800 h 3912840"/>
              <a:gd name="connsiteX2" fmla="*/ 482600 w 9554282"/>
              <a:gd name="connsiteY2" fmla="*/ 165100 h 3912840"/>
              <a:gd name="connsiteX3" fmla="*/ 762000 w 9554282"/>
              <a:gd name="connsiteY3" fmla="*/ 495300 h 3912840"/>
              <a:gd name="connsiteX4" fmla="*/ 914400 w 9554282"/>
              <a:gd name="connsiteY4" fmla="*/ 469900 h 3912840"/>
              <a:gd name="connsiteX5" fmla="*/ 1625600 w 9554282"/>
              <a:gd name="connsiteY5" fmla="*/ 1016000 h 3912840"/>
              <a:gd name="connsiteX6" fmla="*/ 1765300 w 9554282"/>
              <a:gd name="connsiteY6" fmla="*/ 990600 h 3912840"/>
              <a:gd name="connsiteX7" fmla="*/ 1968500 w 9554282"/>
              <a:gd name="connsiteY7" fmla="*/ 977900 h 3912840"/>
              <a:gd name="connsiteX8" fmla="*/ 2108200 w 9554282"/>
              <a:gd name="connsiteY8" fmla="*/ 812800 h 3912840"/>
              <a:gd name="connsiteX9" fmla="*/ 2082800 w 9554282"/>
              <a:gd name="connsiteY9" fmla="*/ 660400 h 3912840"/>
              <a:gd name="connsiteX10" fmla="*/ 2120900 w 9554282"/>
              <a:gd name="connsiteY10" fmla="*/ 558800 h 3912840"/>
              <a:gd name="connsiteX11" fmla="*/ 2616200 w 9554282"/>
              <a:gd name="connsiteY11" fmla="*/ 266700 h 3912840"/>
              <a:gd name="connsiteX12" fmla="*/ 2933700 w 9554282"/>
              <a:gd name="connsiteY12" fmla="*/ 812800 h 3912840"/>
              <a:gd name="connsiteX13" fmla="*/ 3149600 w 9554282"/>
              <a:gd name="connsiteY13" fmla="*/ 1054100 h 3912840"/>
              <a:gd name="connsiteX14" fmla="*/ 3470795 w 9554282"/>
              <a:gd name="connsiteY14" fmla="*/ 1032520 h 3912840"/>
              <a:gd name="connsiteX15" fmla="*/ 3614811 w 9554282"/>
              <a:gd name="connsiteY15" fmla="*/ 888504 h 3912840"/>
              <a:gd name="connsiteX16" fmla="*/ 3974851 w 9554282"/>
              <a:gd name="connsiteY16" fmla="*/ 888504 h 3912840"/>
              <a:gd name="connsiteX17" fmla="*/ 4262883 w 9554282"/>
              <a:gd name="connsiteY17" fmla="*/ 384448 h 3912840"/>
              <a:gd name="connsiteX18" fmla="*/ 4694931 w 9554282"/>
              <a:gd name="connsiteY18" fmla="*/ 384448 h 3912840"/>
              <a:gd name="connsiteX19" fmla="*/ 5126979 w 9554282"/>
              <a:gd name="connsiteY19" fmla="*/ 312440 h 3912840"/>
              <a:gd name="connsiteX20" fmla="*/ 6135091 w 9554282"/>
              <a:gd name="connsiteY20" fmla="*/ 312440 h 3912840"/>
              <a:gd name="connsiteX21" fmla="*/ 6423123 w 9554282"/>
              <a:gd name="connsiteY21" fmla="*/ 96416 h 3912840"/>
              <a:gd name="connsiteX22" fmla="*/ 6855172 w 9554282"/>
              <a:gd name="connsiteY22" fmla="*/ 672479 h 3912840"/>
              <a:gd name="connsiteX23" fmla="*/ 7359228 w 9554282"/>
              <a:gd name="connsiteY23" fmla="*/ 1032519 h 3912840"/>
              <a:gd name="connsiteX24" fmla="*/ 8079308 w 9554282"/>
              <a:gd name="connsiteY24" fmla="*/ 1104527 h 3912840"/>
              <a:gd name="connsiteX25" fmla="*/ 9359900 w 9554282"/>
              <a:gd name="connsiteY25" fmla="*/ 1752599 h 3912840"/>
              <a:gd name="connsiteX26" fmla="*/ 9245600 w 9554282"/>
              <a:gd name="connsiteY26" fmla="*/ 2222499 h 3912840"/>
              <a:gd name="connsiteX27" fmla="*/ 9087419 w 9554282"/>
              <a:gd name="connsiteY27" fmla="*/ 3912840 h 3912840"/>
              <a:gd name="connsiteX0" fmla="*/ 0 w 9554282"/>
              <a:gd name="connsiteY0" fmla="*/ 0 h 3912840"/>
              <a:gd name="connsiteX1" fmla="*/ 254000 w 9554282"/>
              <a:gd name="connsiteY1" fmla="*/ 177800 h 3912840"/>
              <a:gd name="connsiteX2" fmla="*/ 482600 w 9554282"/>
              <a:gd name="connsiteY2" fmla="*/ 165100 h 3912840"/>
              <a:gd name="connsiteX3" fmla="*/ 762000 w 9554282"/>
              <a:gd name="connsiteY3" fmla="*/ 495300 h 3912840"/>
              <a:gd name="connsiteX4" fmla="*/ 914400 w 9554282"/>
              <a:gd name="connsiteY4" fmla="*/ 469900 h 3912840"/>
              <a:gd name="connsiteX5" fmla="*/ 1625600 w 9554282"/>
              <a:gd name="connsiteY5" fmla="*/ 1016000 h 3912840"/>
              <a:gd name="connsiteX6" fmla="*/ 1765300 w 9554282"/>
              <a:gd name="connsiteY6" fmla="*/ 990600 h 3912840"/>
              <a:gd name="connsiteX7" fmla="*/ 1968500 w 9554282"/>
              <a:gd name="connsiteY7" fmla="*/ 977900 h 3912840"/>
              <a:gd name="connsiteX8" fmla="*/ 2108200 w 9554282"/>
              <a:gd name="connsiteY8" fmla="*/ 812800 h 3912840"/>
              <a:gd name="connsiteX9" fmla="*/ 2082800 w 9554282"/>
              <a:gd name="connsiteY9" fmla="*/ 660400 h 3912840"/>
              <a:gd name="connsiteX10" fmla="*/ 2120900 w 9554282"/>
              <a:gd name="connsiteY10" fmla="*/ 558800 h 3912840"/>
              <a:gd name="connsiteX11" fmla="*/ 2616200 w 9554282"/>
              <a:gd name="connsiteY11" fmla="*/ 266700 h 3912840"/>
              <a:gd name="connsiteX12" fmla="*/ 2933700 w 9554282"/>
              <a:gd name="connsiteY12" fmla="*/ 812800 h 3912840"/>
              <a:gd name="connsiteX13" fmla="*/ 3149600 w 9554282"/>
              <a:gd name="connsiteY13" fmla="*/ 1054100 h 3912840"/>
              <a:gd name="connsiteX14" fmla="*/ 3470795 w 9554282"/>
              <a:gd name="connsiteY14" fmla="*/ 1032520 h 3912840"/>
              <a:gd name="connsiteX15" fmla="*/ 3614811 w 9554282"/>
              <a:gd name="connsiteY15" fmla="*/ 888504 h 3912840"/>
              <a:gd name="connsiteX16" fmla="*/ 3974851 w 9554282"/>
              <a:gd name="connsiteY16" fmla="*/ 888504 h 3912840"/>
              <a:gd name="connsiteX17" fmla="*/ 4262883 w 9554282"/>
              <a:gd name="connsiteY17" fmla="*/ 384448 h 3912840"/>
              <a:gd name="connsiteX18" fmla="*/ 4694931 w 9554282"/>
              <a:gd name="connsiteY18" fmla="*/ 384448 h 3912840"/>
              <a:gd name="connsiteX19" fmla="*/ 5126979 w 9554282"/>
              <a:gd name="connsiteY19" fmla="*/ 312440 h 3912840"/>
              <a:gd name="connsiteX20" fmla="*/ 6135091 w 9554282"/>
              <a:gd name="connsiteY20" fmla="*/ 312440 h 3912840"/>
              <a:gd name="connsiteX21" fmla="*/ 6423123 w 9554282"/>
              <a:gd name="connsiteY21" fmla="*/ 96416 h 3912840"/>
              <a:gd name="connsiteX22" fmla="*/ 6855172 w 9554282"/>
              <a:gd name="connsiteY22" fmla="*/ 672479 h 3912840"/>
              <a:gd name="connsiteX23" fmla="*/ 7359228 w 9554282"/>
              <a:gd name="connsiteY23" fmla="*/ 1032519 h 3912840"/>
              <a:gd name="connsiteX24" fmla="*/ 8079308 w 9554282"/>
              <a:gd name="connsiteY24" fmla="*/ 1104527 h 3912840"/>
              <a:gd name="connsiteX25" fmla="*/ 9359900 w 9554282"/>
              <a:gd name="connsiteY25" fmla="*/ 1752599 h 3912840"/>
              <a:gd name="connsiteX26" fmla="*/ 9245600 w 9554282"/>
              <a:gd name="connsiteY26" fmla="*/ 2222499 h 3912840"/>
              <a:gd name="connsiteX27" fmla="*/ 9087419 w 9554282"/>
              <a:gd name="connsiteY27" fmla="*/ 3912840 h 3912840"/>
              <a:gd name="connsiteX0" fmla="*/ 0 w 9359900"/>
              <a:gd name="connsiteY0" fmla="*/ 0 h 3912840"/>
              <a:gd name="connsiteX1" fmla="*/ 254000 w 9359900"/>
              <a:gd name="connsiteY1" fmla="*/ 177800 h 3912840"/>
              <a:gd name="connsiteX2" fmla="*/ 482600 w 9359900"/>
              <a:gd name="connsiteY2" fmla="*/ 165100 h 3912840"/>
              <a:gd name="connsiteX3" fmla="*/ 762000 w 9359900"/>
              <a:gd name="connsiteY3" fmla="*/ 495300 h 3912840"/>
              <a:gd name="connsiteX4" fmla="*/ 914400 w 9359900"/>
              <a:gd name="connsiteY4" fmla="*/ 469900 h 3912840"/>
              <a:gd name="connsiteX5" fmla="*/ 1625600 w 9359900"/>
              <a:gd name="connsiteY5" fmla="*/ 1016000 h 3912840"/>
              <a:gd name="connsiteX6" fmla="*/ 1765300 w 9359900"/>
              <a:gd name="connsiteY6" fmla="*/ 990600 h 3912840"/>
              <a:gd name="connsiteX7" fmla="*/ 1968500 w 9359900"/>
              <a:gd name="connsiteY7" fmla="*/ 977900 h 3912840"/>
              <a:gd name="connsiteX8" fmla="*/ 2108200 w 9359900"/>
              <a:gd name="connsiteY8" fmla="*/ 812800 h 3912840"/>
              <a:gd name="connsiteX9" fmla="*/ 2082800 w 9359900"/>
              <a:gd name="connsiteY9" fmla="*/ 660400 h 3912840"/>
              <a:gd name="connsiteX10" fmla="*/ 2120900 w 9359900"/>
              <a:gd name="connsiteY10" fmla="*/ 558800 h 3912840"/>
              <a:gd name="connsiteX11" fmla="*/ 2616200 w 9359900"/>
              <a:gd name="connsiteY11" fmla="*/ 266700 h 3912840"/>
              <a:gd name="connsiteX12" fmla="*/ 2933700 w 9359900"/>
              <a:gd name="connsiteY12" fmla="*/ 812800 h 3912840"/>
              <a:gd name="connsiteX13" fmla="*/ 3149600 w 9359900"/>
              <a:gd name="connsiteY13" fmla="*/ 1054100 h 3912840"/>
              <a:gd name="connsiteX14" fmla="*/ 3470795 w 9359900"/>
              <a:gd name="connsiteY14" fmla="*/ 1032520 h 3912840"/>
              <a:gd name="connsiteX15" fmla="*/ 3614811 w 9359900"/>
              <a:gd name="connsiteY15" fmla="*/ 888504 h 3912840"/>
              <a:gd name="connsiteX16" fmla="*/ 3974851 w 9359900"/>
              <a:gd name="connsiteY16" fmla="*/ 888504 h 3912840"/>
              <a:gd name="connsiteX17" fmla="*/ 4262883 w 9359900"/>
              <a:gd name="connsiteY17" fmla="*/ 384448 h 3912840"/>
              <a:gd name="connsiteX18" fmla="*/ 4694931 w 9359900"/>
              <a:gd name="connsiteY18" fmla="*/ 384448 h 3912840"/>
              <a:gd name="connsiteX19" fmla="*/ 5126979 w 9359900"/>
              <a:gd name="connsiteY19" fmla="*/ 312440 h 3912840"/>
              <a:gd name="connsiteX20" fmla="*/ 6135091 w 9359900"/>
              <a:gd name="connsiteY20" fmla="*/ 312440 h 3912840"/>
              <a:gd name="connsiteX21" fmla="*/ 6423123 w 9359900"/>
              <a:gd name="connsiteY21" fmla="*/ 96416 h 3912840"/>
              <a:gd name="connsiteX22" fmla="*/ 6855172 w 9359900"/>
              <a:gd name="connsiteY22" fmla="*/ 672479 h 3912840"/>
              <a:gd name="connsiteX23" fmla="*/ 7359228 w 9359900"/>
              <a:gd name="connsiteY23" fmla="*/ 1032519 h 3912840"/>
              <a:gd name="connsiteX24" fmla="*/ 8079308 w 9359900"/>
              <a:gd name="connsiteY24" fmla="*/ 1104527 h 3912840"/>
              <a:gd name="connsiteX25" fmla="*/ 9359900 w 9359900"/>
              <a:gd name="connsiteY25" fmla="*/ 1752599 h 3912840"/>
              <a:gd name="connsiteX26" fmla="*/ 9245600 w 9359900"/>
              <a:gd name="connsiteY26" fmla="*/ 2222499 h 3912840"/>
              <a:gd name="connsiteX27" fmla="*/ 9087419 w 9359900"/>
              <a:gd name="connsiteY27" fmla="*/ 3912840 h 3912840"/>
              <a:gd name="connsiteX0" fmla="*/ 0 w 9387958"/>
              <a:gd name="connsiteY0" fmla="*/ 0 h 3912840"/>
              <a:gd name="connsiteX1" fmla="*/ 254000 w 9387958"/>
              <a:gd name="connsiteY1" fmla="*/ 177800 h 3912840"/>
              <a:gd name="connsiteX2" fmla="*/ 482600 w 9387958"/>
              <a:gd name="connsiteY2" fmla="*/ 165100 h 3912840"/>
              <a:gd name="connsiteX3" fmla="*/ 762000 w 9387958"/>
              <a:gd name="connsiteY3" fmla="*/ 495300 h 3912840"/>
              <a:gd name="connsiteX4" fmla="*/ 914400 w 9387958"/>
              <a:gd name="connsiteY4" fmla="*/ 469900 h 3912840"/>
              <a:gd name="connsiteX5" fmla="*/ 1625600 w 9387958"/>
              <a:gd name="connsiteY5" fmla="*/ 1016000 h 3912840"/>
              <a:gd name="connsiteX6" fmla="*/ 1765300 w 9387958"/>
              <a:gd name="connsiteY6" fmla="*/ 990600 h 3912840"/>
              <a:gd name="connsiteX7" fmla="*/ 1968500 w 9387958"/>
              <a:gd name="connsiteY7" fmla="*/ 977900 h 3912840"/>
              <a:gd name="connsiteX8" fmla="*/ 2108200 w 9387958"/>
              <a:gd name="connsiteY8" fmla="*/ 812800 h 3912840"/>
              <a:gd name="connsiteX9" fmla="*/ 2082800 w 9387958"/>
              <a:gd name="connsiteY9" fmla="*/ 660400 h 3912840"/>
              <a:gd name="connsiteX10" fmla="*/ 2120900 w 9387958"/>
              <a:gd name="connsiteY10" fmla="*/ 558800 h 3912840"/>
              <a:gd name="connsiteX11" fmla="*/ 2616200 w 9387958"/>
              <a:gd name="connsiteY11" fmla="*/ 266700 h 3912840"/>
              <a:gd name="connsiteX12" fmla="*/ 2933700 w 9387958"/>
              <a:gd name="connsiteY12" fmla="*/ 812800 h 3912840"/>
              <a:gd name="connsiteX13" fmla="*/ 3149600 w 9387958"/>
              <a:gd name="connsiteY13" fmla="*/ 1054100 h 3912840"/>
              <a:gd name="connsiteX14" fmla="*/ 3470795 w 9387958"/>
              <a:gd name="connsiteY14" fmla="*/ 1032520 h 3912840"/>
              <a:gd name="connsiteX15" fmla="*/ 3614811 w 9387958"/>
              <a:gd name="connsiteY15" fmla="*/ 888504 h 3912840"/>
              <a:gd name="connsiteX16" fmla="*/ 3974851 w 9387958"/>
              <a:gd name="connsiteY16" fmla="*/ 888504 h 3912840"/>
              <a:gd name="connsiteX17" fmla="*/ 4262883 w 9387958"/>
              <a:gd name="connsiteY17" fmla="*/ 384448 h 3912840"/>
              <a:gd name="connsiteX18" fmla="*/ 4694931 w 9387958"/>
              <a:gd name="connsiteY18" fmla="*/ 384448 h 3912840"/>
              <a:gd name="connsiteX19" fmla="*/ 5126979 w 9387958"/>
              <a:gd name="connsiteY19" fmla="*/ 312440 h 3912840"/>
              <a:gd name="connsiteX20" fmla="*/ 6135091 w 9387958"/>
              <a:gd name="connsiteY20" fmla="*/ 312440 h 3912840"/>
              <a:gd name="connsiteX21" fmla="*/ 6423123 w 9387958"/>
              <a:gd name="connsiteY21" fmla="*/ 96416 h 3912840"/>
              <a:gd name="connsiteX22" fmla="*/ 6855172 w 9387958"/>
              <a:gd name="connsiteY22" fmla="*/ 672479 h 3912840"/>
              <a:gd name="connsiteX23" fmla="*/ 7359228 w 9387958"/>
              <a:gd name="connsiteY23" fmla="*/ 1032519 h 3912840"/>
              <a:gd name="connsiteX24" fmla="*/ 8079308 w 9387958"/>
              <a:gd name="connsiteY24" fmla="*/ 1104527 h 3912840"/>
              <a:gd name="connsiteX25" fmla="*/ 9359900 w 9387958"/>
              <a:gd name="connsiteY25" fmla="*/ 1752599 h 3912840"/>
              <a:gd name="connsiteX26" fmla="*/ 9359900 w 9387958"/>
              <a:gd name="connsiteY26" fmla="*/ 3048743 h 3912840"/>
              <a:gd name="connsiteX27" fmla="*/ 9087419 w 9387958"/>
              <a:gd name="connsiteY27" fmla="*/ 3912840 h 3912840"/>
              <a:gd name="connsiteX0" fmla="*/ 0 w 9387958"/>
              <a:gd name="connsiteY0" fmla="*/ 0 h 3912840"/>
              <a:gd name="connsiteX1" fmla="*/ 254000 w 9387958"/>
              <a:gd name="connsiteY1" fmla="*/ 177800 h 3912840"/>
              <a:gd name="connsiteX2" fmla="*/ 482600 w 9387958"/>
              <a:gd name="connsiteY2" fmla="*/ 165100 h 3912840"/>
              <a:gd name="connsiteX3" fmla="*/ 762000 w 9387958"/>
              <a:gd name="connsiteY3" fmla="*/ 495300 h 3912840"/>
              <a:gd name="connsiteX4" fmla="*/ 914400 w 9387958"/>
              <a:gd name="connsiteY4" fmla="*/ 469900 h 3912840"/>
              <a:gd name="connsiteX5" fmla="*/ 1625600 w 9387958"/>
              <a:gd name="connsiteY5" fmla="*/ 1016000 h 3912840"/>
              <a:gd name="connsiteX6" fmla="*/ 1765300 w 9387958"/>
              <a:gd name="connsiteY6" fmla="*/ 990600 h 3912840"/>
              <a:gd name="connsiteX7" fmla="*/ 1968500 w 9387958"/>
              <a:gd name="connsiteY7" fmla="*/ 977900 h 3912840"/>
              <a:gd name="connsiteX8" fmla="*/ 2108200 w 9387958"/>
              <a:gd name="connsiteY8" fmla="*/ 812800 h 3912840"/>
              <a:gd name="connsiteX9" fmla="*/ 2082800 w 9387958"/>
              <a:gd name="connsiteY9" fmla="*/ 660400 h 3912840"/>
              <a:gd name="connsiteX10" fmla="*/ 2120900 w 9387958"/>
              <a:gd name="connsiteY10" fmla="*/ 558800 h 3912840"/>
              <a:gd name="connsiteX11" fmla="*/ 2616200 w 9387958"/>
              <a:gd name="connsiteY11" fmla="*/ 266700 h 3912840"/>
              <a:gd name="connsiteX12" fmla="*/ 2933700 w 9387958"/>
              <a:gd name="connsiteY12" fmla="*/ 812800 h 3912840"/>
              <a:gd name="connsiteX13" fmla="*/ 3149600 w 9387958"/>
              <a:gd name="connsiteY13" fmla="*/ 1054100 h 3912840"/>
              <a:gd name="connsiteX14" fmla="*/ 3470795 w 9387958"/>
              <a:gd name="connsiteY14" fmla="*/ 1032520 h 3912840"/>
              <a:gd name="connsiteX15" fmla="*/ 3614811 w 9387958"/>
              <a:gd name="connsiteY15" fmla="*/ 888504 h 3912840"/>
              <a:gd name="connsiteX16" fmla="*/ 3974851 w 9387958"/>
              <a:gd name="connsiteY16" fmla="*/ 888504 h 3912840"/>
              <a:gd name="connsiteX17" fmla="*/ 4262883 w 9387958"/>
              <a:gd name="connsiteY17" fmla="*/ 384448 h 3912840"/>
              <a:gd name="connsiteX18" fmla="*/ 4694931 w 9387958"/>
              <a:gd name="connsiteY18" fmla="*/ 384448 h 3912840"/>
              <a:gd name="connsiteX19" fmla="*/ 5126979 w 9387958"/>
              <a:gd name="connsiteY19" fmla="*/ 312440 h 3912840"/>
              <a:gd name="connsiteX20" fmla="*/ 6135091 w 9387958"/>
              <a:gd name="connsiteY20" fmla="*/ 312440 h 3912840"/>
              <a:gd name="connsiteX21" fmla="*/ 6423123 w 9387958"/>
              <a:gd name="connsiteY21" fmla="*/ 96416 h 3912840"/>
              <a:gd name="connsiteX22" fmla="*/ 6855172 w 9387958"/>
              <a:gd name="connsiteY22" fmla="*/ 672479 h 3912840"/>
              <a:gd name="connsiteX23" fmla="*/ 7359228 w 9387958"/>
              <a:gd name="connsiteY23" fmla="*/ 1032519 h 3912840"/>
              <a:gd name="connsiteX24" fmla="*/ 8079308 w 9387958"/>
              <a:gd name="connsiteY24" fmla="*/ 1104527 h 3912840"/>
              <a:gd name="connsiteX25" fmla="*/ 9359900 w 9387958"/>
              <a:gd name="connsiteY25" fmla="*/ 1752599 h 3912840"/>
              <a:gd name="connsiteX26" fmla="*/ 9359900 w 9387958"/>
              <a:gd name="connsiteY26" fmla="*/ 3048743 h 3912840"/>
              <a:gd name="connsiteX27" fmla="*/ 9087419 w 9387958"/>
              <a:gd name="connsiteY27" fmla="*/ 3912840 h 3912840"/>
              <a:gd name="connsiteX0" fmla="*/ 0 w 9387958"/>
              <a:gd name="connsiteY0" fmla="*/ 0 h 3912840"/>
              <a:gd name="connsiteX1" fmla="*/ 254000 w 9387958"/>
              <a:gd name="connsiteY1" fmla="*/ 177800 h 3912840"/>
              <a:gd name="connsiteX2" fmla="*/ 482600 w 9387958"/>
              <a:gd name="connsiteY2" fmla="*/ 165100 h 3912840"/>
              <a:gd name="connsiteX3" fmla="*/ 762000 w 9387958"/>
              <a:gd name="connsiteY3" fmla="*/ 495300 h 3912840"/>
              <a:gd name="connsiteX4" fmla="*/ 914400 w 9387958"/>
              <a:gd name="connsiteY4" fmla="*/ 469900 h 3912840"/>
              <a:gd name="connsiteX5" fmla="*/ 1625600 w 9387958"/>
              <a:gd name="connsiteY5" fmla="*/ 1016000 h 3912840"/>
              <a:gd name="connsiteX6" fmla="*/ 1765300 w 9387958"/>
              <a:gd name="connsiteY6" fmla="*/ 990600 h 3912840"/>
              <a:gd name="connsiteX7" fmla="*/ 1968500 w 9387958"/>
              <a:gd name="connsiteY7" fmla="*/ 977900 h 3912840"/>
              <a:gd name="connsiteX8" fmla="*/ 2108200 w 9387958"/>
              <a:gd name="connsiteY8" fmla="*/ 812800 h 3912840"/>
              <a:gd name="connsiteX9" fmla="*/ 2082800 w 9387958"/>
              <a:gd name="connsiteY9" fmla="*/ 660400 h 3912840"/>
              <a:gd name="connsiteX10" fmla="*/ 2120900 w 9387958"/>
              <a:gd name="connsiteY10" fmla="*/ 558800 h 3912840"/>
              <a:gd name="connsiteX11" fmla="*/ 2616200 w 9387958"/>
              <a:gd name="connsiteY11" fmla="*/ 266700 h 3912840"/>
              <a:gd name="connsiteX12" fmla="*/ 2933700 w 9387958"/>
              <a:gd name="connsiteY12" fmla="*/ 812800 h 3912840"/>
              <a:gd name="connsiteX13" fmla="*/ 3149600 w 9387958"/>
              <a:gd name="connsiteY13" fmla="*/ 1054100 h 3912840"/>
              <a:gd name="connsiteX14" fmla="*/ 3470795 w 9387958"/>
              <a:gd name="connsiteY14" fmla="*/ 1032520 h 3912840"/>
              <a:gd name="connsiteX15" fmla="*/ 3614811 w 9387958"/>
              <a:gd name="connsiteY15" fmla="*/ 888504 h 3912840"/>
              <a:gd name="connsiteX16" fmla="*/ 3974851 w 9387958"/>
              <a:gd name="connsiteY16" fmla="*/ 888504 h 3912840"/>
              <a:gd name="connsiteX17" fmla="*/ 4262883 w 9387958"/>
              <a:gd name="connsiteY17" fmla="*/ 384448 h 3912840"/>
              <a:gd name="connsiteX18" fmla="*/ 4694931 w 9387958"/>
              <a:gd name="connsiteY18" fmla="*/ 384448 h 3912840"/>
              <a:gd name="connsiteX19" fmla="*/ 5126979 w 9387958"/>
              <a:gd name="connsiteY19" fmla="*/ 312440 h 3912840"/>
              <a:gd name="connsiteX20" fmla="*/ 6135091 w 9387958"/>
              <a:gd name="connsiteY20" fmla="*/ 312440 h 3912840"/>
              <a:gd name="connsiteX21" fmla="*/ 6423123 w 9387958"/>
              <a:gd name="connsiteY21" fmla="*/ 96416 h 3912840"/>
              <a:gd name="connsiteX22" fmla="*/ 6855172 w 9387958"/>
              <a:gd name="connsiteY22" fmla="*/ 672479 h 3912840"/>
              <a:gd name="connsiteX23" fmla="*/ 7359228 w 9387958"/>
              <a:gd name="connsiteY23" fmla="*/ 1032519 h 3912840"/>
              <a:gd name="connsiteX24" fmla="*/ 8079308 w 9387958"/>
              <a:gd name="connsiteY24" fmla="*/ 1104527 h 3912840"/>
              <a:gd name="connsiteX25" fmla="*/ 9231436 w 9387958"/>
              <a:gd name="connsiteY25" fmla="*/ 1752599 h 3912840"/>
              <a:gd name="connsiteX26" fmla="*/ 9359900 w 9387958"/>
              <a:gd name="connsiteY26" fmla="*/ 3048743 h 3912840"/>
              <a:gd name="connsiteX27" fmla="*/ 9087419 w 9387958"/>
              <a:gd name="connsiteY27" fmla="*/ 3912840 h 3912840"/>
              <a:gd name="connsiteX0" fmla="*/ 0 w 9387958"/>
              <a:gd name="connsiteY0" fmla="*/ 0 h 3912840"/>
              <a:gd name="connsiteX1" fmla="*/ 254000 w 9387958"/>
              <a:gd name="connsiteY1" fmla="*/ 177800 h 3912840"/>
              <a:gd name="connsiteX2" fmla="*/ 482600 w 9387958"/>
              <a:gd name="connsiteY2" fmla="*/ 165100 h 3912840"/>
              <a:gd name="connsiteX3" fmla="*/ 762000 w 9387958"/>
              <a:gd name="connsiteY3" fmla="*/ 495300 h 3912840"/>
              <a:gd name="connsiteX4" fmla="*/ 914400 w 9387958"/>
              <a:gd name="connsiteY4" fmla="*/ 469900 h 3912840"/>
              <a:gd name="connsiteX5" fmla="*/ 1625600 w 9387958"/>
              <a:gd name="connsiteY5" fmla="*/ 1016000 h 3912840"/>
              <a:gd name="connsiteX6" fmla="*/ 1765300 w 9387958"/>
              <a:gd name="connsiteY6" fmla="*/ 990600 h 3912840"/>
              <a:gd name="connsiteX7" fmla="*/ 1968500 w 9387958"/>
              <a:gd name="connsiteY7" fmla="*/ 977900 h 3912840"/>
              <a:gd name="connsiteX8" fmla="*/ 2108200 w 9387958"/>
              <a:gd name="connsiteY8" fmla="*/ 812800 h 3912840"/>
              <a:gd name="connsiteX9" fmla="*/ 2082800 w 9387958"/>
              <a:gd name="connsiteY9" fmla="*/ 660400 h 3912840"/>
              <a:gd name="connsiteX10" fmla="*/ 2120900 w 9387958"/>
              <a:gd name="connsiteY10" fmla="*/ 558800 h 3912840"/>
              <a:gd name="connsiteX11" fmla="*/ 2616200 w 9387958"/>
              <a:gd name="connsiteY11" fmla="*/ 266700 h 3912840"/>
              <a:gd name="connsiteX12" fmla="*/ 2933700 w 9387958"/>
              <a:gd name="connsiteY12" fmla="*/ 812800 h 3912840"/>
              <a:gd name="connsiteX13" fmla="*/ 3149600 w 9387958"/>
              <a:gd name="connsiteY13" fmla="*/ 1054100 h 3912840"/>
              <a:gd name="connsiteX14" fmla="*/ 3470795 w 9387958"/>
              <a:gd name="connsiteY14" fmla="*/ 1032520 h 3912840"/>
              <a:gd name="connsiteX15" fmla="*/ 3614811 w 9387958"/>
              <a:gd name="connsiteY15" fmla="*/ 888504 h 3912840"/>
              <a:gd name="connsiteX16" fmla="*/ 3974851 w 9387958"/>
              <a:gd name="connsiteY16" fmla="*/ 888504 h 3912840"/>
              <a:gd name="connsiteX17" fmla="*/ 4262883 w 9387958"/>
              <a:gd name="connsiteY17" fmla="*/ 384448 h 3912840"/>
              <a:gd name="connsiteX18" fmla="*/ 4694931 w 9387958"/>
              <a:gd name="connsiteY18" fmla="*/ 384448 h 3912840"/>
              <a:gd name="connsiteX19" fmla="*/ 5126979 w 9387958"/>
              <a:gd name="connsiteY19" fmla="*/ 312440 h 3912840"/>
              <a:gd name="connsiteX20" fmla="*/ 6135091 w 9387958"/>
              <a:gd name="connsiteY20" fmla="*/ 312440 h 3912840"/>
              <a:gd name="connsiteX21" fmla="*/ 6423123 w 9387958"/>
              <a:gd name="connsiteY21" fmla="*/ 96416 h 3912840"/>
              <a:gd name="connsiteX22" fmla="*/ 6855172 w 9387958"/>
              <a:gd name="connsiteY22" fmla="*/ 672479 h 3912840"/>
              <a:gd name="connsiteX23" fmla="*/ 7359228 w 9387958"/>
              <a:gd name="connsiteY23" fmla="*/ 1032519 h 3912840"/>
              <a:gd name="connsiteX24" fmla="*/ 8079308 w 9387958"/>
              <a:gd name="connsiteY24" fmla="*/ 1104527 h 3912840"/>
              <a:gd name="connsiteX25" fmla="*/ 9231436 w 9387958"/>
              <a:gd name="connsiteY25" fmla="*/ 1752599 h 3912840"/>
              <a:gd name="connsiteX26" fmla="*/ 9359900 w 9387958"/>
              <a:gd name="connsiteY26" fmla="*/ 2976735 h 3912840"/>
              <a:gd name="connsiteX27" fmla="*/ 9087419 w 9387958"/>
              <a:gd name="connsiteY27" fmla="*/ 3912840 h 3912840"/>
              <a:gd name="connsiteX0" fmla="*/ 0 w 9387958"/>
              <a:gd name="connsiteY0" fmla="*/ 0 h 3984847"/>
              <a:gd name="connsiteX1" fmla="*/ 254000 w 9387958"/>
              <a:gd name="connsiteY1" fmla="*/ 177800 h 3984847"/>
              <a:gd name="connsiteX2" fmla="*/ 482600 w 9387958"/>
              <a:gd name="connsiteY2" fmla="*/ 165100 h 3984847"/>
              <a:gd name="connsiteX3" fmla="*/ 762000 w 9387958"/>
              <a:gd name="connsiteY3" fmla="*/ 495300 h 3984847"/>
              <a:gd name="connsiteX4" fmla="*/ 914400 w 9387958"/>
              <a:gd name="connsiteY4" fmla="*/ 469900 h 3984847"/>
              <a:gd name="connsiteX5" fmla="*/ 1625600 w 9387958"/>
              <a:gd name="connsiteY5" fmla="*/ 1016000 h 3984847"/>
              <a:gd name="connsiteX6" fmla="*/ 1765300 w 9387958"/>
              <a:gd name="connsiteY6" fmla="*/ 990600 h 3984847"/>
              <a:gd name="connsiteX7" fmla="*/ 1968500 w 9387958"/>
              <a:gd name="connsiteY7" fmla="*/ 977900 h 3984847"/>
              <a:gd name="connsiteX8" fmla="*/ 2108200 w 9387958"/>
              <a:gd name="connsiteY8" fmla="*/ 812800 h 3984847"/>
              <a:gd name="connsiteX9" fmla="*/ 2082800 w 9387958"/>
              <a:gd name="connsiteY9" fmla="*/ 660400 h 3984847"/>
              <a:gd name="connsiteX10" fmla="*/ 2120900 w 9387958"/>
              <a:gd name="connsiteY10" fmla="*/ 558800 h 3984847"/>
              <a:gd name="connsiteX11" fmla="*/ 2616200 w 9387958"/>
              <a:gd name="connsiteY11" fmla="*/ 266700 h 3984847"/>
              <a:gd name="connsiteX12" fmla="*/ 2933700 w 9387958"/>
              <a:gd name="connsiteY12" fmla="*/ 812800 h 3984847"/>
              <a:gd name="connsiteX13" fmla="*/ 3149600 w 9387958"/>
              <a:gd name="connsiteY13" fmla="*/ 1054100 h 3984847"/>
              <a:gd name="connsiteX14" fmla="*/ 3470795 w 9387958"/>
              <a:gd name="connsiteY14" fmla="*/ 1032520 h 3984847"/>
              <a:gd name="connsiteX15" fmla="*/ 3614811 w 9387958"/>
              <a:gd name="connsiteY15" fmla="*/ 888504 h 3984847"/>
              <a:gd name="connsiteX16" fmla="*/ 3974851 w 9387958"/>
              <a:gd name="connsiteY16" fmla="*/ 888504 h 3984847"/>
              <a:gd name="connsiteX17" fmla="*/ 4262883 w 9387958"/>
              <a:gd name="connsiteY17" fmla="*/ 384448 h 3984847"/>
              <a:gd name="connsiteX18" fmla="*/ 4694931 w 9387958"/>
              <a:gd name="connsiteY18" fmla="*/ 384448 h 3984847"/>
              <a:gd name="connsiteX19" fmla="*/ 5126979 w 9387958"/>
              <a:gd name="connsiteY19" fmla="*/ 312440 h 3984847"/>
              <a:gd name="connsiteX20" fmla="*/ 6135091 w 9387958"/>
              <a:gd name="connsiteY20" fmla="*/ 312440 h 3984847"/>
              <a:gd name="connsiteX21" fmla="*/ 6423123 w 9387958"/>
              <a:gd name="connsiteY21" fmla="*/ 96416 h 3984847"/>
              <a:gd name="connsiteX22" fmla="*/ 6855172 w 9387958"/>
              <a:gd name="connsiteY22" fmla="*/ 672479 h 3984847"/>
              <a:gd name="connsiteX23" fmla="*/ 7359228 w 9387958"/>
              <a:gd name="connsiteY23" fmla="*/ 1032519 h 3984847"/>
              <a:gd name="connsiteX24" fmla="*/ 8079308 w 9387958"/>
              <a:gd name="connsiteY24" fmla="*/ 1104527 h 3984847"/>
              <a:gd name="connsiteX25" fmla="*/ 9231436 w 9387958"/>
              <a:gd name="connsiteY25" fmla="*/ 1752599 h 3984847"/>
              <a:gd name="connsiteX26" fmla="*/ 9359900 w 9387958"/>
              <a:gd name="connsiteY26" fmla="*/ 2976735 h 3984847"/>
              <a:gd name="connsiteX27" fmla="*/ 4334892 w 9387958"/>
              <a:gd name="connsiteY27" fmla="*/ 3984847 h 3984847"/>
              <a:gd name="connsiteX0" fmla="*/ 0 w 9387958"/>
              <a:gd name="connsiteY0" fmla="*/ 0 h 3984847"/>
              <a:gd name="connsiteX1" fmla="*/ 254000 w 9387958"/>
              <a:gd name="connsiteY1" fmla="*/ 177800 h 3984847"/>
              <a:gd name="connsiteX2" fmla="*/ 482600 w 9387958"/>
              <a:gd name="connsiteY2" fmla="*/ 165100 h 3984847"/>
              <a:gd name="connsiteX3" fmla="*/ 762000 w 9387958"/>
              <a:gd name="connsiteY3" fmla="*/ 495300 h 3984847"/>
              <a:gd name="connsiteX4" fmla="*/ 914400 w 9387958"/>
              <a:gd name="connsiteY4" fmla="*/ 469900 h 3984847"/>
              <a:gd name="connsiteX5" fmla="*/ 1625600 w 9387958"/>
              <a:gd name="connsiteY5" fmla="*/ 1016000 h 3984847"/>
              <a:gd name="connsiteX6" fmla="*/ 1765300 w 9387958"/>
              <a:gd name="connsiteY6" fmla="*/ 990600 h 3984847"/>
              <a:gd name="connsiteX7" fmla="*/ 1968500 w 9387958"/>
              <a:gd name="connsiteY7" fmla="*/ 977900 h 3984847"/>
              <a:gd name="connsiteX8" fmla="*/ 2108200 w 9387958"/>
              <a:gd name="connsiteY8" fmla="*/ 812800 h 3984847"/>
              <a:gd name="connsiteX9" fmla="*/ 2082800 w 9387958"/>
              <a:gd name="connsiteY9" fmla="*/ 660400 h 3984847"/>
              <a:gd name="connsiteX10" fmla="*/ 2120900 w 9387958"/>
              <a:gd name="connsiteY10" fmla="*/ 558800 h 3984847"/>
              <a:gd name="connsiteX11" fmla="*/ 2616200 w 9387958"/>
              <a:gd name="connsiteY11" fmla="*/ 266700 h 3984847"/>
              <a:gd name="connsiteX12" fmla="*/ 2933700 w 9387958"/>
              <a:gd name="connsiteY12" fmla="*/ 812800 h 3984847"/>
              <a:gd name="connsiteX13" fmla="*/ 3149600 w 9387958"/>
              <a:gd name="connsiteY13" fmla="*/ 1054100 h 3984847"/>
              <a:gd name="connsiteX14" fmla="*/ 3470795 w 9387958"/>
              <a:gd name="connsiteY14" fmla="*/ 1032520 h 3984847"/>
              <a:gd name="connsiteX15" fmla="*/ 3614811 w 9387958"/>
              <a:gd name="connsiteY15" fmla="*/ 888504 h 3984847"/>
              <a:gd name="connsiteX16" fmla="*/ 3974851 w 9387958"/>
              <a:gd name="connsiteY16" fmla="*/ 888504 h 3984847"/>
              <a:gd name="connsiteX17" fmla="*/ 4262883 w 9387958"/>
              <a:gd name="connsiteY17" fmla="*/ 384448 h 3984847"/>
              <a:gd name="connsiteX18" fmla="*/ 4694931 w 9387958"/>
              <a:gd name="connsiteY18" fmla="*/ 384448 h 3984847"/>
              <a:gd name="connsiteX19" fmla="*/ 5126979 w 9387958"/>
              <a:gd name="connsiteY19" fmla="*/ 312440 h 3984847"/>
              <a:gd name="connsiteX20" fmla="*/ 6135091 w 9387958"/>
              <a:gd name="connsiteY20" fmla="*/ 312440 h 3984847"/>
              <a:gd name="connsiteX21" fmla="*/ 6423123 w 9387958"/>
              <a:gd name="connsiteY21" fmla="*/ 96416 h 3984847"/>
              <a:gd name="connsiteX22" fmla="*/ 6855172 w 9387958"/>
              <a:gd name="connsiteY22" fmla="*/ 672479 h 3984847"/>
              <a:gd name="connsiteX23" fmla="*/ 7359228 w 9387958"/>
              <a:gd name="connsiteY23" fmla="*/ 1032519 h 3984847"/>
              <a:gd name="connsiteX24" fmla="*/ 8079308 w 9387958"/>
              <a:gd name="connsiteY24" fmla="*/ 1104527 h 3984847"/>
              <a:gd name="connsiteX25" fmla="*/ 9231436 w 9387958"/>
              <a:gd name="connsiteY25" fmla="*/ 1752599 h 3984847"/>
              <a:gd name="connsiteX26" fmla="*/ 9359900 w 9387958"/>
              <a:gd name="connsiteY26" fmla="*/ 2976735 h 3984847"/>
              <a:gd name="connsiteX27" fmla="*/ 4334892 w 9387958"/>
              <a:gd name="connsiteY27" fmla="*/ 3984847 h 3984847"/>
              <a:gd name="connsiteX0" fmla="*/ 0 w 9387958"/>
              <a:gd name="connsiteY0" fmla="*/ 0 h 3984847"/>
              <a:gd name="connsiteX1" fmla="*/ 254000 w 9387958"/>
              <a:gd name="connsiteY1" fmla="*/ 177800 h 3984847"/>
              <a:gd name="connsiteX2" fmla="*/ 482600 w 9387958"/>
              <a:gd name="connsiteY2" fmla="*/ 165100 h 3984847"/>
              <a:gd name="connsiteX3" fmla="*/ 762000 w 9387958"/>
              <a:gd name="connsiteY3" fmla="*/ 495300 h 3984847"/>
              <a:gd name="connsiteX4" fmla="*/ 914400 w 9387958"/>
              <a:gd name="connsiteY4" fmla="*/ 469900 h 3984847"/>
              <a:gd name="connsiteX5" fmla="*/ 1625600 w 9387958"/>
              <a:gd name="connsiteY5" fmla="*/ 1016000 h 3984847"/>
              <a:gd name="connsiteX6" fmla="*/ 1765300 w 9387958"/>
              <a:gd name="connsiteY6" fmla="*/ 990600 h 3984847"/>
              <a:gd name="connsiteX7" fmla="*/ 1968500 w 9387958"/>
              <a:gd name="connsiteY7" fmla="*/ 977900 h 3984847"/>
              <a:gd name="connsiteX8" fmla="*/ 2108200 w 9387958"/>
              <a:gd name="connsiteY8" fmla="*/ 812800 h 3984847"/>
              <a:gd name="connsiteX9" fmla="*/ 2082800 w 9387958"/>
              <a:gd name="connsiteY9" fmla="*/ 660400 h 3984847"/>
              <a:gd name="connsiteX10" fmla="*/ 2120900 w 9387958"/>
              <a:gd name="connsiteY10" fmla="*/ 558800 h 3984847"/>
              <a:gd name="connsiteX11" fmla="*/ 2616200 w 9387958"/>
              <a:gd name="connsiteY11" fmla="*/ 266700 h 3984847"/>
              <a:gd name="connsiteX12" fmla="*/ 2933700 w 9387958"/>
              <a:gd name="connsiteY12" fmla="*/ 812800 h 3984847"/>
              <a:gd name="connsiteX13" fmla="*/ 3149600 w 9387958"/>
              <a:gd name="connsiteY13" fmla="*/ 1054100 h 3984847"/>
              <a:gd name="connsiteX14" fmla="*/ 3470795 w 9387958"/>
              <a:gd name="connsiteY14" fmla="*/ 1032520 h 3984847"/>
              <a:gd name="connsiteX15" fmla="*/ 3614811 w 9387958"/>
              <a:gd name="connsiteY15" fmla="*/ 888504 h 3984847"/>
              <a:gd name="connsiteX16" fmla="*/ 3974851 w 9387958"/>
              <a:gd name="connsiteY16" fmla="*/ 888504 h 3984847"/>
              <a:gd name="connsiteX17" fmla="*/ 4262883 w 9387958"/>
              <a:gd name="connsiteY17" fmla="*/ 384448 h 3984847"/>
              <a:gd name="connsiteX18" fmla="*/ 4694931 w 9387958"/>
              <a:gd name="connsiteY18" fmla="*/ 384448 h 3984847"/>
              <a:gd name="connsiteX19" fmla="*/ 5126979 w 9387958"/>
              <a:gd name="connsiteY19" fmla="*/ 312440 h 3984847"/>
              <a:gd name="connsiteX20" fmla="*/ 6135091 w 9387958"/>
              <a:gd name="connsiteY20" fmla="*/ 312440 h 3984847"/>
              <a:gd name="connsiteX21" fmla="*/ 6423123 w 9387958"/>
              <a:gd name="connsiteY21" fmla="*/ 96416 h 3984847"/>
              <a:gd name="connsiteX22" fmla="*/ 6855172 w 9387958"/>
              <a:gd name="connsiteY22" fmla="*/ 672479 h 3984847"/>
              <a:gd name="connsiteX23" fmla="*/ 7359228 w 9387958"/>
              <a:gd name="connsiteY23" fmla="*/ 1032519 h 3984847"/>
              <a:gd name="connsiteX24" fmla="*/ 8079308 w 9387958"/>
              <a:gd name="connsiteY24" fmla="*/ 1104527 h 3984847"/>
              <a:gd name="connsiteX25" fmla="*/ 9231436 w 9387958"/>
              <a:gd name="connsiteY25" fmla="*/ 1752599 h 3984847"/>
              <a:gd name="connsiteX26" fmla="*/ 9359900 w 9387958"/>
              <a:gd name="connsiteY26" fmla="*/ 2976735 h 3984847"/>
              <a:gd name="connsiteX27" fmla="*/ 4334892 w 9387958"/>
              <a:gd name="connsiteY27" fmla="*/ 3984847 h 3984847"/>
              <a:gd name="connsiteX0" fmla="*/ 0 w 9387958"/>
              <a:gd name="connsiteY0" fmla="*/ 0 h 3984847"/>
              <a:gd name="connsiteX1" fmla="*/ 254000 w 9387958"/>
              <a:gd name="connsiteY1" fmla="*/ 177800 h 3984847"/>
              <a:gd name="connsiteX2" fmla="*/ 482600 w 9387958"/>
              <a:gd name="connsiteY2" fmla="*/ 165100 h 3984847"/>
              <a:gd name="connsiteX3" fmla="*/ 762000 w 9387958"/>
              <a:gd name="connsiteY3" fmla="*/ 495300 h 3984847"/>
              <a:gd name="connsiteX4" fmla="*/ 914400 w 9387958"/>
              <a:gd name="connsiteY4" fmla="*/ 469900 h 3984847"/>
              <a:gd name="connsiteX5" fmla="*/ 1625600 w 9387958"/>
              <a:gd name="connsiteY5" fmla="*/ 1016000 h 3984847"/>
              <a:gd name="connsiteX6" fmla="*/ 1765300 w 9387958"/>
              <a:gd name="connsiteY6" fmla="*/ 990600 h 3984847"/>
              <a:gd name="connsiteX7" fmla="*/ 1968500 w 9387958"/>
              <a:gd name="connsiteY7" fmla="*/ 977900 h 3984847"/>
              <a:gd name="connsiteX8" fmla="*/ 2108200 w 9387958"/>
              <a:gd name="connsiteY8" fmla="*/ 812800 h 3984847"/>
              <a:gd name="connsiteX9" fmla="*/ 2082800 w 9387958"/>
              <a:gd name="connsiteY9" fmla="*/ 660400 h 3984847"/>
              <a:gd name="connsiteX10" fmla="*/ 2120900 w 9387958"/>
              <a:gd name="connsiteY10" fmla="*/ 558800 h 3984847"/>
              <a:gd name="connsiteX11" fmla="*/ 2616200 w 9387958"/>
              <a:gd name="connsiteY11" fmla="*/ 266700 h 3984847"/>
              <a:gd name="connsiteX12" fmla="*/ 2933700 w 9387958"/>
              <a:gd name="connsiteY12" fmla="*/ 812800 h 3984847"/>
              <a:gd name="connsiteX13" fmla="*/ 3149600 w 9387958"/>
              <a:gd name="connsiteY13" fmla="*/ 1054100 h 3984847"/>
              <a:gd name="connsiteX14" fmla="*/ 3470795 w 9387958"/>
              <a:gd name="connsiteY14" fmla="*/ 1032520 h 3984847"/>
              <a:gd name="connsiteX15" fmla="*/ 3614811 w 9387958"/>
              <a:gd name="connsiteY15" fmla="*/ 888504 h 3984847"/>
              <a:gd name="connsiteX16" fmla="*/ 3974851 w 9387958"/>
              <a:gd name="connsiteY16" fmla="*/ 888504 h 3984847"/>
              <a:gd name="connsiteX17" fmla="*/ 4262883 w 9387958"/>
              <a:gd name="connsiteY17" fmla="*/ 384448 h 3984847"/>
              <a:gd name="connsiteX18" fmla="*/ 4694931 w 9387958"/>
              <a:gd name="connsiteY18" fmla="*/ 384448 h 3984847"/>
              <a:gd name="connsiteX19" fmla="*/ 5126979 w 9387958"/>
              <a:gd name="connsiteY19" fmla="*/ 312440 h 3984847"/>
              <a:gd name="connsiteX20" fmla="*/ 6135091 w 9387958"/>
              <a:gd name="connsiteY20" fmla="*/ 312440 h 3984847"/>
              <a:gd name="connsiteX21" fmla="*/ 6423123 w 9387958"/>
              <a:gd name="connsiteY21" fmla="*/ 96416 h 3984847"/>
              <a:gd name="connsiteX22" fmla="*/ 6855172 w 9387958"/>
              <a:gd name="connsiteY22" fmla="*/ 672479 h 3984847"/>
              <a:gd name="connsiteX23" fmla="*/ 7359228 w 9387958"/>
              <a:gd name="connsiteY23" fmla="*/ 1032519 h 3984847"/>
              <a:gd name="connsiteX24" fmla="*/ 8079308 w 9387958"/>
              <a:gd name="connsiteY24" fmla="*/ 1104527 h 3984847"/>
              <a:gd name="connsiteX25" fmla="*/ 9159428 w 9387958"/>
              <a:gd name="connsiteY25" fmla="*/ 1680591 h 3984847"/>
              <a:gd name="connsiteX26" fmla="*/ 9359900 w 9387958"/>
              <a:gd name="connsiteY26" fmla="*/ 2976735 h 3984847"/>
              <a:gd name="connsiteX27" fmla="*/ 4334892 w 9387958"/>
              <a:gd name="connsiteY27" fmla="*/ 3984847 h 3984847"/>
              <a:gd name="connsiteX0" fmla="*/ 0 w 9446978"/>
              <a:gd name="connsiteY0" fmla="*/ 0 h 3984847"/>
              <a:gd name="connsiteX1" fmla="*/ 254000 w 9446978"/>
              <a:gd name="connsiteY1" fmla="*/ 177800 h 3984847"/>
              <a:gd name="connsiteX2" fmla="*/ 482600 w 9446978"/>
              <a:gd name="connsiteY2" fmla="*/ 165100 h 3984847"/>
              <a:gd name="connsiteX3" fmla="*/ 762000 w 9446978"/>
              <a:gd name="connsiteY3" fmla="*/ 495300 h 3984847"/>
              <a:gd name="connsiteX4" fmla="*/ 914400 w 9446978"/>
              <a:gd name="connsiteY4" fmla="*/ 469900 h 3984847"/>
              <a:gd name="connsiteX5" fmla="*/ 1625600 w 9446978"/>
              <a:gd name="connsiteY5" fmla="*/ 1016000 h 3984847"/>
              <a:gd name="connsiteX6" fmla="*/ 1765300 w 9446978"/>
              <a:gd name="connsiteY6" fmla="*/ 990600 h 3984847"/>
              <a:gd name="connsiteX7" fmla="*/ 1968500 w 9446978"/>
              <a:gd name="connsiteY7" fmla="*/ 977900 h 3984847"/>
              <a:gd name="connsiteX8" fmla="*/ 2108200 w 9446978"/>
              <a:gd name="connsiteY8" fmla="*/ 812800 h 3984847"/>
              <a:gd name="connsiteX9" fmla="*/ 2082800 w 9446978"/>
              <a:gd name="connsiteY9" fmla="*/ 660400 h 3984847"/>
              <a:gd name="connsiteX10" fmla="*/ 2120900 w 9446978"/>
              <a:gd name="connsiteY10" fmla="*/ 558800 h 3984847"/>
              <a:gd name="connsiteX11" fmla="*/ 2616200 w 9446978"/>
              <a:gd name="connsiteY11" fmla="*/ 266700 h 3984847"/>
              <a:gd name="connsiteX12" fmla="*/ 2933700 w 9446978"/>
              <a:gd name="connsiteY12" fmla="*/ 812800 h 3984847"/>
              <a:gd name="connsiteX13" fmla="*/ 3149600 w 9446978"/>
              <a:gd name="connsiteY13" fmla="*/ 1054100 h 3984847"/>
              <a:gd name="connsiteX14" fmla="*/ 3470795 w 9446978"/>
              <a:gd name="connsiteY14" fmla="*/ 1032520 h 3984847"/>
              <a:gd name="connsiteX15" fmla="*/ 3614811 w 9446978"/>
              <a:gd name="connsiteY15" fmla="*/ 888504 h 3984847"/>
              <a:gd name="connsiteX16" fmla="*/ 3974851 w 9446978"/>
              <a:gd name="connsiteY16" fmla="*/ 888504 h 3984847"/>
              <a:gd name="connsiteX17" fmla="*/ 4262883 w 9446978"/>
              <a:gd name="connsiteY17" fmla="*/ 384448 h 3984847"/>
              <a:gd name="connsiteX18" fmla="*/ 4694931 w 9446978"/>
              <a:gd name="connsiteY18" fmla="*/ 384448 h 3984847"/>
              <a:gd name="connsiteX19" fmla="*/ 5126979 w 9446978"/>
              <a:gd name="connsiteY19" fmla="*/ 312440 h 3984847"/>
              <a:gd name="connsiteX20" fmla="*/ 6135091 w 9446978"/>
              <a:gd name="connsiteY20" fmla="*/ 312440 h 3984847"/>
              <a:gd name="connsiteX21" fmla="*/ 6423123 w 9446978"/>
              <a:gd name="connsiteY21" fmla="*/ 96416 h 3984847"/>
              <a:gd name="connsiteX22" fmla="*/ 6855172 w 9446978"/>
              <a:gd name="connsiteY22" fmla="*/ 672479 h 3984847"/>
              <a:gd name="connsiteX23" fmla="*/ 7359228 w 9446978"/>
              <a:gd name="connsiteY23" fmla="*/ 1032519 h 3984847"/>
              <a:gd name="connsiteX24" fmla="*/ 8079308 w 9446978"/>
              <a:gd name="connsiteY24" fmla="*/ 1104527 h 3984847"/>
              <a:gd name="connsiteX25" fmla="*/ 9359900 w 9446978"/>
              <a:gd name="connsiteY25" fmla="*/ 1752599 h 3984847"/>
              <a:gd name="connsiteX26" fmla="*/ 9359900 w 9446978"/>
              <a:gd name="connsiteY26" fmla="*/ 2976735 h 3984847"/>
              <a:gd name="connsiteX27" fmla="*/ 4334892 w 9446978"/>
              <a:gd name="connsiteY27" fmla="*/ 3984847 h 3984847"/>
              <a:gd name="connsiteX0" fmla="*/ 0 w 9387958"/>
              <a:gd name="connsiteY0" fmla="*/ 0 h 3984847"/>
              <a:gd name="connsiteX1" fmla="*/ 254000 w 9387958"/>
              <a:gd name="connsiteY1" fmla="*/ 177800 h 3984847"/>
              <a:gd name="connsiteX2" fmla="*/ 482600 w 9387958"/>
              <a:gd name="connsiteY2" fmla="*/ 165100 h 3984847"/>
              <a:gd name="connsiteX3" fmla="*/ 762000 w 9387958"/>
              <a:gd name="connsiteY3" fmla="*/ 495300 h 3984847"/>
              <a:gd name="connsiteX4" fmla="*/ 914400 w 9387958"/>
              <a:gd name="connsiteY4" fmla="*/ 469900 h 3984847"/>
              <a:gd name="connsiteX5" fmla="*/ 1625600 w 9387958"/>
              <a:gd name="connsiteY5" fmla="*/ 1016000 h 3984847"/>
              <a:gd name="connsiteX6" fmla="*/ 1765300 w 9387958"/>
              <a:gd name="connsiteY6" fmla="*/ 990600 h 3984847"/>
              <a:gd name="connsiteX7" fmla="*/ 1968500 w 9387958"/>
              <a:gd name="connsiteY7" fmla="*/ 977900 h 3984847"/>
              <a:gd name="connsiteX8" fmla="*/ 2108200 w 9387958"/>
              <a:gd name="connsiteY8" fmla="*/ 812800 h 3984847"/>
              <a:gd name="connsiteX9" fmla="*/ 2082800 w 9387958"/>
              <a:gd name="connsiteY9" fmla="*/ 660400 h 3984847"/>
              <a:gd name="connsiteX10" fmla="*/ 2120900 w 9387958"/>
              <a:gd name="connsiteY10" fmla="*/ 558800 h 3984847"/>
              <a:gd name="connsiteX11" fmla="*/ 2616200 w 9387958"/>
              <a:gd name="connsiteY11" fmla="*/ 266700 h 3984847"/>
              <a:gd name="connsiteX12" fmla="*/ 2933700 w 9387958"/>
              <a:gd name="connsiteY12" fmla="*/ 812800 h 3984847"/>
              <a:gd name="connsiteX13" fmla="*/ 3149600 w 9387958"/>
              <a:gd name="connsiteY13" fmla="*/ 1054100 h 3984847"/>
              <a:gd name="connsiteX14" fmla="*/ 3470795 w 9387958"/>
              <a:gd name="connsiteY14" fmla="*/ 1032520 h 3984847"/>
              <a:gd name="connsiteX15" fmla="*/ 3614811 w 9387958"/>
              <a:gd name="connsiteY15" fmla="*/ 888504 h 3984847"/>
              <a:gd name="connsiteX16" fmla="*/ 3974851 w 9387958"/>
              <a:gd name="connsiteY16" fmla="*/ 888504 h 3984847"/>
              <a:gd name="connsiteX17" fmla="*/ 4262883 w 9387958"/>
              <a:gd name="connsiteY17" fmla="*/ 384448 h 3984847"/>
              <a:gd name="connsiteX18" fmla="*/ 4694931 w 9387958"/>
              <a:gd name="connsiteY18" fmla="*/ 384448 h 3984847"/>
              <a:gd name="connsiteX19" fmla="*/ 5126979 w 9387958"/>
              <a:gd name="connsiteY19" fmla="*/ 312440 h 3984847"/>
              <a:gd name="connsiteX20" fmla="*/ 6135091 w 9387958"/>
              <a:gd name="connsiteY20" fmla="*/ 312440 h 3984847"/>
              <a:gd name="connsiteX21" fmla="*/ 6423123 w 9387958"/>
              <a:gd name="connsiteY21" fmla="*/ 96416 h 3984847"/>
              <a:gd name="connsiteX22" fmla="*/ 6855172 w 9387958"/>
              <a:gd name="connsiteY22" fmla="*/ 672479 h 3984847"/>
              <a:gd name="connsiteX23" fmla="*/ 7359228 w 9387958"/>
              <a:gd name="connsiteY23" fmla="*/ 1032519 h 3984847"/>
              <a:gd name="connsiteX24" fmla="*/ 8079308 w 9387958"/>
              <a:gd name="connsiteY24" fmla="*/ 1104527 h 3984847"/>
              <a:gd name="connsiteX25" fmla="*/ 9359900 w 9387958"/>
              <a:gd name="connsiteY25" fmla="*/ 1752599 h 3984847"/>
              <a:gd name="connsiteX26" fmla="*/ 9359900 w 9387958"/>
              <a:gd name="connsiteY26" fmla="*/ 2976735 h 3984847"/>
              <a:gd name="connsiteX27" fmla="*/ 4334892 w 9387958"/>
              <a:gd name="connsiteY27" fmla="*/ 3984847 h 3984847"/>
              <a:gd name="connsiteX0" fmla="*/ 0 w 9387958"/>
              <a:gd name="connsiteY0" fmla="*/ 0 h 3984847"/>
              <a:gd name="connsiteX1" fmla="*/ 254000 w 9387958"/>
              <a:gd name="connsiteY1" fmla="*/ 177800 h 3984847"/>
              <a:gd name="connsiteX2" fmla="*/ 482600 w 9387958"/>
              <a:gd name="connsiteY2" fmla="*/ 165100 h 3984847"/>
              <a:gd name="connsiteX3" fmla="*/ 762000 w 9387958"/>
              <a:gd name="connsiteY3" fmla="*/ 495300 h 3984847"/>
              <a:gd name="connsiteX4" fmla="*/ 914400 w 9387958"/>
              <a:gd name="connsiteY4" fmla="*/ 469900 h 3984847"/>
              <a:gd name="connsiteX5" fmla="*/ 1625600 w 9387958"/>
              <a:gd name="connsiteY5" fmla="*/ 1016000 h 3984847"/>
              <a:gd name="connsiteX6" fmla="*/ 1765300 w 9387958"/>
              <a:gd name="connsiteY6" fmla="*/ 990600 h 3984847"/>
              <a:gd name="connsiteX7" fmla="*/ 1968500 w 9387958"/>
              <a:gd name="connsiteY7" fmla="*/ 977900 h 3984847"/>
              <a:gd name="connsiteX8" fmla="*/ 2108200 w 9387958"/>
              <a:gd name="connsiteY8" fmla="*/ 812800 h 3984847"/>
              <a:gd name="connsiteX9" fmla="*/ 2082800 w 9387958"/>
              <a:gd name="connsiteY9" fmla="*/ 660400 h 3984847"/>
              <a:gd name="connsiteX10" fmla="*/ 2120900 w 9387958"/>
              <a:gd name="connsiteY10" fmla="*/ 558800 h 3984847"/>
              <a:gd name="connsiteX11" fmla="*/ 2616200 w 9387958"/>
              <a:gd name="connsiteY11" fmla="*/ 266700 h 3984847"/>
              <a:gd name="connsiteX12" fmla="*/ 2933700 w 9387958"/>
              <a:gd name="connsiteY12" fmla="*/ 812800 h 3984847"/>
              <a:gd name="connsiteX13" fmla="*/ 3149600 w 9387958"/>
              <a:gd name="connsiteY13" fmla="*/ 1054100 h 3984847"/>
              <a:gd name="connsiteX14" fmla="*/ 3470795 w 9387958"/>
              <a:gd name="connsiteY14" fmla="*/ 1032520 h 3984847"/>
              <a:gd name="connsiteX15" fmla="*/ 3614811 w 9387958"/>
              <a:gd name="connsiteY15" fmla="*/ 888504 h 3984847"/>
              <a:gd name="connsiteX16" fmla="*/ 3974851 w 9387958"/>
              <a:gd name="connsiteY16" fmla="*/ 888504 h 3984847"/>
              <a:gd name="connsiteX17" fmla="*/ 4262883 w 9387958"/>
              <a:gd name="connsiteY17" fmla="*/ 384448 h 3984847"/>
              <a:gd name="connsiteX18" fmla="*/ 4694931 w 9387958"/>
              <a:gd name="connsiteY18" fmla="*/ 384448 h 3984847"/>
              <a:gd name="connsiteX19" fmla="*/ 5126979 w 9387958"/>
              <a:gd name="connsiteY19" fmla="*/ 312440 h 3984847"/>
              <a:gd name="connsiteX20" fmla="*/ 6135091 w 9387958"/>
              <a:gd name="connsiteY20" fmla="*/ 312440 h 3984847"/>
              <a:gd name="connsiteX21" fmla="*/ 6423123 w 9387958"/>
              <a:gd name="connsiteY21" fmla="*/ 96416 h 3984847"/>
              <a:gd name="connsiteX22" fmla="*/ 6855172 w 9387958"/>
              <a:gd name="connsiteY22" fmla="*/ 672479 h 3984847"/>
              <a:gd name="connsiteX23" fmla="*/ 7359228 w 9387958"/>
              <a:gd name="connsiteY23" fmla="*/ 1032519 h 3984847"/>
              <a:gd name="connsiteX24" fmla="*/ 8079308 w 9387958"/>
              <a:gd name="connsiteY24" fmla="*/ 1104527 h 3984847"/>
              <a:gd name="connsiteX25" fmla="*/ 9359900 w 9387958"/>
              <a:gd name="connsiteY25" fmla="*/ 1752599 h 3984847"/>
              <a:gd name="connsiteX26" fmla="*/ 9359900 w 9387958"/>
              <a:gd name="connsiteY26" fmla="*/ 2976735 h 3984847"/>
              <a:gd name="connsiteX27" fmla="*/ 4334892 w 9387958"/>
              <a:gd name="connsiteY27" fmla="*/ 3984847 h 3984847"/>
              <a:gd name="connsiteX0" fmla="*/ 0 w 9387958"/>
              <a:gd name="connsiteY0" fmla="*/ 0 h 3984847"/>
              <a:gd name="connsiteX1" fmla="*/ 254000 w 9387958"/>
              <a:gd name="connsiteY1" fmla="*/ 177800 h 3984847"/>
              <a:gd name="connsiteX2" fmla="*/ 482600 w 9387958"/>
              <a:gd name="connsiteY2" fmla="*/ 165100 h 3984847"/>
              <a:gd name="connsiteX3" fmla="*/ 762000 w 9387958"/>
              <a:gd name="connsiteY3" fmla="*/ 495300 h 3984847"/>
              <a:gd name="connsiteX4" fmla="*/ 914400 w 9387958"/>
              <a:gd name="connsiteY4" fmla="*/ 469900 h 3984847"/>
              <a:gd name="connsiteX5" fmla="*/ 1625600 w 9387958"/>
              <a:gd name="connsiteY5" fmla="*/ 1016000 h 3984847"/>
              <a:gd name="connsiteX6" fmla="*/ 1765300 w 9387958"/>
              <a:gd name="connsiteY6" fmla="*/ 990600 h 3984847"/>
              <a:gd name="connsiteX7" fmla="*/ 1968500 w 9387958"/>
              <a:gd name="connsiteY7" fmla="*/ 977900 h 3984847"/>
              <a:gd name="connsiteX8" fmla="*/ 2108200 w 9387958"/>
              <a:gd name="connsiteY8" fmla="*/ 812800 h 3984847"/>
              <a:gd name="connsiteX9" fmla="*/ 2082800 w 9387958"/>
              <a:gd name="connsiteY9" fmla="*/ 660400 h 3984847"/>
              <a:gd name="connsiteX10" fmla="*/ 2120900 w 9387958"/>
              <a:gd name="connsiteY10" fmla="*/ 558800 h 3984847"/>
              <a:gd name="connsiteX11" fmla="*/ 2616200 w 9387958"/>
              <a:gd name="connsiteY11" fmla="*/ 266700 h 3984847"/>
              <a:gd name="connsiteX12" fmla="*/ 2933700 w 9387958"/>
              <a:gd name="connsiteY12" fmla="*/ 812800 h 3984847"/>
              <a:gd name="connsiteX13" fmla="*/ 3149600 w 9387958"/>
              <a:gd name="connsiteY13" fmla="*/ 1054100 h 3984847"/>
              <a:gd name="connsiteX14" fmla="*/ 3470795 w 9387958"/>
              <a:gd name="connsiteY14" fmla="*/ 1032520 h 3984847"/>
              <a:gd name="connsiteX15" fmla="*/ 3614811 w 9387958"/>
              <a:gd name="connsiteY15" fmla="*/ 888504 h 3984847"/>
              <a:gd name="connsiteX16" fmla="*/ 3974851 w 9387958"/>
              <a:gd name="connsiteY16" fmla="*/ 888504 h 3984847"/>
              <a:gd name="connsiteX17" fmla="*/ 4262883 w 9387958"/>
              <a:gd name="connsiteY17" fmla="*/ 384448 h 3984847"/>
              <a:gd name="connsiteX18" fmla="*/ 4694931 w 9387958"/>
              <a:gd name="connsiteY18" fmla="*/ 384448 h 3984847"/>
              <a:gd name="connsiteX19" fmla="*/ 5126979 w 9387958"/>
              <a:gd name="connsiteY19" fmla="*/ 312440 h 3984847"/>
              <a:gd name="connsiteX20" fmla="*/ 6135091 w 9387958"/>
              <a:gd name="connsiteY20" fmla="*/ 312440 h 3984847"/>
              <a:gd name="connsiteX21" fmla="*/ 6423123 w 9387958"/>
              <a:gd name="connsiteY21" fmla="*/ 96416 h 3984847"/>
              <a:gd name="connsiteX22" fmla="*/ 6855172 w 9387958"/>
              <a:gd name="connsiteY22" fmla="*/ 672479 h 3984847"/>
              <a:gd name="connsiteX23" fmla="*/ 7359228 w 9387958"/>
              <a:gd name="connsiteY23" fmla="*/ 1032519 h 3984847"/>
              <a:gd name="connsiteX24" fmla="*/ 8079308 w 9387958"/>
              <a:gd name="connsiteY24" fmla="*/ 1104527 h 3984847"/>
              <a:gd name="connsiteX25" fmla="*/ 9359900 w 9387958"/>
              <a:gd name="connsiteY25" fmla="*/ 1752599 h 3984847"/>
              <a:gd name="connsiteX26" fmla="*/ 9359900 w 9387958"/>
              <a:gd name="connsiteY26" fmla="*/ 2976735 h 3984847"/>
              <a:gd name="connsiteX27" fmla="*/ 4334892 w 9387958"/>
              <a:gd name="connsiteY27" fmla="*/ 3984847 h 3984847"/>
              <a:gd name="connsiteX0" fmla="*/ 0 w 9359900"/>
              <a:gd name="connsiteY0" fmla="*/ 0 h 3984847"/>
              <a:gd name="connsiteX1" fmla="*/ 254000 w 9359900"/>
              <a:gd name="connsiteY1" fmla="*/ 177800 h 3984847"/>
              <a:gd name="connsiteX2" fmla="*/ 482600 w 9359900"/>
              <a:gd name="connsiteY2" fmla="*/ 165100 h 3984847"/>
              <a:gd name="connsiteX3" fmla="*/ 762000 w 9359900"/>
              <a:gd name="connsiteY3" fmla="*/ 495300 h 3984847"/>
              <a:gd name="connsiteX4" fmla="*/ 914400 w 9359900"/>
              <a:gd name="connsiteY4" fmla="*/ 469900 h 3984847"/>
              <a:gd name="connsiteX5" fmla="*/ 1625600 w 9359900"/>
              <a:gd name="connsiteY5" fmla="*/ 1016000 h 3984847"/>
              <a:gd name="connsiteX6" fmla="*/ 1765300 w 9359900"/>
              <a:gd name="connsiteY6" fmla="*/ 990600 h 3984847"/>
              <a:gd name="connsiteX7" fmla="*/ 1968500 w 9359900"/>
              <a:gd name="connsiteY7" fmla="*/ 977900 h 3984847"/>
              <a:gd name="connsiteX8" fmla="*/ 2108200 w 9359900"/>
              <a:gd name="connsiteY8" fmla="*/ 812800 h 3984847"/>
              <a:gd name="connsiteX9" fmla="*/ 2082800 w 9359900"/>
              <a:gd name="connsiteY9" fmla="*/ 660400 h 3984847"/>
              <a:gd name="connsiteX10" fmla="*/ 2120900 w 9359900"/>
              <a:gd name="connsiteY10" fmla="*/ 558800 h 3984847"/>
              <a:gd name="connsiteX11" fmla="*/ 2616200 w 9359900"/>
              <a:gd name="connsiteY11" fmla="*/ 266700 h 3984847"/>
              <a:gd name="connsiteX12" fmla="*/ 2933700 w 9359900"/>
              <a:gd name="connsiteY12" fmla="*/ 812800 h 3984847"/>
              <a:gd name="connsiteX13" fmla="*/ 3149600 w 9359900"/>
              <a:gd name="connsiteY13" fmla="*/ 1054100 h 3984847"/>
              <a:gd name="connsiteX14" fmla="*/ 3470795 w 9359900"/>
              <a:gd name="connsiteY14" fmla="*/ 1032520 h 3984847"/>
              <a:gd name="connsiteX15" fmla="*/ 3614811 w 9359900"/>
              <a:gd name="connsiteY15" fmla="*/ 888504 h 3984847"/>
              <a:gd name="connsiteX16" fmla="*/ 3974851 w 9359900"/>
              <a:gd name="connsiteY16" fmla="*/ 888504 h 3984847"/>
              <a:gd name="connsiteX17" fmla="*/ 4262883 w 9359900"/>
              <a:gd name="connsiteY17" fmla="*/ 384448 h 3984847"/>
              <a:gd name="connsiteX18" fmla="*/ 4694931 w 9359900"/>
              <a:gd name="connsiteY18" fmla="*/ 384448 h 3984847"/>
              <a:gd name="connsiteX19" fmla="*/ 5126979 w 9359900"/>
              <a:gd name="connsiteY19" fmla="*/ 312440 h 3984847"/>
              <a:gd name="connsiteX20" fmla="*/ 6135091 w 9359900"/>
              <a:gd name="connsiteY20" fmla="*/ 312440 h 3984847"/>
              <a:gd name="connsiteX21" fmla="*/ 6423123 w 9359900"/>
              <a:gd name="connsiteY21" fmla="*/ 96416 h 3984847"/>
              <a:gd name="connsiteX22" fmla="*/ 6855172 w 9359900"/>
              <a:gd name="connsiteY22" fmla="*/ 672479 h 3984847"/>
              <a:gd name="connsiteX23" fmla="*/ 7359228 w 9359900"/>
              <a:gd name="connsiteY23" fmla="*/ 1032519 h 3984847"/>
              <a:gd name="connsiteX24" fmla="*/ 8079308 w 9359900"/>
              <a:gd name="connsiteY24" fmla="*/ 1104527 h 3984847"/>
              <a:gd name="connsiteX25" fmla="*/ 9359900 w 9359900"/>
              <a:gd name="connsiteY25" fmla="*/ 1752599 h 3984847"/>
              <a:gd name="connsiteX26" fmla="*/ 9359900 w 9359900"/>
              <a:gd name="connsiteY26" fmla="*/ 2976735 h 3984847"/>
              <a:gd name="connsiteX27" fmla="*/ 4334892 w 9359900"/>
              <a:gd name="connsiteY27" fmla="*/ 3984847 h 3984847"/>
              <a:gd name="connsiteX0" fmla="*/ 0 w 9359900"/>
              <a:gd name="connsiteY0" fmla="*/ 0 h 3984847"/>
              <a:gd name="connsiteX1" fmla="*/ 254000 w 9359900"/>
              <a:gd name="connsiteY1" fmla="*/ 177800 h 3984847"/>
              <a:gd name="connsiteX2" fmla="*/ 482600 w 9359900"/>
              <a:gd name="connsiteY2" fmla="*/ 165100 h 3984847"/>
              <a:gd name="connsiteX3" fmla="*/ 762000 w 9359900"/>
              <a:gd name="connsiteY3" fmla="*/ 495300 h 3984847"/>
              <a:gd name="connsiteX4" fmla="*/ 914400 w 9359900"/>
              <a:gd name="connsiteY4" fmla="*/ 469900 h 3984847"/>
              <a:gd name="connsiteX5" fmla="*/ 1625600 w 9359900"/>
              <a:gd name="connsiteY5" fmla="*/ 1016000 h 3984847"/>
              <a:gd name="connsiteX6" fmla="*/ 1765300 w 9359900"/>
              <a:gd name="connsiteY6" fmla="*/ 990600 h 3984847"/>
              <a:gd name="connsiteX7" fmla="*/ 1968500 w 9359900"/>
              <a:gd name="connsiteY7" fmla="*/ 977900 h 3984847"/>
              <a:gd name="connsiteX8" fmla="*/ 2108200 w 9359900"/>
              <a:gd name="connsiteY8" fmla="*/ 812800 h 3984847"/>
              <a:gd name="connsiteX9" fmla="*/ 2082800 w 9359900"/>
              <a:gd name="connsiteY9" fmla="*/ 660400 h 3984847"/>
              <a:gd name="connsiteX10" fmla="*/ 2120900 w 9359900"/>
              <a:gd name="connsiteY10" fmla="*/ 558800 h 3984847"/>
              <a:gd name="connsiteX11" fmla="*/ 2616200 w 9359900"/>
              <a:gd name="connsiteY11" fmla="*/ 266700 h 3984847"/>
              <a:gd name="connsiteX12" fmla="*/ 2933700 w 9359900"/>
              <a:gd name="connsiteY12" fmla="*/ 812800 h 3984847"/>
              <a:gd name="connsiteX13" fmla="*/ 3149600 w 9359900"/>
              <a:gd name="connsiteY13" fmla="*/ 1054100 h 3984847"/>
              <a:gd name="connsiteX14" fmla="*/ 3470795 w 9359900"/>
              <a:gd name="connsiteY14" fmla="*/ 1032520 h 3984847"/>
              <a:gd name="connsiteX15" fmla="*/ 3614811 w 9359900"/>
              <a:gd name="connsiteY15" fmla="*/ 888504 h 3984847"/>
              <a:gd name="connsiteX16" fmla="*/ 3974851 w 9359900"/>
              <a:gd name="connsiteY16" fmla="*/ 888504 h 3984847"/>
              <a:gd name="connsiteX17" fmla="*/ 4262883 w 9359900"/>
              <a:gd name="connsiteY17" fmla="*/ 384448 h 3984847"/>
              <a:gd name="connsiteX18" fmla="*/ 4694931 w 9359900"/>
              <a:gd name="connsiteY18" fmla="*/ 384448 h 3984847"/>
              <a:gd name="connsiteX19" fmla="*/ 5126979 w 9359900"/>
              <a:gd name="connsiteY19" fmla="*/ 312440 h 3984847"/>
              <a:gd name="connsiteX20" fmla="*/ 6135091 w 9359900"/>
              <a:gd name="connsiteY20" fmla="*/ 312440 h 3984847"/>
              <a:gd name="connsiteX21" fmla="*/ 6423123 w 9359900"/>
              <a:gd name="connsiteY21" fmla="*/ 96416 h 3984847"/>
              <a:gd name="connsiteX22" fmla="*/ 6855172 w 9359900"/>
              <a:gd name="connsiteY22" fmla="*/ 672479 h 3984847"/>
              <a:gd name="connsiteX23" fmla="*/ 7359228 w 9359900"/>
              <a:gd name="connsiteY23" fmla="*/ 1032519 h 3984847"/>
              <a:gd name="connsiteX24" fmla="*/ 8079308 w 9359900"/>
              <a:gd name="connsiteY24" fmla="*/ 1104527 h 3984847"/>
              <a:gd name="connsiteX25" fmla="*/ 8267700 w 9359900"/>
              <a:gd name="connsiteY25" fmla="*/ 1231899 h 3984847"/>
              <a:gd name="connsiteX26" fmla="*/ 9359900 w 9359900"/>
              <a:gd name="connsiteY26" fmla="*/ 1752599 h 3984847"/>
              <a:gd name="connsiteX27" fmla="*/ 9359900 w 9359900"/>
              <a:gd name="connsiteY27" fmla="*/ 2976735 h 3984847"/>
              <a:gd name="connsiteX28" fmla="*/ 4334892 w 9359900"/>
              <a:gd name="connsiteY28" fmla="*/ 3984847 h 3984847"/>
              <a:gd name="connsiteX0" fmla="*/ 0 w 9359900"/>
              <a:gd name="connsiteY0" fmla="*/ 0 h 3984847"/>
              <a:gd name="connsiteX1" fmla="*/ 254000 w 9359900"/>
              <a:gd name="connsiteY1" fmla="*/ 177800 h 3984847"/>
              <a:gd name="connsiteX2" fmla="*/ 482600 w 9359900"/>
              <a:gd name="connsiteY2" fmla="*/ 165100 h 3984847"/>
              <a:gd name="connsiteX3" fmla="*/ 762000 w 9359900"/>
              <a:gd name="connsiteY3" fmla="*/ 495300 h 3984847"/>
              <a:gd name="connsiteX4" fmla="*/ 914400 w 9359900"/>
              <a:gd name="connsiteY4" fmla="*/ 469900 h 3984847"/>
              <a:gd name="connsiteX5" fmla="*/ 1625600 w 9359900"/>
              <a:gd name="connsiteY5" fmla="*/ 1016000 h 3984847"/>
              <a:gd name="connsiteX6" fmla="*/ 1765300 w 9359900"/>
              <a:gd name="connsiteY6" fmla="*/ 990600 h 3984847"/>
              <a:gd name="connsiteX7" fmla="*/ 1968500 w 9359900"/>
              <a:gd name="connsiteY7" fmla="*/ 977900 h 3984847"/>
              <a:gd name="connsiteX8" fmla="*/ 2108200 w 9359900"/>
              <a:gd name="connsiteY8" fmla="*/ 812800 h 3984847"/>
              <a:gd name="connsiteX9" fmla="*/ 2082800 w 9359900"/>
              <a:gd name="connsiteY9" fmla="*/ 660400 h 3984847"/>
              <a:gd name="connsiteX10" fmla="*/ 2120900 w 9359900"/>
              <a:gd name="connsiteY10" fmla="*/ 558800 h 3984847"/>
              <a:gd name="connsiteX11" fmla="*/ 2616200 w 9359900"/>
              <a:gd name="connsiteY11" fmla="*/ 266700 h 3984847"/>
              <a:gd name="connsiteX12" fmla="*/ 2933700 w 9359900"/>
              <a:gd name="connsiteY12" fmla="*/ 812800 h 3984847"/>
              <a:gd name="connsiteX13" fmla="*/ 3149600 w 9359900"/>
              <a:gd name="connsiteY13" fmla="*/ 1054100 h 3984847"/>
              <a:gd name="connsiteX14" fmla="*/ 3470795 w 9359900"/>
              <a:gd name="connsiteY14" fmla="*/ 1032520 h 3984847"/>
              <a:gd name="connsiteX15" fmla="*/ 3614811 w 9359900"/>
              <a:gd name="connsiteY15" fmla="*/ 888504 h 3984847"/>
              <a:gd name="connsiteX16" fmla="*/ 3974851 w 9359900"/>
              <a:gd name="connsiteY16" fmla="*/ 888504 h 3984847"/>
              <a:gd name="connsiteX17" fmla="*/ 4262883 w 9359900"/>
              <a:gd name="connsiteY17" fmla="*/ 384448 h 3984847"/>
              <a:gd name="connsiteX18" fmla="*/ 4694931 w 9359900"/>
              <a:gd name="connsiteY18" fmla="*/ 384448 h 3984847"/>
              <a:gd name="connsiteX19" fmla="*/ 5126979 w 9359900"/>
              <a:gd name="connsiteY19" fmla="*/ 312440 h 3984847"/>
              <a:gd name="connsiteX20" fmla="*/ 6135091 w 9359900"/>
              <a:gd name="connsiteY20" fmla="*/ 312440 h 3984847"/>
              <a:gd name="connsiteX21" fmla="*/ 6423123 w 9359900"/>
              <a:gd name="connsiteY21" fmla="*/ 96416 h 3984847"/>
              <a:gd name="connsiteX22" fmla="*/ 6855172 w 9359900"/>
              <a:gd name="connsiteY22" fmla="*/ 672479 h 3984847"/>
              <a:gd name="connsiteX23" fmla="*/ 7359228 w 9359900"/>
              <a:gd name="connsiteY23" fmla="*/ 1032519 h 3984847"/>
              <a:gd name="connsiteX24" fmla="*/ 8079308 w 9359900"/>
              <a:gd name="connsiteY24" fmla="*/ 1104527 h 3984847"/>
              <a:gd name="connsiteX25" fmla="*/ 8367340 w 9359900"/>
              <a:gd name="connsiteY25" fmla="*/ 1464567 h 3984847"/>
              <a:gd name="connsiteX26" fmla="*/ 9359900 w 9359900"/>
              <a:gd name="connsiteY26" fmla="*/ 1752599 h 3984847"/>
              <a:gd name="connsiteX27" fmla="*/ 9359900 w 9359900"/>
              <a:gd name="connsiteY27" fmla="*/ 2976735 h 3984847"/>
              <a:gd name="connsiteX28" fmla="*/ 4334892 w 9359900"/>
              <a:gd name="connsiteY28" fmla="*/ 3984847 h 3984847"/>
              <a:gd name="connsiteX0" fmla="*/ 0 w 9359900"/>
              <a:gd name="connsiteY0" fmla="*/ 0 h 3984847"/>
              <a:gd name="connsiteX1" fmla="*/ 254000 w 9359900"/>
              <a:gd name="connsiteY1" fmla="*/ 177800 h 3984847"/>
              <a:gd name="connsiteX2" fmla="*/ 482600 w 9359900"/>
              <a:gd name="connsiteY2" fmla="*/ 165100 h 3984847"/>
              <a:gd name="connsiteX3" fmla="*/ 762000 w 9359900"/>
              <a:gd name="connsiteY3" fmla="*/ 495300 h 3984847"/>
              <a:gd name="connsiteX4" fmla="*/ 914400 w 9359900"/>
              <a:gd name="connsiteY4" fmla="*/ 469900 h 3984847"/>
              <a:gd name="connsiteX5" fmla="*/ 1625600 w 9359900"/>
              <a:gd name="connsiteY5" fmla="*/ 1016000 h 3984847"/>
              <a:gd name="connsiteX6" fmla="*/ 1765300 w 9359900"/>
              <a:gd name="connsiteY6" fmla="*/ 990600 h 3984847"/>
              <a:gd name="connsiteX7" fmla="*/ 1968500 w 9359900"/>
              <a:gd name="connsiteY7" fmla="*/ 977900 h 3984847"/>
              <a:gd name="connsiteX8" fmla="*/ 2108200 w 9359900"/>
              <a:gd name="connsiteY8" fmla="*/ 812800 h 3984847"/>
              <a:gd name="connsiteX9" fmla="*/ 2082800 w 9359900"/>
              <a:gd name="connsiteY9" fmla="*/ 660400 h 3984847"/>
              <a:gd name="connsiteX10" fmla="*/ 2120900 w 9359900"/>
              <a:gd name="connsiteY10" fmla="*/ 558800 h 3984847"/>
              <a:gd name="connsiteX11" fmla="*/ 2616200 w 9359900"/>
              <a:gd name="connsiteY11" fmla="*/ 266700 h 3984847"/>
              <a:gd name="connsiteX12" fmla="*/ 2933700 w 9359900"/>
              <a:gd name="connsiteY12" fmla="*/ 812800 h 3984847"/>
              <a:gd name="connsiteX13" fmla="*/ 3149600 w 9359900"/>
              <a:gd name="connsiteY13" fmla="*/ 1054100 h 3984847"/>
              <a:gd name="connsiteX14" fmla="*/ 3470795 w 9359900"/>
              <a:gd name="connsiteY14" fmla="*/ 1032520 h 3984847"/>
              <a:gd name="connsiteX15" fmla="*/ 3614811 w 9359900"/>
              <a:gd name="connsiteY15" fmla="*/ 888504 h 3984847"/>
              <a:gd name="connsiteX16" fmla="*/ 3974851 w 9359900"/>
              <a:gd name="connsiteY16" fmla="*/ 888504 h 3984847"/>
              <a:gd name="connsiteX17" fmla="*/ 4262883 w 9359900"/>
              <a:gd name="connsiteY17" fmla="*/ 384448 h 3984847"/>
              <a:gd name="connsiteX18" fmla="*/ 4694931 w 9359900"/>
              <a:gd name="connsiteY18" fmla="*/ 384448 h 3984847"/>
              <a:gd name="connsiteX19" fmla="*/ 5126979 w 9359900"/>
              <a:gd name="connsiteY19" fmla="*/ 312440 h 3984847"/>
              <a:gd name="connsiteX20" fmla="*/ 6135091 w 9359900"/>
              <a:gd name="connsiteY20" fmla="*/ 312440 h 3984847"/>
              <a:gd name="connsiteX21" fmla="*/ 6423123 w 9359900"/>
              <a:gd name="connsiteY21" fmla="*/ 96416 h 3984847"/>
              <a:gd name="connsiteX22" fmla="*/ 6855172 w 9359900"/>
              <a:gd name="connsiteY22" fmla="*/ 672479 h 3984847"/>
              <a:gd name="connsiteX23" fmla="*/ 7359228 w 9359900"/>
              <a:gd name="connsiteY23" fmla="*/ 1032519 h 3984847"/>
              <a:gd name="connsiteX24" fmla="*/ 8079308 w 9359900"/>
              <a:gd name="connsiteY24" fmla="*/ 1104527 h 3984847"/>
              <a:gd name="connsiteX25" fmla="*/ 8367340 w 9359900"/>
              <a:gd name="connsiteY25" fmla="*/ 1392559 h 3984847"/>
              <a:gd name="connsiteX26" fmla="*/ 9359900 w 9359900"/>
              <a:gd name="connsiteY26" fmla="*/ 1752599 h 3984847"/>
              <a:gd name="connsiteX27" fmla="*/ 9359900 w 9359900"/>
              <a:gd name="connsiteY27" fmla="*/ 2976735 h 3984847"/>
              <a:gd name="connsiteX28" fmla="*/ 4334892 w 9359900"/>
              <a:gd name="connsiteY28" fmla="*/ 3984847 h 3984847"/>
              <a:gd name="connsiteX0" fmla="*/ 0 w 10006901"/>
              <a:gd name="connsiteY0" fmla="*/ 0 h 3984847"/>
              <a:gd name="connsiteX1" fmla="*/ 254000 w 10006901"/>
              <a:gd name="connsiteY1" fmla="*/ 177800 h 3984847"/>
              <a:gd name="connsiteX2" fmla="*/ 482600 w 10006901"/>
              <a:gd name="connsiteY2" fmla="*/ 165100 h 3984847"/>
              <a:gd name="connsiteX3" fmla="*/ 762000 w 10006901"/>
              <a:gd name="connsiteY3" fmla="*/ 495300 h 3984847"/>
              <a:gd name="connsiteX4" fmla="*/ 914400 w 10006901"/>
              <a:gd name="connsiteY4" fmla="*/ 469900 h 3984847"/>
              <a:gd name="connsiteX5" fmla="*/ 1625600 w 10006901"/>
              <a:gd name="connsiteY5" fmla="*/ 1016000 h 3984847"/>
              <a:gd name="connsiteX6" fmla="*/ 1765300 w 10006901"/>
              <a:gd name="connsiteY6" fmla="*/ 990600 h 3984847"/>
              <a:gd name="connsiteX7" fmla="*/ 1968500 w 10006901"/>
              <a:gd name="connsiteY7" fmla="*/ 977900 h 3984847"/>
              <a:gd name="connsiteX8" fmla="*/ 2108200 w 10006901"/>
              <a:gd name="connsiteY8" fmla="*/ 812800 h 3984847"/>
              <a:gd name="connsiteX9" fmla="*/ 2082800 w 10006901"/>
              <a:gd name="connsiteY9" fmla="*/ 660400 h 3984847"/>
              <a:gd name="connsiteX10" fmla="*/ 2120900 w 10006901"/>
              <a:gd name="connsiteY10" fmla="*/ 558800 h 3984847"/>
              <a:gd name="connsiteX11" fmla="*/ 2616200 w 10006901"/>
              <a:gd name="connsiteY11" fmla="*/ 266700 h 3984847"/>
              <a:gd name="connsiteX12" fmla="*/ 2933700 w 10006901"/>
              <a:gd name="connsiteY12" fmla="*/ 812800 h 3984847"/>
              <a:gd name="connsiteX13" fmla="*/ 3149600 w 10006901"/>
              <a:gd name="connsiteY13" fmla="*/ 1054100 h 3984847"/>
              <a:gd name="connsiteX14" fmla="*/ 3470795 w 10006901"/>
              <a:gd name="connsiteY14" fmla="*/ 1032520 h 3984847"/>
              <a:gd name="connsiteX15" fmla="*/ 3614811 w 10006901"/>
              <a:gd name="connsiteY15" fmla="*/ 888504 h 3984847"/>
              <a:gd name="connsiteX16" fmla="*/ 3974851 w 10006901"/>
              <a:gd name="connsiteY16" fmla="*/ 888504 h 3984847"/>
              <a:gd name="connsiteX17" fmla="*/ 4262883 w 10006901"/>
              <a:gd name="connsiteY17" fmla="*/ 384448 h 3984847"/>
              <a:gd name="connsiteX18" fmla="*/ 4694931 w 10006901"/>
              <a:gd name="connsiteY18" fmla="*/ 384448 h 3984847"/>
              <a:gd name="connsiteX19" fmla="*/ 5126979 w 10006901"/>
              <a:gd name="connsiteY19" fmla="*/ 312440 h 3984847"/>
              <a:gd name="connsiteX20" fmla="*/ 6135091 w 10006901"/>
              <a:gd name="connsiteY20" fmla="*/ 312440 h 3984847"/>
              <a:gd name="connsiteX21" fmla="*/ 6423123 w 10006901"/>
              <a:gd name="connsiteY21" fmla="*/ 96416 h 3984847"/>
              <a:gd name="connsiteX22" fmla="*/ 6855172 w 10006901"/>
              <a:gd name="connsiteY22" fmla="*/ 672479 h 3984847"/>
              <a:gd name="connsiteX23" fmla="*/ 7359228 w 10006901"/>
              <a:gd name="connsiteY23" fmla="*/ 1032519 h 3984847"/>
              <a:gd name="connsiteX24" fmla="*/ 8079308 w 10006901"/>
              <a:gd name="connsiteY24" fmla="*/ 1104527 h 3984847"/>
              <a:gd name="connsiteX25" fmla="*/ 8367340 w 10006901"/>
              <a:gd name="connsiteY25" fmla="*/ 1392559 h 3984847"/>
              <a:gd name="connsiteX26" fmla="*/ 9359900 w 10006901"/>
              <a:gd name="connsiteY26" fmla="*/ 1752599 h 3984847"/>
              <a:gd name="connsiteX27" fmla="*/ 9359900 w 10006901"/>
              <a:gd name="connsiteY27" fmla="*/ 2976735 h 3984847"/>
              <a:gd name="connsiteX28" fmla="*/ 9169400 w 10006901"/>
              <a:gd name="connsiteY28" fmla="*/ 3009899 h 3984847"/>
              <a:gd name="connsiteX29" fmla="*/ 4334892 w 10006901"/>
              <a:gd name="connsiteY29" fmla="*/ 3984847 h 3984847"/>
              <a:gd name="connsiteX0" fmla="*/ 0 w 9359900"/>
              <a:gd name="connsiteY0" fmla="*/ 0 h 3984847"/>
              <a:gd name="connsiteX1" fmla="*/ 254000 w 9359900"/>
              <a:gd name="connsiteY1" fmla="*/ 177800 h 3984847"/>
              <a:gd name="connsiteX2" fmla="*/ 482600 w 9359900"/>
              <a:gd name="connsiteY2" fmla="*/ 165100 h 3984847"/>
              <a:gd name="connsiteX3" fmla="*/ 762000 w 9359900"/>
              <a:gd name="connsiteY3" fmla="*/ 495300 h 3984847"/>
              <a:gd name="connsiteX4" fmla="*/ 914400 w 9359900"/>
              <a:gd name="connsiteY4" fmla="*/ 469900 h 3984847"/>
              <a:gd name="connsiteX5" fmla="*/ 1625600 w 9359900"/>
              <a:gd name="connsiteY5" fmla="*/ 1016000 h 3984847"/>
              <a:gd name="connsiteX6" fmla="*/ 1765300 w 9359900"/>
              <a:gd name="connsiteY6" fmla="*/ 990600 h 3984847"/>
              <a:gd name="connsiteX7" fmla="*/ 1968500 w 9359900"/>
              <a:gd name="connsiteY7" fmla="*/ 977900 h 3984847"/>
              <a:gd name="connsiteX8" fmla="*/ 2108200 w 9359900"/>
              <a:gd name="connsiteY8" fmla="*/ 812800 h 3984847"/>
              <a:gd name="connsiteX9" fmla="*/ 2082800 w 9359900"/>
              <a:gd name="connsiteY9" fmla="*/ 660400 h 3984847"/>
              <a:gd name="connsiteX10" fmla="*/ 2120900 w 9359900"/>
              <a:gd name="connsiteY10" fmla="*/ 558800 h 3984847"/>
              <a:gd name="connsiteX11" fmla="*/ 2616200 w 9359900"/>
              <a:gd name="connsiteY11" fmla="*/ 266700 h 3984847"/>
              <a:gd name="connsiteX12" fmla="*/ 2933700 w 9359900"/>
              <a:gd name="connsiteY12" fmla="*/ 812800 h 3984847"/>
              <a:gd name="connsiteX13" fmla="*/ 3149600 w 9359900"/>
              <a:gd name="connsiteY13" fmla="*/ 1054100 h 3984847"/>
              <a:gd name="connsiteX14" fmla="*/ 3470795 w 9359900"/>
              <a:gd name="connsiteY14" fmla="*/ 1032520 h 3984847"/>
              <a:gd name="connsiteX15" fmla="*/ 3614811 w 9359900"/>
              <a:gd name="connsiteY15" fmla="*/ 888504 h 3984847"/>
              <a:gd name="connsiteX16" fmla="*/ 3974851 w 9359900"/>
              <a:gd name="connsiteY16" fmla="*/ 888504 h 3984847"/>
              <a:gd name="connsiteX17" fmla="*/ 4262883 w 9359900"/>
              <a:gd name="connsiteY17" fmla="*/ 384448 h 3984847"/>
              <a:gd name="connsiteX18" fmla="*/ 4694931 w 9359900"/>
              <a:gd name="connsiteY18" fmla="*/ 384448 h 3984847"/>
              <a:gd name="connsiteX19" fmla="*/ 5126979 w 9359900"/>
              <a:gd name="connsiteY19" fmla="*/ 312440 h 3984847"/>
              <a:gd name="connsiteX20" fmla="*/ 6135091 w 9359900"/>
              <a:gd name="connsiteY20" fmla="*/ 312440 h 3984847"/>
              <a:gd name="connsiteX21" fmla="*/ 6423123 w 9359900"/>
              <a:gd name="connsiteY21" fmla="*/ 96416 h 3984847"/>
              <a:gd name="connsiteX22" fmla="*/ 6855172 w 9359900"/>
              <a:gd name="connsiteY22" fmla="*/ 672479 h 3984847"/>
              <a:gd name="connsiteX23" fmla="*/ 7359228 w 9359900"/>
              <a:gd name="connsiteY23" fmla="*/ 1032519 h 3984847"/>
              <a:gd name="connsiteX24" fmla="*/ 8079308 w 9359900"/>
              <a:gd name="connsiteY24" fmla="*/ 1104527 h 3984847"/>
              <a:gd name="connsiteX25" fmla="*/ 8367340 w 9359900"/>
              <a:gd name="connsiteY25" fmla="*/ 1392559 h 3984847"/>
              <a:gd name="connsiteX26" fmla="*/ 9359900 w 9359900"/>
              <a:gd name="connsiteY26" fmla="*/ 1752599 h 3984847"/>
              <a:gd name="connsiteX27" fmla="*/ 9359900 w 9359900"/>
              <a:gd name="connsiteY27" fmla="*/ 2976735 h 3984847"/>
              <a:gd name="connsiteX28" fmla="*/ 9169400 w 9359900"/>
              <a:gd name="connsiteY28" fmla="*/ 3009899 h 3984847"/>
              <a:gd name="connsiteX29" fmla="*/ 4334892 w 9359900"/>
              <a:gd name="connsiteY29" fmla="*/ 3984847 h 3984847"/>
              <a:gd name="connsiteX0" fmla="*/ 0 w 9359900"/>
              <a:gd name="connsiteY0" fmla="*/ 0 h 3984847"/>
              <a:gd name="connsiteX1" fmla="*/ 254000 w 9359900"/>
              <a:gd name="connsiteY1" fmla="*/ 177800 h 3984847"/>
              <a:gd name="connsiteX2" fmla="*/ 482600 w 9359900"/>
              <a:gd name="connsiteY2" fmla="*/ 165100 h 3984847"/>
              <a:gd name="connsiteX3" fmla="*/ 762000 w 9359900"/>
              <a:gd name="connsiteY3" fmla="*/ 495300 h 3984847"/>
              <a:gd name="connsiteX4" fmla="*/ 914400 w 9359900"/>
              <a:gd name="connsiteY4" fmla="*/ 469900 h 3984847"/>
              <a:gd name="connsiteX5" fmla="*/ 1625600 w 9359900"/>
              <a:gd name="connsiteY5" fmla="*/ 1016000 h 3984847"/>
              <a:gd name="connsiteX6" fmla="*/ 1765300 w 9359900"/>
              <a:gd name="connsiteY6" fmla="*/ 990600 h 3984847"/>
              <a:gd name="connsiteX7" fmla="*/ 1968500 w 9359900"/>
              <a:gd name="connsiteY7" fmla="*/ 977900 h 3984847"/>
              <a:gd name="connsiteX8" fmla="*/ 2108200 w 9359900"/>
              <a:gd name="connsiteY8" fmla="*/ 812800 h 3984847"/>
              <a:gd name="connsiteX9" fmla="*/ 2082800 w 9359900"/>
              <a:gd name="connsiteY9" fmla="*/ 660400 h 3984847"/>
              <a:gd name="connsiteX10" fmla="*/ 2120900 w 9359900"/>
              <a:gd name="connsiteY10" fmla="*/ 558800 h 3984847"/>
              <a:gd name="connsiteX11" fmla="*/ 2616200 w 9359900"/>
              <a:gd name="connsiteY11" fmla="*/ 266700 h 3984847"/>
              <a:gd name="connsiteX12" fmla="*/ 2933700 w 9359900"/>
              <a:gd name="connsiteY12" fmla="*/ 812800 h 3984847"/>
              <a:gd name="connsiteX13" fmla="*/ 3149600 w 9359900"/>
              <a:gd name="connsiteY13" fmla="*/ 1054100 h 3984847"/>
              <a:gd name="connsiteX14" fmla="*/ 3470795 w 9359900"/>
              <a:gd name="connsiteY14" fmla="*/ 1032520 h 3984847"/>
              <a:gd name="connsiteX15" fmla="*/ 3614811 w 9359900"/>
              <a:gd name="connsiteY15" fmla="*/ 888504 h 3984847"/>
              <a:gd name="connsiteX16" fmla="*/ 3974851 w 9359900"/>
              <a:gd name="connsiteY16" fmla="*/ 888504 h 3984847"/>
              <a:gd name="connsiteX17" fmla="*/ 4262883 w 9359900"/>
              <a:gd name="connsiteY17" fmla="*/ 384448 h 3984847"/>
              <a:gd name="connsiteX18" fmla="*/ 4694931 w 9359900"/>
              <a:gd name="connsiteY18" fmla="*/ 384448 h 3984847"/>
              <a:gd name="connsiteX19" fmla="*/ 5126979 w 9359900"/>
              <a:gd name="connsiteY19" fmla="*/ 312440 h 3984847"/>
              <a:gd name="connsiteX20" fmla="*/ 6135091 w 9359900"/>
              <a:gd name="connsiteY20" fmla="*/ 312440 h 3984847"/>
              <a:gd name="connsiteX21" fmla="*/ 6423123 w 9359900"/>
              <a:gd name="connsiteY21" fmla="*/ 96416 h 3984847"/>
              <a:gd name="connsiteX22" fmla="*/ 6855172 w 9359900"/>
              <a:gd name="connsiteY22" fmla="*/ 672479 h 3984847"/>
              <a:gd name="connsiteX23" fmla="*/ 7359228 w 9359900"/>
              <a:gd name="connsiteY23" fmla="*/ 1032519 h 3984847"/>
              <a:gd name="connsiteX24" fmla="*/ 8079308 w 9359900"/>
              <a:gd name="connsiteY24" fmla="*/ 1104527 h 3984847"/>
              <a:gd name="connsiteX25" fmla="*/ 8367340 w 9359900"/>
              <a:gd name="connsiteY25" fmla="*/ 1392559 h 3984847"/>
              <a:gd name="connsiteX26" fmla="*/ 9359900 w 9359900"/>
              <a:gd name="connsiteY26" fmla="*/ 1752599 h 3984847"/>
              <a:gd name="connsiteX27" fmla="*/ 9359900 w 9359900"/>
              <a:gd name="connsiteY27" fmla="*/ 2976735 h 3984847"/>
              <a:gd name="connsiteX28" fmla="*/ 9169400 w 9359900"/>
              <a:gd name="connsiteY28" fmla="*/ 3009899 h 3984847"/>
              <a:gd name="connsiteX29" fmla="*/ 4334892 w 9359900"/>
              <a:gd name="connsiteY29" fmla="*/ 3984847 h 3984847"/>
              <a:gd name="connsiteX0" fmla="*/ 0 w 9359900"/>
              <a:gd name="connsiteY0" fmla="*/ 0 h 3984847"/>
              <a:gd name="connsiteX1" fmla="*/ 254000 w 9359900"/>
              <a:gd name="connsiteY1" fmla="*/ 177800 h 3984847"/>
              <a:gd name="connsiteX2" fmla="*/ 482600 w 9359900"/>
              <a:gd name="connsiteY2" fmla="*/ 165100 h 3984847"/>
              <a:gd name="connsiteX3" fmla="*/ 762000 w 9359900"/>
              <a:gd name="connsiteY3" fmla="*/ 495300 h 3984847"/>
              <a:gd name="connsiteX4" fmla="*/ 914400 w 9359900"/>
              <a:gd name="connsiteY4" fmla="*/ 469900 h 3984847"/>
              <a:gd name="connsiteX5" fmla="*/ 1625600 w 9359900"/>
              <a:gd name="connsiteY5" fmla="*/ 1016000 h 3984847"/>
              <a:gd name="connsiteX6" fmla="*/ 1765300 w 9359900"/>
              <a:gd name="connsiteY6" fmla="*/ 990600 h 3984847"/>
              <a:gd name="connsiteX7" fmla="*/ 1968500 w 9359900"/>
              <a:gd name="connsiteY7" fmla="*/ 977900 h 3984847"/>
              <a:gd name="connsiteX8" fmla="*/ 2108200 w 9359900"/>
              <a:gd name="connsiteY8" fmla="*/ 812800 h 3984847"/>
              <a:gd name="connsiteX9" fmla="*/ 2082800 w 9359900"/>
              <a:gd name="connsiteY9" fmla="*/ 660400 h 3984847"/>
              <a:gd name="connsiteX10" fmla="*/ 2120900 w 9359900"/>
              <a:gd name="connsiteY10" fmla="*/ 558800 h 3984847"/>
              <a:gd name="connsiteX11" fmla="*/ 2616200 w 9359900"/>
              <a:gd name="connsiteY11" fmla="*/ 266700 h 3984847"/>
              <a:gd name="connsiteX12" fmla="*/ 2933700 w 9359900"/>
              <a:gd name="connsiteY12" fmla="*/ 812800 h 3984847"/>
              <a:gd name="connsiteX13" fmla="*/ 3149600 w 9359900"/>
              <a:gd name="connsiteY13" fmla="*/ 1054100 h 3984847"/>
              <a:gd name="connsiteX14" fmla="*/ 3470795 w 9359900"/>
              <a:gd name="connsiteY14" fmla="*/ 1032520 h 3984847"/>
              <a:gd name="connsiteX15" fmla="*/ 3614811 w 9359900"/>
              <a:gd name="connsiteY15" fmla="*/ 888504 h 3984847"/>
              <a:gd name="connsiteX16" fmla="*/ 3974851 w 9359900"/>
              <a:gd name="connsiteY16" fmla="*/ 888504 h 3984847"/>
              <a:gd name="connsiteX17" fmla="*/ 4262883 w 9359900"/>
              <a:gd name="connsiteY17" fmla="*/ 384448 h 3984847"/>
              <a:gd name="connsiteX18" fmla="*/ 4694931 w 9359900"/>
              <a:gd name="connsiteY18" fmla="*/ 384448 h 3984847"/>
              <a:gd name="connsiteX19" fmla="*/ 5126979 w 9359900"/>
              <a:gd name="connsiteY19" fmla="*/ 312440 h 3984847"/>
              <a:gd name="connsiteX20" fmla="*/ 6135091 w 9359900"/>
              <a:gd name="connsiteY20" fmla="*/ 312440 h 3984847"/>
              <a:gd name="connsiteX21" fmla="*/ 6423123 w 9359900"/>
              <a:gd name="connsiteY21" fmla="*/ 96416 h 3984847"/>
              <a:gd name="connsiteX22" fmla="*/ 6855172 w 9359900"/>
              <a:gd name="connsiteY22" fmla="*/ 672479 h 3984847"/>
              <a:gd name="connsiteX23" fmla="*/ 7359228 w 9359900"/>
              <a:gd name="connsiteY23" fmla="*/ 1032519 h 3984847"/>
              <a:gd name="connsiteX24" fmla="*/ 8079308 w 9359900"/>
              <a:gd name="connsiteY24" fmla="*/ 1104527 h 3984847"/>
              <a:gd name="connsiteX25" fmla="*/ 8367340 w 9359900"/>
              <a:gd name="connsiteY25" fmla="*/ 1392559 h 3984847"/>
              <a:gd name="connsiteX26" fmla="*/ 9359900 w 9359900"/>
              <a:gd name="connsiteY26" fmla="*/ 1752599 h 3984847"/>
              <a:gd name="connsiteX27" fmla="*/ 9359900 w 9359900"/>
              <a:gd name="connsiteY27" fmla="*/ 2976735 h 3984847"/>
              <a:gd name="connsiteX28" fmla="*/ 9159428 w 9359900"/>
              <a:gd name="connsiteY28" fmla="*/ 2904727 h 3984847"/>
              <a:gd name="connsiteX29" fmla="*/ 4334892 w 9359900"/>
              <a:gd name="connsiteY29" fmla="*/ 3984847 h 3984847"/>
              <a:gd name="connsiteX0" fmla="*/ 0 w 9554389"/>
              <a:gd name="connsiteY0" fmla="*/ 0 h 3984847"/>
              <a:gd name="connsiteX1" fmla="*/ 254000 w 9554389"/>
              <a:gd name="connsiteY1" fmla="*/ 177800 h 3984847"/>
              <a:gd name="connsiteX2" fmla="*/ 482600 w 9554389"/>
              <a:gd name="connsiteY2" fmla="*/ 165100 h 3984847"/>
              <a:gd name="connsiteX3" fmla="*/ 762000 w 9554389"/>
              <a:gd name="connsiteY3" fmla="*/ 495300 h 3984847"/>
              <a:gd name="connsiteX4" fmla="*/ 914400 w 9554389"/>
              <a:gd name="connsiteY4" fmla="*/ 469900 h 3984847"/>
              <a:gd name="connsiteX5" fmla="*/ 1625600 w 9554389"/>
              <a:gd name="connsiteY5" fmla="*/ 1016000 h 3984847"/>
              <a:gd name="connsiteX6" fmla="*/ 1765300 w 9554389"/>
              <a:gd name="connsiteY6" fmla="*/ 990600 h 3984847"/>
              <a:gd name="connsiteX7" fmla="*/ 1968500 w 9554389"/>
              <a:gd name="connsiteY7" fmla="*/ 977900 h 3984847"/>
              <a:gd name="connsiteX8" fmla="*/ 2108200 w 9554389"/>
              <a:gd name="connsiteY8" fmla="*/ 812800 h 3984847"/>
              <a:gd name="connsiteX9" fmla="*/ 2082800 w 9554389"/>
              <a:gd name="connsiteY9" fmla="*/ 660400 h 3984847"/>
              <a:gd name="connsiteX10" fmla="*/ 2120900 w 9554389"/>
              <a:gd name="connsiteY10" fmla="*/ 558800 h 3984847"/>
              <a:gd name="connsiteX11" fmla="*/ 2616200 w 9554389"/>
              <a:gd name="connsiteY11" fmla="*/ 266700 h 3984847"/>
              <a:gd name="connsiteX12" fmla="*/ 2933700 w 9554389"/>
              <a:gd name="connsiteY12" fmla="*/ 812800 h 3984847"/>
              <a:gd name="connsiteX13" fmla="*/ 3149600 w 9554389"/>
              <a:gd name="connsiteY13" fmla="*/ 1054100 h 3984847"/>
              <a:gd name="connsiteX14" fmla="*/ 3470795 w 9554389"/>
              <a:gd name="connsiteY14" fmla="*/ 1032520 h 3984847"/>
              <a:gd name="connsiteX15" fmla="*/ 3614811 w 9554389"/>
              <a:gd name="connsiteY15" fmla="*/ 888504 h 3984847"/>
              <a:gd name="connsiteX16" fmla="*/ 3974851 w 9554389"/>
              <a:gd name="connsiteY16" fmla="*/ 888504 h 3984847"/>
              <a:gd name="connsiteX17" fmla="*/ 4262883 w 9554389"/>
              <a:gd name="connsiteY17" fmla="*/ 384448 h 3984847"/>
              <a:gd name="connsiteX18" fmla="*/ 4694931 w 9554389"/>
              <a:gd name="connsiteY18" fmla="*/ 384448 h 3984847"/>
              <a:gd name="connsiteX19" fmla="*/ 5126979 w 9554389"/>
              <a:gd name="connsiteY19" fmla="*/ 312440 h 3984847"/>
              <a:gd name="connsiteX20" fmla="*/ 6135091 w 9554389"/>
              <a:gd name="connsiteY20" fmla="*/ 312440 h 3984847"/>
              <a:gd name="connsiteX21" fmla="*/ 6423123 w 9554389"/>
              <a:gd name="connsiteY21" fmla="*/ 96416 h 3984847"/>
              <a:gd name="connsiteX22" fmla="*/ 6855172 w 9554389"/>
              <a:gd name="connsiteY22" fmla="*/ 672479 h 3984847"/>
              <a:gd name="connsiteX23" fmla="*/ 7359228 w 9554389"/>
              <a:gd name="connsiteY23" fmla="*/ 1032519 h 3984847"/>
              <a:gd name="connsiteX24" fmla="*/ 8079308 w 9554389"/>
              <a:gd name="connsiteY24" fmla="*/ 1104527 h 3984847"/>
              <a:gd name="connsiteX25" fmla="*/ 8367340 w 9554389"/>
              <a:gd name="connsiteY25" fmla="*/ 1392559 h 3984847"/>
              <a:gd name="connsiteX26" fmla="*/ 9359900 w 9554389"/>
              <a:gd name="connsiteY26" fmla="*/ 1752599 h 3984847"/>
              <a:gd name="connsiteX27" fmla="*/ 9359900 w 9554389"/>
              <a:gd name="connsiteY27" fmla="*/ 2976735 h 3984847"/>
              <a:gd name="connsiteX28" fmla="*/ 9159428 w 9554389"/>
              <a:gd name="connsiteY28" fmla="*/ 2904727 h 3984847"/>
              <a:gd name="connsiteX29" fmla="*/ 8750300 w 9554389"/>
              <a:gd name="connsiteY29" fmla="*/ 2997199 h 3984847"/>
              <a:gd name="connsiteX30" fmla="*/ 4334892 w 9554389"/>
              <a:gd name="connsiteY30" fmla="*/ 3984847 h 3984847"/>
              <a:gd name="connsiteX0" fmla="*/ 0 w 9359900"/>
              <a:gd name="connsiteY0" fmla="*/ 0 h 3984847"/>
              <a:gd name="connsiteX1" fmla="*/ 254000 w 9359900"/>
              <a:gd name="connsiteY1" fmla="*/ 177800 h 3984847"/>
              <a:gd name="connsiteX2" fmla="*/ 482600 w 9359900"/>
              <a:gd name="connsiteY2" fmla="*/ 165100 h 3984847"/>
              <a:gd name="connsiteX3" fmla="*/ 762000 w 9359900"/>
              <a:gd name="connsiteY3" fmla="*/ 495300 h 3984847"/>
              <a:gd name="connsiteX4" fmla="*/ 914400 w 9359900"/>
              <a:gd name="connsiteY4" fmla="*/ 469900 h 3984847"/>
              <a:gd name="connsiteX5" fmla="*/ 1625600 w 9359900"/>
              <a:gd name="connsiteY5" fmla="*/ 1016000 h 3984847"/>
              <a:gd name="connsiteX6" fmla="*/ 1765300 w 9359900"/>
              <a:gd name="connsiteY6" fmla="*/ 990600 h 3984847"/>
              <a:gd name="connsiteX7" fmla="*/ 1968500 w 9359900"/>
              <a:gd name="connsiteY7" fmla="*/ 977900 h 3984847"/>
              <a:gd name="connsiteX8" fmla="*/ 2108200 w 9359900"/>
              <a:gd name="connsiteY8" fmla="*/ 812800 h 3984847"/>
              <a:gd name="connsiteX9" fmla="*/ 2082800 w 9359900"/>
              <a:gd name="connsiteY9" fmla="*/ 660400 h 3984847"/>
              <a:gd name="connsiteX10" fmla="*/ 2120900 w 9359900"/>
              <a:gd name="connsiteY10" fmla="*/ 558800 h 3984847"/>
              <a:gd name="connsiteX11" fmla="*/ 2616200 w 9359900"/>
              <a:gd name="connsiteY11" fmla="*/ 266700 h 3984847"/>
              <a:gd name="connsiteX12" fmla="*/ 2933700 w 9359900"/>
              <a:gd name="connsiteY12" fmla="*/ 812800 h 3984847"/>
              <a:gd name="connsiteX13" fmla="*/ 3149600 w 9359900"/>
              <a:gd name="connsiteY13" fmla="*/ 1054100 h 3984847"/>
              <a:gd name="connsiteX14" fmla="*/ 3470795 w 9359900"/>
              <a:gd name="connsiteY14" fmla="*/ 1032520 h 3984847"/>
              <a:gd name="connsiteX15" fmla="*/ 3614811 w 9359900"/>
              <a:gd name="connsiteY15" fmla="*/ 888504 h 3984847"/>
              <a:gd name="connsiteX16" fmla="*/ 3974851 w 9359900"/>
              <a:gd name="connsiteY16" fmla="*/ 888504 h 3984847"/>
              <a:gd name="connsiteX17" fmla="*/ 4262883 w 9359900"/>
              <a:gd name="connsiteY17" fmla="*/ 384448 h 3984847"/>
              <a:gd name="connsiteX18" fmla="*/ 4694931 w 9359900"/>
              <a:gd name="connsiteY18" fmla="*/ 384448 h 3984847"/>
              <a:gd name="connsiteX19" fmla="*/ 5126979 w 9359900"/>
              <a:gd name="connsiteY19" fmla="*/ 312440 h 3984847"/>
              <a:gd name="connsiteX20" fmla="*/ 6135091 w 9359900"/>
              <a:gd name="connsiteY20" fmla="*/ 312440 h 3984847"/>
              <a:gd name="connsiteX21" fmla="*/ 6423123 w 9359900"/>
              <a:gd name="connsiteY21" fmla="*/ 96416 h 3984847"/>
              <a:gd name="connsiteX22" fmla="*/ 6855172 w 9359900"/>
              <a:gd name="connsiteY22" fmla="*/ 672479 h 3984847"/>
              <a:gd name="connsiteX23" fmla="*/ 7359228 w 9359900"/>
              <a:gd name="connsiteY23" fmla="*/ 1032519 h 3984847"/>
              <a:gd name="connsiteX24" fmla="*/ 8079308 w 9359900"/>
              <a:gd name="connsiteY24" fmla="*/ 1104527 h 3984847"/>
              <a:gd name="connsiteX25" fmla="*/ 8367340 w 9359900"/>
              <a:gd name="connsiteY25" fmla="*/ 1392559 h 3984847"/>
              <a:gd name="connsiteX26" fmla="*/ 9359900 w 9359900"/>
              <a:gd name="connsiteY26" fmla="*/ 1752599 h 3984847"/>
              <a:gd name="connsiteX27" fmla="*/ 9359900 w 9359900"/>
              <a:gd name="connsiteY27" fmla="*/ 2976735 h 3984847"/>
              <a:gd name="connsiteX28" fmla="*/ 9159428 w 9359900"/>
              <a:gd name="connsiteY28" fmla="*/ 2904727 h 3984847"/>
              <a:gd name="connsiteX29" fmla="*/ 8750300 w 9359900"/>
              <a:gd name="connsiteY29" fmla="*/ 2997199 h 3984847"/>
              <a:gd name="connsiteX30" fmla="*/ 4334892 w 9359900"/>
              <a:gd name="connsiteY30" fmla="*/ 3984847 h 3984847"/>
              <a:gd name="connsiteX0" fmla="*/ 0 w 9359900"/>
              <a:gd name="connsiteY0" fmla="*/ 0 h 3984847"/>
              <a:gd name="connsiteX1" fmla="*/ 254000 w 9359900"/>
              <a:gd name="connsiteY1" fmla="*/ 177800 h 3984847"/>
              <a:gd name="connsiteX2" fmla="*/ 482600 w 9359900"/>
              <a:gd name="connsiteY2" fmla="*/ 165100 h 3984847"/>
              <a:gd name="connsiteX3" fmla="*/ 762000 w 9359900"/>
              <a:gd name="connsiteY3" fmla="*/ 495300 h 3984847"/>
              <a:gd name="connsiteX4" fmla="*/ 914400 w 9359900"/>
              <a:gd name="connsiteY4" fmla="*/ 469900 h 3984847"/>
              <a:gd name="connsiteX5" fmla="*/ 1625600 w 9359900"/>
              <a:gd name="connsiteY5" fmla="*/ 1016000 h 3984847"/>
              <a:gd name="connsiteX6" fmla="*/ 1765300 w 9359900"/>
              <a:gd name="connsiteY6" fmla="*/ 990600 h 3984847"/>
              <a:gd name="connsiteX7" fmla="*/ 1968500 w 9359900"/>
              <a:gd name="connsiteY7" fmla="*/ 977900 h 3984847"/>
              <a:gd name="connsiteX8" fmla="*/ 2108200 w 9359900"/>
              <a:gd name="connsiteY8" fmla="*/ 812800 h 3984847"/>
              <a:gd name="connsiteX9" fmla="*/ 2082800 w 9359900"/>
              <a:gd name="connsiteY9" fmla="*/ 660400 h 3984847"/>
              <a:gd name="connsiteX10" fmla="*/ 2120900 w 9359900"/>
              <a:gd name="connsiteY10" fmla="*/ 558800 h 3984847"/>
              <a:gd name="connsiteX11" fmla="*/ 2616200 w 9359900"/>
              <a:gd name="connsiteY11" fmla="*/ 266700 h 3984847"/>
              <a:gd name="connsiteX12" fmla="*/ 2933700 w 9359900"/>
              <a:gd name="connsiteY12" fmla="*/ 812800 h 3984847"/>
              <a:gd name="connsiteX13" fmla="*/ 3149600 w 9359900"/>
              <a:gd name="connsiteY13" fmla="*/ 1054100 h 3984847"/>
              <a:gd name="connsiteX14" fmla="*/ 3470795 w 9359900"/>
              <a:gd name="connsiteY14" fmla="*/ 1032520 h 3984847"/>
              <a:gd name="connsiteX15" fmla="*/ 3614811 w 9359900"/>
              <a:gd name="connsiteY15" fmla="*/ 888504 h 3984847"/>
              <a:gd name="connsiteX16" fmla="*/ 3974851 w 9359900"/>
              <a:gd name="connsiteY16" fmla="*/ 888504 h 3984847"/>
              <a:gd name="connsiteX17" fmla="*/ 4262883 w 9359900"/>
              <a:gd name="connsiteY17" fmla="*/ 384448 h 3984847"/>
              <a:gd name="connsiteX18" fmla="*/ 4694931 w 9359900"/>
              <a:gd name="connsiteY18" fmla="*/ 384448 h 3984847"/>
              <a:gd name="connsiteX19" fmla="*/ 5126979 w 9359900"/>
              <a:gd name="connsiteY19" fmla="*/ 312440 h 3984847"/>
              <a:gd name="connsiteX20" fmla="*/ 6135091 w 9359900"/>
              <a:gd name="connsiteY20" fmla="*/ 312440 h 3984847"/>
              <a:gd name="connsiteX21" fmla="*/ 6423123 w 9359900"/>
              <a:gd name="connsiteY21" fmla="*/ 96416 h 3984847"/>
              <a:gd name="connsiteX22" fmla="*/ 6855172 w 9359900"/>
              <a:gd name="connsiteY22" fmla="*/ 672479 h 3984847"/>
              <a:gd name="connsiteX23" fmla="*/ 7359228 w 9359900"/>
              <a:gd name="connsiteY23" fmla="*/ 1032519 h 3984847"/>
              <a:gd name="connsiteX24" fmla="*/ 8079308 w 9359900"/>
              <a:gd name="connsiteY24" fmla="*/ 1104527 h 3984847"/>
              <a:gd name="connsiteX25" fmla="*/ 8367340 w 9359900"/>
              <a:gd name="connsiteY25" fmla="*/ 1392559 h 3984847"/>
              <a:gd name="connsiteX26" fmla="*/ 9359900 w 9359900"/>
              <a:gd name="connsiteY26" fmla="*/ 1752599 h 3984847"/>
              <a:gd name="connsiteX27" fmla="*/ 9359900 w 9359900"/>
              <a:gd name="connsiteY27" fmla="*/ 2976735 h 3984847"/>
              <a:gd name="connsiteX28" fmla="*/ 9159428 w 9359900"/>
              <a:gd name="connsiteY28" fmla="*/ 2904727 h 3984847"/>
              <a:gd name="connsiteX29" fmla="*/ 8750300 w 9359900"/>
              <a:gd name="connsiteY29" fmla="*/ 2997199 h 3984847"/>
              <a:gd name="connsiteX30" fmla="*/ 4334892 w 9359900"/>
              <a:gd name="connsiteY30" fmla="*/ 3984847 h 3984847"/>
              <a:gd name="connsiteX0" fmla="*/ 0 w 9359900"/>
              <a:gd name="connsiteY0" fmla="*/ 0 h 3984847"/>
              <a:gd name="connsiteX1" fmla="*/ 254000 w 9359900"/>
              <a:gd name="connsiteY1" fmla="*/ 177800 h 3984847"/>
              <a:gd name="connsiteX2" fmla="*/ 482600 w 9359900"/>
              <a:gd name="connsiteY2" fmla="*/ 165100 h 3984847"/>
              <a:gd name="connsiteX3" fmla="*/ 762000 w 9359900"/>
              <a:gd name="connsiteY3" fmla="*/ 495300 h 3984847"/>
              <a:gd name="connsiteX4" fmla="*/ 914400 w 9359900"/>
              <a:gd name="connsiteY4" fmla="*/ 469900 h 3984847"/>
              <a:gd name="connsiteX5" fmla="*/ 1625600 w 9359900"/>
              <a:gd name="connsiteY5" fmla="*/ 1016000 h 3984847"/>
              <a:gd name="connsiteX6" fmla="*/ 1765300 w 9359900"/>
              <a:gd name="connsiteY6" fmla="*/ 990600 h 3984847"/>
              <a:gd name="connsiteX7" fmla="*/ 1968500 w 9359900"/>
              <a:gd name="connsiteY7" fmla="*/ 977900 h 3984847"/>
              <a:gd name="connsiteX8" fmla="*/ 2108200 w 9359900"/>
              <a:gd name="connsiteY8" fmla="*/ 812800 h 3984847"/>
              <a:gd name="connsiteX9" fmla="*/ 2082800 w 9359900"/>
              <a:gd name="connsiteY9" fmla="*/ 660400 h 3984847"/>
              <a:gd name="connsiteX10" fmla="*/ 2120900 w 9359900"/>
              <a:gd name="connsiteY10" fmla="*/ 558800 h 3984847"/>
              <a:gd name="connsiteX11" fmla="*/ 2616200 w 9359900"/>
              <a:gd name="connsiteY11" fmla="*/ 266700 h 3984847"/>
              <a:gd name="connsiteX12" fmla="*/ 2933700 w 9359900"/>
              <a:gd name="connsiteY12" fmla="*/ 812800 h 3984847"/>
              <a:gd name="connsiteX13" fmla="*/ 3149600 w 9359900"/>
              <a:gd name="connsiteY13" fmla="*/ 1054100 h 3984847"/>
              <a:gd name="connsiteX14" fmla="*/ 3470795 w 9359900"/>
              <a:gd name="connsiteY14" fmla="*/ 1032520 h 3984847"/>
              <a:gd name="connsiteX15" fmla="*/ 3614811 w 9359900"/>
              <a:gd name="connsiteY15" fmla="*/ 888504 h 3984847"/>
              <a:gd name="connsiteX16" fmla="*/ 3974851 w 9359900"/>
              <a:gd name="connsiteY16" fmla="*/ 888504 h 3984847"/>
              <a:gd name="connsiteX17" fmla="*/ 4262883 w 9359900"/>
              <a:gd name="connsiteY17" fmla="*/ 384448 h 3984847"/>
              <a:gd name="connsiteX18" fmla="*/ 4694931 w 9359900"/>
              <a:gd name="connsiteY18" fmla="*/ 384448 h 3984847"/>
              <a:gd name="connsiteX19" fmla="*/ 5126979 w 9359900"/>
              <a:gd name="connsiteY19" fmla="*/ 312440 h 3984847"/>
              <a:gd name="connsiteX20" fmla="*/ 6135091 w 9359900"/>
              <a:gd name="connsiteY20" fmla="*/ 312440 h 3984847"/>
              <a:gd name="connsiteX21" fmla="*/ 6423123 w 9359900"/>
              <a:gd name="connsiteY21" fmla="*/ 96416 h 3984847"/>
              <a:gd name="connsiteX22" fmla="*/ 6855172 w 9359900"/>
              <a:gd name="connsiteY22" fmla="*/ 672479 h 3984847"/>
              <a:gd name="connsiteX23" fmla="*/ 7359228 w 9359900"/>
              <a:gd name="connsiteY23" fmla="*/ 1032519 h 3984847"/>
              <a:gd name="connsiteX24" fmla="*/ 8079308 w 9359900"/>
              <a:gd name="connsiteY24" fmla="*/ 1104527 h 3984847"/>
              <a:gd name="connsiteX25" fmla="*/ 8367340 w 9359900"/>
              <a:gd name="connsiteY25" fmla="*/ 1392559 h 3984847"/>
              <a:gd name="connsiteX26" fmla="*/ 9359900 w 9359900"/>
              <a:gd name="connsiteY26" fmla="*/ 1752599 h 3984847"/>
              <a:gd name="connsiteX27" fmla="*/ 9359900 w 9359900"/>
              <a:gd name="connsiteY27" fmla="*/ 2976735 h 3984847"/>
              <a:gd name="connsiteX28" fmla="*/ 9159428 w 9359900"/>
              <a:gd name="connsiteY28" fmla="*/ 2904727 h 3984847"/>
              <a:gd name="connsiteX29" fmla="*/ 8799388 w 9359900"/>
              <a:gd name="connsiteY29" fmla="*/ 2904727 h 3984847"/>
              <a:gd name="connsiteX30" fmla="*/ 4334892 w 9359900"/>
              <a:gd name="connsiteY30" fmla="*/ 3984847 h 3984847"/>
              <a:gd name="connsiteX0" fmla="*/ 0 w 9359900"/>
              <a:gd name="connsiteY0" fmla="*/ 0 h 3984847"/>
              <a:gd name="connsiteX1" fmla="*/ 254000 w 9359900"/>
              <a:gd name="connsiteY1" fmla="*/ 177800 h 3984847"/>
              <a:gd name="connsiteX2" fmla="*/ 482600 w 9359900"/>
              <a:gd name="connsiteY2" fmla="*/ 165100 h 3984847"/>
              <a:gd name="connsiteX3" fmla="*/ 762000 w 9359900"/>
              <a:gd name="connsiteY3" fmla="*/ 495300 h 3984847"/>
              <a:gd name="connsiteX4" fmla="*/ 914400 w 9359900"/>
              <a:gd name="connsiteY4" fmla="*/ 469900 h 3984847"/>
              <a:gd name="connsiteX5" fmla="*/ 1625600 w 9359900"/>
              <a:gd name="connsiteY5" fmla="*/ 1016000 h 3984847"/>
              <a:gd name="connsiteX6" fmla="*/ 1765300 w 9359900"/>
              <a:gd name="connsiteY6" fmla="*/ 990600 h 3984847"/>
              <a:gd name="connsiteX7" fmla="*/ 1968500 w 9359900"/>
              <a:gd name="connsiteY7" fmla="*/ 977900 h 3984847"/>
              <a:gd name="connsiteX8" fmla="*/ 2108200 w 9359900"/>
              <a:gd name="connsiteY8" fmla="*/ 812800 h 3984847"/>
              <a:gd name="connsiteX9" fmla="*/ 2082800 w 9359900"/>
              <a:gd name="connsiteY9" fmla="*/ 660400 h 3984847"/>
              <a:gd name="connsiteX10" fmla="*/ 2120900 w 9359900"/>
              <a:gd name="connsiteY10" fmla="*/ 558800 h 3984847"/>
              <a:gd name="connsiteX11" fmla="*/ 2616200 w 9359900"/>
              <a:gd name="connsiteY11" fmla="*/ 266700 h 3984847"/>
              <a:gd name="connsiteX12" fmla="*/ 2933700 w 9359900"/>
              <a:gd name="connsiteY12" fmla="*/ 812800 h 3984847"/>
              <a:gd name="connsiteX13" fmla="*/ 3149600 w 9359900"/>
              <a:gd name="connsiteY13" fmla="*/ 1054100 h 3984847"/>
              <a:gd name="connsiteX14" fmla="*/ 3470795 w 9359900"/>
              <a:gd name="connsiteY14" fmla="*/ 1032520 h 3984847"/>
              <a:gd name="connsiteX15" fmla="*/ 3614811 w 9359900"/>
              <a:gd name="connsiteY15" fmla="*/ 888504 h 3984847"/>
              <a:gd name="connsiteX16" fmla="*/ 3974851 w 9359900"/>
              <a:gd name="connsiteY16" fmla="*/ 888504 h 3984847"/>
              <a:gd name="connsiteX17" fmla="*/ 4262883 w 9359900"/>
              <a:gd name="connsiteY17" fmla="*/ 384448 h 3984847"/>
              <a:gd name="connsiteX18" fmla="*/ 4694931 w 9359900"/>
              <a:gd name="connsiteY18" fmla="*/ 384448 h 3984847"/>
              <a:gd name="connsiteX19" fmla="*/ 5126979 w 9359900"/>
              <a:gd name="connsiteY19" fmla="*/ 312440 h 3984847"/>
              <a:gd name="connsiteX20" fmla="*/ 6135091 w 9359900"/>
              <a:gd name="connsiteY20" fmla="*/ 312440 h 3984847"/>
              <a:gd name="connsiteX21" fmla="*/ 6423123 w 9359900"/>
              <a:gd name="connsiteY21" fmla="*/ 96416 h 3984847"/>
              <a:gd name="connsiteX22" fmla="*/ 6855172 w 9359900"/>
              <a:gd name="connsiteY22" fmla="*/ 672479 h 3984847"/>
              <a:gd name="connsiteX23" fmla="*/ 7359228 w 9359900"/>
              <a:gd name="connsiteY23" fmla="*/ 1032519 h 3984847"/>
              <a:gd name="connsiteX24" fmla="*/ 8079308 w 9359900"/>
              <a:gd name="connsiteY24" fmla="*/ 1104527 h 3984847"/>
              <a:gd name="connsiteX25" fmla="*/ 8367340 w 9359900"/>
              <a:gd name="connsiteY25" fmla="*/ 1392559 h 3984847"/>
              <a:gd name="connsiteX26" fmla="*/ 9359900 w 9359900"/>
              <a:gd name="connsiteY26" fmla="*/ 1752599 h 3984847"/>
              <a:gd name="connsiteX27" fmla="*/ 9359900 w 9359900"/>
              <a:gd name="connsiteY27" fmla="*/ 2976735 h 3984847"/>
              <a:gd name="connsiteX28" fmla="*/ 9087420 w 9359900"/>
              <a:gd name="connsiteY28" fmla="*/ 2904727 h 3984847"/>
              <a:gd name="connsiteX29" fmla="*/ 8799388 w 9359900"/>
              <a:gd name="connsiteY29" fmla="*/ 2904727 h 3984847"/>
              <a:gd name="connsiteX30" fmla="*/ 4334892 w 9359900"/>
              <a:gd name="connsiteY30" fmla="*/ 3984847 h 3984847"/>
              <a:gd name="connsiteX0" fmla="*/ 0 w 9359900"/>
              <a:gd name="connsiteY0" fmla="*/ 0 h 3984847"/>
              <a:gd name="connsiteX1" fmla="*/ 254000 w 9359900"/>
              <a:gd name="connsiteY1" fmla="*/ 177800 h 3984847"/>
              <a:gd name="connsiteX2" fmla="*/ 482600 w 9359900"/>
              <a:gd name="connsiteY2" fmla="*/ 165100 h 3984847"/>
              <a:gd name="connsiteX3" fmla="*/ 762000 w 9359900"/>
              <a:gd name="connsiteY3" fmla="*/ 495300 h 3984847"/>
              <a:gd name="connsiteX4" fmla="*/ 914400 w 9359900"/>
              <a:gd name="connsiteY4" fmla="*/ 469900 h 3984847"/>
              <a:gd name="connsiteX5" fmla="*/ 1625600 w 9359900"/>
              <a:gd name="connsiteY5" fmla="*/ 1016000 h 3984847"/>
              <a:gd name="connsiteX6" fmla="*/ 1765300 w 9359900"/>
              <a:gd name="connsiteY6" fmla="*/ 990600 h 3984847"/>
              <a:gd name="connsiteX7" fmla="*/ 1968500 w 9359900"/>
              <a:gd name="connsiteY7" fmla="*/ 977900 h 3984847"/>
              <a:gd name="connsiteX8" fmla="*/ 2108200 w 9359900"/>
              <a:gd name="connsiteY8" fmla="*/ 812800 h 3984847"/>
              <a:gd name="connsiteX9" fmla="*/ 2082800 w 9359900"/>
              <a:gd name="connsiteY9" fmla="*/ 660400 h 3984847"/>
              <a:gd name="connsiteX10" fmla="*/ 2120900 w 9359900"/>
              <a:gd name="connsiteY10" fmla="*/ 558800 h 3984847"/>
              <a:gd name="connsiteX11" fmla="*/ 2616200 w 9359900"/>
              <a:gd name="connsiteY11" fmla="*/ 266700 h 3984847"/>
              <a:gd name="connsiteX12" fmla="*/ 2933700 w 9359900"/>
              <a:gd name="connsiteY12" fmla="*/ 812800 h 3984847"/>
              <a:gd name="connsiteX13" fmla="*/ 3149600 w 9359900"/>
              <a:gd name="connsiteY13" fmla="*/ 1054100 h 3984847"/>
              <a:gd name="connsiteX14" fmla="*/ 3470795 w 9359900"/>
              <a:gd name="connsiteY14" fmla="*/ 1032520 h 3984847"/>
              <a:gd name="connsiteX15" fmla="*/ 3614811 w 9359900"/>
              <a:gd name="connsiteY15" fmla="*/ 888504 h 3984847"/>
              <a:gd name="connsiteX16" fmla="*/ 3974851 w 9359900"/>
              <a:gd name="connsiteY16" fmla="*/ 888504 h 3984847"/>
              <a:gd name="connsiteX17" fmla="*/ 4262883 w 9359900"/>
              <a:gd name="connsiteY17" fmla="*/ 384448 h 3984847"/>
              <a:gd name="connsiteX18" fmla="*/ 4694931 w 9359900"/>
              <a:gd name="connsiteY18" fmla="*/ 384448 h 3984847"/>
              <a:gd name="connsiteX19" fmla="*/ 5126979 w 9359900"/>
              <a:gd name="connsiteY19" fmla="*/ 312440 h 3984847"/>
              <a:gd name="connsiteX20" fmla="*/ 6135091 w 9359900"/>
              <a:gd name="connsiteY20" fmla="*/ 312440 h 3984847"/>
              <a:gd name="connsiteX21" fmla="*/ 6423123 w 9359900"/>
              <a:gd name="connsiteY21" fmla="*/ 96416 h 3984847"/>
              <a:gd name="connsiteX22" fmla="*/ 6855172 w 9359900"/>
              <a:gd name="connsiteY22" fmla="*/ 672479 h 3984847"/>
              <a:gd name="connsiteX23" fmla="*/ 7359228 w 9359900"/>
              <a:gd name="connsiteY23" fmla="*/ 1032519 h 3984847"/>
              <a:gd name="connsiteX24" fmla="*/ 8079308 w 9359900"/>
              <a:gd name="connsiteY24" fmla="*/ 1104527 h 3984847"/>
              <a:gd name="connsiteX25" fmla="*/ 8367340 w 9359900"/>
              <a:gd name="connsiteY25" fmla="*/ 1392559 h 3984847"/>
              <a:gd name="connsiteX26" fmla="*/ 9359900 w 9359900"/>
              <a:gd name="connsiteY26" fmla="*/ 1752599 h 3984847"/>
              <a:gd name="connsiteX27" fmla="*/ 9359900 w 9359900"/>
              <a:gd name="connsiteY27" fmla="*/ 2976735 h 3984847"/>
              <a:gd name="connsiteX28" fmla="*/ 9087420 w 9359900"/>
              <a:gd name="connsiteY28" fmla="*/ 2904727 h 3984847"/>
              <a:gd name="connsiteX29" fmla="*/ 8871396 w 9359900"/>
              <a:gd name="connsiteY29" fmla="*/ 2976735 h 3984847"/>
              <a:gd name="connsiteX30" fmla="*/ 4334892 w 9359900"/>
              <a:gd name="connsiteY30" fmla="*/ 3984847 h 3984847"/>
              <a:gd name="connsiteX0" fmla="*/ 0 w 9359900"/>
              <a:gd name="connsiteY0" fmla="*/ 0 h 3984847"/>
              <a:gd name="connsiteX1" fmla="*/ 254000 w 9359900"/>
              <a:gd name="connsiteY1" fmla="*/ 177800 h 3984847"/>
              <a:gd name="connsiteX2" fmla="*/ 482600 w 9359900"/>
              <a:gd name="connsiteY2" fmla="*/ 165100 h 3984847"/>
              <a:gd name="connsiteX3" fmla="*/ 762000 w 9359900"/>
              <a:gd name="connsiteY3" fmla="*/ 495300 h 3984847"/>
              <a:gd name="connsiteX4" fmla="*/ 914400 w 9359900"/>
              <a:gd name="connsiteY4" fmla="*/ 469900 h 3984847"/>
              <a:gd name="connsiteX5" fmla="*/ 1625600 w 9359900"/>
              <a:gd name="connsiteY5" fmla="*/ 1016000 h 3984847"/>
              <a:gd name="connsiteX6" fmla="*/ 1765300 w 9359900"/>
              <a:gd name="connsiteY6" fmla="*/ 990600 h 3984847"/>
              <a:gd name="connsiteX7" fmla="*/ 1968500 w 9359900"/>
              <a:gd name="connsiteY7" fmla="*/ 977900 h 3984847"/>
              <a:gd name="connsiteX8" fmla="*/ 2108200 w 9359900"/>
              <a:gd name="connsiteY8" fmla="*/ 812800 h 3984847"/>
              <a:gd name="connsiteX9" fmla="*/ 2082800 w 9359900"/>
              <a:gd name="connsiteY9" fmla="*/ 660400 h 3984847"/>
              <a:gd name="connsiteX10" fmla="*/ 2120900 w 9359900"/>
              <a:gd name="connsiteY10" fmla="*/ 558800 h 3984847"/>
              <a:gd name="connsiteX11" fmla="*/ 2616200 w 9359900"/>
              <a:gd name="connsiteY11" fmla="*/ 266700 h 3984847"/>
              <a:gd name="connsiteX12" fmla="*/ 2933700 w 9359900"/>
              <a:gd name="connsiteY12" fmla="*/ 812800 h 3984847"/>
              <a:gd name="connsiteX13" fmla="*/ 3149600 w 9359900"/>
              <a:gd name="connsiteY13" fmla="*/ 1054100 h 3984847"/>
              <a:gd name="connsiteX14" fmla="*/ 3470795 w 9359900"/>
              <a:gd name="connsiteY14" fmla="*/ 1032520 h 3984847"/>
              <a:gd name="connsiteX15" fmla="*/ 3614811 w 9359900"/>
              <a:gd name="connsiteY15" fmla="*/ 888504 h 3984847"/>
              <a:gd name="connsiteX16" fmla="*/ 3974851 w 9359900"/>
              <a:gd name="connsiteY16" fmla="*/ 888504 h 3984847"/>
              <a:gd name="connsiteX17" fmla="*/ 4262883 w 9359900"/>
              <a:gd name="connsiteY17" fmla="*/ 384448 h 3984847"/>
              <a:gd name="connsiteX18" fmla="*/ 4694931 w 9359900"/>
              <a:gd name="connsiteY18" fmla="*/ 384448 h 3984847"/>
              <a:gd name="connsiteX19" fmla="*/ 5126979 w 9359900"/>
              <a:gd name="connsiteY19" fmla="*/ 312440 h 3984847"/>
              <a:gd name="connsiteX20" fmla="*/ 6135091 w 9359900"/>
              <a:gd name="connsiteY20" fmla="*/ 312440 h 3984847"/>
              <a:gd name="connsiteX21" fmla="*/ 6423123 w 9359900"/>
              <a:gd name="connsiteY21" fmla="*/ 96416 h 3984847"/>
              <a:gd name="connsiteX22" fmla="*/ 6855172 w 9359900"/>
              <a:gd name="connsiteY22" fmla="*/ 672479 h 3984847"/>
              <a:gd name="connsiteX23" fmla="*/ 7359228 w 9359900"/>
              <a:gd name="connsiteY23" fmla="*/ 1032519 h 3984847"/>
              <a:gd name="connsiteX24" fmla="*/ 8079308 w 9359900"/>
              <a:gd name="connsiteY24" fmla="*/ 1104527 h 3984847"/>
              <a:gd name="connsiteX25" fmla="*/ 8367340 w 9359900"/>
              <a:gd name="connsiteY25" fmla="*/ 1392559 h 3984847"/>
              <a:gd name="connsiteX26" fmla="*/ 9359900 w 9359900"/>
              <a:gd name="connsiteY26" fmla="*/ 1752599 h 3984847"/>
              <a:gd name="connsiteX27" fmla="*/ 9359900 w 9359900"/>
              <a:gd name="connsiteY27" fmla="*/ 2976735 h 3984847"/>
              <a:gd name="connsiteX28" fmla="*/ 9087420 w 9359900"/>
              <a:gd name="connsiteY28" fmla="*/ 2904727 h 3984847"/>
              <a:gd name="connsiteX29" fmla="*/ 8799388 w 9359900"/>
              <a:gd name="connsiteY29" fmla="*/ 2904727 h 3984847"/>
              <a:gd name="connsiteX30" fmla="*/ 4334892 w 9359900"/>
              <a:gd name="connsiteY30" fmla="*/ 3984847 h 3984847"/>
              <a:gd name="connsiteX0" fmla="*/ 0 w 9359900"/>
              <a:gd name="connsiteY0" fmla="*/ 0 h 3984847"/>
              <a:gd name="connsiteX1" fmla="*/ 254000 w 9359900"/>
              <a:gd name="connsiteY1" fmla="*/ 177800 h 3984847"/>
              <a:gd name="connsiteX2" fmla="*/ 482600 w 9359900"/>
              <a:gd name="connsiteY2" fmla="*/ 165100 h 3984847"/>
              <a:gd name="connsiteX3" fmla="*/ 762000 w 9359900"/>
              <a:gd name="connsiteY3" fmla="*/ 495300 h 3984847"/>
              <a:gd name="connsiteX4" fmla="*/ 914400 w 9359900"/>
              <a:gd name="connsiteY4" fmla="*/ 469900 h 3984847"/>
              <a:gd name="connsiteX5" fmla="*/ 1625600 w 9359900"/>
              <a:gd name="connsiteY5" fmla="*/ 1016000 h 3984847"/>
              <a:gd name="connsiteX6" fmla="*/ 1765300 w 9359900"/>
              <a:gd name="connsiteY6" fmla="*/ 990600 h 3984847"/>
              <a:gd name="connsiteX7" fmla="*/ 1968500 w 9359900"/>
              <a:gd name="connsiteY7" fmla="*/ 977900 h 3984847"/>
              <a:gd name="connsiteX8" fmla="*/ 2108200 w 9359900"/>
              <a:gd name="connsiteY8" fmla="*/ 812800 h 3984847"/>
              <a:gd name="connsiteX9" fmla="*/ 2082800 w 9359900"/>
              <a:gd name="connsiteY9" fmla="*/ 660400 h 3984847"/>
              <a:gd name="connsiteX10" fmla="*/ 2120900 w 9359900"/>
              <a:gd name="connsiteY10" fmla="*/ 558800 h 3984847"/>
              <a:gd name="connsiteX11" fmla="*/ 2616200 w 9359900"/>
              <a:gd name="connsiteY11" fmla="*/ 266700 h 3984847"/>
              <a:gd name="connsiteX12" fmla="*/ 2933700 w 9359900"/>
              <a:gd name="connsiteY12" fmla="*/ 812800 h 3984847"/>
              <a:gd name="connsiteX13" fmla="*/ 3149600 w 9359900"/>
              <a:gd name="connsiteY13" fmla="*/ 1054100 h 3984847"/>
              <a:gd name="connsiteX14" fmla="*/ 3470795 w 9359900"/>
              <a:gd name="connsiteY14" fmla="*/ 1032520 h 3984847"/>
              <a:gd name="connsiteX15" fmla="*/ 3614811 w 9359900"/>
              <a:gd name="connsiteY15" fmla="*/ 888504 h 3984847"/>
              <a:gd name="connsiteX16" fmla="*/ 3974851 w 9359900"/>
              <a:gd name="connsiteY16" fmla="*/ 888504 h 3984847"/>
              <a:gd name="connsiteX17" fmla="*/ 4262883 w 9359900"/>
              <a:gd name="connsiteY17" fmla="*/ 384448 h 3984847"/>
              <a:gd name="connsiteX18" fmla="*/ 4694931 w 9359900"/>
              <a:gd name="connsiteY18" fmla="*/ 384448 h 3984847"/>
              <a:gd name="connsiteX19" fmla="*/ 5126979 w 9359900"/>
              <a:gd name="connsiteY19" fmla="*/ 312440 h 3984847"/>
              <a:gd name="connsiteX20" fmla="*/ 6135091 w 9359900"/>
              <a:gd name="connsiteY20" fmla="*/ 312440 h 3984847"/>
              <a:gd name="connsiteX21" fmla="*/ 6423123 w 9359900"/>
              <a:gd name="connsiteY21" fmla="*/ 96416 h 3984847"/>
              <a:gd name="connsiteX22" fmla="*/ 6855172 w 9359900"/>
              <a:gd name="connsiteY22" fmla="*/ 672479 h 3984847"/>
              <a:gd name="connsiteX23" fmla="*/ 7359228 w 9359900"/>
              <a:gd name="connsiteY23" fmla="*/ 1032519 h 3984847"/>
              <a:gd name="connsiteX24" fmla="*/ 8079308 w 9359900"/>
              <a:gd name="connsiteY24" fmla="*/ 1104527 h 3984847"/>
              <a:gd name="connsiteX25" fmla="*/ 8367340 w 9359900"/>
              <a:gd name="connsiteY25" fmla="*/ 1392559 h 3984847"/>
              <a:gd name="connsiteX26" fmla="*/ 9359900 w 9359900"/>
              <a:gd name="connsiteY26" fmla="*/ 1752599 h 3984847"/>
              <a:gd name="connsiteX27" fmla="*/ 9359900 w 9359900"/>
              <a:gd name="connsiteY27" fmla="*/ 2976735 h 3984847"/>
              <a:gd name="connsiteX28" fmla="*/ 9087420 w 9359900"/>
              <a:gd name="connsiteY28" fmla="*/ 2976735 h 3984847"/>
              <a:gd name="connsiteX29" fmla="*/ 8799388 w 9359900"/>
              <a:gd name="connsiteY29" fmla="*/ 2904727 h 3984847"/>
              <a:gd name="connsiteX30" fmla="*/ 4334892 w 9359900"/>
              <a:gd name="connsiteY30" fmla="*/ 3984847 h 3984847"/>
              <a:gd name="connsiteX0" fmla="*/ 0 w 9359900"/>
              <a:gd name="connsiteY0" fmla="*/ 0 h 3984847"/>
              <a:gd name="connsiteX1" fmla="*/ 254000 w 9359900"/>
              <a:gd name="connsiteY1" fmla="*/ 177800 h 3984847"/>
              <a:gd name="connsiteX2" fmla="*/ 482600 w 9359900"/>
              <a:gd name="connsiteY2" fmla="*/ 165100 h 3984847"/>
              <a:gd name="connsiteX3" fmla="*/ 762000 w 9359900"/>
              <a:gd name="connsiteY3" fmla="*/ 495300 h 3984847"/>
              <a:gd name="connsiteX4" fmla="*/ 914400 w 9359900"/>
              <a:gd name="connsiteY4" fmla="*/ 469900 h 3984847"/>
              <a:gd name="connsiteX5" fmla="*/ 1625600 w 9359900"/>
              <a:gd name="connsiteY5" fmla="*/ 1016000 h 3984847"/>
              <a:gd name="connsiteX6" fmla="*/ 1765300 w 9359900"/>
              <a:gd name="connsiteY6" fmla="*/ 990600 h 3984847"/>
              <a:gd name="connsiteX7" fmla="*/ 1968500 w 9359900"/>
              <a:gd name="connsiteY7" fmla="*/ 977900 h 3984847"/>
              <a:gd name="connsiteX8" fmla="*/ 2108200 w 9359900"/>
              <a:gd name="connsiteY8" fmla="*/ 812800 h 3984847"/>
              <a:gd name="connsiteX9" fmla="*/ 2082800 w 9359900"/>
              <a:gd name="connsiteY9" fmla="*/ 660400 h 3984847"/>
              <a:gd name="connsiteX10" fmla="*/ 2120900 w 9359900"/>
              <a:gd name="connsiteY10" fmla="*/ 558800 h 3984847"/>
              <a:gd name="connsiteX11" fmla="*/ 2616200 w 9359900"/>
              <a:gd name="connsiteY11" fmla="*/ 266700 h 3984847"/>
              <a:gd name="connsiteX12" fmla="*/ 2933700 w 9359900"/>
              <a:gd name="connsiteY12" fmla="*/ 812800 h 3984847"/>
              <a:gd name="connsiteX13" fmla="*/ 3149600 w 9359900"/>
              <a:gd name="connsiteY13" fmla="*/ 1054100 h 3984847"/>
              <a:gd name="connsiteX14" fmla="*/ 3470795 w 9359900"/>
              <a:gd name="connsiteY14" fmla="*/ 1032520 h 3984847"/>
              <a:gd name="connsiteX15" fmla="*/ 3614811 w 9359900"/>
              <a:gd name="connsiteY15" fmla="*/ 888504 h 3984847"/>
              <a:gd name="connsiteX16" fmla="*/ 3974851 w 9359900"/>
              <a:gd name="connsiteY16" fmla="*/ 888504 h 3984847"/>
              <a:gd name="connsiteX17" fmla="*/ 4262883 w 9359900"/>
              <a:gd name="connsiteY17" fmla="*/ 384448 h 3984847"/>
              <a:gd name="connsiteX18" fmla="*/ 4694931 w 9359900"/>
              <a:gd name="connsiteY18" fmla="*/ 384448 h 3984847"/>
              <a:gd name="connsiteX19" fmla="*/ 5126979 w 9359900"/>
              <a:gd name="connsiteY19" fmla="*/ 312440 h 3984847"/>
              <a:gd name="connsiteX20" fmla="*/ 6135091 w 9359900"/>
              <a:gd name="connsiteY20" fmla="*/ 312440 h 3984847"/>
              <a:gd name="connsiteX21" fmla="*/ 6423123 w 9359900"/>
              <a:gd name="connsiteY21" fmla="*/ 96416 h 3984847"/>
              <a:gd name="connsiteX22" fmla="*/ 6855172 w 9359900"/>
              <a:gd name="connsiteY22" fmla="*/ 672479 h 3984847"/>
              <a:gd name="connsiteX23" fmla="*/ 7359228 w 9359900"/>
              <a:gd name="connsiteY23" fmla="*/ 1032519 h 3984847"/>
              <a:gd name="connsiteX24" fmla="*/ 8079308 w 9359900"/>
              <a:gd name="connsiteY24" fmla="*/ 1104527 h 3984847"/>
              <a:gd name="connsiteX25" fmla="*/ 8367340 w 9359900"/>
              <a:gd name="connsiteY25" fmla="*/ 1392559 h 3984847"/>
              <a:gd name="connsiteX26" fmla="*/ 9359900 w 9359900"/>
              <a:gd name="connsiteY26" fmla="*/ 1752599 h 3984847"/>
              <a:gd name="connsiteX27" fmla="*/ 9359900 w 9359900"/>
              <a:gd name="connsiteY27" fmla="*/ 2976735 h 3984847"/>
              <a:gd name="connsiteX28" fmla="*/ 9087420 w 9359900"/>
              <a:gd name="connsiteY28" fmla="*/ 2976735 h 3984847"/>
              <a:gd name="connsiteX29" fmla="*/ 8799388 w 9359900"/>
              <a:gd name="connsiteY29" fmla="*/ 2976735 h 3984847"/>
              <a:gd name="connsiteX30" fmla="*/ 4334892 w 9359900"/>
              <a:gd name="connsiteY30" fmla="*/ 3984847 h 3984847"/>
              <a:gd name="connsiteX0" fmla="*/ 0 w 9359900"/>
              <a:gd name="connsiteY0" fmla="*/ 0 h 3984847"/>
              <a:gd name="connsiteX1" fmla="*/ 254000 w 9359900"/>
              <a:gd name="connsiteY1" fmla="*/ 177800 h 3984847"/>
              <a:gd name="connsiteX2" fmla="*/ 482600 w 9359900"/>
              <a:gd name="connsiteY2" fmla="*/ 165100 h 3984847"/>
              <a:gd name="connsiteX3" fmla="*/ 762000 w 9359900"/>
              <a:gd name="connsiteY3" fmla="*/ 495300 h 3984847"/>
              <a:gd name="connsiteX4" fmla="*/ 914400 w 9359900"/>
              <a:gd name="connsiteY4" fmla="*/ 469900 h 3984847"/>
              <a:gd name="connsiteX5" fmla="*/ 1625600 w 9359900"/>
              <a:gd name="connsiteY5" fmla="*/ 1016000 h 3984847"/>
              <a:gd name="connsiteX6" fmla="*/ 1765300 w 9359900"/>
              <a:gd name="connsiteY6" fmla="*/ 990600 h 3984847"/>
              <a:gd name="connsiteX7" fmla="*/ 1968500 w 9359900"/>
              <a:gd name="connsiteY7" fmla="*/ 977900 h 3984847"/>
              <a:gd name="connsiteX8" fmla="*/ 2108200 w 9359900"/>
              <a:gd name="connsiteY8" fmla="*/ 812800 h 3984847"/>
              <a:gd name="connsiteX9" fmla="*/ 2082800 w 9359900"/>
              <a:gd name="connsiteY9" fmla="*/ 660400 h 3984847"/>
              <a:gd name="connsiteX10" fmla="*/ 2120900 w 9359900"/>
              <a:gd name="connsiteY10" fmla="*/ 558800 h 3984847"/>
              <a:gd name="connsiteX11" fmla="*/ 2616200 w 9359900"/>
              <a:gd name="connsiteY11" fmla="*/ 266700 h 3984847"/>
              <a:gd name="connsiteX12" fmla="*/ 2933700 w 9359900"/>
              <a:gd name="connsiteY12" fmla="*/ 812800 h 3984847"/>
              <a:gd name="connsiteX13" fmla="*/ 3149600 w 9359900"/>
              <a:gd name="connsiteY13" fmla="*/ 1054100 h 3984847"/>
              <a:gd name="connsiteX14" fmla="*/ 3470795 w 9359900"/>
              <a:gd name="connsiteY14" fmla="*/ 1032520 h 3984847"/>
              <a:gd name="connsiteX15" fmla="*/ 3614811 w 9359900"/>
              <a:gd name="connsiteY15" fmla="*/ 888504 h 3984847"/>
              <a:gd name="connsiteX16" fmla="*/ 3974851 w 9359900"/>
              <a:gd name="connsiteY16" fmla="*/ 888504 h 3984847"/>
              <a:gd name="connsiteX17" fmla="*/ 4262883 w 9359900"/>
              <a:gd name="connsiteY17" fmla="*/ 384448 h 3984847"/>
              <a:gd name="connsiteX18" fmla="*/ 4694931 w 9359900"/>
              <a:gd name="connsiteY18" fmla="*/ 384448 h 3984847"/>
              <a:gd name="connsiteX19" fmla="*/ 5126979 w 9359900"/>
              <a:gd name="connsiteY19" fmla="*/ 312440 h 3984847"/>
              <a:gd name="connsiteX20" fmla="*/ 6135091 w 9359900"/>
              <a:gd name="connsiteY20" fmla="*/ 312440 h 3984847"/>
              <a:gd name="connsiteX21" fmla="*/ 6423123 w 9359900"/>
              <a:gd name="connsiteY21" fmla="*/ 96416 h 3984847"/>
              <a:gd name="connsiteX22" fmla="*/ 6855172 w 9359900"/>
              <a:gd name="connsiteY22" fmla="*/ 672479 h 3984847"/>
              <a:gd name="connsiteX23" fmla="*/ 7359228 w 9359900"/>
              <a:gd name="connsiteY23" fmla="*/ 1032519 h 3984847"/>
              <a:gd name="connsiteX24" fmla="*/ 8079308 w 9359900"/>
              <a:gd name="connsiteY24" fmla="*/ 1104527 h 3984847"/>
              <a:gd name="connsiteX25" fmla="*/ 8367340 w 9359900"/>
              <a:gd name="connsiteY25" fmla="*/ 1392559 h 3984847"/>
              <a:gd name="connsiteX26" fmla="*/ 9359900 w 9359900"/>
              <a:gd name="connsiteY26" fmla="*/ 1752599 h 3984847"/>
              <a:gd name="connsiteX27" fmla="*/ 9359900 w 9359900"/>
              <a:gd name="connsiteY27" fmla="*/ 2976735 h 3984847"/>
              <a:gd name="connsiteX28" fmla="*/ 9087420 w 9359900"/>
              <a:gd name="connsiteY28" fmla="*/ 2976735 h 3984847"/>
              <a:gd name="connsiteX29" fmla="*/ 8799388 w 9359900"/>
              <a:gd name="connsiteY29" fmla="*/ 2976735 h 3984847"/>
              <a:gd name="connsiteX30" fmla="*/ 8597900 w 9359900"/>
              <a:gd name="connsiteY30" fmla="*/ 3009899 h 3984847"/>
              <a:gd name="connsiteX31" fmla="*/ 4334892 w 9359900"/>
              <a:gd name="connsiteY31" fmla="*/ 3984847 h 3984847"/>
              <a:gd name="connsiteX0" fmla="*/ 0 w 9359900"/>
              <a:gd name="connsiteY0" fmla="*/ 0 h 3984847"/>
              <a:gd name="connsiteX1" fmla="*/ 254000 w 9359900"/>
              <a:gd name="connsiteY1" fmla="*/ 177800 h 3984847"/>
              <a:gd name="connsiteX2" fmla="*/ 482600 w 9359900"/>
              <a:gd name="connsiteY2" fmla="*/ 165100 h 3984847"/>
              <a:gd name="connsiteX3" fmla="*/ 762000 w 9359900"/>
              <a:gd name="connsiteY3" fmla="*/ 495300 h 3984847"/>
              <a:gd name="connsiteX4" fmla="*/ 914400 w 9359900"/>
              <a:gd name="connsiteY4" fmla="*/ 469900 h 3984847"/>
              <a:gd name="connsiteX5" fmla="*/ 1625600 w 9359900"/>
              <a:gd name="connsiteY5" fmla="*/ 1016000 h 3984847"/>
              <a:gd name="connsiteX6" fmla="*/ 1765300 w 9359900"/>
              <a:gd name="connsiteY6" fmla="*/ 990600 h 3984847"/>
              <a:gd name="connsiteX7" fmla="*/ 1968500 w 9359900"/>
              <a:gd name="connsiteY7" fmla="*/ 977900 h 3984847"/>
              <a:gd name="connsiteX8" fmla="*/ 2108200 w 9359900"/>
              <a:gd name="connsiteY8" fmla="*/ 812800 h 3984847"/>
              <a:gd name="connsiteX9" fmla="*/ 2082800 w 9359900"/>
              <a:gd name="connsiteY9" fmla="*/ 660400 h 3984847"/>
              <a:gd name="connsiteX10" fmla="*/ 2120900 w 9359900"/>
              <a:gd name="connsiteY10" fmla="*/ 558800 h 3984847"/>
              <a:gd name="connsiteX11" fmla="*/ 2616200 w 9359900"/>
              <a:gd name="connsiteY11" fmla="*/ 266700 h 3984847"/>
              <a:gd name="connsiteX12" fmla="*/ 2933700 w 9359900"/>
              <a:gd name="connsiteY12" fmla="*/ 812800 h 3984847"/>
              <a:gd name="connsiteX13" fmla="*/ 3149600 w 9359900"/>
              <a:gd name="connsiteY13" fmla="*/ 1054100 h 3984847"/>
              <a:gd name="connsiteX14" fmla="*/ 3470795 w 9359900"/>
              <a:gd name="connsiteY14" fmla="*/ 1032520 h 3984847"/>
              <a:gd name="connsiteX15" fmla="*/ 3614811 w 9359900"/>
              <a:gd name="connsiteY15" fmla="*/ 888504 h 3984847"/>
              <a:gd name="connsiteX16" fmla="*/ 3974851 w 9359900"/>
              <a:gd name="connsiteY16" fmla="*/ 888504 h 3984847"/>
              <a:gd name="connsiteX17" fmla="*/ 4262883 w 9359900"/>
              <a:gd name="connsiteY17" fmla="*/ 384448 h 3984847"/>
              <a:gd name="connsiteX18" fmla="*/ 4694931 w 9359900"/>
              <a:gd name="connsiteY18" fmla="*/ 384448 h 3984847"/>
              <a:gd name="connsiteX19" fmla="*/ 5126979 w 9359900"/>
              <a:gd name="connsiteY19" fmla="*/ 312440 h 3984847"/>
              <a:gd name="connsiteX20" fmla="*/ 6135091 w 9359900"/>
              <a:gd name="connsiteY20" fmla="*/ 312440 h 3984847"/>
              <a:gd name="connsiteX21" fmla="*/ 6423123 w 9359900"/>
              <a:gd name="connsiteY21" fmla="*/ 96416 h 3984847"/>
              <a:gd name="connsiteX22" fmla="*/ 6855172 w 9359900"/>
              <a:gd name="connsiteY22" fmla="*/ 672479 h 3984847"/>
              <a:gd name="connsiteX23" fmla="*/ 7359228 w 9359900"/>
              <a:gd name="connsiteY23" fmla="*/ 1032519 h 3984847"/>
              <a:gd name="connsiteX24" fmla="*/ 8079308 w 9359900"/>
              <a:gd name="connsiteY24" fmla="*/ 1104527 h 3984847"/>
              <a:gd name="connsiteX25" fmla="*/ 8367340 w 9359900"/>
              <a:gd name="connsiteY25" fmla="*/ 1392559 h 3984847"/>
              <a:gd name="connsiteX26" fmla="*/ 9359900 w 9359900"/>
              <a:gd name="connsiteY26" fmla="*/ 1752599 h 3984847"/>
              <a:gd name="connsiteX27" fmla="*/ 9359900 w 9359900"/>
              <a:gd name="connsiteY27" fmla="*/ 2976735 h 3984847"/>
              <a:gd name="connsiteX28" fmla="*/ 9087420 w 9359900"/>
              <a:gd name="connsiteY28" fmla="*/ 2976735 h 3984847"/>
              <a:gd name="connsiteX29" fmla="*/ 8799388 w 9359900"/>
              <a:gd name="connsiteY29" fmla="*/ 2976735 h 3984847"/>
              <a:gd name="connsiteX30" fmla="*/ 8597900 w 9359900"/>
              <a:gd name="connsiteY30" fmla="*/ 3009899 h 3984847"/>
              <a:gd name="connsiteX31" fmla="*/ 4334892 w 9359900"/>
              <a:gd name="connsiteY31" fmla="*/ 3984847 h 3984847"/>
              <a:gd name="connsiteX0" fmla="*/ 0 w 9359900"/>
              <a:gd name="connsiteY0" fmla="*/ 0 h 3984847"/>
              <a:gd name="connsiteX1" fmla="*/ 254000 w 9359900"/>
              <a:gd name="connsiteY1" fmla="*/ 177800 h 3984847"/>
              <a:gd name="connsiteX2" fmla="*/ 482600 w 9359900"/>
              <a:gd name="connsiteY2" fmla="*/ 165100 h 3984847"/>
              <a:gd name="connsiteX3" fmla="*/ 762000 w 9359900"/>
              <a:gd name="connsiteY3" fmla="*/ 495300 h 3984847"/>
              <a:gd name="connsiteX4" fmla="*/ 914400 w 9359900"/>
              <a:gd name="connsiteY4" fmla="*/ 469900 h 3984847"/>
              <a:gd name="connsiteX5" fmla="*/ 1625600 w 9359900"/>
              <a:gd name="connsiteY5" fmla="*/ 1016000 h 3984847"/>
              <a:gd name="connsiteX6" fmla="*/ 1765300 w 9359900"/>
              <a:gd name="connsiteY6" fmla="*/ 990600 h 3984847"/>
              <a:gd name="connsiteX7" fmla="*/ 1968500 w 9359900"/>
              <a:gd name="connsiteY7" fmla="*/ 977900 h 3984847"/>
              <a:gd name="connsiteX8" fmla="*/ 2108200 w 9359900"/>
              <a:gd name="connsiteY8" fmla="*/ 812800 h 3984847"/>
              <a:gd name="connsiteX9" fmla="*/ 2082800 w 9359900"/>
              <a:gd name="connsiteY9" fmla="*/ 660400 h 3984847"/>
              <a:gd name="connsiteX10" fmla="*/ 2120900 w 9359900"/>
              <a:gd name="connsiteY10" fmla="*/ 558800 h 3984847"/>
              <a:gd name="connsiteX11" fmla="*/ 2616200 w 9359900"/>
              <a:gd name="connsiteY11" fmla="*/ 266700 h 3984847"/>
              <a:gd name="connsiteX12" fmla="*/ 2933700 w 9359900"/>
              <a:gd name="connsiteY12" fmla="*/ 812800 h 3984847"/>
              <a:gd name="connsiteX13" fmla="*/ 3149600 w 9359900"/>
              <a:gd name="connsiteY13" fmla="*/ 1054100 h 3984847"/>
              <a:gd name="connsiteX14" fmla="*/ 3470795 w 9359900"/>
              <a:gd name="connsiteY14" fmla="*/ 1032520 h 3984847"/>
              <a:gd name="connsiteX15" fmla="*/ 3614811 w 9359900"/>
              <a:gd name="connsiteY15" fmla="*/ 888504 h 3984847"/>
              <a:gd name="connsiteX16" fmla="*/ 3974851 w 9359900"/>
              <a:gd name="connsiteY16" fmla="*/ 888504 h 3984847"/>
              <a:gd name="connsiteX17" fmla="*/ 4262883 w 9359900"/>
              <a:gd name="connsiteY17" fmla="*/ 384448 h 3984847"/>
              <a:gd name="connsiteX18" fmla="*/ 4694931 w 9359900"/>
              <a:gd name="connsiteY18" fmla="*/ 384448 h 3984847"/>
              <a:gd name="connsiteX19" fmla="*/ 5126979 w 9359900"/>
              <a:gd name="connsiteY19" fmla="*/ 312440 h 3984847"/>
              <a:gd name="connsiteX20" fmla="*/ 6135091 w 9359900"/>
              <a:gd name="connsiteY20" fmla="*/ 312440 h 3984847"/>
              <a:gd name="connsiteX21" fmla="*/ 6423123 w 9359900"/>
              <a:gd name="connsiteY21" fmla="*/ 96416 h 3984847"/>
              <a:gd name="connsiteX22" fmla="*/ 6855172 w 9359900"/>
              <a:gd name="connsiteY22" fmla="*/ 672479 h 3984847"/>
              <a:gd name="connsiteX23" fmla="*/ 7359228 w 9359900"/>
              <a:gd name="connsiteY23" fmla="*/ 1032519 h 3984847"/>
              <a:gd name="connsiteX24" fmla="*/ 8079308 w 9359900"/>
              <a:gd name="connsiteY24" fmla="*/ 1104527 h 3984847"/>
              <a:gd name="connsiteX25" fmla="*/ 8367340 w 9359900"/>
              <a:gd name="connsiteY25" fmla="*/ 1392559 h 3984847"/>
              <a:gd name="connsiteX26" fmla="*/ 9359900 w 9359900"/>
              <a:gd name="connsiteY26" fmla="*/ 1752599 h 3984847"/>
              <a:gd name="connsiteX27" fmla="*/ 9359900 w 9359900"/>
              <a:gd name="connsiteY27" fmla="*/ 2976735 h 3984847"/>
              <a:gd name="connsiteX28" fmla="*/ 9087420 w 9359900"/>
              <a:gd name="connsiteY28" fmla="*/ 2976735 h 3984847"/>
              <a:gd name="connsiteX29" fmla="*/ 8799388 w 9359900"/>
              <a:gd name="connsiteY29" fmla="*/ 2976735 h 3984847"/>
              <a:gd name="connsiteX30" fmla="*/ 8597900 w 9359900"/>
              <a:gd name="connsiteY30" fmla="*/ 3009899 h 3984847"/>
              <a:gd name="connsiteX31" fmla="*/ 4334892 w 9359900"/>
              <a:gd name="connsiteY31" fmla="*/ 3984847 h 3984847"/>
              <a:gd name="connsiteX0" fmla="*/ 0 w 9359900"/>
              <a:gd name="connsiteY0" fmla="*/ 0 h 3984847"/>
              <a:gd name="connsiteX1" fmla="*/ 254000 w 9359900"/>
              <a:gd name="connsiteY1" fmla="*/ 177800 h 3984847"/>
              <a:gd name="connsiteX2" fmla="*/ 482600 w 9359900"/>
              <a:gd name="connsiteY2" fmla="*/ 165100 h 3984847"/>
              <a:gd name="connsiteX3" fmla="*/ 762000 w 9359900"/>
              <a:gd name="connsiteY3" fmla="*/ 495300 h 3984847"/>
              <a:gd name="connsiteX4" fmla="*/ 914400 w 9359900"/>
              <a:gd name="connsiteY4" fmla="*/ 469900 h 3984847"/>
              <a:gd name="connsiteX5" fmla="*/ 1625600 w 9359900"/>
              <a:gd name="connsiteY5" fmla="*/ 1016000 h 3984847"/>
              <a:gd name="connsiteX6" fmla="*/ 1765300 w 9359900"/>
              <a:gd name="connsiteY6" fmla="*/ 990600 h 3984847"/>
              <a:gd name="connsiteX7" fmla="*/ 1968500 w 9359900"/>
              <a:gd name="connsiteY7" fmla="*/ 977900 h 3984847"/>
              <a:gd name="connsiteX8" fmla="*/ 2108200 w 9359900"/>
              <a:gd name="connsiteY8" fmla="*/ 812800 h 3984847"/>
              <a:gd name="connsiteX9" fmla="*/ 2082800 w 9359900"/>
              <a:gd name="connsiteY9" fmla="*/ 660400 h 3984847"/>
              <a:gd name="connsiteX10" fmla="*/ 2120900 w 9359900"/>
              <a:gd name="connsiteY10" fmla="*/ 558800 h 3984847"/>
              <a:gd name="connsiteX11" fmla="*/ 2616200 w 9359900"/>
              <a:gd name="connsiteY11" fmla="*/ 266700 h 3984847"/>
              <a:gd name="connsiteX12" fmla="*/ 2933700 w 9359900"/>
              <a:gd name="connsiteY12" fmla="*/ 812800 h 3984847"/>
              <a:gd name="connsiteX13" fmla="*/ 3149600 w 9359900"/>
              <a:gd name="connsiteY13" fmla="*/ 1054100 h 3984847"/>
              <a:gd name="connsiteX14" fmla="*/ 3470795 w 9359900"/>
              <a:gd name="connsiteY14" fmla="*/ 1032520 h 3984847"/>
              <a:gd name="connsiteX15" fmla="*/ 3614811 w 9359900"/>
              <a:gd name="connsiteY15" fmla="*/ 888504 h 3984847"/>
              <a:gd name="connsiteX16" fmla="*/ 3974851 w 9359900"/>
              <a:gd name="connsiteY16" fmla="*/ 888504 h 3984847"/>
              <a:gd name="connsiteX17" fmla="*/ 4262883 w 9359900"/>
              <a:gd name="connsiteY17" fmla="*/ 384448 h 3984847"/>
              <a:gd name="connsiteX18" fmla="*/ 4694931 w 9359900"/>
              <a:gd name="connsiteY18" fmla="*/ 384448 h 3984847"/>
              <a:gd name="connsiteX19" fmla="*/ 5126979 w 9359900"/>
              <a:gd name="connsiteY19" fmla="*/ 312440 h 3984847"/>
              <a:gd name="connsiteX20" fmla="*/ 6135091 w 9359900"/>
              <a:gd name="connsiteY20" fmla="*/ 312440 h 3984847"/>
              <a:gd name="connsiteX21" fmla="*/ 6423123 w 9359900"/>
              <a:gd name="connsiteY21" fmla="*/ 96416 h 3984847"/>
              <a:gd name="connsiteX22" fmla="*/ 6855172 w 9359900"/>
              <a:gd name="connsiteY22" fmla="*/ 672479 h 3984847"/>
              <a:gd name="connsiteX23" fmla="*/ 7359228 w 9359900"/>
              <a:gd name="connsiteY23" fmla="*/ 1032519 h 3984847"/>
              <a:gd name="connsiteX24" fmla="*/ 8079308 w 9359900"/>
              <a:gd name="connsiteY24" fmla="*/ 1104527 h 3984847"/>
              <a:gd name="connsiteX25" fmla="*/ 8367340 w 9359900"/>
              <a:gd name="connsiteY25" fmla="*/ 1392559 h 3984847"/>
              <a:gd name="connsiteX26" fmla="*/ 9359900 w 9359900"/>
              <a:gd name="connsiteY26" fmla="*/ 1752599 h 3984847"/>
              <a:gd name="connsiteX27" fmla="*/ 9359900 w 9359900"/>
              <a:gd name="connsiteY27" fmla="*/ 2976735 h 3984847"/>
              <a:gd name="connsiteX28" fmla="*/ 9087420 w 9359900"/>
              <a:gd name="connsiteY28" fmla="*/ 2976735 h 3984847"/>
              <a:gd name="connsiteX29" fmla="*/ 8799388 w 9359900"/>
              <a:gd name="connsiteY29" fmla="*/ 2976735 h 3984847"/>
              <a:gd name="connsiteX30" fmla="*/ 8597900 w 9359900"/>
              <a:gd name="connsiteY30" fmla="*/ 3009899 h 3984847"/>
              <a:gd name="connsiteX31" fmla="*/ 4334892 w 9359900"/>
              <a:gd name="connsiteY31" fmla="*/ 3984847 h 3984847"/>
              <a:gd name="connsiteX0" fmla="*/ 0 w 9359900"/>
              <a:gd name="connsiteY0" fmla="*/ 0 h 3984847"/>
              <a:gd name="connsiteX1" fmla="*/ 254000 w 9359900"/>
              <a:gd name="connsiteY1" fmla="*/ 177800 h 3984847"/>
              <a:gd name="connsiteX2" fmla="*/ 482600 w 9359900"/>
              <a:gd name="connsiteY2" fmla="*/ 165100 h 3984847"/>
              <a:gd name="connsiteX3" fmla="*/ 762000 w 9359900"/>
              <a:gd name="connsiteY3" fmla="*/ 495300 h 3984847"/>
              <a:gd name="connsiteX4" fmla="*/ 914400 w 9359900"/>
              <a:gd name="connsiteY4" fmla="*/ 469900 h 3984847"/>
              <a:gd name="connsiteX5" fmla="*/ 1625600 w 9359900"/>
              <a:gd name="connsiteY5" fmla="*/ 1016000 h 3984847"/>
              <a:gd name="connsiteX6" fmla="*/ 1765300 w 9359900"/>
              <a:gd name="connsiteY6" fmla="*/ 990600 h 3984847"/>
              <a:gd name="connsiteX7" fmla="*/ 1968500 w 9359900"/>
              <a:gd name="connsiteY7" fmla="*/ 977900 h 3984847"/>
              <a:gd name="connsiteX8" fmla="*/ 2108200 w 9359900"/>
              <a:gd name="connsiteY8" fmla="*/ 812800 h 3984847"/>
              <a:gd name="connsiteX9" fmla="*/ 2082800 w 9359900"/>
              <a:gd name="connsiteY9" fmla="*/ 660400 h 3984847"/>
              <a:gd name="connsiteX10" fmla="*/ 2120900 w 9359900"/>
              <a:gd name="connsiteY10" fmla="*/ 558800 h 3984847"/>
              <a:gd name="connsiteX11" fmla="*/ 2616200 w 9359900"/>
              <a:gd name="connsiteY11" fmla="*/ 266700 h 3984847"/>
              <a:gd name="connsiteX12" fmla="*/ 2933700 w 9359900"/>
              <a:gd name="connsiteY12" fmla="*/ 812800 h 3984847"/>
              <a:gd name="connsiteX13" fmla="*/ 3149600 w 9359900"/>
              <a:gd name="connsiteY13" fmla="*/ 1054100 h 3984847"/>
              <a:gd name="connsiteX14" fmla="*/ 3470795 w 9359900"/>
              <a:gd name="connsiteY14" fmla="*/ 1032520 h 3984847"/>
              <a:gd name="connsiteX15" fmla="*/ 3614811 w 9359900"/>
              <a:gd name="connsiteY15" fmla="*/ 888504 h 3984847"/>
              <a:gd name="connsiteX16" fmla="*/ 3974851 w 9359900"/>
              <a:gd name="connsiteY16" fmla="*/ 888504 h 3984847"/>
              <a:gd name="connsiteX17" fmla="*/ 4262883 w 9359900"/>
              <a:gd name="connsiteY17" fmla="*/ 384448 h 3984847"/>
              <a:gd name="connsiteX18" fmla="*/ 4694931 w 9359900"/>
              <a:gd name="connsiteY18" fmla="*/ 384448 h 3984847"/>
              <a:gd name="connsiteX19" fmla="*/ 5126979 w 9359900"/>
              <a:gd name="connsiteY19" fmla="*/ 312440 h 3984847"/>
              <a:gd name="connsiteX20" fmla="*/ 6135091 w 9359900"/>
              <a:gd name="connsiteY20" fmla="*/ 312440 h 3984847"/>
              <a:gd name="connsiteX21" fmla="*/ 6423123 w 9359900"/>
              <a:gd name="connsiteY21" fmla="*/ 96416 h 3984847"/>
              <a:gd name="connsiteX22" fmla="*/ 6855172 w 9359900"/>
              <a:gd name="connsiteY22" fmla="*/ 672479 h 3984847"/>
              <a:gd name="connsiteX23" fmla="*/ 7359228 w 9359900"/>
              <a:gd name="connsiteY23" fmla="*/ 1032519 h 3984847"/>
              <a:gd name="connsiteX24" fmla="*/ 8079308 w 9359900"/>
              <a:gd name="connsiteY24" fmla="*/ 1104527 h 3984847"/>
              <a:gd name="connsiteX25" fmla="*/ 8367340 w 9359900"/>
              <a:gd name="connsiteY25" fmla="*/ 1392559 h 3984847"/>
              <a:gd name="connsiteX26" fmla="*/ 9359900 w 9359900"/>
              <a:gd name="connsiteY26" fmla="*/ 1752599 h 3984847"/>
              <a:gd name="connsiteX27" fmla="*/ 9359900 w 9359900"/>
              <a:gd name="connsiteY27" fmla="*/ 2976735 h 3984847"/>
              <a:gd name="connsiteX28" fmla="*/ 9087420 w 9359900"/>
              <a:gd name="connsiteY28" fmla="*/ 2976735 h 3984847"/>
              <a:gd name="connsiteX29" fmla="*/ 8799388 w 9359900"/>
              <a:gd name="connsiteY29" fmla="*/ 2976735 h 3984847"/>
              <a:gd name="connsiteX30" fmla="*/ 8583364 w 9359900"/>
              <a:gd name="connsiteY30" fmla="*/ 2904727 h 3984847"/>
              <a:gd name="connsiteX31" fmla="*/ 4334892 w 9359900"/>
              <a:gd name="connsiteY31" fmla="*/ 3984847 h 3984847"/>
              <a:gd name="connsiteX0" fmla="*/ 0 w 9359900"/>
              <a:gd name="connsiteY0" fmla="*/ 0 h 3186285"/>
              <a:gd name="connsiteX1" fmla="*/ 254000 w 9359900"/>
              <a:gd name="connsiteY1" fmla="*/ 177800 h 3186285"/>
              <a:gd name="connsiteX2" fmla="*/ 482600 w 9359900"/>
              <a:gd name="connsiteY2" fmla="*/ 165100 h 3186285"/>
              <a:gd name="connsiteX3" fmla="*/ 762000 w 9359900"/>
              <a:gd name="connsiteY3" fmla="*/ 495300 h 3186285"/>
              <a:gd name="connsiteX4" fmla="*/ 914400 w 9359900"/>
              <a:gd name="connsiteY4" fmla="*/ 469900 h 3186285"/>
              <a:gd name="connsiteX5" fmla="*/ 1625600 w 9359900"/>
              <a:gd name="connsiteY5" fmla="*/ 1016000 h 3186285"/>
              <a:gd name="connsiteX6" fmla="*/ 1765300 w 9359900"/>
              <a:gd name="connsiteY6" fmla="*/ 990600 h 3186285"/>
              <a:gd name="connsiteX7" fmla="*/ 1968500 w 9359900"/>
              <a:gd name="connsiteY7" fmla="*/ 977900 h 3186285"/>
              <a:gd name="connsiteX8" fmla="*/ 2108200 w 9359900"/>
              <a:gd name="connsiteY8" fmla="*/ 812800 h 3186285"/>
              <a:gd name="connsiteX9" fmla="*/ 2082800 w 9359900"/>
              <a:gd name="connsiteY9" fmla="*/ 660400 h 3186285"/>
              <a:gd name="connsiteX10" fmla="*/ 2120900 w 9359900"/>
              <a:gd name="connsiteY10" fmla="*/ 558800 h 3186285"/>
              <a:gd name="connsiteX11" fmla="*/ 2616200 w 9359900"/>
              <a:gd name="connsiteY11" fmla="*/ 266700 h 3186285"/>
              <a:gd name="connsiteX12" fmla="*/ 2933700 w 9359900"/>
              <a:gd name="connsiteY12" fmla="*/ 812800 h 3186285"/>
              <a:gd name="connsiteX13" fmla="*/ 3149600 w 9359900"/>
              <a:gd name="connsiteY13" fmla="*/ 1054100 h 3186285"/>
              <a:gd name="connsiteX14" fmla="*/ 3470795 w 9359900"/>
              <a:gd name="connsiteY14" fmla="*/ 1032520 h 3186285"/>
              <a:gd name="connsiteX15" fmla="*/ 3614811 w 9359900"/>
              <a:gd name="connsiteY15" fmla="*/ 888504 h 3186285"/>
              <a:gd name="connsiteX16" fmla="*/ 3974851 w 9359900"/>
              <a:gd name="connsiteY16" fmla="*/ 888504 h 3186285"/>
              <a:gd name="connsiteX17" fmla="*/ 4262883 w 9359900"/>
              <a:gd name="connsiteY17" fmla="*/ 384448 h 3186285"/>
              <a:gd name="connsiteX18" fmla="*/ 4694931 w 9359900"/>
              <a:gd name="connsiteY18" fmla="*/ 384448 h 3186285"/>
              <a:gd name="connsiteX19" fmla="*/ 5126979 w 9359900"/>
              <a:gd name="connsiteY19" fmla="*/ 312440 h 3186285"/>
              <a:gd name="connsiteX20" fmla="*/ 6135091 w 9359900"/>
              <a:gd name="connsiteY20" fmla="*/ 312440 h 3186285"/>
              <a:gd name="connsiteX21" fmla="*/ 6423123 w 9359900"/>
              <a:gd name="connsiteY21" fmla="*/ 96416 h 3186285"/>
              <a:gd name="connsiteX22" fmla="*/ 6855172 w 9359900"/>
              <a:gd name="connsiteY22" fmla="*/ 672479 h 3186285"/>
              <a:gd name="connsiteX23" fmla="*/ 7359228 w 9359900"/>
              <a:gd name="connsiteY23" fmla="*/ 1032519 h 3186285"/>
              <a:gd name="connsiteX24" fmla="*/ 8079308 w 9359900"/>
              <a:gd name="connsiteY24" fmla="*/ 1104527 h 3186285"/>
              <a:gd name="connsiteX25" fmla="*/ 8367340 w 9359900"/>
              <a:gd name="connsiteY25" fmla="*/ 1392559 h 3186285"/>
              <a:gd name="connsiteX26" fmla="*/ 9359900 w 9359900"/>
              <a:gd name="connsiteY26" fmla="*/ 1752599 h 3186285"/>
              <a:gd name="connsiteX27" fmla="*/ 9359900 w 9359900"/>
              <a:gd name="connsiteY27" fmla="*/ 2976735 h 3186285"/>
              <a:gd name="connsiteX28" fmla="*/ 9087420 w 9359900"/>
              <a:gd name="connsiteY28" fmla="*/ 2976735 h 3186285"/>
              <a:gd name="connsiteX29" fmla="*/ 8799388 w 9359900"/>
              <a:gd name="connsiteY29" fmla="*/ 2976735 h 3186285"/>
              <a:gd name="connsiteX30" fmla="*/ 8583364 w 9359900"/>
              <a:gd name="connsiteY30" fmla="*/ 2904727 h 3186285"/>
              <a:gd name="connsiteX31" fmla="*/ 4406900 w 9359900"/>
              <a:gd name="connsiteY31" fmla="*/ 2328663 h 3186285"/>
              <a:gd name="connsiteX0" fmla="*/ 0 w 9359900"/>
              <a:gd name="connsiteY0" fmla="*/ 0 h 3186285"/>
              <a:gd name="connsiteX1" fmla="*/ 254000 w 9359900"/>
              <a:gd name="connsiteY1" fmla="*/ 177800 h 3186285"/>
              <a:gd name="connsiteX2" fmla="*/ 482600 w 9359900"/>
              <a:gd name="connsiteY2" fmla="*/ 165100 h 3186285"/>
              <a:gd name="connsiteX3" fmla="*/ 762000 w 9359900"/>
              <a:gd name="connsiteY3" fmla="*/ 495300 h 3186285"/>
              <a:gd name="connsiteX4" fmla="*/ 914400 w 9359900"/>
              <a:gd name="connsiteY4" fmla="*/ 469900 h 3186285"/>
              <a:gd name="connsiteX5" fmla="*/ 1625600 w 9359900"/>
              <a:gd name="connsiteY5" fmla="*/ 1016000 h 3186285"/>
              <a:gd name="connsiteX6" fmla="*/ 1765300 w 9359900"/>
              <a:gd name="connsiteY6" fmla="*/ 990600 h 3186285"/>
              <a:gd name="connsiteX7" fmla="*/ 1968500 w 9359900"/>
              <a:gd name="connsiteY7" fmla="*/ 977900 h 3186285"/>
              <a:gd name="connsiteX8" fmla="*/ 2108200 w 9359900"/>
              <a:gd name="connsiteY8" fmla="*/ 812800 h 3186285"/>
              <a:gd name="connsiteX9" fmla="*/ 2082800 w 9359900"/>
              <a:gd name="connsiteY9" fmla="*/ 660400 h 3186285"/>
              <a:gd name="connsiteX10" fmla="*/ 2120900 w 9359900"/>
              <a:gd name="connsiteY10" fmla="*/ 558800 h 3186285"/>
              <a:gd name="connsiteX11" fmla="*/ 2616200 w 9359900"/>
              <a:gd name="connsiteY11" fmla="*/ 266700 h 3186285"/>
              <a:gd name="connsiteX12" fmla="*/ 2933700 w 9359900"/>
              <a:gd name="connsiteY12" fmla="*/ 812800 h 3186285"/>
              <a:gd name="connsiteX13" fmla="*/ 3149600 w 9359900"/>
              <a:gd name="connsiteY13" fmla="*/ 1054100 h 3186285"/>
              <a:gd name="connsiteX14" fmla="*/ 3470795 w 9359900"/>
              <a:gd name="connsiteY14" fmla="*/ 1032520 h 3186285"/>
              <a:gd name="connsiteX15" fmla="*/ 3614811 w 9359900"/>
              <a:gd name="connsiteY15" fmla="*/ 888504 h 3186285"/>
              <a:gd name="connsiteX16" fmla="*/ 3974851 w 9359900"/>
              <a:gd name="connsiteY16" fmla="*/ 888504 h 3186285"/>
              <a:gd name="connsiteX17" fmla="*/ 4262883 w 9359900"/>
              <a:gd name="connsiteY17" fmla="*/ 384448 h 3186285"/>
              <a:gd name="connsiteX18" fmla="*/ 4694931 w 9359900"/>
              <a:gd name="connsiteY18" fmla="*/ 384448 h 3186285"/>
              <a:gd name="connsiteX19" fmla="*/ 5126979 w 9359900"/>
              <a:gd name="connsiteY19" fmla="*/ 312440 h 3186285"/>
              <a:gd name="connsiteX20" fmla="*/ 6135091 w 9359900"/>
              <a:gd name="connsiteY20" fmla="*/ 312440 h 3186285"/>
              <a:gd name="connsiteX21" fmla="*/ 6423123 w 9359900"/>
              <a:gd name="connsiteY21" fmla="*/ 96416 h 3186285"/>
              <a:gd name="connsiteX22" fmla="*/ 6855172 w 9359900"/>
              <a:gd name="connsiteY22" fmla="*/ 672479 h 3186285"/>
              <a:gd name="connsiteX23" fmla="*/ 7359228 w 9359900"/>
              <a:gd name="connsiteY23" fmla="*/ 1032519 h 3186285"/>
              <a:gd name="connsiteX24" fmla="*/ 8079308 w 9359900"/>
              <a:gd name="connsiteY24" fmla="*/ 1104527 h 3186285"/>
              <a:gd name="connsiteX25" fmla="*/ 8367340 w 9359900"/>
              <a:gd name="connsiteY25" fmla="*/ 1392559 h 3186285"/>
              <a:gd name="connsiteX26" fmla="*/ 9359900 w 9359900"/>
              <a:gd name="connsiteY26" fmla="*/ 1752599 h 3186285"/>
              <a:gd name="connsiteX27" fmla="*/ 9359900 w 9359900"/>
              <a:gd name="connsiteY27" fmla="*/ 2976735 h 3186285"/>
              <a:gd name="connsiteX28" fmla="*/ 9087420 w 9359900"/>
              <a:gd name="connsiteY28" fmla="*/ 2976735 h 3186285"/>
              <a:gd name="connsiteX29" fmla="*/ 8799388 w 9359900"/>
              <a:gd name="connsiteY29" fmla="*/ 2976735 h 3186285"/>
              <a:gd name="connsiteX30" fmla="*/ 8583364 w 9359900"/>
              <a:gd name="connsiteY30" fmla="*/ 2904727 h 3186285"/>
              <a:gd name="connsiteX31" fmla="*/ 8216900 w 9359900"/>
              <a:gd name="connsiteY31" fmla="*/ 2806699 h 3186285"/>
              <a:gd name="connsiteX32" fmla="*/ 4406900 w 9359900"/>
              <a:gd name="connsiteY32" fmla="*/ 2328663 h 3186285"/>
              <a:gd name="connsiteX0" fmla="*/ 0 w 9359900"/>
              <a:gd name="connsiteY0" fmla="*/ 0 h 3186285"/>
              <a:gd name="connsiteX1" fmla="*/ 254000 w 9359900"/>
              <a:gd name="connsiteY1" fmla="*/ 177800 h 3186285"/>
              <a:gd name="connsiteX2" fmla="*/ 482600 w 9359900"/>
              <a:gd name="connsiteY2" fmla="*/ 165100 h 3186285"/>
              <a:gd name="connsiteX3" fmla="*/ 762000 w 9359900"/>
              <a:gd name="connsiteY3" fmla="*/ 495300 h 3186285"/>
              <a:gd name="connsiteX4" fmla="*/ 914400 w 9359900"/>
              <a:gd name="connsiteY4" fmla="*/ 469900 h 3186285"/>
              <a:gd name="connsiteX5" fmla="*/ 1625600 w 9359900"/>
              <a:gd name="connsiteY5" fmla="*/ 1016000 h 3186285"/>
              <a:gd name="connsiteX6" fmla="*/ 1765300 w 9359900"/>
              <a:gd name="connsiteY6" fmla="*/ 990600 h 3186285"/>
              <a:gd name="connsiteX7" fmla="*/ 1968500 w 9359900"/>
              <a:gd name="connsiteY7" fmla="*/ 977900 h 3186285"/>
              <a:gd name="connsiteX8" fmla="*/ 2108200 w 9359900"/>
              <a:gd name="connsiteY8" fmla="*/ 812800 h 3186285"/>
              <a:gd name="connsiteX9" fmla="*/ 2082800 w 9359900"/>
              <a:gd name="connsiteY9" fmla="*/ 660400 h 3186285"/>
              <a:gd name="connsiteX10" fmla="*/ 2120900 w 9359900"/>
              <a:gd name="connsiteY10" fmla="*/ 558800 h 3186285"/>
              <a:gd name="connsiteX11" fmla="*/ 2616200 w 9359900"/>
              <a:gd name="connsiteY11" fmla="*/ 266700 h 3186285"/>
              <a:gd name="connsiteX12" fmla="*/ 2933700 w 9359900"/>
              <a:gd name="connsiteY12" fmla="*/ 812800 h 3186285"/>
              <a:gd name="connsiteX13" fmla="*/ 3149600 w 9359900"/>
              <a:gd name="connsiteY13" fmla="*/ 1054100 h 3186285"/>
              <a:gd name="connsiteX14" fmla="*/ 3470795 w 9359900"/>
              <a:gd name="connsiteY14" fmla="*/ 1032520 h 3186285"/>
              <a:gd name="connsiteX15" fmla="*/ 3614811 w 9359900"/>
              <a:gd name="connsiteY15" fmla="*/ 888504 h 3186285"/>
              <a:gd name="connsiteX16" fmla="*/ 3974851 w 9359900"/>
              <a:gd name="connsiteY16" fmla="*/ 888504 h 3186285"/>
              <a:gd name="connsiteX17" fmla="*/ 4262883 w 9359900"/>
              <a:gd name="connsiteY17" fmla="*/ 384448 h 3186285"/>
              <a:gd name="connsiteX18" fmla="*/ 4694931 w 9359900"/>
              <a:gd name="connsiteY18" fmla="*/ 384448 h 3186285"/>
              <a:gd name="connsiteX19" fmla="*/ 5126979 w 9359900"/>
              <a:gd name="connsiteY19" fmla="*/ 312440 h 3186285"/>
              <a:gd name="connsiteX20" fmla="*/ 6135091 w 9359900"/>
              <a:gd name="connsiteY20" fmla="*/ 312440 h 3186285"/>
              <a:gd name="connsiteX21" fmla="*/ 6423123 w 9359900"/>
              <a:gd name="connsiteY21" fmla="*/ 96416 h 3186285"/>
              <a:gd name="connsiteX22" fmla="*/ 6855172 w 9359900"/>
              <a:gd name="connsiteY22" fmla="*/ 672479 h 3186285"/>
              <a:gd name="connsiteX23" fmla="*/ 7359228 w 9359900"/>
              <a:gd name="connsiteY23" fmla="*/ 1032519 h 3186285"/>
              <a:gd name="connsiteX24" fmla="*/ 8079308 w 9359900"/>
              <a:gd name="connsiteY24" fmla="*/ 1104527 h 3186285"/>
              <a:gd name="connsiteX25" fmla="*/ 8367340 w 9359900"/>
              <a:gd name="connsiteY25" fmla="*/ 1392559 h 3186285"/>
              <a:gd name="connsiteX26" fmla="*/ 9359900 w 9359900"/>
              <a:gd name="connsiteY26" fmla="*/ 1752599 h 3186285"/>
              <a:gd name="connsiteX27" fmla="*/ 9359900 w 9359900"/>
              <a:gd name="connsiteY27" fmla="*/ 2976735 h 3186285"/>
              <a:gd name="connsiteX28" fmla="*/ 9087420 w 9359900"/>
              <a:gd name="connsiteY28" fmla="*/ 2976735 h 3186285"/>
              <a:gd name="connsiteX29" fmla="*/ 8799388 w 9359900"/>
              <a:gd name="connsiteY29" fmla="*/ 2976735 h 3186285"/>
              <a:gd name="connsiteX30" fmla="*/ 8583364 w 9359900"/>
              <a:gd name="connsiteY30" fmla="*/ 2904727 h 3186285"/>
              <a:gd name="connsiteX31" fmla="*/ 8151316 w 9359900"/>
              <a:gd name="connsiteY31" fmla="*/ 2760711 h 3186285"/>
              <a:gd name="connsiteX32" fmla="*/ 4406900 w 9359900"/>
              <a:gd name="connsiteY32" fmla="*/ 2328663 h 3186285"/>
              <a:gd name="connsiteX0" fmla="*/ 0 w 9359900"/>
              <a:gd name="connsiteY0" fmla="*/ 0 h 3186285"/>
              <a:gd name="connsiteX1" fmla="*/ 254000 w 9359900"/>
              <a:gd name="connsiteY1" fmla="*/ 177800 h 3186285"/>
              <a:gd name="connsiteX2" fmla="*/ 482600 w 9359900"/>
              <a:gd name="connsiteY2" fmla="*/ 165100 h 3186285"/>
              <a:gd name="connsiteX3" fmla="*/ 762000 w 9359900"/>
              <a:gd name="connsiteY3" fmla="*/ 495300 h 3186285"/>
              <a:gd name="connsiteX4" fmla="*/ 914400 w 9359900"/>
              <a:gd name="connsiteY4" fmla="*/ 469900 h 3186285"/>
              <a:gd name="connsiteX5" fmla="*/ 1625600 w 9359900"/>
              <a:gd name="connsiteY5" fmla="*/ 1016000 h 3186285"/>
              <a:gd name="connsiteX6" fmla="*/ 1765300 w 9359900"/>
              <a:gd name="connsiteY6" fmla="*/ 990600 h 3186285"/>
              <a:gd name="connsiteX7" fmla="*/ 1968500 w 9359900"/>
              <a:gd name="connsiteY7" fmla="*/ 977900 h 3186285"/>
              <a:gd name="connsiteX8" fmla="*/ 2108200 w 9359900"/>
              <a:gd name="connsiteY8" fmla="*/ 812800 h 3186285"/>
              <a:gd name="connsiteX9" fmla="*/ 2082800 w 9359900"/>
              <a:gd name="connsiteY9" fmla="*/ 660400 h 3186285"/>
              <a:gd name="connsiteX10" fmla="*/ 2120900 w 9359900"/>
              <a:gd name="connsiteY10" fmla="*/ 558800 h 3186285"/>
              <a:gd name="connsiteX11" fmla="*/ 2616200 w 9359900"/>
              <a:gd name="connsiteY11" fmla="*/ 266700 h 3186285"/>
              <a:gd name="connsiteX12" fmla="*/ 2933700 w 9359900"/>
              <a:gd name="connsiteY12" fmla="*/ 812800 h 3186285"/>
              <a:gd name="connsiteX13" fmla="*/ 3149600 w 9359900"/>
              <a:gd name="connsiteY13" fmla="*/ 1054100 h 3186285"/>
              <a:gd name="connsiteX14" fmla="*/ 3470795 w 9359900"/>
              <a:gd name="connsiteY14" fmla="*/ 1032520 h 3186285"/>
              <a:gd name="connsiteX15" fmla="*/ 3614811 w 9359900"/>
              <a:gd name="connsiteY15" fmla="*/ 888504 h 3186285"/>
              <a:gd name="connsiteX16" fmla="*/ 3974851 w 9359900"/>
              <a:gd name="connsiteY16" fmla="*/ 888504 h 3186285"/>
              <a:gd name="connsiteX17" fmla="*/ 4262883 w 9359900"/>
              <a:gd name="connsiteY17" fmla="*/ 384448 h 3186285"/>
              <a:gd name="connsiteX18" fmla="*/ 4694931 w 9359900"/>
              <a:gd name="connsiteY18" fmla="*/ 384448 h 3186285"/>
              <a:gd name="connsiteX19" fmla="*/ 5126979 w 9359900"/>
              <a:gd name="connsiteY19" fmla="*/ 312440 h 3186285"/>
              <a:gd name="connsiteX20" fmla="*/ 6135091 w 9359900"/>
              <a:gd name="connsiteY20" fmla="*/ 312440 h 3186285"/>
              <a:gd name="connsiteX21" fmla="*/ 6423123 w 9359900"/>
              <a:gd name="connsiteY21" fmla="*/ 96416 h 3186285"/>
              <a:gd name="connsiteX22" fmla="*/ 6855172 w 9359900"/>
              <a:gd name="connsiteY22" fmla="*/ 672479 h 3186285"/>
              <a:gd name="connsiteX23" fmla="*/ 7359228 w 9359900"/>
              <a:gd name="connsiteY23" fmla="*/ 1032519 h 3186285"/>
              <a:gd name="connsiteX24" fmla="*/ 8079308 w 9359900"/>
              <a:gd name="connsiteY24" fmla="*/ 1104527 h 3186285"/>
              <a:gd name="connsiteX25" fmla="*/ 8367340 w 9359900"/>
              <a:gd name="connsiteY25" fmla="*/ 1392559 h 3186285"/>
              <a:gd name="connsiteX26" fmla="*/ 9359900 w 9359900"/>
              <a:gd name="connsiteY26" fmla="*/ 1752599 h 3186285"/>
              <a:gd name="connsiteX27" fmla="*/ 9359900 w 9359900"/>
              <a:gd name="connsiteY27" fmla="*/ 2976735 h 3186285"/>
              <a:gd name="connsiteX28" fmla="*/ 9087420 w 9359900"/>
              <a:gd name="connsiteY28" fmla="*/ 2976735 h 3186285"/>
              <a:gd name="connsiteX29" fmla="*/ 8799388 w 9359900"/>
              <a:gd name="connsiteY29" fmla="*/ 2976735 h 3186285"/>
              <a:gd name="connsiteX30" fmla="*/ 8583364 w 9359900"/>
              <a:gd name="connsiteY30" fmla="*/ 2904727 h 3186285"/>
              <a:gd name="connsiteX31" fmla="*/ 8151316 w 9359900"/>
              <a:gd name="connsiteY31" fmla="*/ 2760711 h 3186285"/>
              <a:gd name="connsiteX32" fmla="*/ 4406900 w 9359900"/>
              <a:gd name="connsiteY32" fmla="*/ 2328663 h 3186285"/>
              <a:gd name="connsiteX0" fmla="*/ 0 w 9359900"/>
              <a:gd name="connsiteY0" fmla="*/ 0 h 3186285"/>
              <a:gd name="connsiteX1" fmla="*/ 254000 w 9359900"/>
              <a:gd name="connsiteY1" fmla="*/ 177800 h 3186285"/>
              <a:gd name="connsiteX2" fmla="*/ 482600 w 9359900"/>
              <a:gd name="connsiteY2" fmla="*/ 165100 h 3186285"/>
              <a:gd name="connsiteX3" fmla="*/ 762000 w 9359900"/>
              <a:gd name="connsiteY3" fmla="*/ 495300 h 3186285"/>
              <a:gd name="connsiteX4" fmla="*/ 914400 w 9359900"/>
              <a:gd name="connsiteY4" fmla="*/ 469900 h 3186285"/>
              <a:gd name="connsiteX5" fmla="*/ 1625600 w 9359900"/>
              <a:gd name="connsiteY5" fmla="*/ 1016000 h 3186285"/>
              <a:gd name="connsiteX6" fmla="*/ 1765300 w 9359900"/>
              <a:gd name="connsiteY6" fmla="*/ 990600 h 3186285"/>
              <a:gd name="connsiteX7" fmla="*/ 1968500 w 9359900"/>
              <a:gd name="connsiteY7" fmla="*/ 977900 h 3186285"/>
              <a:gd name="connsiteX8" fmla="*/ 2108200 w 9359900"/>
              <a:gd name="connsiteY8" fmla="*/ 812800 h 3186285"/>
              <a:gd name="connsiteX9" fmla="*/ 2082800 w 9359900"/>
              <a:gd name="connsiteY9" fmla="*/ 660400 h 3186285"/>
              <a:gd name="connsiteX10" fmla="*/ 2120900 w 9359900"/>
              <a:gd name="connsiteY10" fmla="*/ 558800 h 3186285"/>
              <a:gd name="connsiteX11" fmla="*/ 2616200 w 9359900"/>
              <a:gd name="connsiteY11" fmla="*/ 266700 h 3186285"/>
              <a:gd name="connsiteX12" fmla="*/ 2933700 w 9359900"/>
              <a:gd name="connsiteY12" fmla="*/ 812800 h 3186285"/>
              <a:gd name="connsiteX13" fmla="*/ 3149600 w 9359900"/>
              <a:gd name="connsiteY13" fmla="*/ 1054100 h 3186285"/>
              <a:gd name="connsiteX14" fmla="*/ 3470795 w 9359900"/>
              <a:gd name="connsiteY14" fmla="*/ 1032520 h 3186285"/>
              <a:gd name="connsiteX15" fmla="*/ 3614811 w 9359900"/>
              <a:gd name="connsiteY15" fmla="*/ 888504 h 3186285"/>
              <a:gd name="connsiteX16" fmla="*/ 3974851 w 9359900"/>
              <a:gd name="connsiteY16" fmla="*/ 888504 h 3186285"/>
              <a:gd name="connsiteX17" fmla="*/ 4262883 w 9359900"/>
              <a:gd name="connsiteY17" fmla="*/ 384448 h 3186285"/>
              <a:gd name="connsiteX18" fmla="*/ 4694931 w 9359900"/>
              <a:gd name="connsiteY18" fmla="*/ 384448 h 3186285"/>
              <a:gd name="connsiteX19" fmla="*/ 5126979 w 9359900"/>
              <a:gd name="connsiteY19" fmla="*/ 312440 h 3186285"/>
              <a:gd name="connsiteX20" fmla="*/ 6135091 w 9359900"/>
              <a:gd name="connsiteY20" fmla="*/ 312440 h 3186285"/>
              <a:gd name="connsiteX21" fmla="*/ 6423123 w 9359900"/>
              <a:gd name="connsiteY21" fmla="*/ 96416 h 3186285"/>
              <a:gd name="connsiteX22" fmla="*/ 6855172 w 9359900"/>
              <a:gd name="connsiteY22" fmla="*/ 672479 h 3186285"/>
              <a:gd name="connsiteX23" fmla="*/ 7359228 w 9359900"/>
              <a:gd name="connsiteY23" fmla="*/ 1032519 h 3186285"/>
              <a:gd name="connsiteX24" fmla="*/ 8079308 w 9359900"/>
              <a:gd name="connsiteY24" fmla="*/ 1104527 h 3186285"/>
              <a:gd name="connsiteX25" fmla="*/ 8367340 w 9359900"/>
              <a:gd name="connsiteY25" fmla="*/ 1392559 h 3186285"/>
              <a:gd name="connsiteX26" fmla="*/ 9359900 w 9359900"/>
              <a:gd name="connsiteY26" fmla="*/ 1752599 h 3186285"/>
              <a:gd name="connsiteX27" fmla="*/ 9359900 w 9359900"/>
              <a:gd name="connsiteY27" fmla="*/ 2976735 h 3186285"/>
              <a:gd name="connsiteX28" fmla="*/ 9087420 w 9359900"/>
              <a:gd name="connsiteY28" fmla="*/ 2976735 h 3186285"/>
              <a:gd name="connsiteX29" fmla="*/ 8799388 w 9359900"/>
              <a:gd name="connsiteY29" fmla="*/ 2976735 h 3186285"/>
              <a:gd name="connsiteX30" fmla="*/ 8583364 w 9359900"/>
              <a:gd name="connsiteY30" fmla="*/ 2904727 h 3186285"/>
              <a:gd name="connsiteX31" fmla="*/ 8151316 w 9359900"/>
              <a:gd name="connsiteY31" fmla="*/ 2760711 h 3186285"/>
              <a:gd name="connsiteX32" fmla="*/ 4406900 w 9359900"/>
              <a:gd name="connsiteY32" fmla="*/ 2328663 h 3186285"/>
              <a:gd name="connsiteX0" fmla="*/ 0 w 9359900"/>
              <a:gd name="connsiteY0" fmla="*/ 0 h 3186285"/>
              <a:gd name="connsiteX1" fmla="*/ 254000 w 9359900"/>
              <a:gd name="connsiteY1" fmla="*/ 177800 h 3186285"/>
              <a:gd name="connsiteX2" fmla="*/ 482600 w 9359900"/>
              <a:gd name="connsiteY2" fmla="*/ 165100 h 3186285"/>
              <a:gd name="connsiteX3" fmla="*/ 762000 w 9359900"/>
              <a:gd name="connsiteY3" fmla="*/ 495300 h 3186285"/>
              <a:gd name="connsiteX4" fmla="*/ 914400 w 9359900"/>
              <a:gd name="connsiteY4" fmla="*/ 469900 h 3186285"/>
              <a:gd name="connsiteX5" fmla="*/ 1625600 w 9359900"/>
              <a:gd name="connsiteY5" fmla="*/ 1016000 h 3186285"/>
              <a:gd name="connsiteX6" fmla="*/ 1765300 w 9359900"/>
              <a:gd name="connsiteY6" fmla="*/ 990600 h 3186285"/>
              <a:gd name="connsiteX7" fmla="*/ 1968500 w 9359900"/>
              <a:gd name="connsiteY7" fmla="*/ 977900 h 3186285"/>
              <a:gd name="connsiteX8" fmla="*/ 2108200 w 9359900"/>
              <a:gd name="connsiteY8" fmla="*/ 812800 h 3186285"/>
              <a:gd name="connsiteX9" fmla="*/ 2082800 w 9359900"/>
              <a:gd name="connsiteY9" fmla="*/ 660400 h 3186285"/>
              <a:gd name="connsiteX10" fmla="*/ 2120900 w 9359900"/>
              <a:gd name="connsiteY10" fmla="*/ 558800 h 3186285"/>
              <a:gd name="connsiteX11" fmla="*/ 2616200 w 9359900"/>
              <a:gd name="connsiteY11" fmla="*/ 266700 h 3186285"/>
              <a:gd name="connsiteX12" fmla="*/ 2933700 w 9359900"/>
              <a:gd name="connsiteY12" fmla="*/ 812800 h 3186285"/>
              <a:gd name="connsiteX13" fmla="*/ 3149600 w 9359900"/>
              <a:gd name="connsiteY13" fmla="*/ 1054100 h 3186285"/>
              <a:gd name="connsiteX14" fmla="*/ 3470795 w 9359900"/>
              <a:gd name="connsiteY14" fmla="*/ 1032520 h 3186285"/>
              <a:gd name="connsiteX15" fmla="*/ 3614811 w 9359900"/>
              <a:gd name="connsiteY15" fmla="*/ 888504 h 3186285"/>
              <a:gd name="connsiteX16" fmla="*/ 3974851 w 9359900"/>
              <a:gd name="connsiteY16" fmla="*/ 888504 h 3186285"/>
              <a:gd name="connsiteX17" fmla="*/ 4262883 w 9359900"/>
              <a:gd name="connsiteY17" fmla="*/ 384448 h 3186285"/>
              <a:gd name="connsiteX18" fmla="*/ 4694931 w 9359900"/>
              <a:gd name="connsiteY18" fmla="*/ 384448 h 3186285"/>
              <a:gd name="connsiteX19" fmla="*/ 5126979 w 9359900"/>
              <a:gd name="connsiteY19" fmla="*/ 312440 h 3186285"/>
              <a:gd name="connsiteX20" fmla="*/ 6135091 w 9359900"/>
              <a:gd name="connsiteY20" fmla="*/ 312440 h 3186285"/>
              <a:gd name="connsiteX21" fmla="*/ 6423123 w 9359900"/>
              <a:gd name="connsiteY21" fmla="*/ 96416 h 3186285"/>
              <a:gd name="connsiteX22" fmla="*/ 6855172 w 9359900"/>
              <a:gd name="connsiteY22" fmla="*/ 672479 h 3186285"/>
              <a:gd name="connsiteX23" fmla="*/ 7359228 w 9359900"/>
              <a:gd name="connsiteY23" fmla="*/ 1032519 h 3186285"/>
              <a:gd name="connsiteX24" fmla="*/ 8079308 w 9359900"/>
              <a:gd name="connsiteY24" fmla="*/ 1104527 h 3186285"/>
              <a:gd name="connsiteX25" fmla="*/ 8367340 w 9359900"/>
              <a:gd name="connsiteY25" fmla="*/ 1392559 h 3186285"/>
              <a:gd name="connsiteX26" fmla="*/ 9359900 w 9359900"/>
              <a:gd name="connsiteY26" fmla="*/ 1752599 h 3186285"/>
              <a:gd name="connsiteX27" fmla="*/ 9359900 w 9359900"/>
              <a:gd name="connsiteY27" fmla="*/ 2976735 h 3186285"/>
              <a:gd name="connsiteX28" fmla="*/ 9087420 w 9359900"/>
              <a:gd name="connsiteY28" fmla="*/ 2976735 h 3186285"/>
              <a:gd name="connsiteX29" fmla="*/ 8799388 w 9359900"/>
              <a:gd name="connsiteY29" fmla="*/ 2976735 h 3186285"/>
              <a:gd name="connsiteX30" fmla="*/ 8583364 w 9359900"/>
              <a:gd name="connsiteY30" fmla="*/ 2904727 h 3186285"/>
              <a:gd name="connsiteX31" fmla="*/ 8151316 w 9359900"/>
              <a:gd name="connsiteY31" fmla="*/ 2760711 h 3186285"/>
              <a:gd name="connsiteX32" fmla="*/ 7747000 w 9359900"/>
              <a:gd name="connsiteY32" fmla="*/ 2717799 h 3186285"/>
              <a:gd name="connsiteX33" fmla="*/ 4406900 w 9359900"/>
              <a:gd name="connsiteY33" fmla="*/ 2328663 h 3186285"/>
              <a:gd name="connsiteX0" fmla="*/ 0 w 9359900"/>
              <a:gd name="connsiteY0" fmla="*/ 0 h 3186285"/>
              <a:gd name="connsiteX1" fmla="*/ 254000 w 9359900"/>
              <a:gd name="connsiteY1" fmla="*/ 177800 h 3186285"/>
              <a:gd name="connsiteX2" fmla="*/ 482600 w 9359900"/>
              <a:gd name="connsiteY2" fmla="*/ 165100 h 3186285"/>
              <a:gd name="connsiteX3" fmla="*/ 762000 w 9359900"/>
              <a:gd name="connsiteY3" fmla="*/ 495300 h 3186285"/>
              <a:gd name="connsiteX4" fmla="*/ 914400 w 9359900"/>
              <a:gd name="connsiteY4" fmla="*/ 469900 h 3186285"/>
              <a:gd name="connsiteX5" fmla="*/ 1625600 w 9359900"/>
              <a:gd name="connsiteY5" fmla="*/ 1016000 h 3186285"/>
              <a:gd name="connsiteX6" fmla="*/ 1765300 w 9359900"/>
              <a:gd name="connsiteY6" fmla="*/ 990600 h 3186285"/>
              <a:gd name="connsiteX7" fmla="*/ 1968500 w 9359900"/>
              <a:gd name="connsiteY7" fmla="*/ 977900 h 3186285"/>
              <a:gd name="connsiteX8" fmla="*/ 2108200 w 9359900"/>
              <a:gd name="connsiteY8" fmla="*/ 812800 h 3186285"/>
              <a:gd name="connsiteX9" fmla="*/ 2082800 w 9359900"/>
              <a:gd name="connsiteY9" fmla="*/ 660400 h 3186285"/>
              <a:gd name="connsiteX10" fmla="*/ 2120900 w 9359900"/>
              <a:gd name="connsiteY10" fmla="*/ 558800 h 3186285"/>
              <a:gd name="connsiteX11" fmla="*/ 2616200 w 9359900"/>
              <a:gd name="connsiteY11" fmla="*/ 266700 h 3186285"/>
              <a:gd name="connsiteX12" fmla="*/ 2933700 w 9359900"/>
              <a:gd name="connsiteY12" fmla="*/ 812800 h 3186285"/>
              <a:gd name="connsiteX13" fmla="*/ 3149600 w 9359900"/>
              <a:gd name="connsiteY13" fmla="*/ 1054100 h 3186285"/>
              <a:gd name="connsiteX14" fmla="*/ 3470795 w 9359900"/>
              <a:gd name="connsiteY14" fmla="*/ 1032520 h 3186285"/>
              <a:gd name="connsiteX15" fmla="*/ 3614811 w 9359900"/>
              <a:gd name="connsiteY15" fmla="*/ 888504 h 3186285"/>
              <a:gd name="connsiteX16" fmla="*/ 3974851 w 9359900"/>
              <a:gd name="connsiteY16" fmla="*/ 888504 h 3186285"/>
              <a:gd name="connsiteX17" fmla="*/ 4262883 w 9359900"/>
              <a:gd name="connsiteY17" fmla="*/ 384448 h 3186285"/>
              <a:gd name="connsiteX18" fmla="*/ 4694931 w 9359900"/>
              <a:gd name="connsiteY18" fmla="*/ 384448 h 3186285"/>
              <a:gd name="connsiteX19" fmla="*/ 5126979 w 9359900"/>
              <a:gd name="connsiteY19" fmla="*/ 312440 h 3186285"/>
              <a:gd name="connsiteX20" fmla="*/ 6135091 w 9359900"/>
              <a:gd name="connsiteY20" fmla="*/ 312440 h 3186285"/>
              <a:gd name="connsiteX21" fmla="*/ 6423123 w 9359900"/>
              <a:gd name="connsiteY21" fmla="*/ 96416 h 3186285"/>
              <a:gd name="connsiteX22" fmla="*/ 6855172 w 9359900"/>
              <a:gd name="connsiteY22" fmla="*/ 672479 h 3186285"/>
              <a:gd name="connsiteX23" fmla="*/ 7359228 w 9359900"/>
              <a:gd name="connsiteY23" fmla="*/ 1032519 h 3186285"/>
              <a:gd name="connsiteX24" fmla="*/ 8079308 w 9359900"/>
              <a:gd name="connsiteY24" fmla="*/ 1104527 h 3186285"/>
              <a:gd name="connsiteX25" fmla="*/ 8367340 w 9359900"/>
              <a:gd name="connsiteY25" fmla="*/ 1392559 h 3186285"/>
              <a:gd name="connsiteX26" fmla="*/ 9359900 w 9359900"/>
              <a:gd name="connsiteY26" fmla="*/ 1752599 h 3186285"/>
              <a:gd name="connsiteX27" fmla="*/ 9359900 w 9359900"/>
              <a:gd name="connsiteY27" fmla="*/ 2976735 h 3186285"/>
              <a:gd name="connsiteX28" fmla="*/ 9087420 w 9359900"/>
              <a:gd name="connsiteY28" fmla="*/ 2976735 h 3186285"/>
              <a:gd name="connsiteX29" fmla="*/ 8799388 w 9359900"/>
              <a:gd name="connsiteY29" fmla="*/ 2976735 h 3186285"/>
              <a:gd name="connsiteX30" fmla="*/ 8583364 w 9359900"/>
              <a:gd name="connsiteY30" fmla="*/ 2904727 h 3186285"/>
              <a:gd name="connsiteX31" fmla="*/ 8151316 w 9359900"/>
              <a:gd name="connsiteY31" fmla="*/ 2760711 h 3186285"/>
              <a:gd name="connsiteX32" fmla="*/ 7747000 w 9359900"/>
              <a:gd name="connsiteY32" fmla="*/ 2717799 h 3186285"/>
              <a:gd name="connsiteX33" fmla="*/ 4406900 w 9359900"/>
              <a:gd name="connsiteY33" fmla="*/ 2328663 h 3186285"/>
              <a:gd name="connsiteX0" fmla="*/ 0 w 9359900"/>
              <a:gd name="connsiteY0" fmla="*/ 0 h 3186285"/>
              <a:gd name="connsiteX1" fmla="*/ 254000 w 9359900"/>
              <a:gd name="connsiteY1" fmla="*/ 177800 h 3186285"/>
              <a:gd name="connsiteX2" fmla="*/ 482600 w 9359900"/>
              <a:gd name="connsiteY2" fmla="*/ 165100 h 3186285"/>
              <a:gd name="connsiteX3" fmla="*/ 762000 w 9359900"/>
              <a:gd name="connsiteY3" fmla="*/ 495300 h 3186285"/>
              <a:gd name="connsiteX4" fmla="*/ 914400 w 9359900"/>
              <a:gd name="connsiteY4" fmla="*/ 469900 h 3186285"/>
              <a:gd name="connsiteX5" fmla="*/ 1625600 w 9359900"/>
              <a:gd name="connsiteY5" fmla="*/ 1016000 h 3186285"/>
              <a:gd name="connsiteX6" fmla="*/ 1765300 w 9359900"/>
              <a:gd name="connsiteY6" fmla="*/ 990600 h 3186285"/>
              <a:gd name="connsiteX7" fmla="*/ 1968500 w 9359900"/>
              <a:gd name="connsiteY7" fmla="*/ 977900 h 3186285"/>
              <a:gd name="connsiteX8" fmla="*/ 2108200 w 9359900"/>
              <a:gd name="connsiteY8" fmla="*/ 812800 h 3186285"/>
              <a:gd name="connsiteX9" fmla="*/ 2082800 w 9359900"/>
              <a:gd name="connsiteY9" fmla="*/ 660400 h 3186285"/>
              <a:gd name="connsiteX10" fmla="*/ 2120900 w 9359900"/>
              <a:gd name="connsiteY10" fmla="*/ 558800 h 3186285"/>
              <a:gd name="connsiteX11" fmla="*/ 2616200 w 9359900"/>
              <a:gd name="connsiteY11" fmla="*/ 266700 h 3186285"/>
              <a:gd name="connsiteX12" fmla="*/ 2933700 w 9359900"/>
              <a:gd name="connsiteY12" fmla="*/ 812800 h 3186285"/>
              <a:gd name="connsiteX13" fmla="*/ 3149600 w 9359900"/>
              <a:gd name="connsiteY13" fmla="*/ 1054100 h 3186285"/>
              <a:gd name="connsiteX14" fmla="*/ 3470795 w 9359900"/>
              <a:gd name="connsiteY14" fmla="*/ 1032520 h 3186285"/>
              <a:gd name="connsiteX15" fmla="*/ 3614811 w 9359900"/>
              <a:gd name="connsiteY15" fmla="*/ 888504 h 3186285"/>
              <a:gd name="connsiteX16" fmla="*/ 3974851 w 9359900"/>
              <a:gd name="connsiteY16" fmla="*/ 888504 h 3186285"/>
              <a:gd name="connsiteX17" fmla="*/ 4262883 w 9359900"/>
              <a:gd name="connsiteY17" fmla="*/ 384448 h 3186285"/>
              <a:gd name="connsiteX18" fmla="*/ 4694931 w 9359900"/>
              <a:gd name="connsiteY18" fmla="*/ 384448 h 3186285"/>
              <a:gd name="connsiteX19" fmla="*/ 5126979 w 9359900"/>
              <a:gd name="connsiteY19" fmla="*/ 312440 h 3186285"/>
              <a:gd name="connsiteX20" fmla="*/ 6135091 w 9359900"/>
              <a:gd name="connsiteY20" fmla="*/ 312440 h 3186285"/>
              <a:gd name="connsiteX21" fmla="*/ 6423123 w 9359900"/>
              <a:gd name="connsiteY21" fmla="*/ 96416 h 3186285"/>
              <a:gd name="connsiteX22" fmla="*/ 6855172 w 9359900"/>
              <a:gd name="connsiteY22" fmla="*/ 672479 h 3186285"/>
              <a:gd name="connsiteX23" fmla="*/ 7359228 w 9359900"/>
              <a:gd name="connsiteY23" fmla="*/ 1032519 h 3186285"/>
              <a:gd name="connsiteX24" fmla="*/ 8079308 w 9359900"/>
              <a:gd name="connsiteY24" fmla="*/ 1104527 h 3186285"/>
              <a:gd name="connsiteX25" fmla="*/ 8367340 w 9359900"/>
              <a:gd name="connsiteY25" fmla="*/ 1392559 h 3186285"/>
              <a:gd name="connsiteX26" fmla="*/ 9359900 w 9359900"/>
              <a:gd name="connsiteY26" fmla="*/ 1752599 h 3186285"/>
              <a:gd name="connsiteX27" fmla="*/ 9359900 w 9359900"/>
              <a:gd name="connsiteY27" fmla="*/ 2976735 h 3186285"/>
              <a:gd name="connsiteX28" fmla="*/ 9087420 w 9359900"/>
              <a:gd name="connsiteY28" fmla="*/ 2976735 h 3186285"/>
              <a:gd name="connsiteX29" fmla="*/ 8799388 w 9359900"/>
              <a:gd name="connsiteY29" fmla="*/ 2976735 h 3186285"/>
              <a:gd name="connsiteX30" fmla="*/ 8583364 w 9359900"/>
              <a:gd name="connsiteY30" fmla="*/ 2904727 h 3186285"/>
              <a:gd name="connsiteX31" fmla="*/ 8151316 w 9359900"/>
              <a:gd name="connsiteY31" fmla="*/ 2760711 h 3186285"/>
              <a:gd name="connsiteX32" fmla="*/ 7747000 w 9359900"/>
              <a:gd name="connsiteY32" fmla="*/ 2717799 h 3186285"/>
              <a:gd name="connsiteX33" fmla="*/ 4406900 w 9359900"/>
              <a:gd name="connsiteY33" fmla="*/ 2328663 h 3186285"/>
              <a:gd name="connsiteX0" fmla="*/ 0 w 9359900"/>
              <a:gd name="connsiteY0" fmla="*/ 0 h 3186285"/>
              <a:gd name="connsiteX1" fmla="*/ 254000 w 9359900"/>
              <a:gd name="connsiteY1" fmla="*/ 177800 h 3186285"/>
              <a:gd name="connsiteX2" fmla="*/ 482600 w 9359900"/>
              <a:gd name="connsiteY2" fmla="*/ 165100 h 3186285"/>
              <a:gd name="connsiteX3" fmla="*/ 762000 w 9359900"/>
              <a:gd name="connsiteY3" fmla="*/ 495300 h 3186285"/>
              <a:gd name="connsiteX4" fmla="*/ 914400 w 9359900"/>
              <a:gd name="connsiteY4" fmla="*/ 469900 h 3186285"/>
              <a:gd name="connsiteX5" fmla="*/ 1625600 w 9359900"/>
              <a:gd name="connsiteY5" fmla="*/ 1016000 h 3186285"/>
              <a:gd name="connsiteX6" fmla="*/ 1765300 w 9359900"/>
              <a:gd name="connsiteY6" fmla="*/ 990600 h 3186285"/>
              <a:gd name="connsiteX7" fmla="*/ 1968500 w 9359900"/>
              <a:gd name="connsiteY7" fmla="*/ 977900 h 3186285"/>
              <a:gd name="connsiteX8" fmla="*/ 2108200 w 9359900"/>
              <a:gd name="connsiteY8" fmla="*/ 812800 h 3186285"/>
              <a:gd name="connsiteX9" fmla="*/ 2082800 w 9359900"/>
              <a:gd name="connsiteY9" fmla="*/ 660400 h 3186285"/>
              <a:gd name="connsiteX10" fmla="*/ 2120900 w 9359900"/>
              <a:gd name="connsiteY10" fmla="*/ 558800 h 3186285"/>
              <a:gd name="connsiteX11" fmla="*/ 2616200 w 9359900"/>
              <a:gd name="connsiteY11" fmla="*/ 266700 h 3186285"/>
              <a:gd name="connsiteX12" fmla="*/ 2933700 w 9359900"/>
              <a:gd name="connsiteY12" fmla="*/ 812800 h 3186285"/>
              <a:gd name="connsiteX13" fmla="*/ 3149600 w 9359900"/>
              <a:gd name="connsiteY13" fmla="*/ 1054100 h 3186285"/>
              <a:gd name="connsiteX14" fmla="*/ 3470795 w 9359900"/>
              <a:gd name="connsiteY14" fmla="*/ 1032520 h 3186285"/>
              <a:gd name="connsiteX15" fmla="*/ 3614811 w 9359900"/>
              <a:gd name="connsiteY15" fmla="*/ 888504 h 3186285"/>
              <a:gd name="connsiteX16" fmla="*/ 3974851 w 9359900"/>
              <a:gd name="connsiteY16" fmla="*/ 888504 h 3186285"/>
              <a:gd name="connsiteX17" fmla="*/ 4262883 w 9359900"/>
              <a:gd name="connsiteY17" fmla="*/ 384448 h 3186285"/>
              <a:gd name="connsiteX18" fmla="*/ 4694931 w 9359900"/>
              <a:gd name="connsiteY18" fmla="*/ 384448 h 3186285"/>
              <a:gd name="connsiteX19" fmla="*/ 5126979 w 9359900"/>
              <a:gd name="connsiteY19" fmla="*/ 312440 h 3186285"/>
              <a:gd name="connsiteX20" fmla="*/ 6135091 w 9359900"/>
              <a:gd name="connsiteY20" fmla="*/ 312440 h 3186285"/>
              <a:gd name="connsiteX21" fmla="*/ 6423123 w 9359900"/>
              <a:gd name="connsiteY21" fmla="*/ 96416 h 3186285"/>
              <a:gd name="connsiteX22" fmla="*/ 6855172 w 9359900"/>
              <a:gd name="connsiteY22" fmla="*/ 672479 h 3186285"/>
              <a:gd name="connsiteX23" fmla="*/ 7359228 w 9359900"/>
              <a:gd name="connsiteY23" fmla="*/ 1032519 h 3186285"/>
              <a:gd name="connsiteX24" fmla="*/ 8079308 w 9359900"/>
              <a:gd name="connsiteY24" fmla="*/ 1104527 h 3186285"/>
              <a:gd name="connsiteX25" fmla="*/ 8367340 w 9359900"/>
              <a:gd name="connsiteY25" fmla="*/ 1392559 h 3186285"/>
              <a:gd name="connsiteX26" fmla="*/ 9359900 w 9359900"/>
              <a:gd name="connsiteY26" fmla="*/ 1752599 h 3186285"/>
              <a:gd name="connsiteX27" fmla="*/ 9359900 w 9359900"/>
              <a:gd name="connsiteY27" fmla="*/ 2976735 h 3186285"/>
              <a:gd name="connsiteX28" fmla="*/ 9087420 w 9359900"/>
              <a:gd name="connsiteY28" fmla="*/ 2976735 h 3186285"/>
              <a:gd name="connsiteX29" fmla="*/ 8799388 w 9359900"/>
              <a:gd name="connsiteY29" fmla="*/ 2976735 h 3186285"/>
              <a:gd name="connsiteX30" fmla="*/ 8583364 w 9359900"/>
              <a:gd name="connsiteY30" fmla="*/ 2904727 h 3186285"/>
              <a:gd name="connsiteX31" fmla="*/ 8151316 w 9359900"/>
              <a:gd name="connsiteY31" fmla="*/ 2760711 h 3186285"/>
              <a:gd name="connsiteX32" fmla="*/ 7719268 w 9359900"/>
              <a:gd name="connsiteY32" fmla="*/ 2688703 h 3186285"/>
              <a:gd name="connsiteX33" fmla="*/ 4406900 w 9359900"/>
              <a:gd name="connsiteY33" fmla="*/ 2328663 h 3186285"/>
              <a:gd name="connsiteX0" fmla="*/ 0 w 9359900"/>
              <a:gd name="connsiteY0" fmla="*/ 0 h 3186285"/>
              <a:gd name="connsiteX1" fmla="*/ 254000 w 9359900"/>
              <a:gd name="connsiteY1" fmla="*/ 177800 h 3186285"/>
              <a:gd name="connsiteX2" fmla="*/ 482600 w 9359900"/>
              <a:gd name="connsiteY2" fmla="*/ 165100 h 3186285"/>
              <a:gd name="connsiteX3" fmla="*/ 762000 w 9359900"/>
              <a:gd name="connsiteY3" fmla="*/ 495300 h 3186285"/>
              <a:gd name="connsiteX4" fmla="*/ 914400 w 9359900"/>
              <a:gd name="connsiteY4" fmla="*/ 469900 h 3186285"/>
              <a:gd name="connsiteX5" fmla="*/ 1625600 w 9359900"/>
              <a:gd name="connsiteY5" fmla="*/ 1016000 h 3186285"/>
              <a:gd name="connsiteX6" fmla="*/ 1765300 w 9359900"/>
              <a:gd name="connsiteY6" fmla="*/ 990600 h 3186285"/>
              <a:gd name="connsiteX7" fmla="*/ 1968500 w 9359900"/>
              <a:gd name="connsiteY7" fmla="*/ 977900 h 3186285"/>
              <a:gd name="connsiteX8" fmla="*/ 2108200 w 9359900"/>
              <a:gd name="connsiteY8" fmla="*/ 812800 h 3186285"/>
              <a:gd name="connsiteX9" fmla="*/ 2082800 w 9359900"/>
              <a:gd name="connsiteY9" fmla="*/ 660400 h 3186285"/>
              <a:gd name="connsiteX10" fmla="*/ 2120900 w 9359900"/>
              <a:gd name="connsiteY10" fmla="*/ 558800 h 3186285"/>
              <a:gd name="connsiteX11" fmla="*/ 2616200 w 9359900"/>
              <a:gd name="connsiteY11" fmla="*/ 266700 h 3186285"/>
              <a:gd name="connsiteX12" fmla="*/ 2933700 w 9359900"/>
              <a:gd name="connsiteY12" fmla="*/ 812800 h 3186285"/>
              <a:gd name="connsiteX13" fmla="*/ 3149600 w 9359900"/>
              <a:gd name="connsiteY13" fmla="*/ 1054100 h 3186285"/>
              <a:gd name="connsiteX14" fmla="*/ 3470795 w 9359900"/>
              <a:gd name="connsiteY14" fmla="*/ 1032520 h 3186285"/>
              <a:gd name="connsiteX15" fmla="*/ 3614811 w 9359900"/>
              <a:gd name="connsiteY15" fmla="*/ 888504 h 3186285"/>
              <a:gd name="connsiteX16" fmla="*/ 3974851 w 9359900"/>
              <a:gd name="connsiteY16" fmla="*/ 888504 h 3186285"/>
              <a:gd name="connsiteX17" fmla="*/ 4262883 w 9359900"/>
              <a:gd name="connsiteY17" fmla="*/ 384448 h 3186285"/>
              <a:gd name="connsiteX18" fmla="*/ 4694931 w 9359900"/>
              <a:gd name="connsiteY18" fmla="*/ 384448 h 3186285"/>
              <a:gd name="connsiteX19" fmla="*/ 5126979 w 9359900"/>
              <a:gd name="connsiteY19" fmla="*/ 312440 h 3186285"/>
              <a:gd name="connsiteX20" fmla="*/ 6135091 w 9359900"/>
              <a:gd name="connsiteY20" fmla="*/ 312440 h 3186285"/>
              <a:gd name="connsiteX21" fmla="*/ 6423123 w 9359900"/>
              <a:gd name="connsiteY21" fmla="*/ 96416 h 3186285"/>
              <a:gd name="connsiteX22" fmla="*/ 6855172 w 9359900"/>
              <a:gd name="connsiteY22" fmla="*/ 672479 h 3186285"/>
              <a:gd name="connsiteX23" fmla="*/ 7359228 w 9359900"/>
              <a:gd name="connsiteY23" fmla="*/ 1032519 h 3186285"/>
              <a:gd name="connsiteX24" fmla="*/ 8079308 w 9359900"/>
              <a:gd name="connsiteY24" fmla="*/ 1104527 h 3186285"/>
              <a:gd name="connsiteX25" fmla="*/ 8367340 w 9359900"/>
              <a:gd name="connsiteY25" fmla="*/ 1392559 h 3186285"/>
              <a:gd name="connsiteX26" fmla="*/ 9359900 w 9359900"/>
              <a:gd name="connsiteY26" fmla="*/ 1752599 h 3186285"/>
              <a:gd name="connsiteX27" fmla="*/ 9359900 w 9359900"/>
              <a:gd name="connsiteY27" fmla="*/ 2976735 h 3186285"/>
              <a:gd name="connsiteX28" fmla="*/ 9087420 w 9359900"/>
              <a:gd name="connsiteY28" fmla="*/ 2976735 h 3186285"/>
              <a:gd name="connsiteX29" fmla="*/ 8799388 w 9359900"/>
              <a:gd name="connsiteY29" fmla="*/ 2976735 h 3186285"/>
              <a:gd name="connsiteX30" fmla="*/ 8583364 w 9359900"/>
              <a:gd name="connsiteY30" fmla="*/ 2904727 h 3186285"/>
              <a:gd name="connsiteX31" fmla="*/ 8151316 w 9359900"/>
              <a:gd name="connsiteY31" fmla="*/ 2760711 h 3186285"/>
              <a:gd name="connsiteX32" fmla="*/ 7719268 w 9359900"/>
              <a:gd name="connsiteY32" fmla="*/ 2688703 h 3186285"/>
              <a:gd name="connsiteX33" fmla="*/ 7302500 w 9359900"/>
              <a:gd name="connsiteY33" fmla="*/ 2628899 h 3186285"/>
              <a:gd name="connsiteX34" fmla="*/ 4406900 w 9359900"/>
              <a:gd name="connsiteY34" fmla="*/ 2328663 h 3186285"/>
              <a:gd name="connsiteX0" fmla="*/ 0 w 9359900"/>
              <a:gd name="connsiteY0" fmla="*/ 0 h 3186285"/>
              <a:gd name="connsiteX1" fmla="*/ 254000 w 9359900"/>
              <a:gd name="connsiteY1" fmla="*/ 177800 h 3186285"/>
              <a:gd name="connsiteX2" fmla="*/ 482600 w 9359900"/>
              <a:gd name="connsiteY2" fmla="*/ 165100 h 3186285"/>
              <a:gd name="connsiteX3" fmla="*/ 762000 w 9359900"/>
              <a:gd name="connsiteY3" fmla="*/ 495300 h 3186285"/>
              <a:gd name="connsiteX4" fmla="*/ 914400 w 9359900"/>
              <a:gd name="connsiteY4" fmla="*/ 469900 h 3186285"/>
              <a:gd name="connsiteX5" fmla="*/ 1625600 w 9359900"/>
              <a:gd name="connsiteY5" fmla="*/ 1016000 h 3186285"/>
              <a:gd name="connsiteX6" fmla="*/ 1765300 w 9359900"/>
              <a:gd name="connsiteY6" fmla="*/ 990600 h 3186285"/>
              <a:gd name="connsiteX7" fmla="*/ 1968500 w 9359900"/>
              <a:gd name="connsiteY7" fmla="*/ 977900 h 3186285"/>
              <a:gd name="connsiteX8" fmla="*/ 2108200 w 9359900"/>
              <a:gd name="connsiteY8" fmla="*/ 812800 h 3186285"/>
              <a:gd name="connsiteX9" fmla="*/ 2082800 w 9359900"/>
              <a:gd name="connsiteY9" fmla="*/ 660400 h 3186285"/>
              <a:gd name="connsiteX10" fmla="*/ 2120900 w 9359900"/>
              <a:gd name="connsiteY10" fmla="*/ 558800 h 3186285"/>
              <a:gd name="connsiteX11" fmla="*/ 2616200 w 9359900"/>
              <a:gd name="connsiteY11" fmla="*/ 266700 h 3186285"/>
              <a:gd name="connsiteX12" fmla="*/ 2933700 w 9359900"/>
              <a:gd name="connsiteY12" fmla="*/ 812800 h 3186285"/>
              <a:gd name="connsiteX13" fmla="*/ 3149600 w 9359900"/>
              <a:gd name="connsiteY13" fmla="*/ 1054100 h 3186285"/>
              <a:gd name="connsiteX14" fmla="*/ 3470795 w 9359900"/>
              <a:gd name="connsiteY14" fmla="*/ 1032520 h 3186285"/>
              <a:gd name="connsiteX15" fmla="*/ 3614811 w 9359900"/>
              <a:gd name="connsiteY15" fmla="*/ 888504 h 3186285"/>
              <a:gd name="connsiteX16" fmla="*/ 3974851 w 9359900"/>
              <a:gd name="connsiteY16" fmla="*/ 888504 h 3186285"/>
              <a:gd name="connsiteX17" fmla="*/ 4262883 w 9359900"/>
              <a:gd name="connsiteY17" fmla="*/ 384448 h 3186285"/>
              <a:gd name="connsiteX18" fmla="*/ 4694931 w 9359900"/>
              <a:gd name="connsiteY18" fmla="*/ 384448 h 3186285"/>
              <a:gd name="connsiteX19" fmla="*/ 5126979 w 9359900"/>
              <a:gd name="connsiteY19" fmla="*/ 312440 h 3186285"/>
              <a:gd name="connsiteX20" fmla="*/ 6135091 w 9359900"/>
              <a:gd name="connsiteY20" fmla="*/ 312440 h 3186285"/>
              <a:gd name="connsiteX21" fmla="*/ 6423123 w 9359900"/>
              <a:gd name="connsiteY21" fmla="*/ 96416 h 3186285"/>
              <a:gd name="connsiteX22" fmla="*/ 6855172 w 9359900"/>
              <a:gd name="connsiteY22" fmla="*/ 672479 h 3186285"/>
              <a:gd name="connsiteX23" fmla="*/ 7359228 w 9359900"/>
              <a:gd name="connsiteY23" fmla="*/ 1032519 h 3186285"/>
              <a:gd name="connsiteX24" fmla="*/ 8079308 w 9359900"/>
              <a:gd name="connsiteY24" fmla="*/ 1104527 h 3186285"/>
              <a:gd name="connsiteX25" fmla="*/ 8367340 w 9359900"/>
              <a:gd name="connsiteY25" fmla="*/ 1392559 h 3186285"/>
              <a:gd name="connsiteX26" fmla="*/ 9359900 w 9359900"/>
              <a:gd name="connsiteY26" fmla="*/ 1752599 h 3186285"/>
              <a:gd name="connsiteX27" fmla="*/ 9359900 w 9359900"/>
              <a:gd name="connsiteY27" fmla="*/ 2976735 h 3186285"/>
              <a:gd name="connsiteX28" fmla="*/ 9087420 w 9359900"/>
              <a:gd name="connsiteY28" fmla="*/ 2976735 h 3186285"/>
              <a:gd name="connsiteX29" fmla="*/ 8799388 w 9359900"/>
              <a:gd name="connsiteY29" fmla="*/ 2976735 h 3186285"/>
              <a:gd name="connsiteX30" fmla="*/ 8583364 w 9359900"/>
              <a:gd name="connsiteY30" fmla="*/ 2904727 h 3186285"/>
              <a:gd name="connsiteX31" fmla="*/ 8151316 w 9359900"/>
              <a:gd name="connsiteY31" fmla="*/ 2760711 h 3186285"/>
              <a:gd name="connsiteX32" fmla="*/ 7719268 w 9359900"/>
              <a:gd name="connsiteY32" fmla="*/ 2688703 h 3186285"/>
              <a:gd name="connsiteX33" fmla="*/ 7302500 w 9359900"/>
              <a:gd name="connsiteY33" fmla="*/ 2628899 h 3186285"/>
              <a:gd name="connsiteX34" fmla="*/ 4406900 w 9359900"/>
              <a:gd name="connsiteY34" fmla="*/ 2328663 h 3186285"/>
              <a:gd name="connsiteX0" fmla="*/ 0 w 9359900"/>
              <a:gd name="connsiteY0" fmla="*/ 0 h 3186285"/>
              <a:gd name="connsiteX1" fmla="*/ 254000 w 9359900"/>
              <a:gd name="connsiteY1" fmla="*/ 177800 h 3186285"/>
              <a:gd name="connsiteX2" fmla="*/ 482600 w 9359900"/>
              <a:gd name="connsiteY2" fmla="*/ 165100 h 3186285"/>
              <a:gd name="connsiteX3" fmla="*/ 762000 w 9359900"/>
              <a:gd name="connsiteY3" fmla="*/ 495300 h 3186285"/>
              <a:gd name="connsiteX4" fmla="*/ 914400 w 9359900"/>
              <a:gd name="connsiteY4" fmla="*/ 469900 h 3186285"/>
              <a:gd name="connsiteX5" fmla="*/ 1625600 w 9359900"/>
              <a:gd name="connsiteY5" fmla="*/ 1016000 h 3186285"/>
              <a:gd name="connsiteX6" fmla="*/ 1765300 w 9359900"/>
              <a:gd name="connsiteY6" fmla="*/ 990600 h 3186285"/>
              <a:gd name="connsiteX7" fmla="*/ 1968500 w 9359900"/>
              <a:gd name="connsiteY7" fmla="*/ 977900 h 3186285"/>
              <a:gd name="connsiteX8" fmla="*/ 2108200 w 9359900"/>
              <a:gd name="connsiteY8" fmla="*/ 812800 h 3186285"/>
              <a:gd name="connsiteX9" fmla="*/ 2082800 w 9359900"/>
              <a:gd name="connsiteY9" fmla="*/ 660400 h 3186285"/>
              <a:gd name="connsiteX10" fmla="*/ 2120900 w 9359900"/>
              <a:gd name="connsiteY10" fmla="*/ 558800 h 3186285"/>
              <a:gd name="connsiteX11" fmla="*/ 2616200 w 9359900"/>
              <a:gd name="connsiteY11" fmla="*/ 266700 h 3186285"/>
              <a:gd name="connsiteX12" fmla="*/ 2933700 w 9359900"/>
              <a:gd name="connsiteY12" fmla="*/ 812800 h 3186285"/>
              <a:gd name="connsiteX13" fmla="*/ 3149600 w 9359900"/>
              <a:gd name="connsiteY13" fmla="*/ 1054100 h 3186285"/>
              <a:gd name="connsiteX14" fmla="*/ 3470795 w 9359900"/>
              <a:gd name="connsiteY14" fmla="*/ 1032520 h 3186285"/>
              <a:gd name="connsiteX15" fmla="*/ 3614811 w 9359900"/>
              <a:gd name="connsiteY15" fmla="*/ 888504 h 3186285"/>
              <a:gd name="connsiteX16" fmla="*/ 3974851 w 9359900"/>
              <a:gd name="connsiteY16" fmla="*/ 888504 h 3186285"/>
              <a:gd name="connsiteX17" fmla="*/ 4262883 w 9359900"/>
              <a:gd name="connsiteY17" fmla="*/ 384448 h 3186285"/>
              <a:gd name="connsiteX18" fmla="*/ 4694931 w 9359900"/>
              <a:gd name="connsiteY18" fmla="*/ 384448 h 3186285"/>
              <a:gd name="connsiteX19" fmla="*/ 5126979 w 9359900"/>
              <a:gd name="connsiteY19" fmla="*/ 312440 h 3186285"/>
              <a:gd name="connsiteX20" fmla="*/ 6135091 w 9359900"/>
              <a:gd name="connsiteY20" fmla="*/ 312440 h 3186285"/>
              <a:gd name="connsiteX21" fmla="*/ 6423123 w 9359900"/>
              <a:gd name="connsiteY21" fmla="*/ 96416 h 3186285"/>
              <a:gd name="connsiteX22" fmla="*/ 6855172 w 9359900"/>
              <a:gd name="connsiteY22" fmla="*/ 672479 h 3186285"/>
              <a:gd name="connsiteX23" fmla="*/ 7359228 w 9359900"/>
              <a:gd name="connsiteY23" fmla="*/ 1032519 h 3186285"/>
              <a:gd name="connsiteX24" fmla="*/ 8079308 w 9359900"/>
              <a:gd name="connsiteY24" fmla="*/ 1104527 h 3186285"/>
              <a:gd name="connsiteX25" fmla="*/ 8367340 w 9359900"/>
              <a:gd name="connsiteY25" fmla="*/ 1392559 h 3186285"/>
              <a:gd name="connsiteX26" fmla="*/ 9359900 w 9359900"/>
              <a:gd name="connsiteY26" fmla="*/ 1752599 h 3186285"/>
              <a:gd name="connsiteX27" fmla="*/ 9359900 w 9359900"/>
              <a:gd name="connsiteY27" fmla="*/ 2976735 h 3186285"/>
              <a:gd name="connsiteX28" fmla="*/ 9087420 w 9359900"/>
              <a:gd name="connsiteY28" fmla="*/ 2976735 h 3186285"/>
              <a:gd name="connsiteX29" fmla="*/ 8799388 w 9359900"/>
              <a:gd name="connsiteY29" fmla="*/ 2976735 h 3186285"/>
              <a:gd name="connsiteX30" fmla="*/ 8583364 w 9359900"/>
              <a:gd name="connsiteY30" fmla="*/ 2904727 h 3186285"/>
              <a:gd name="connsiteX31" fmla="*/ 8151316 w 9359900"/>
              <a:gd name="connsiteY31" fmla="*/ 2760711 h 3186285"/>
              <a:gd name="connsiteX32" fmla="*/ 7719268 w 9359900"/>
              <a:gd name="connsiteY32" fmla="*/ 2688703 h 3186285"/>
              <a:gd name="connsiteX33" fmla="*/ 7302500 w 9359900"/>
              <a:gd name="connsiteY33" fmla="*/ 2628899 h 3186285"/>
              <a:gd name="connsiteX34" fmla="*/ 4406900 w 9359900"/>
              <a:gd name="connsiteY34" fmla="*/ 2328663 h 3186285"/>
              <a:gd name="connsiteX0" fmla="*/ 0 w 9359900"/>
              <a:gd name="connsiteY0" fmla="*/ 0 h 3186285"/>
              <a:gd name="connsiteX1" fmla="*/ 254000 w 9359900"/>
              <a:gd name="connsiteY1" fmla="*/ 177800 h 3186285"/>
              <a:gd name="connsiteX2" fmla="*/ 482600 w 9359900"/>
              <a:gd name="connsiteY2" fmla="*/ 165100 h 3186285"/>
              <a:gd name="connsiteX3" fmla="*/ 762000 w 9359900"/>
              <a:gd name="connsiteY3" fmla="*/ 495300 h 3186285"/>
              <a:gd name="connsiteX4" fmla="*/ 914400 w 9359900"/>
              <a:gd name="connsiteY4" fmla="*/ 469900 h 3186285"/>
              <a:gd name="connsiteX5" fmla="*/ 1625600 w 9359900"/>
              <a:gd name="connsiteY5" fmla="*/ 1016000 h 3186285"/>
              <a:gd name="connsiteX6" fmla="*/ 1765300 w 9359900"/>
              <a:gd name="connsiteY6" fmla="*/ 990600 h 3186285"/>
              <a:gd name="connsiteX7" fmla="*/ 1968500 w 9359900"/>
              <a:gd name="connsiteY7" fmla="*/ 977900 h 3186285"/>
              <a:gd name="connsiteX8" fmla="*/ 2108200 w 9359900"/>
              <a:gd name="connsiteY8" fmla="*/ 812800 h 3186285"/>
              <a:gd name="connsiteX9" fmla="*/ 2082800 w 9359900"/>
              <a:gd name="connsiteY9" fmla="*/ 660400 h 3186285"/>
              <a:gd name="connsiteX10" fmla="*/ 2120900 w 9359900"/>
              <a:gd name="connsiteY10" fmla="*/ 558800 h 3186285"/>
              <a:gd name="connsiteX11" fmla="*/ 2616200 w 9359900"/>
              <a:gd name="connsiteY11" fmla="*/ 266700 h 3186285"/>
              <a:gd name="connsiteX12" fmla="*/ 2933700 w 9359900"/>
              <a:gd name="connsiteY12" fmla="*/ 812800 h 3186285"/>
              <a:gd name="connsiteX13" fmla="*/ 3149600 w 9359900"/>
              <a:gd name="connsiteY13" fmla="*/ 1054100 h 3186285"/>
              <a:gd name="connsiteX14" fmla="*/ 3470795 w 9359900"/>
              <a:gd name="connsiteY14" fmla="*/ 1032520 h 3186285"/>
              <a:gd name="connsiteX15" fmla="*/ 3614811 w 9359900"/>
              <a:gd name="connsiteY15" fmla="*/ 888504 h 3186285"/>
              <a:gd name="connsiteX16" fmla="*/ 3974851 w 9359900"/>
              <a:gd name="connsiteY16" fmla="*/ 888504 h 3186285"/>
              <a:gd name="connsiteX17" fmla="*/ 4262883 w 9359900"/>
              <a:gd name="connsiteY17" fmla="*/ 384448 h 3186285"/>
              <a:gd name="connsiteX18" fmla="*/ 4694931 w 9359900"/>
              <a:gd name="connsiteY18" fmla="*/ 384448 h 3186285"/>
              <a:gd name="connsiteX19" fmla="*/ 5126979 w 9359900"/>
              <a:gd name="connsiteY19" fmla="*/ 312440 h 3186285"/>
              <a:gd name="connsiteX20" fmla="*/ 6135091 w 9359900"/>
              <a:gd name="connsiteY20" fmla="*/ 312440 h 3186285"/>
              <a:gd name="connsiteX21" fmla="*/ 6423123 w 9359900"/>
              <a:gd name="connsiteY21" fmla="*/ 96416 h 3186285"/>
              <a:gd name="connsiteX22" fmla="*/ 6855172 w 9359900"/>
              <a:gd name="connsiteY22" fmla="*/ 672479 h 3186285"/>
              <a:gd name="connsiteX23" fmla="*/ 7359228 w 9359900"/>
              <a:gd name="connsiteY23" fmla="*/ 1032519 h 3186285"/>
              <a:gd name="connsiteX24" fmla="*/ 8079308 w 9359900"/>
              <a:gd name="connsiteY24" fmla="*/ 1104527 h 3186285"/>
              <a:gd name="connsiteX25" fmla="*/ 8367340 w 9359900"/>
              <a:gd name="connsiteY25" fmla="*/ 1392559 h 3186285"/>
              <a:gd name="connsiteX26" fmla="*/ 9359900 w 9359900"/>
              <a:gd name="connsiteY26" fmla="*/ 1752599 h 3186285"/>
              <a:gd name="connsiteX27" fmla="*/ 9359900 w 9359900"/>
              <a:gd name="connsiteY27" fmla="*/ 2976735 h 3186285"/>
              <a:gd name="connsiteX28" fmla="*/ 9087420 w 9359900"/>
              <a:gd name="connsiteY28" fmla="*/ 2976735 h 3186285"/>
              <a:gd name="connsiteX29" fmla="*/ 8799388 w 9359900"/>
              <a:gd name="connsiteY29" fmla="*/ 2976735 h 3186285"/>
              <a:gd name="connsiteX30" fmla="*/ 8583364 w 9359900"/>
              <a:gd name="connsiteY30" fmla="*/ 2904727 h 3186285"/>
              <a:gd name="connsiteX31" fmla="*/ 8151316 w 9359900"/>
              <a:gd name="connsiteY31" fmla="*/ 2760711 h 3186285"/>
              <a:gd name="connsiteX32" fmla="*/ 7719268 w 9359900"/>
              <a:gd name="connsiteY32" fmla="*/ 2688703 h 3186285"/>
              <a:gd name="connsiteX33" fmla="*/ 7503244 w 9359900"/>
              <a:gd name="connsiteY33" fmla="*/ 2688703 h 3186285"/>
              <a:gd name="connsiteX34" fmla="*/ 4406900 w 9359900"/>
              <a:gd name="connsiteY34" fmla="*/ 2328663 h 3186285"/>
              <a:gd name="connsiteX0" fmla="*/ 0 w 9359900"/>
              <a:gd name="connsiteY0" fmla="*/ 0 h 3868902"/>
              <a:gd name="connsiteX1" fmla="*/ 254000 w 9359900"/>
              <a:gd name="connsiteY1" fmla="*/ 177800 h 3868902"/>
              <a:gd name="connsiteX2" fmla="*/ 482600 w 9359900"/>
              <a:gd name="connsiteY2" fmla="*/ 165100 h 3868902"/>
              <a:gd name="connsiteX3" fmla="*/ 762000 w 9359900"/>
              <a:gd name="connsiteY3" fmla="*/ 495300 h 3868902"/>
              <a:gd name="connsiteX4" fmla="*/ 914400 w 9359900"/>
              <a:gd name="connsiteY4" fmla="*/ 469900 h 3868902"/>
              <a:gd name="connsiteX5" fmla="*/ 1625600 w 9359900"/>
              <a:gd name="connsiteY5" fmla="*/ 1016000 h 3868902"/>
              <a:gd name="connsiteX6" fmla="*/ 1765300 w 9359900"/>
              <a:gd name="connsiteY6" fmla="*/ 990600 h 3868902"/>
              <a:gd name="connsiteX7" fmla="*/ 1968500 w 9359900"/>
              <a:gd name="connsiteY7" fmla="*/ 977900 h 3868902"/>
              <a:gd name="connsiteX8" fmla="*/ 2108200 w 9359900"/>
              <a:gd name="connsiteY8" fmla="*/ 812800 h 3868902"/>
              <a:gd name="connsiteX9" fmla="*/ 2082800 w 9359900"/>
              <a:gd name="connsiteY9" fmla="*/ 660400 h 3868902"/>
              <a:gd name="connsiteX10" fmla="*/ 2120900 w 9359900"/>
              <a:gd name="connsiteY10" fmla="*/ 558800 h 3868902"/>
              <a:gd name="connsiteX11" fmla="*/ 2616200 w 9359900"/>
              <a:gd name="connsiteY11" fmla="*/ 266700 h 3868902"/>
              <a:gd name="connsiteX12" fmla="*/ 2933700 w 9359900"/>
              <a:gd name="connsiteY12" fmla="*/ 812800 h 3868902"/>
              <a:gd name="connsiteX13" fmla="*/ 3149600 w 9359900"/>
              <a:gd name="connsiteY13" fmla="*/ 1054100 h 3868902"/>
              <a:gd name="connsiteX14" fmla="*/ 3470795 w 9359900"/>
              <a:gd name="connsiteY14" fmla="*/ 1032520 h 3868902"/>
              <a:gd name="connsiteX15" fmla="*/ 3614811 w 9359900"/>
              <a:gd name="connsiteY15" fmla="*/ 888504 h 3868902"/>
              <a:gd name="connsiteX16" fmla="*/ 3974851 w 9359900"/>
              <a:gd name="connsiteY16" fmla="*/ 888504 h 3868902"/>
              <a:gd name="connsiteX17" fmla="*/ 4262883 w 9359900"/>
              <a:gd name="connsiteY17" fmla="*/ 384448 h 3868902"/>
              <a:gd name="connsiteX18" fmla="*/ 4694931 w 9359900"/>
              <a:gd name="connsiteY18" fmla="*/ 384448 h 3868902"/>
              <a:gd name="connsiteX19" fmla="*/ 5126979 w 9359900"/>
              <a:gd name="connsiteY19" fmla="*/ 312440 h 3868902"/>
              <a:gd name="connsiteX20" fmla="*/ 6135091 w 9359900"/>
              <a:gd name="connsiteY20" fmla="*/ 312440 h 3868902"/>
              <a:gd name="connsiteX21" fmla="*/ 6423123 w 9359900"/>
              <a:gd name="connsiteY21" fmla="*/ 96416 h 3868902"/>
              <a:gd name="connsiteX22" fmla="*/ 6855172 w 9359900"/>
              <a:gd name="connsiteY22" fmla="*/ 672479 h 3868902"/>
              <a:gd name="connsiteX23" fmla="*/ 7359228 w 9359900"/>
              <a:gd name="connsiteY23" fmla="*/ 1032519 h 3868902"/>
              <a:gd name="connsiteX24" fmla="*/ 8079308 w 9359900"/>
              <a:gd name="connsiteY24" fmla="*/ 1104527 h 3868902"/>
              <a:gd name="connsiteX25" fmla="*/ 8367340 w 9359900"/>
              <a:gd name="connsiteY25" fmla="*/ 1392559 h 3868902"/>
              <a:gd name="connsiteX26" fmla="*/ 9359900 w 9359900"/>
              <a:gd name="connsiteY26" fmla="*/ 1752599 h 3868902"/>
              <a:gd name="connsiteX27" fmla="*/ 9359900 w 9359900"/>
              <a:gd name="connsiteY27" fmla="*/ 2976735 h 3868902"/>
              <a:gd name="connsiteX28" fmla="*/ 9087420 w 9359900"/>
              <a:gd name="connsiteY28" fmla="*/ 2976735 h 3868902"/>
              <a:gd name="connsiteX29" fmla="*/ 8799388 w 9359900"/>
              <a:gd name="connsiteY29" fmla="*/ 2976735 h 3868902"/>
              <a:gd name="connsiteX30" fmla="*/ 8583364 w 9359900"/>
              <a:gd name="connsiteY30" fmla="*/ 2904727 h 3868902"/>
              <a:gd name="connsiteX31" fmla="*/ 8151316 w 9359900"/>
              <a:gd name="connsiteY31" fmla="*/ 2760711 h 3868902"/>
              <a:gd name="connsiteX32" fmla="*/ 7719268 w 9359900"/>
              <a:gd name="connsiteY32" fmla="*/ 2688703 h 3868902"/>
              <a:gd name="connsiteX33" fmla="*/ 7503244 w 9359900"/>
              <a:gd name="connsiteY33" fmla="*/ 2688703 h 3868902"/>
              <a:gd name="connsiteX34" fmla="*/ 4622924 w 9359900"/>
              <a:gd name="connsiteY34" fmla="*/ 3768823 h 3868902"/>
              <a:gd name="connsiteX0" fmla="*/ 0 w 9359900"/>
              <a:gd name="connsiteY0" fmla="*/ 0 h 3768823"/>
              <a:gd name="connsiteX1" fmla="*/ 254000 w 9359900"/>
              <a:gd name="connsiteY1" fmla="*/ 177800 h 3768823"/>
              <a:gd name="connsiteX2" fmla="*/ 482600 w 9359900"/>
              <a:gd name="connsiteY2" fmla="*/ 165100 h 3768823"/>
              <a:gd name="connsiteX3" fmla="*/ 762000 w 9359900"/>
              <a:gd name="connsiteY3" fmla="*/ 495300 h 3768823"/>
              <a:gd name="connsiteX4" fmla="*/ 914400 w 9359900"/>
              <a:gd name="connsiteY4" fmla="*/ 469900 h 3768823"/>
              <a:gd name="connsiteX5" fmla="*/ 1625600 w 9359900"/>
              <a:gd name="connsiteY5" fmla="*/ 1016000 h 3768823"/>
              <a:gd name="connsiteX6" fmla="*/ 1765300 w 9359900"/>
              <a:gd name="connsiteY6" fmla="*/ 990600 h 3768823"/>
              <a:gd name="connsiteX7" fmla="*/ 1968500 w 9359900"/>
              <a:gd name="connsiteY7" fmla="*/ 977900 h 3768823"/>
              <a:gd name="connsiteX8" fmla="*/ 2108200 w 9359900"/>
              <a:gd name="connsiteY8" fmla="*/ 812800 h 3768823"/>
              <a:gd name="connsiteX9" fmla="*/ 2082800 w 9359900"/>
              <a:gd name="connsiteY9" fmla="*/ 660400 h 3768823"/>
              <a:gd name="connsiteX10" fmla="*/ 2120900 w 9359900"/>
              <a:gd name="connsiteY10" fmla="*/ 558800 h 3768823"/>
              <a:gd name="connsiteX11" fmla="*/ 2616200 w 9359900"/>
              <a:gd name="connsiteY11" fmla="*/ 266700 h 3768823"/>
              <a:gd name="connsiteX12" fmla="*/ 2933700 w 9359900"/>
              <a:gd name="connsiteY12" fmla="*/ 812800 h 3768823"/>
              <a:gd name="connsiteX13" fmla="*/ 3149600 w 9359900"/>
              <a:gd name="connsiteY13" fmla="*/ 1054100 h 3768823"/>
              <a:gd name="connsiteX14" fmla="*/ 3470795 w 9359900"/>
              <a:gd name="connsiteY14" fmla="*/ 1032520 h 3768823"/>
              <a:gd name="connsiteX15" fmla="*/ 3614811 w 9359900"/>
              <a:gd name="connsiteY15" fmla="*/ 888504 h 3768823"/>
              <a:gd name="connsiteX16" fmla="*/ 3974851 w 9359900"/>
              <a:gd name="connsiteY16" fmla="*/ 888504 h 3768823"/>
              <a:gd name="connsiteX17" fmla="*/ 4262883 w 9359900"/>
              <a:gd name="connsiteY17" fmla="*/ 384448 h 3768823"/>
              <a:gd name="connsiteX18" fmla="*/ 4694931 w 9359900"/>
              <a:gd name="connsiteY18" fmla="*/ 384448 h 3768823"/>
              <a:gd name="connsiteX19" fmla="*/ 5126979 w 9359900"/>
              <a:gd name="connsiteY19" fmla="*/ 312440 h 3768823"/>
              <a:gd name="connsiteX20" fmla="*/ 6135091 w 9359900"/>
              <a:gd name="connsiteY20" fmla="*/ 312440 h 3768823"/>
              <a:gd name="connsiteX21" fmla="*/ 6423123 w 9359900"/>
              <a:gd name="connsiteY21" fmla="*/ 96416 h 3768823"/>
              <a:gd name="connsiteX22" fmla="*/ 6855172 w 9359900"/>
              <a:gd name="connsiteY22" fmla="*/ 672479 h 3768823"/>
              <a:gd name="connsiteX23" fmla="*/ 7359228 w 9359900"/>
              <a:gd name="connsiteY23" fmla="*/ 1032519 h 3768823"/>
              <a:gd name="connsiteX24" fmla="*/ 8079308 w 9359900"/>
              <a:gd name="connsiteY24" fmla="*/ 1104527 h 3768823"/>
              <a:gd name="connsiteX25" fmla="*/ 8367340 w 9359900"/>
              <a:gd name="connsiteY25" fmla="*/ 1392559 h 3768823"/>
              <a:gd name="connsiteX26" fmla="*/ 9359900 w 9359900"/>
              <a:gd name="connsiteY26" fmla="*/ 1752599 h 3768823"/>
              <a:gd name="connsiteX27" fmla="*/ 9359900 w 9359900"/>
              <a:gd name="connsiteY27" fmla="*/ 2976735 h 3768823"/>
              <a:gd name="connsiteX28" fmla="*/ 9087420 w 9359900"/>
              <a:gd name="connsiteY28" fmla="*/ 2976735 h 3768823"/>
              <a:gd name="connsiteX29" fmla="*/ 8799388 w 9359900"/>
              <a:gd name="connsiteY29" fmla="*/ 2976735 h 3768823"/>
              <a:gd name="connsiteX30" fmla="*/ 8583364 w 9359900"/>
              <a:gd name="connsiteY30" fmla="*/ 2904727 h 3768823"/>
              <a:gd name="connsiteX31" fmla="*/ 8151316 w 9359900"/>
              <a:gd name="connsiteY31" fmla="*/ 2760711 h 3768823"/>
              <a:gd name="connsiteX32" fmla="*/ 7719268 w 9359900"/>
              <a:gd name="connsiteY32" fmla="*/ 2688703 h 3768823"/>
              <a:gd name="connsiteX33" fmla="*/ 7503244 w 9359900"/>
              <a:gd name="connsiteY33" fmla="*/ 2688703 h 3768823"/>
              <a:gd name="connsiteX34" fmla="*/ 7264400 w 9359900"/>
              <a:gd name="connsiteY34" fmla="*/ 2781298 h 3768823"/>
              <a:gd name="connsiteX35" fmla="*/ 4622924 w 9359900"/>
              <a:gd name="connsiteY35" fmla="*/ 3768823 h 3768823"/>
              <a:gd name="connsiteX0" fmla="*/ 0 w 9359900"/>
              <a:gd name="connsiteY0" fmla="*/ 0 h 3768823"/>
              <a:gd name="connsiteX1" fmla="*/ 254000 w 9359900"/>
              <a:gd name="connsiteY1" fmla="*/ 177800 h 3768823"/>
              <a:gd name="connsiteX2" fmla="*/ 482600 w 9359900"/>
              <a:gd name="connsiteY2" fmla="*/ 165100 h 3768823"/>
              <a:gd name="connsiteX3" fmla="*/ 762000 w 9359900"/>
              <a:gd name="connsiteY3" fmla="*/ 495300 h 3768823"/>
              <a:gd name="connsiteX4" fmla="*/ 914400 w 9359900"/>
              <a:gd name="connsiteY4" fmla="*/ 469900 h 3768823"/>
              <a:gd name="connsiteX5" fmla="*/ 1625600 w 9359900"/>
              <a:gd name="connsiteY5" fmla="*/ 1016000 h 3768823"/>
              <a:gd name="connsiteX6" fmla="*/ 1765300 w 9359900"/>
              <a:gd name="connsiteY6" fmla="*/ 990600 h 3768823"/>
              <a:gd name="connsiteX7" fmla="*/ 1968500 w 9359900"/>
              <a:gd name="connsiteY7" fmla="*/ 977900 h 3768823"/>
              <a:gd name="connsiteX8" fmla="*/ 2108200 w 9359900"/>
              <a:gd name="connsiteY8" fmla="*/ 812800 h 3768823"/>
              <a:gd name="connsiteX9" fmla="*/ 2082800 w 9359900"/>
              <a:gd name="connsiteY9" fmla="*/ 660400 h 3768823"/>
              <a:gd name="connsiteX10" fmla="*/ 2120900 w 9359900"/>
              <a:gd name="connsiteY10" fmla="*/ 558800 h 3768823"/>
              <a:gd name="connsiteX11" fmla="*/ 2616200 w 9359900"/>
              <a:gd name="connsiteY11" fmla="*/ 266700 h 3768823"/>
              <a:gd name="connsiteX12" fmla="*/ 2933700 w 9359900"/>
              <a:gd name="connsiteY12" fmla="*/ 812800 h 3768823"/>
              <a:gd name="connsiteX13" fmla="*/ 3149600 w 9359900"/>
              <a:gd name="connsiteY13" fmla="*/ 1054100 h 3768823"/>
              <a:gd name="connsiteX14" fmla="*/ 3470795 w 9359900"/>
              <a:gd name="connsiteY14" fmla="*/ 1032520 h 3768823"/>
              <a:gd name="connsiteX15" fmla="*/ 3614811 w 9359900"/>
              <a:gd name="connsiteY15" fmla="*/ 888504 h 3768823"/>
              <a:gd name="connsiteX16" fmla="*/ 3974851 w 9359900"/>
              <a:gd name="connsiteY16" fmla="*/ 888504 h 3768823"/>
              <a:gd name="connsiteX17" fmla="*/ 4262883 w 9359900"/>
              <a:gd name="connsiteY17" fmla="*/ 384448 h 3768823"/>
              <a:gd name="connsiteX18" fmla="*/ 4694931 w 9359900"/>
              <a:gd name="connsiteY18" fmla="*/ 384448 h 3768823"/>
              <a:gd name="connsiteX19" fmla="*/ 5126979 w 9359900"/>
              <a:gd name="connsiteY19" fmla="*/ 312440 h 3768823"/>
              <a:gd name="connsiteX20" fmla="*/ 6135091 w 9359900"/>
              <a:gd name="connsiteY20" fmla="*/ 312440 h 3768823"/>
              <a:gd name="connsiteX21" fmla="*/ 6423123 w 9359900"/>
              <a:gd name="connsiteY21" fmla="*/ 96416 h 3768823"/>
              <a:gd name="connsiteX22" fmla="*/ 6855172 w 9359900"/>
              <a:gd name="connsiteY22" fmla="*/ 672479 h 3768823"/>
              <a:gd name="connsiteX23" fmla="*/ 7359228 w 9359900"/>
              <a:gd name="connsiteY23" fmla="*/ 1032519 h 3768823"/>
              <a:gd name="connsiteX24" fmla="*/ 8079308 w 9359900"/>
              <a:gd name="connsiteY24" fmla="*/ 1104527 h 3768823"/>
              <a:gd name="connsiteX25" fmla="*/ 8367340 w 9359900"/>
              <a:gd name="connsiteY25" fmla="*/ 1392559 h 3768823"/>
              <a:gd name="connsiteX26" fmla="*/ 9359900 w 9359900"/>
              <a:gd name="connsiteY26" fmla="*/ 1752599 h 3768823"/>
              <a:gd name="connsiteX27" fmla="*/ 9359900 w 9359900"/>
              <a:gd name="connsiteY27" fmla="*/ 2976735 h 3768823"/>
              <a:gd name="connsiteX28" fmla="*/ 9087420 w 9359900"/>
              <a:gd name="connsiteY28" fmla="*/ 2976735 h 3768823"/>
              <a:gd name="connsiteX29" fmla="*/ 8799388 w 9359900"/>
              <a:gd name="connsiteY29" fmla="*/ 2976735 h 3768823"/>
              <a:gd name="connsiteX30" fmla="*/ 8583364 w 9359900"/>
              <a:gd name="connsiteY30" fmla="*/ 2904727 h 3768823"/>
              <a:gd name="connsiteX31" fmla="*/ 8151316 w 9359900"/>
              <a:gd name="connsiteY31" fmla="*/ 2760711 h 3768823"/>
              <a:gd name="connsiteX32" fmla="*/ 7719268 w 9359900"/>
              <a:gd name="connsiteY32" fmla="*/ 2688703 h 3768823"/>
              <a:gd name="connsiteX33" fmla="*/ 7503244 w 9359900"/>
              <a:gd name="connsiteY33" fmla="*/ 2688703 h 3768823"/>
              <a:gd name="connsiteX34" fmla="*/ 7264400 w 9359900"/>
              <a:gd name="connsiteY34" fmla="*/ 2781298 h 3768823"/>
              <a:gd name="connsiteX35" fmla="*/ 4622924 w 9359900"/>
              <a:gd name="connsiteY35" fmla="*/ 3768823 h 3768823"/>
              <a:gd name="connsiteX0" fmla="*/ 0 w 9359900"/>
              <a:gd name="connsiteY0" fmla="*/ 0 h 3768823"/>
              <a:gd name="connsiteX1" fmla="*/ 254000 w 9359900"/>
              <a:gd name="connsiteY1" fmla="*/ 177800 h 3768823"/>
              <a:gd name="connsiteX2" fmla="*/ 482600 w 9359900"/>
              <a:gd name="connsiteY2" fmla="*/ 165100 h 3768823"/>
              <a:gd name="connsiteX3" fmla="*/ 762000 w 9359900"/>
              <a:gd name="connsiteY3" fmla="*/ 495300 h 3768823"/>
              <a:gd name="connsiteX4" fmla="*/ 914400 w 9359900"/>
              <a:gd name="connsiteY4" fmla="*/ 469900 h 3768823"/>
              <a:gd name="connsiteX5" fmla="*/ 1625600 w 9359900"/>
              <a:gd name="connsiteY5" fmla="*/ 1016000 h 3768823"/>
              <a:gd name="connsiteX6" fmla="*/ 1765300 w 9359900"/>
              <a:gd name="connsiteY6" fmla="*/ 990600 h 3768823"/>
              <a:gd name="connsiteX7" fmla="*/ 1968500 w 9359900"/>
              <a:gd name="connsiteY7" fmla="*/ 977900 h 3768823"/>
              <a:gd name="connsiteX8" fmla="*/ 2108200 w 9359900"/>
              <a:gd name="connsiteY8" fmla="*/ 812800 h 3768823"/>
              <a:gd name="connsiteX9" fmla="*/ 2082800 w 9359900"/>
              <a:gd name="connsiteY9" fmla="*/ 660400 h 3768823"/>
              <a:gd name="connsiteX10" fmla="*/ 2120900 w 9359900"/>
              <a:gd name="connsiteY10" fmla="*/ 558800 h 3768823"/>
              <a:gd name="connsiteX11" fmla="*/ 2616200 w 9359900"/>
              <a:gd name="connsiteY11" fmla="*/ 266700 h 3768823"/>
              <a:gd name="connsiteX12" fmla="*/ 2933700 w 9359900"/>
              <a:gd name="connsiteY12" fmla="*/ 812800 h 3768823"/>
              <a:gd name="connsiteX13" fmla="*/ 3149600 w 9359900"/>
              <a:gd name="connsiteY13" fmla="*/ 1054100 h 3768823"/>
              <a:gd name="connsiteX14" fmla="*/ 3470795 w 9359900"/>
              <a:gd name="connsiteY14" fmla="*/ 1032520 h 3768823"/>
              <a:gd name="connsiteX15" fmla="*/ 3614811 w 9359900"/>
              <a:gd name="connsiteY15" fmla="*/ 888504 h 3768823"/>
              <a:gd name="connsiteX16" fmla="*/ 3974851 w 9359900"/>
              <a:gd name="connsiteY16" fmla="*/ 888504 h 3768823"/>
              <a:gd name="connsiteX17" fmla="*/ 4262883 w 9359900"/>
              <a:gd name="connsiteY17" fmla="*/ 384448 h 3768823"/>
              <a:gd name="connsiteX18" fmla="*/ 4694931 w 9359900"/>
              <a:gd name="connsiteY18" fmla="*/ 384448 h 3768823"/>
              <a:gd name="connsiteX19" fmla="*/ 5126979 w 9359900"/>
              <a:gd name="connsiteY19" fmla="*/ 312440 h 3768823"/>
              <a:gd name="connsiteX20" fmla="*/ 6135091 w 9359900"/>
              <a:gd name="connsiteY20" fmla="*/ 312440 h 3768823"/>
              <a:gd name="connsiteX21" fmla="*/ 6423123 w 9359900"/>
              <a:gd name="connsiteY21" fmla="*/ 96416 h 3768823"/>
              <a:gd name="connsiteX22" fmla="*/ 6855172 w 9359900"/>
              <a:gd name="connsiteY22" fmla="*/ 672479 h 3768823"/>
              <a:gd name="connsiteX23" fmla="*/ 7359228 w 9359900"/>
              <a:gd name="connsiteY23" fmla="*/ 1032519 h 3768823"/>
              <a:gd name="connsiteX24" fmla="*/ 8079308 w 9359900"/>
              <a:gd name="connsiteY24" fmla="*/ 1104527 h 3768823"/>
              <a:gd name="connsiteX25" fmla="*/ 8367340 w 9359900"/>
              <a:gd name="connsiteY25" fmla="*/ 1392559 h 3768823"/>
              <a:gd name="connsiteX26" fmla="*/ 9359900 w 9359900"/>
              <a:gd name="connsiteY26" fmla="*/ 1752599 h 3768823"/>
              <a:gd name="connsiteX27" fmla="*/ 9359900 w 9359900"/>
              <a:gd name="connsiteY27" fmla="*/ 2976735 h 3768823"/>
              <a:gd name="connsiteX28" fmla="*/ 9087420 w 9359900"/>
              <a:gd name="connsiteY28" fmla="*/ 2976735 h 3768823"/>
              <a:gd name="connsiteX29" fmla="*/ 8799388 w 9359900"/>
              <a:gd name="connsiteY29" fmla="*/ 2976735 h 3768823"/>
              <a:gd name="connsiteX30" fmla="*/ 8583364 w 9359900"/>
              <a:gd name="connsiteY30" fmla="*/ 2904727 h 3768823"/>
              <a:gd name="connsiteX31" fmla="*/ 8151316 w 9359900"/>
              <a:gd name="connsiteY31" fmla="*/ 2760711 h 3768823"/>
              <a:gd name="connsiteX32" fmla="*/ 7719268 w 9359900"/>
              <a:gd name="connsiteY32" fmla="*/ 2688703 h 3768823"/>
              <a:gd name="connsiteX33" fmla="*/ 7503244 w 9359900"/>
              <a:gd name="connsiteY33" fmla="*/ 2688703 h 3768823"/>
              <a:gd name="connsiteX34" fmla="*/ 7264400 w 9359900"/>
              <a:gd name="connsiteY34" fmla="*/ 2781298 h 3768823"/>
              <a:gd name="connsiteX35" fmla="*/ 4622924 w 9359900"/>
              <a:gd name="connsiteY35" fmla="*/ 3768823 h 3768823"/>
              <a:gd name="connsiteX0" fmla="*/ 0 w 9359900"/>
              <a:gd name="connsiteY0" fmla="*/ 0 h 3768823"/>
              <a:gd name="connsiteX1" fmla="*/ 254000 w 9359900"/>
              <a:gd name="connsiteY1" fmla="*/ 177800 h 3768823"/>
              <a:gd name="connsiteX2" fmla="*/ 482600 w 9359900"/>
              <a:gd name="connsiteY2" fmla="*/ 165100 h 3768823"/>
              <a:gd name="connsiteX3" fmla="*/ 762000 w 9359900"/>
              <a:gd name="connsiteY3" fmla="*/ 495300 h 3768823"/>
              <a:gd name="connsiteX4" fmla="*/ 914400 w 9359900"/>
              <a:gd name="connsiteY4" fmla="*/ 469900 h 3768823"/>
              <a:gd name="connsiteX5" fmla="*/ 1625600 w 9359900"/>
              <a:gd name="connsiteY5" fmla="*/ 1016000 h 3768823"/>
              <a:gd name="connsiteX6" fmla="*/ 1765300 w 9359900"/>
              <a:gd name="connsiteY6" fmla="*/ 990600 h 3768823"/>
              <a:gd name="connsiteX7" fmla="*/ 1968500 w 9359900"/>
              <a:gd name="connsiteY7" fmla="*/ 977900 h 3768823"/>
              <a:gd name="connsiteX8" fmla="*/ 2108200 w 9359900"/>
              <a:gd name="connsiteY8" fmla="*/ 812800 h 3768823"/>
              <a:gd name="connsiteX9" fmla="*/ 2082800 w 9359900"/>
              <a:gd name="connsiteY9" fmla="*/ 660400 h 3768823"/>
              <a:gd name="connsiteX10" fmla="*/ 2120900 w 9359900"/>
              <a:gd name="connsiteY10" fmla="*/ 558800 h 3768823"/>
              <a:gd name="connsiteX11" fmla="*/ 2616200 w 9359900"/>
              <a:gd name="connsiteY11" fmla="*/ 266700 h 3768823"/>
              <a:gd name="connsiteX12" fmla="*/ 2933700 w 9359900"/>
              <a:gd name="connsiteY12" fmla="*/ 812800 h 3768823"/>
              <a:gd name="connsiteX13" fmla="*/ 3149600 w 9359900"/>
              <a:gd name="connsiteY13" fmla="*/ 1054100 h 3768823"/>
              <a:gd name="connsiteX14" fmla="*/ 3470795 w 9359900"/>
              <a:gd name="connsiteY14" fmla="*/ 1032520 h 3768823"/>
              <a:gd name="connsiteX15" fmla="*/ 3614811 w 9359900"/>
              <a:gd name="connsiteY15" fmla="*/ 888504 h 3768823"/>
              <a:gd name="connsiteX16" fmla="*/ 3974851 w 9359900"/>
              <a:gd name="connsiteY16" fmla="*/ 888504 h 3768823"/>
              <a:gd name="connsiteX17" fmla="*/ 4262883 w 9359900"/>
              <a:gd name="connsiteY17" fmla="*/ 384448 h 3768823"/>
              <a:gd name="connsiteX18" fmla="*/ 4694931 w 9359900"/>
              <a:gd name="connsiteY18" fmla="*/ 384448 h 3768823"/>
              <a:gd name="connsiteX19" fmla="*/ 5126979 w 9359900"/>
              <a:gd name="connsiteY19" fmla="*/ 312440 h 3768823"/>
              <a:gd name="connsiteX20" fmla="*/ 6135091 w 9359900"/>
              <a:gd name="connsiteY20" fmla="*/ 312440 h 3768823"/>
              <a:gd name="connsiteX21" fmla="*/ 6423123 w 9359900"/>
              <a:gd name="connsiteY21" fmla="*/ 96416 h 3768823"/>
              <a:gd name="connsiteX22" fmla="*/ 6855172 w 9359900"/>
              <a:gd name="connsiteY22" fmla="*/ 672479 h 3768823"/>
              <a:gd name="connsiteX23" fmla="*/ 7359228 w 9359900"/>
              <a:gd name="connsiteY23" fmla="*/ 1032519 h 3768823"/>
              <a:gd name="connsiteX24" fmla="*/ 8079308 w 9359900"/>
              <a:gd name="connsiteY24" fmla="*/ 1104527 h 3768823"/>
              <a:gd name="connsiteX25" fmla="*/ 8367340 w 9359900"/>
              <a:gd name="connsiteY25" fmla="*/ 1392559 h 3768823"/>
              <a:gd name="connsiteX26" fmla="*/ 9359900 w 9359900"/>
              <a:gd name="connsiteY26" fmla="*/ 1752599 h 3768823"/>
              <a:gd name="connsiteX27" fmla="*/ 9359900 w 9359900"/>
              <a:gd name="connsiteY27" fmla="*/ 2976735 h 3768823"/>
              <a:gd name="connsiteX28" fmla="*/ 9087420 w 9359900"/>
              <a:gd name="connsiteY28" fmla="*/ 2976735 h 3768823"/>
              <a:gd name="connsiteX29" fmla="*/ 8799388 w 9359900"/>
              <a:gd name="connsiteY29" fmla="*/ 2976735 h 3768823"/>
              <a:gd name="connsiteX30" fmla="*/ 8583364 w 9359900"/>
              <a:gd name="connsiteY30" fmla="*/ 2904727 h 3768823"/>
              <a:gd name="connsiteX31" fmla="*/ 8151316 w 9359900"/>
              <a:gd name="connsiteY31" fmla="*/ 2760711 h 3768823"/>
              <a:gd name="connsiteX32" fmla="*/ 7719268 w 9359900"/>
              <a:gd name="connsiteY32" fmla="*/ 2688703 h 3768823"/>
              <a:gd name="connsiteX33" fmla="*/ 7503244 w 9359900"/>
              <a:gd name="connsiteY33" fmla="*/ 2688703 h 3768823"/>
              <a:gd name="connsiteX34" fmla="*/ 7264400 w 9359900"/>
              <a:gd name="connsiteY34" fmla="*/ 2781298 h 3768823"/>
              <a:gd name="connsiteX35" fmla="*/ 4622924 w 9359900"/>
              <a:gd name="connsiteY35" fmla="*/ 3768823 h 3768823"/>
              <a:gd name="connsiteX0" fmla="*/ 0 w 9359900"/>
              <a:gd name="connsiteY0" fmla="*/ 0 h 3768823"/>
              <a:gd name="connsiteX1" fmla="*/ 254000 w 9359900"/>
              <a:gd name="connsiteY1" fmla="*/ 177800 h 3768823"/>
              <a:gd name="connsiteX2" fmla="*/ 482600 w 9359900"/>
              <a:gd name="connsiteY2" fmla="*/ 165100 h 3768823"/>
              <a:gd name="connsiteX3" fmla="*/ 762000 w 9359900"/>
              <a:gd name="connsiteY3" fmla="*/ 495300 h 3768823"/>
              <a:gd name="connsiteX4" fmla="*/ 914400 w 9359900"/>
              <a:gd name="connsiteY4" fmla="*/ 469900 h 3768823"/>
              <a:gd name="connsiteX5" fmla="*/ 1625600 w 9359900"/>
              <a:gd name="connsiteY5" fmla="*/ 1016000 h 3768823"/>
              <a:gd name="connsiteX6" fmla="*/ 1765300 w 9359900"/>
              <a:gd name="connsiteY6" fmla="*/ 990600 h 3768823"/>
              <a:gd name="connsiteX7" fmla="*/ 1968500 w 9359900"/>
              <a:gd name="connsiteY7" fmla="*/ 977900 h 3768823"/>
              <a:gd name="connsiteX8" fmla="*/ 2108200 w 9359900"/>
              <a:gd name="connsiteY8" fmla="*/ 812800 h 3768823"/>
              <a:gd name="connsiteX9" fmla="*/ 2082800 w 9359900"/>
              <a:gd name="connsiteY9" fmla="*/ 660400 h 3768823"/>
              <a:gd name="connsiteX10" fmla="*/ 2120900 w 9359900"/>
              <a:gd name="connsiteY10" fmla="*/ 558800 h 3768823"/>
              <a:gd name="connsiteX11" fmla="*/ 2616200 w 9359900"/>
              <a:gd name="connsiteY11" fmla="*/ 266700 h 3768823"/>
              <a:gd name="connsiteX12" fmla="*/ 2933700 w 9359900"/>
              <a:gd name="connsiteY12" fmla="*/ 812800 h 3768823"/>
              <a:gd name="connsiteX13" fmla="*/ 3149600 w 9359900"/>
              <a:gd name="connsiteY13" fmla="*/ 1054100 h 3768823"/>
              <a:gd name="connsiteX14" fmla="*/ 3470795 w 9359900"/>
              <a:gd name="connsiteY14" fmla="*/ 1032520 h 3768823"/>
              <a:gd name="connsiteX15" fmla="*/ 3614811 w 9359900"/>
              <a:gd name="connsiteY15" fmla="*/ 888504 h 3768823"/>
              <a:gd name="connsiteX16" fmla="*/ 3974851 w 9359900"/>
              <a:gd name="connsiteY16" fmla="*/ 888504 h 3768823"/>
              <a:gd name="connsiteX17" fmla="*/ 4262883 w 9359900"/>
              <a:gd name="connsiteY17" fmla="*/ 384448 h 3768823"/>
              <a:gd name="connsiteX18" fmla="*/ 4694931 w 9359900"/>
              <a:gd name="connsiteY18" fmla="*/ 384448 h 3768823"/>
              <a:gd name="connsiteX19" fmla="*/ 5126979 w 9359900"/>
              <a:gd name="connsiteY19" fmla="*/ 312440 h 3768823"/>
              <a:gd name="connsiteX20" fmla="*/ 6135091 w 9359900"/>
              <a:gd name="connsiteY20" fmla="*/ 312440 h 3768823"/>
              <a:gd name="connsiteX21" fmla="*/ 6423123 w 9359900"/>
              <a:gd name="connsiteY21" fmla="*/ 96416 h 3768823"/>
              <a:gd name="connsiteX22" fmla="*/ 6855172 w 9359900"/>
              <a:gd name="connsiteY22" fmla="*/ 672479 h 3768823"/>
              <a:gd name="connsiteX23" fmla="*/ 7359228 w 9359900"/>
              <a:gd name="connsiteY23" fmla="*/ 1032519 h 3768823"/>
              <a:gd name="connsiteX24" fmla="*/ 8079308 w 9359900"/>
              <a:gd name="connsiteY24" fmla="*/ 1104527 h 3768823"/>
              <a:gd name="connsiteX25" fmla="*/ 8367340 w 9359900"/>
              <a:gd name="connsiteY25" fmla="*/ 1392559 h 3768823"/>
              <a:gd name="connsiteX26" fmla="*/ 9359900 w 9359900"/>
              <a:gd name="connsiteY26" fmla="*/ 1752599 h 3768823"/>
              <a:gd name="connsiteX27" fmla="*/ 9359900 w 9359900"/>
              <a:gd name="connsiteY27" fmla="*/ 2976735 h 3768823"/>
              <a:gd name="connsiteX28" fmla="*/ 9087420 w 9359900"/>
              <a:gd name="connsiteY28" fmla="*/ 2976735 h 3768823"/>
              <a:gd name="connsiteX29" fmla="*/ 8799388 w 9359900"/>
              <a:gd name="connsiteY29" fmla="*/ 2976735 h 3768823"/>
              <a:gd name="connsiteX30" fmla="*/ 8583364 w 9359900"/>
              <a:gd name="connsiteY30" fmla="*/ 2904727 h 3768823"/>
              <a:gd name="connsiteX31" fmla="*/ 8151316 w 9359900"/>
              <a:gd name="connsiteY31" fmla="*/ 2760711 h 3768823"/>
              <a:gd name="connsiteX32" fmla="*/ 7719268 w 9359900"/>
              <a:gd name="connsiteY32" fmla="*/ 2688703 h 3768823"/>
              <a:gd name="connsiteX33" fmla="*/ 7503244 w 9359900"/>
              <a:gd name="connsiteY33" fmla="*/ 2688703 h 3768823"/>
              <a:gd name="connsiteX34" fmla="*/ 7359228 w 9359900"/>
              <a:gd name="connsiteY34" fmla="*/ 2904727 h 3768823"/>
              <a:gd name="connsiteX35" fmla="*/ 4622924 w 9359900"/>
              <a:gd name="connsiteY35" fmla="*/ 3768823 h 3768823"/>
              <a:gd name="connsiteX0" fmla="*/ 0 w 9359900"/>
              <a:gd name="connsiteY0" fmla="*/ 0 h 3768823"/>
              <a:gd name="connsiteX1" fmla="*/ 254000 w 9359900"/>
              <a:gd name="connsiteY1" fmla="*/ 177800 h 3768823"/>
              <a:gd name="connsiteX2" fmla="*/ 482600 w 9359900"/>
              <a:gd name="connsiteY2" fmla="*/ 165100 h 3768823"/>
              <a:gd name="connsiteX3" fmla="*/ 762000 w 9359900"/>
              <a:gd name="connsiteY3" fmla="*/ 495300 h 3768823"/>
              <a:gd name="connsiteX4" fmla="*/ 914400 w 9359900"/>
              <a:gd name="connsiteY4" fmla="*/ 469900 h 3768823"/>
              <a:gd name="connsiteX5" fmla="*/ 1625600 w 9359900"/>
              <a:gd name="connsiteY5" fmla="*/ 1016000 h 3768823"/>
              <a:gd name="connsiteX6" fmla="*/ 1765300 w 9359900"/>
              <a:gd name="connsiteY6" fmla="*/ 990600 h 3768823"/>
              <a:gd name="connsiteX7" fmla="*/ 1968500 w 9359900"/>
              <a:gd name="connsiteY7" fmla="*/ 977900 h 3768823"/>
              <a:gd name="connsiteX8" fmla="*/ 2108200 w 9359900"/>
              <a:gd name="connsiteY8" fmla="*/ 812800 h 3768823"/>
              <a:gd name="connsiteX9" fmla="*/ 2082800 w 9359900"/>
              <a:gd name="connsiteY9" fmla="*/ 660400 h 3768823"/>
              <a:gd name="connsiteX10" fmla="*/ 2120900 w 9359900"/>
              <a:gd name="connsiteY10" fmla="*/ 558800 h 3768823"/>
              <a:gd name="connsiteX11" fmla="*/ 2616200 w 9359900"/>
              <a:gd name="connsiteY11" fmla="*/ 266700 h 3768823"/>
              <a:gd name="connsiteX12" fmla="*/ 2933700 w 9359900"/>
              <a:gd name="connsiteY12" fmla="*/ 812800 h 3768823"/>
              <a:gd name="connsiteX13" fmla="*/ 3149600 w 9359900"/>
              <a:gd name="connsiteY13" fmla="*/ 1054100 h 3768823"/>
              <a:gd name="connsiteX14" fmla="*/ 3470795 w 9359900"/>
              <a:gd name="connsiteY14" fmla="*/ 1032520 h 3768823"/>
              <a:gd name="connsiteX15" fmla="*/ 3614811 w 9359900"/>
              <a:gd name="connsiteY15" fmla="*/ 888504 h 3768823"/>
              <a:gd name="connsiteX16" fmla="*/ 3974851 w 9359900"/>
              <a:gd name="connsiteY16" fmla="*/ 888504 h 3768823"/>
              <a:gd name="connsiteX17" fmla="*/ 4262883 w 9359900"/>
              <a:gd name="connsiteY17" fmla="*/ 384448 h 3768823"/>
              <a:gd name="connsiteX18" fmla="*/ 4694931 w 9359900"/>
              <a:gd name="connsiteY18" fmla="*/ 384448 h 3768823"/>
              <a:gd name="connsiteX19" fmla="*/ 5126979 w 9359900"/>
              <a:gd name="connsiteY19" fmla="*/ 312440 h 3768823"/>
              <a:gd name="connsiteX20" fmla="*/ 6135091 w 9359900"/>
              <a:gd name="connsiteY20" fmla="*/ 312440 h 3768823"/>
              <a:gd name="connsiteX21" fmla="*/ 6423123 w 9359900"/>
              <a:gd name="connsiteY21" fmla="*/ 96416 h 3768823"/>
              <a:gd name="connsiteX22" fmla="*/ 6855172 w 9359900"/>
              <a:gd name="connsiteY22" fmla="*/ 672479 h 3768823"/>
              <a:gd name="connsiteX23" fmla="*/ 7359228 w 9359900"/>
              <a:gd name="connsiteY23" fmla="*/ 1032519 h 3768823"/>
              <a:gd name="connsiteX24" fmla="*/ 8079308 w 9359900"/>
              <a:gd name="connsiteY24" fmla="*/ 1104527 h 3768823"/>
              <a:gd name="connsiteX25" fmla="*/ 8367340 w 9359900"/>
              <a:gd name="connsiteY25" fmla="*/ 1392559 h 3768823"/>
              <a:gd name="connsiteX26" fmla="*/ 9359900 w 9359900"/>
              <a:gd name="connsiteY26" fmla="*/ 1752599 h 3768823"/>
              <a:gd name="connsiteX27" fmla="*/ 9359900 w 9359900"/>
              <a:gd name="connsiteY27" fmla="*/ 2976735 h 3768823"/>
              <a:gd name="connsiteX28" fmla="*/ 9087420 w 9359900"/>
              <a:gd name="connsiteY28" fmla="*/ 2976735 h 3768823"/>
              <a:gd name="connsiteX29" fmla="*/ 8799388 w 9359900"/>
              <a:gd name="connsiteY29" fmla="*/ 2976735 h 3768823"/>
              <a:gd name="connsiteX30" fmla="*/ 8583364 w 9359900"/>
              <a:gd name="connsiteY30" fmla="*/ 2904727 h 3768823"/>
              <a:gd name="connsiteX31" fmla="*/ 8151316 w 9359900"/>
              <a:gd name="connsiteY31" fmla="*/ 2760711 h 3768823"/>
              <a:gd name="connsiteX32" fmla="*/ 7719268 w 9359900"/>
              <a:gd name="connsiteY32" fmla="*/ 2688703 h 3768823"/>
              <a:gd name="connsiteX33" fmla="*/ 7503244 w 9359900"/>
              <a:gd name="connsiteY33" fmla="*/ 2688703 h 3768823"/>
              <a:gd name="connsiteX34" fmla="*/ 7359228 w 9359900"/>
              <a:gd name="connsiteY34" fmla="*/ 2904727 h 3768823"/>
              <a:gd name="connsiteX35" fmla="*/ 7023100 w 9359900"/>
              <a:gd name="connsiteY35" fmla="*/ 3022599 h 3768823"/>
              <a:gd name="connsiteX36" fmla="*/ 4622924 w 9359900"/>
              <a:gd name="connsiteY36" fmla="*/ 3768823 h 3768823"/>
              <a:gd name="connsiteX0" fmla="*/ 0 w 9359900"/>
              <a:gd name="connsiteY0" fmla="*/ 0 h 3768823"/>
              <a:gd name="connsiteX1" fmla="*/ 254000 w 9359900"/>
              <a:gd name="connsiteY1" fmla="*/ 177800 h 3768823"/>
              <a:gd name="connsiteX2" fmla="*/ 482600 w 9359900"/>
              <a:gd name="connsiteY2" fmla="*/ 165100 h 3768823"/>
              <a:gd name="connsiteX3" fmla="*/ 762000 w 9359900"/>
              <a:gd name="connsiteY3" fmla="*/ 495300 h 3768823"/>
              <a:gd name="connsiteX4" fmla="*/ 914400 w 9359900"/>
              <a:gd name="connsiteY4" fmla="*/ 469900 h 3768823"/>
              <a:gd name="connsiteX5" fmla="*/ 1625600 w 9359900"/>
              <a:gd name="connsiteY5" fmla="*/ 1016000 h 3768823"/>
              <a:gd name="connsiteX6" fmla="*/ 1765300 w 9359900"/>
              <a:gd name="connsiteY6" fmla="*/ 990600 h 3768823"/>
              <a:gd name="connsiteX7" fmla="*/ 1968500 w 9359900"/>
              <a:gd name="connsiteY7" fmla="*/ 977900 h 3768823"/>
              <a:gd name="connsiteX8" fmla="*/ 2108200 w 9359900"/>
              <a:gd name="connsiteY8" fmla="*/ 812800 h 3768823"/>
              <a:gd name="connsiteX9" fmla="*/ 2082800 w 9359900"/>
              <a:gd name="connsiteY9" fmla="*/ 660400 h 3768823"/>
              <a:gd name="connsiteX10" fmla="*/ 2120900 w 9359900"/>
              <a:gd name="connsiteY10" fmla="*/ 558800 h 3768823"/>
              <a:gd name="connsiteX11" fmla="*/ 2616200 w 9359900"/>
              <a:gd name="connsiteY11" fmla="*/ 266700 h 3768823"/>
              <a:gd name="connsiteX12" fmla="*/ 2933700 w 9359900"/>
              <a:gd name="connsiteY12" fmla="*/ 812800 h 3768823"/>
              <a:gd name="connsiteX13" fmla="*/ 3149600 w 9359900"/>
              <a:gd name="connsiteY13" fmla="*/ 1054100 h 3768823"/>
              <a:gd name="connsiteX14" fmla="*/ 3470795 w 9359900"/>
              <a:gd name="connsiteY14" fmla="*/ 1032520 h 3768823"/>
              <a:gd name="connsiteX15" fmla="*/ 3614811 w 9359900"/>
              <a:gd name="connsiteY15" fmla="*/ 888504 h 3768823"/>
              <a:gd name="connsiteX16" fmla="*/ 3974851 w 9359900"/>
              <a:gd name="connsiteY16" fmla="*/ 888504 h 3768823"/>
              <a:gd name="connsiteX17" fmla="*/ 4262883 w 9359900"/>
              <a:gd name="connsiteY17" fmla="*/ 384448 h 3768823"/>
              <a:gd name="connsiteX18" fmla="*/ 4694931 w 9359900"/>
              <a:gd name="connsiteY18" fmla="*/ 384448 h 3768823"/>
              <a:gd name="connsiteX19" fmla="*/ 5126979 w 9359900"/>
              <a:gd name="connsiteY19" fmla="*/ 312440 h 3768823"/>
              <a:gd name="connsiteX20" fmla="*/ 6135091 w 9359900"/>
              <a:gd name="connsiteY20" fmla="*/ 312440 h 3768823"/>
              <a:gd name="connsiteX21" fmla="*/ 6423123 w 9359900"/>
              <a:gd name="connsiteY21" fmla="*/ 96416 h 3768823"/>
              <a:gd name="connsiteX22" fmla="*/ 6855172 w 9359900"/>
              <a:gd name="connsiteY22" fmla="*/ 672479 h 3768823"/>
              <a:gd name="connsiteX23" fmla="*/ 7359228 w 9359900"/>
              <a:gd name="connsiteY23" fmla="*/ 1032519 h 3768823"/>
              <a:gd name="connsiteX24" fmla="*/ 8079308 w 9359900"/>
              <a:gd name="connsiteY24" fmla="*/ 1104527 h 3768823"/>
              <a:gd name="connsiteX25" fmla="*/ 8367340 w 9359900"/>
              <a:gd name="connsiteY25" fmla="*/ 1392559 h 3768823"/>
              <a:gd name="connsiteX26" fmla="*/ 9359900 w 9359900"/>
              <a:gd name="connsiteY26" fmla="*/ 1752599 h 3768823"/>
              <a:gd name="connsiteX27" fmla="*/ 9359900 w 9359900"/>
              <a:gd name="connsiteY27" fmla="*/ 2976735 h 3768823"/>
              <a:gd name="connsiteX28" fmla="*/ 9087420 w 9359900"/>
              <a:gd name="connsiteY28" fmla="*/ 2976735 h 3768823"/>
              <a:gd name="connsiteX29" fmla="*/ 8799388 w 9359900"/>
              <a:gd name="connsiteY29" fmla="*/ 2976735 h 3768823"/>
              <a:gd name="connsiteX30" fmla="*/ 8583364 w 9359900"/>
              <a:gd name="connsiteY30" fmla="*/ 2904727 h 3768823"/>
              <a:gd name="connsiteX31" fmla="*/ 8151316 w 9359900"/>
              <a:gd name="connsiteY31" fmla="*/ 2760711 h 3768823"/>
              <a:gd name="connsiteX32" fmla="*/ 7719268 w 9359900"/>
              <a:gd name="connsiteY32" fmla="*/ 2688703 h 3768823"/>
              <a:gd name="connsiteX33" fmla="*/ 7503244 w 9359900"/>
              <a:gd name="connsiteY33" fmla="*/ 2688703 h 3768823"/>
              <a:gd name="connsiteX34" fmla="*/ 7359228 w 9359900"/>
              <a:gd name="connsiteY34" fmla="*/ 2904727 h 3768823"/>
              <a:gd name="connsiteX35" fmla="*/ 7023100 w 9359900"/>
              <a:gd name="connsiteY35" fmla="*/ 3022599 h 3768823"/>
              <a:gd name="connsiteX36" fmla="*/ 4622924 w 9359900"/>
              <a:gd name="connsiteY36" fmla="*/ 3768823 h 3768823"/>
              <a:gd name="connsiteX0" fmla="*/ 0 w 9359900"/>
              <a:gd name="connsiteY0" fmla="*/ 0 h 3768823"/>
              <a:gd name="connsiteX1" fmla="*/ 254000 w 9359900"/>
              <a:gd name="connsiteY1" fmla="*/ 177800 h 3768823"/>
              <a:gd name="connsiteX2" fmla="*/ 482600 w 9359900"/>
              <a:gd name="connsiteY2" fmla="*/ 165100 h 3768823"/>
              <a:gd name="connsiteX3" fmla="*/ 762000 w 9359900"/>
              <a:gd name="connsiteY3" fmla="*/ 495300 h 3768823"/>
              <a:gd name="connsiteX4" fmla="*/ 914400 w 9359900"/>
              <a:gd name="connsiteY4" fmla="*/ 469900 h 3768823"/>
              <a:gd name="connsiteX5" fmla="*/ 1625600 w 9359900"/>
              <a:gd name="connsiteY5" fmla="*/ 1016000 h 3768823"/>
              <a:gd name="connsiteX6" fmla="*/ 1765300 w 9359900"/>
              <a:gd name="connsiteY6" fmla="*/ 990600 h 3768823"/>
              <a:gd name="connsiteX7" fmla="*/ 1968500 w 9359900"/>
              <a:gd name="connsiteY7" fmla="*/ 977900 h 3768823"/>
              <a:gd name="connsiteX8" fmla="*/ 2108200 w 9359900"/>
              <a:gd name="connsiteY8" fmla="*/ 812800 h 3768823"/>
              <a:gd name="connsiteX9" fmla="*/ 2082800 w 9359900"/>
              <a:gd name="connsiteY9" fmla="*/ 660400 h 3768823"/>
              <a:gd name="connsiteX10" fmla="*/ 2120900 w 9359900"/>
              <a:gd name="connsiteY10" fmla="*/ 558800 h 3768823"/>
              <a:gd name="connsiteX11" fmla="*/ 2616200 w 9359900"/>
              <a:gd name="connsiteY11" fmla="*/ 266700 h 3768823"/>
              <a:gd name="connsiteX12" fmla="*/ 2933700 w 9359900"/>
              <a:gd name="connsiteY12" fmla="*/ 812800 h 3768823"/>
              <a:gd name="connsiteX13" fmla="*/ 3149600 w 9359900"/>
              <a:gd name="connsiteY13" fmla="*/ 1054100 h 3768823"/>
              <a:gd name="connsiteX14" fmla="*/ 3470795 w 9359900"/>
              <a:gd name="connsiteY14" fmla="*/ 1032520 h 3768823"/>
              <a:gd name="connsiteX15" fmla="*/ 3614811 w 9359900"/>
              <a:gd name="connsiteY15" fmla="*/ 888504 h 3768823"/>
              <a:gd name="connsiteX16" fmla="*/ 3974851 w 9359900"/>
              <a:gd name="connsiteY16" fmla="*/ 888504 h 3768823"/>
              <a:gd name="connsiteX17" fmla="*/ 4262883 w 9359900"/>
              <a:gd name="connsiteY17" fmla="*/ 384448 h 3768823"/>
              <a:gd name="connsiteX18" fmla="*/ 4694931 w 9359900"/>
              <a:gd name="connsiteY18" fmla="*/ 384448 h 3768823"/>
              <a:gd name="connsiteX19" fmla="*/ 5126979 w 9359900"/>
              <a:gd name="connsiteY19" fmla="*/ 312440 h 3768823"/>
              <a:gd name="connsiteX20" fmla="*/ 6135091 w 9359900"/>
              <a:gd name="connsiteY20" fmla="*/ 312440 h 3768823"/>
              <a:gd name="connsiteX21" fmla="*/ 6423123 w 9359900"/>
              <a:gd name="connsiteY21" fmla="*/ 96416 h 3768823"/>
              <a:gd name="connsiteX22" fmla="*/ 6855172 w 9359900"/>
              <a:gd name="connsiteY22" fmla="*/ 672479 h 3768823"/>
              <a:gd name="connsiteX23" fmla="*/ 7359228 w 9359900"/>
              <a:gd name="connsiteY23" fmla="*/ 1032519 h 3768823"/>
              <a:gd name="connsiteX24" fmla="*/ 8079308 w 9359900"/>
              <a:gd name="connsiteY24" fmla="*/ 1104527 h 3768823"/>
              <a:gd name="connsiteX25" fmla="*/ 8367340 w 9359900"/>
              <a:gd name="connsiteY25" fmla="*/ 1392559 h 3768823"/>
              <a:gd name="connsiteX26" fmla="*/ 9359900 w 9359900"/>
              <a:gd name="connsiteY26" fmla="*/ 1752599 h 3768823"/>
              <a:gd name="connsiteX27" fmla="*/ 9359900 w 9359900"/>
              <a:gd name="connsiteY27" fmla="*/ 2976735 h 3768823"/>
              <a:gd name="connsiteX28" fmla="*/ 9087420 w 9359900"/>
              <a:gd name="connsiteY28" fmla="*/ 2976735 h 3768823"/>
              <a:gd name="connsiteX29" fmla="*/ 8799388 w 9359900"/>
              <a:gd name="connsiteY29" fmla="*/ 2976735 h 3768823"/>
              <a:gd name="connsiteX30" fmla="*/ 8583364 w 9359900"/>
              <a:gd name="connsiteY30" fmla="*/ 2904727 h 3768823"/>
              <a:gd name="connsiteX31" fmla="*/ 8151316 w 9359900"/>
              <a:gd name="connsiteY31" fmla="*/ 2760711 h 3768823"/>
              <a:gd name="connsiteX32" fmla="*/ 7719268 w 9359900"/>
              <a:gd name="connsiteY32" fmla="*/ 2688703 h 3768823"/>
              <a:gd name="connsiteX33" fmla="*/ 7503244 w 9359900"/>
              <a:gd name="connsiteY33" fmla="*/ 2688703 h 3768823"/>
              <a:gd name="connsiteX34" fmla="*/ 7359228 w 9359900"/>
              <a:gd name="connsiteY34" fmla="*/ 2904727 h 3768823"/>
              <a:gd name="connsiteX35" fmla="*/ 7023100 w 9359900"/>
              <a:gd name="connsiteY35" fmla="*/ 3022599 h 3768823"/>
              <a:gd name="connsiteX36" fmla="*/ 4622924 w 9359900"/>
              <a:gd name="connsiteY36" fmla="*/ 3768823 h 3768823"/>
              <a:gd name="connsiteX0" fmla="*/ 0 w 9359900"/>
              <a:gd name="connsiteY0" fmla="*/ 0 h 3768823"/>
              <a:gd name="connsiteX1" fmla="*/ 254000 w 9359900"/>
              <a:gd name="connsiteY1" fmla="*/ 177800 h 3768823"/>
              <a:gd name="connsiteX2" fmla="*/ 482600 w 9359900"/>
              <a:gd name="connsiteY2" fmla="*/ 165100 h 3768823"/>
              <a:gd name="connsiteX3" fmla="*/ 762000 w 9359900"/>
              <a:gd name="connsiteY3" fmla="*/ 495300 h 3768823"/>
              <a:gd name="connsiteX4" fmla="*/ 914400 w 9359900"/>
              <a:gd name="connsiteY4" fmla="*/ 469900 h 3768823"/>
              <a:gd name="connsiteX5" fmla="*/ 1625600 w 9359900"/>
              <a:gd name="connsiteY5" fmla="*/ 1016000 h 3768823"/>
              <a:gd name="connsiteX6" fmla="*/ 1765300 w 9359900"/>
              <a:gd name="connsiteY6" fmla="*/ 990600 h 3768823"/>
              <a:gd name="connsiteX7" fmla="*/ 1968500 w 9359900"/>
              <a:gd name="connsiteY7" fmla="*/ 977900 h 3768823"/>
              <a:gd name="connsiteX8" fmla="*/ 2108200 w 9359900"/>
              <a:gd name="connsiteY8" fmla="*/ 812800 h 3768823"/>
              <a:gd name="connsiteX9" fmla="*/ 2082800 w 9359900"/>
              <a:gd name="connsiteY9" fmla="*/ 660400 h 3768823"/>
              <a:gd name="connsiteX10" fmla="*/ 2120900 w 9359900"/>
              <a:gd name="connsiteY10" fmla="*/ 558800 h 3768823"/>
              <a:gd name="connsiteX11" fmla="*/ 2616200 w 9359900"/>
              <a:gd name="connsiteY11" fmla="*/ 266700 h 3768823"/>
              <a:gd name="connsiteX12" fmla="*/ 2933700 w 9359900"/>
              <a:gd name="connsiteY12" fmla="*/ 812800 h 3768823"/>
              <a:gd name="connsiteX13" fmla="*/ 3149600 w 9359900"/>
              <a:gd name="connsiteY13" fmla="*/ 1054100 h 3768823"/>
              <a:gd name="connsiteX14" fmla="*/ 3470795 w 9359900"/>
              <a:gd name="connsiteY14" fmla="*/ 1032520 h 3768823"/>
              <a:gd name="connsiteX15" fmla="*/ 3614811 w 9359900"/>
              <a:gd name="connsiteY15" fmla="*/ 888504 h 3768823"/>
              <a:gd name="connsiteX16" fmla="*/ 3974851 w 9359900"/>
              <a:gd name="connsiteY16" fmla="*/ 888504 h 3768823"/>
              <a:gd name="connsiteX17" fmla="*/ 4262883 w 9359900"/>
              <a:gd name="connsiteY17" fmla="*/ 384448 h 3768823"/>
              <a:gd name="connsiteX18" fmla="*/ 4694931 w 9359900"/>
              <a:gd name="connsiteY18" fmla="*/ 384448 h 3768823"/>
              <a:gd name="connsiteX19" fmla="*/ 5126979 w 9359900"/>
              <a:gd name="connsiteY19" fmla="*/ 312440 h 3768823"/>
              <a:gd name="connsiteX20" fmla="*/ 6135091 w 9359900"/>
              <a:gd name="connsiteY20" fmla="*/ 312440 h 3768823"/>
              <a:gd name="connsiteX21" fmla="*/ 6423123 w 9359900"/>
              <a:gd name="connsiteY21" fmla="*/ 96416 h 3768823"/>
              <a:gd name="connsiteX22" fmla="*/ 6855172 w 9359900"/>
              <a:gd name="connsiteY22" fmla="*/ 672479 h 3768823"/>
              <a:gd name="connsiteX23" fmla="*/ 7359228 w 9359900"/>
              <a:gd name="connsiteY23" fmla="*/ 1032519 h 3768823"/>
              <a:gd name="connsiteX24" fmla="*/ 8079308 w 9359900"/>
              <a:gd name="connsiteY24" fmla="*/ 1104527 h 3768823"/>
              <a:gd name="connsiteX25" fmla="*/ 8367340 w 9359900"/>
              <a:gd name="connsiteY25" fmla="*/ 1392559 h 3768823"/>
              <a:gd name="connsiteX26" fmla="*/ 9359900 w 9359900"/>
              <a:gd name="connsiteY26" fmla="*/ 1752599 h 3768823"/>
              <a:gd name="connsiteX27" fmla="*/ 9359900 w 9359900"/>
              <a:gd name="connsiteY27" fmla="*/ 2976735 h 3768823"/>
              <a:gd name="connsiteX28" fmla="*/ 9087420 w 9359900"/>
              <a:gd name="connsiteY28" fmla="*/ 2976735 h 3768823"/>
              <a:gd name="connsiteX29" fmla="*/ 8799388 w 9359900"/>
              <a:gd name="connsiteY29" fmla="*/ 2976735 h 3768823"/>
              <a:gd name="connsiteX30" fmla="*/ 8583364 w 9359900"/>
              <a:gd name="connsiteY30" fmla="*/ 2904727 h 3768823"/>
              <a:gd name="connsiteX31" fmla="*/ 8151316 w 9359900"/>
              <a:gd name="connsiteY31" fmla="*/ 2760711 h 3768823"/>
              <a:gd name="connsiteX32" fmla="*/ 7719268 w 9359900"/>
              <a:gd name="connsiteY32" fmla="*/ 2688703 h 3768823"/>
              <a:gd name="connsiteX33" fmla="*/ 7503244 w 9359900"/>
              <a:gd name="connsiteY33" fmla="*/ 2688703 h 3768823"/>
              <a:gd name="connsiteX34" fmla="*/ 7359228 w 9359900"/>
              <a:gd name="connsiteY34" fmla="*/ 2904727 h 3768823"/>
              <a:gd name="connsiteX35" fmla="*/ 6927180 w 9359900"/>
              <a:gd name="connsiteY35" fmla="*/ 2976735 h 3768823"/>
              <a:gd name="connsiteX36" fmla="*/ 4622924 w 9359900"/>
              <a:gd name="connsiteY36" fmla="*/ 3768823 h 3768823"/>
              <a:gd name="connsiteX0" fmla="*/ 0 w 9359900"/>
              <a:gd name="connsiteY0" fmla="*/ 0 h 3768823"/>
              <a:gd name="connsiteX1" fmla="*/ 254000 w 9359900"/>
              <a:gd name="connsiteY1" fmla="*/ 177800 h 3768823"/>
              <a:gd name="connsiteX2" fmla="*/ 482600 w 9359900"/>
              <a:gd name="connsiteY2" fmla="*/ 165100 h 3768823"/>
              <a:gd name="connsiteX3" fmla="*/ 762000 w 9359900"/>
              <a:gd name="connsiteY3" fmla="*/ 495300 h 3768823"/>
              <a:gd name="connsiteX4" fmla="*/ 914400 w 9359900"/>
              <a:gd name="connsiteY4" fmla="*/ 469900 h 3768823"/>
              <a:gd name="connsiteX5" fmla="*/ 1625600 w 9359900"/>
              <a:gd name="connsiteY5" fmla="*/ 1016000 h 3768823"/>
              <a:gd name="connsiteX6" fmla="*/ 1765300 w 9359900"/>
              <a:gd name="connsiteY6" fmla="*/ 990600 h 3768823"/>
              <a:gd name="connsiteX7" fmla="*/ 1968500 w 9359900"/>
              <a:gd name="connsiteY7" fmla="*/ 977900 h 3768823"/>
              <a:gd name="connsiteX8" fmla="*/ 2108200 w 9359900"/>
              <a:gd name="connsiteY8" fmla="*/ 812800 h 3768823"/>
              <a:gd name="connsiteX9" fmla="*/ 2082800 w 9359900"/>
              <a:gd name="connsiteY9" fmla="*/ 660400 h 3768823"/>
              <a:gd name="connsiteX10" fmla="*/ 2120900 w 9359900"/>
              <a:gd name="connsiteY10" fmla="*/ 558800 h 3768823"/>
              <a:gd name="connsiteX11" fmla="*/ 2616200 w 9359900"/>
              <a:gd name="connsiteY11" fmla="*/ 266700 h 3768823"/>
              <a:gd name="connsiteX12" fmla="*/ 2933700 w 9359900"/>
              <a:gd name="connsiteY12" fmla="*/ 812800 h 3768823"/>
              <a:gd name="connsiteX13" fmla="*/ 3149600 w 9359900"/>
              <a:gd name="connsiteY13" fmla="*/ 1054100 h 3768823"/>
              <a:gd name="connsiteX14" fmla="*/ 3470795 w 9359900"/>
              <a:gd name="connsiteY14" fmla="*/ 1032520 h 3768823"/>
              <a:gd name="connsiteX15" fmla="*/ 3614811 w 9359900"/>
              <a:gd name="connsiteY15" fmla="*/ 888504 h 3768823"/>
              <a:gd name="connsiteX16" fmla="*/ 3974851 w 9359900"/>
              <a:gd name="connsiteY16" fmla="*/ 888504 h 3768823"/>
              <a:gd name="connsiteX17" fmla="*/ 4262883 w 9359900"/>
              <a:gd name="connsiteY17" fmla="*/ 384448 h 3768823"/>
              <a:gd name="connsiteX18" fmla="*/ 4694931 w 9359900"/>
              <a:gd name="connsiteY18" fmla="*/ 384448 h 3768823"/>
              <a:gd name="connsiteX19" fmla="*/ 5126979 w 9359900"/>
              <a:gd name="connsiteY19" fmla="*/ 312440 h 3768823"/>
              <a:gd name="connsiteX20" fmla="*/ 6135091 w 9359900"/>
              <a:gd name="connsiteY20" fmla="*/ 312440 h 3768823"/>
              <a:gd name="connsiteX21" fmla="*/ 6423123 w 9359900"/>
              <a:gd name="connsiteY21" fmla="*/ 96416 h 3768823"/>
              <a:gd name="connsiteX22" fmla="*/ 6855172 w 9359900"/>
              <a:gd name="connsiteY22" fmla="*/ 672479 h 3768823"/>
              <a:gd name="connsiteX23" fmla="*/ 7359228 w 9359900"/>
              <a:gd name="connsiteY23" fmla="*/ 1032519 h 3768823"/>
              <a:gd name="connsiteX24" fmla="*/ 8079308 w 9359900"/>
              <a:gd name="connsiteY24" fmla="*/ 1104527 h 3768823"/>
              <a:gd name="connsiteX25" fmla="*/ 8367340 w 9359900"/>
              <a:gd name="connsiteY25" fmla="*/ 1392559 h 3768823"/>
              <a:gd name="connsiteX26" fmla="*/ 9359900 w 9359900"/>
              <a:gd name="connsiteY26" fmla="*/ 1752599 h 3768823"/>
              <a:gd name="connsiteX27" fmla="*/ 9359900 w 9359900"/>
              <a:gd name="connsiteY27" fmla="*/ 2976735 h 3768823"/>
              <a:gd name="connsiteX28" fmla="*/ 9087420 w 9359900"/>
              <a:gd name="connsiteY28" fmla="*/ 2976735 h 3768823"/>
              <a:gd name="connsiteX29" fmla="*/ 8799388 w 9359900"/>
              <a:gd name="connsiteY29" fmla="*/ 2976735 h 3768823"/>
              <a:gd name="connsiteX30" fmla="*/ 8583364 w 9359900"/>
              <a:gd name="connsiteY30" fmla="*/ 2904727 h 3768823"/>
              <a:gd name="connsiteX31" fmla="*/ 8151316 w 9359900"/>
              <a:gd name="connsiteY31" fmla="*/ 2760711 h 3768823"/>
              <a:gd name="connsiteX32" fmla="*/ 7719268 w 9359900"/>
              <a:gd name="connsiteY32" fmla="*/ 2688703 h 3768823"/>
              <a:gd name="connsiteX33" fmla="*/ 7503244 w 9359900"/>
              <a:gd name="connsiteY33" fmla="*/ 2688703 h 3768823"/>
              <a:gd name="connsiteX34" fmla="*/ 7359228 w 9359900"/>
              <a:gd name="connsiteY34" fmla="*/ 2904727 h 3768823"/>
              <a:gd name="connsiteX35" fmla="*/ 6927180 w 9359900"/>
              <a:gd name="connsiteY35" fmla="*/ 2976735 h 3768823"/>
              <a:gd name="connsiteX36" fmla="*/ 6731000 w 9359900"/>
              <a:gd name="connsiteY36" fmla="*/ 3035299 h 3768823"/>
              <a:gd name="connsiteX37" fmla="*/ 4622924 w 9359900"/>
              <a:gd name="connsiteY37" fmla="*/ 3768823 h 3768823"/>
              <a:gd name="connsiteX0" fmla="*/ 0 w 9359900"/>
              <a:gd name="connsiteY0" fmla="*/ 0 h 3768823"/>
              <a:gd name="connsiteX1" fmla="*/ 254000 w 9359900"/>
              <a:gd name="connsiteY1" fmla="*/ 177800 h 3768823"/>
              <a:gd name="connsiteX2" fmla="*/ 482600 w 9359900"/>
              <a:gd name="connsiteY2" fmla="*/ 165100 h 3768823"/>
              <a:gd name="connsiteX3" fmla="*/ 762000 w 9359900"/>
              <a:gd name="connsiteY3" fmla="*/ 495300 h 3768823"/>
              <a:gd name="connsiteX4" fmla="*/ 914400 w 9359900"/>
              <a:gd name="connsiteY4" fmla="*/ 469900 h 3768823"/>
              <a:gd name="connsiteX5" fmla="*/ 1625600 w 9359900"/>
              <a:gd name="connsiteY5" fmla="*/ 1016000 h 3768823"/>
              <a:gd name="connsiteX6" fmla="*/ 1765300 w 9359900"/>
              <a:gd name="connsiteY6" fmla="*/ 990600 h 3768823"/>
              <a:gd name="connsiteX7" fmla="*/ 1968500 w 9359900"/>
              <a:gd name="connsiteY7" fmla="*/ 977900 h 3768823"/>
              <a:gd name="connsiteX8" fmla="*/ 2108200 w 9359900"/>
              <a:gd name="connsiteY8" fmla="*/ 812800 h 3768823"/>
              <a:gd name="connsiteX9" fmla="*/ 2082800 w 9359900"/>
              <a:gd name="connsiteY9" fmla="*/ 660400 h 3768823"/>
              <a:gd name="connsiteX10" fmla="*/ 2120900 w 9359900"/>
              <a:gd name="connsiteY10" fmla="*/ 558800 h 3768823"/>
              <a:gd name="connsiteX11" fmla="*/ 2616200 w 9359900"/>
              <a:gd name="connsiteY11" fmla="*/ 266700 h 3768823"/>
              <a:gd name="connsiteX12" fmla="*/ 2933700 w 9359900"/>
              <a:gd name="connsiteY12" fmla="*/ 812800 h 3768823"/>
              <a:gd name="connsiteX13" fmla="*/ 3149600 w 9359900"/>
              <a:gd name="connsiteY13" fmla="*/ 1054100 h 3768823"/>
              <a:gd name="connsiteX14" fmla="*/ 3470795 w 9359900"/>
              <a:gd name="connsiteY14" fmla="*/ 1032520 h 3768823"/>
              <a:gd name="connsiteX15" fmla="*/ 3614811 w 9359900"/>
              <a:gd name="connsiteY15" fmla="*/ 888504 h 3768823"/>
              <a:gd name="connsiteX16" fmla="*/ 3974851 w 9359900"/>
              <a:gd name="connsiteY16" fmla="*/ 888504 h 3768823"/>
              <a:gd name="connsiteX17" fmla="*/ 4262883 w 9359900"/>
              <a:gd name="connsiteY17" fmla="*/ 384448 h 3768823"/>
              <a:gd name="connsiteX18" fmla="*/ 4694931 w 9359900"/>
              <a:gd name="connsiteY18" fmla="*/ 384448 h 3768823"/>
              <a:gd name="connsiteX19" fmla="*/ 5126979 w 9359900"/>
              <a:gd name="connsiteY19" fmla="*/ 312440 h 3768823"/>
              <a:gd name="connsiteX20" fmla="*/ 6135091 w 9359900"/>
              <a:gd name="connsiteY20" fmla="*/ 312440 h 3768823"/>
              <a:gd name="connsiteX21" fmla="*/ 6423123 w 9359900"/>
              <a:gd name="connsiteY21" fmla="*/ 96416 h 3768823"/>
              <a:gd name="connsiteX22" fmla="*/ 6855172 w 9359900"/>
              <a:gd name="connsiteY22" fmla="*/ 672479 h 3768823"/>
              <a:gd name="connsiteX23" fmla="*/ 7359228 w 9359900"/>
              <a:gd name="connsiteY23" fmla="*/ 1032519 h 3768823"/>
              <a:gd name="connsiteX24" fmla="*/ 8079308 w 9359900"/>
              <a:gd name="connsiteY24" fmla="*/ 1104527 h 3768823"/>
              <a:gd name="connsiteX25" fmla="*/ 8367340 w 9359900"/>
              <a:gd name="connsiteY25" fmla="*/ 1392559 h 3768823"/>
              <a:gd name="connsiteX26" fmla="*/ 9359900 w 9359900"/>
              <a:gd name="connsiteY26" fmla="*/ 1752599 h 3768823"/>
              <a:gd name="connsiteX27" fmla="*/ 9359900 w 9359900"/>
              <a:gd name="connsiteY27" fmla="*/ 2976735 h 3768823"/>
              <a:gd name="connsiteX28" fmla="*/ 9087420 w 9359900"/>
              <a:gd name="connsiteY28" fmla="*/ 2976735 h 3768823"/>
              <a:gd name="connsiteX29" fmla="*/ 8799388 w 9359900"/>
              <a:gd name="connsiteY29" fmla="*/ 2976735 h 3768823"/>
              <a:gd name="connsiteX30" fmla="*/ 8583364 w 9359900"/>
              <a:gd name="connsiteY30" fmla="*/ 2904727 h 3768823"/>
              <a:gd name="connsiteX31" fmla="*/ 8151316 w 9359900"/>
              <a:gd name="connsiteY31" fmla="*/ 2760711 h 3768823"/>
              <a:gd name="connsiteX32" fmla="*/ 7719268 w 9359900"/>
              <a:gd name="connsiteY32" fmla="*/ 2688703 h 3768823"/>
              <a:gd name="connsiteX33" fmla="*/ 7503244 w 9359900"/>
              <a:gd name="connsiteY33" fmla="*/ 2688703 h 3768823"/>
              <a:gd name="connsiteX34" fmla="*/ 7359228 w 9359900"/>
              <a:gd name="connsiteY34" fmla="*/ 2904727 h 3768823"/>
              <a:gd name="connsiteX35" fmla="*/ 6927180 w 9359900"/>
              <a:gd name="connsiteY35" fmla="*/ 2976735 h 3768823"/>
              <a:gd name="connsiteX36" fmla="*/ 6731000 w 9359900"/>
              <a:gd name="connsiteY36" fmla="*/ 3035299 h 3768823"/>
              <a:gd name="connsiteX37" fmla="*/ 4622924 w 9359900"/>
              <a:gd name="connsiteY37" fmla="*/ 3768823 h 3768823"/>
              <a:gd name="connsiteX0" fmla="*/ 0 w 9359900"/>
              <a:gd name="connsiteY0" fmla="*/ 0 h 3768823"/>
              <a:gd name="connsiteX1" fmla="*/ 254000 w 9359900"/>
              <a:gd name="connsiteY1" fmla="*/ 177800 h 3768823"/>
              <a:gd name="connsiteX2" fmla="*/ 482600 w 9359900"/>
              <a:gd name="connsiteY2" fmla="*/ 165100 h 3768823"/>
              <a:gd name="connsiteX3" fmla="*/ 762000 w 9359900"/>
              <a:gd name="connsiteY3" fmla="*/ 495300 h 3768823"/>
              <a:gd name="connsiteX4" fmla="*/ 914400 w 9359900"/>
              <a:gd name="connsiteY4" fmla="*/ 469900 h 3768823"/>
              <a:gd name="connsiteX5" fmla="*/ 1625600 w 9359900"/>
              <a:gd name="connsiteY5" fmla="*/ 1016000 h 3768823"/>
              <a:gd name="connsiteX6" fmla="*/ 1765300 w 9359900"/>
              <a:gd name="connsiteY6" fmla="*/ 990600 h 3768823"/>
              <a:gd name="connsiteX7" fmla="*/ 1968500 w 9359900"/>
              <a:gd name="connsiteY7" fmla="*/ 977900 h 3768823"/>
              <a:gd name="connsiteX8" fmla="*/ 2108200 w 9359900"/>
              <a:gd name="connsiteY8" fmla="*/ 812800 h 3768823"/>
              <a:gd name="connsiteX9" fmla="*/ 2082800 w 9359900"/>
              <a:gd name="connsiteY9" fmla="*/ 660400 h 3768823"/>
              <a:gd name="connsiteX10" fmla="*/ 2120900 w 9359900"/>
              <a:gd name="connsiteY10" fmla="*/ 558800 h 3768823"/>
              <a:gd name="connsiteX11" fmla="*/ 2616200 w 9359900"/>
              <a:gd name="connsiteY11" fmla="*/ 266700 h 3768823"/>
              <a:gd name="connsiteX12" fmla="*/ 2933700 w 9359900"/>
              <a:gd name="connsiteY12" fmla="*/ 812800 h 3768823"/>
              <a:gd name="connsiteX13" fmla="*/ 3149600 w 9359900"/>
              <a:gd name="connsiteY13" fmla="*/ 1054100 h 3768823"/>
              <a:gd name="connsiteX14" fmla="*/ 3470795 w 9359900"/>
              <a:gd name="connsiteY14" fmla="*/ 1032520 h 3768823"/>
              <a:gd name="connsiteX15" fmla="*/ 3614811 w 9359900"/>
              <a:gd name="connsiteY15" fmla="*/ 888504 h 3768823"/>
              <a:gd name="connsiteX16" fmla="*/ 3974851 w 9359900"/>
              <a:gd name="connsiteY16" fmla="*/ 888504 h 3768823"/>
              <a:gd name="connsiteX17" fmla="*/ 4262883 w 9359900"/>
              <a:gd name="connsiteY17" fmla="*/ 384448 h 3768823"/>
              <a:gd name="connsiteX18" fmla="*/ 4694931 w 9359900"/>
              <a:gd name="connsiteY18" fmla="*/ 384448 h 3768823"/>
              <a:gd name="connsiteX19" fmla="*/ 5126979 w 9359900"/>
              <a:gd name="connsiteY19" fmla="*/ 312440 h 3768823"/>
              <a:gd name="connsiteX20" fmla="*/ 6135091 w 9359900"/>
              <a:gd name="connsiteY20" fmla="*/ 312440 h 3768823"/>
              <a:gd name="connsiteX21" fmla="*/ 6423123 w 9359900"/>
              <a:gd name="connsiteY21" fmla="*/ 96416 h 3768823"/>
              <a:gd name="connsiteX22" fmla="*/ 6855172 w 9359900"/>
              <a:gd name="connsiteY22" fmla="*/ 672479 h 3768823"/>
              <a:gd name="connsiteX23" fmla="*/ 7359228 w 9359900"/>
              <a:gd name="connsiteY23" fmla="*/ 1032519 h 3768823"/>
              <a:gd name="connsiteX24" fmla="*/ 8079308 w 9359900"/>
              <a:gd name="connsiteY24" fmla="*/ 1104527 h 3768823"/>
              <a:gd name="connsiteX25" fmla="*/ 8367340 w 9359900"/>
              <a:gd name="connsiteY25" fmla="*/ 1392559 h 3768823"/>
              <a:gd name="connsiteX26" fmla="*/ 9359900 w 9359900"/>
              <a:gd name="connsiteY26" fmla="*/ 1752599 h 3768823"/>
              <a:gd name="connsiteX27" fmla="*/ 9359900 w 9359900"/>
              <a:gd name="connsiteY27" fmla="*/ 2976735 h 3768823"/>
              <a:gd name="connsiteX28" fmla="*/ 9087420 w 9359900"/>
              <a:gd name="connsiteY28" fmla="*/ 2976735 h 3768823"/>
              <a:gd name="connsiteX29" fmla="*/ 8799388 w 9359900"/>
              <a:gd name="connsiteY29" fmla="*/ 2976735 h 3768823"/>
              <a:gd name="connsiteX30" fmla="*/ 8583364 w 9359900"/>
              <a:gd name="connsiteY30" fmla="*/ 2904727 h 3768823"/>
              <a:gd name="connsiteX31" fmla="*/ 8151316 w 9359900"/>
              <a:gd name="connsiteY31" fmla="*/ 2760711 h 3768823"/>
              <a:gd name="connsiteX32" fmla="*/ 7719268 w 9359900"/>
              <a:gd name="connsiteY32" fmla="*/ 2688703 h 3768823"/>
              <a:gd name="connsiteX33" fmla="*/ 7503244 w 9359900"/>
              <a:gd name="connsiteY33" fmla="*/ 2688703 h 3768823"/>
              <a:gd name="connsiteX34" fmla="*/ 7359228 w 9359900"/>
              <a:gd name="connsiteY34" fmla="*/ 2904727 h 3768823"/>
              <a:gd name="connsiteX35" fmla="*/ 6927180 w 9359900"/>
              <a:gd name="connsiteY35" fmla="*/ 2976735 h 3768823"/>
              <a:gd name="connsiteX36" fmla="*/ 6731000 w 9359900"/>
              <a:gd name="connsiteY36" fmla="*/ 3035299 h 3768823"/>
              <a:gd name="connsiteX37" fmla="*/ 4622924 w 9359900"/>
              <a:gd name="connsiteY37" fmla="*/ 3768823 h 3768823"/>
              <a:gd name="connsiteX0" fmla="*/ 0 w 9359900"/>
              <a:gd name="connsiteY0" fmla="*/ 0 h 3768823"/>
              <a:gd name="connsiteX1" fmla="*/ 254000 w 9359900"/>
              <a:gd name="connsiteY1" fmla="*/ 177800 h 3768823"/>
              <a:gd name="connsiteX2" fmla="*/ 482600 w 9359900"/>
              <a:gd name="connsiteY2" fmla="*/ 165100 h 3768823"/>
              <a:gd name="connsiteX3" fmla="*/ 762000 w 9359900"/>
              <a:gd name="connsiteY3" fmla="*/ 495300 h 3768823"/>
              <a:gd name="connsiteX4" fmla="*/ 914400 w 9359900"/>
              <a:gd name="connsiteY4" fmla="*/ 469900 h 3768823"/>
              <a:gd name="connsiteX5" fmla="*/ 1625600 w 9359900"/>
              <a:gd name="connsiteY5" fmla="*/ 1016000 h 3768823"/>
              <a:gd name="connsiteX6" fmla="*/ 1765300 w 9359900"/>
              <a:gd name="connsiteY6" fmla="*/ 990600 h 3768823"/>
              <a:gd name="connsiteX7" fmla="*/ 1968500 w 9359900"/>
              <a:gd name="connsiteY7" fmla="*/ 977900 h 3768823"/>
              <a:gd name="connsiteX8" fmla="*/ 2108200 w 9359900"/>
              <a:gd name="connsiteY8" fmla="*/ 812800 h 3768823"/>
              <a:gd name="connsiteX9" fmla="*/ 2082800 w 9359900"/>
              <a:gd name="connsiteY9" fmla="*/ 660400 h 3768823"/>
              <a:gd name="connsiteX10" fmla="*/ 2120900 w 9359900"/>
              <a:gd name="connsiteY10" fmla="*/ 558800 h 3768823"/>
              <a:gd name="connsiteX11" fmla="*/ 2616200 w 9359900"/>
              <a:gd name="connsiteY11" fmla="*/ 266700 h 3768823"/>
              <a:gd name="connsiteX12" fmla="*/ 2933700 w 9359900"/>
              <a:gd name="connsiteY12" fmla="*/ 812800 h 3768823"/>
              <a:gd name="connsiteX13" fmla="*/ 3149600 w 9359900"/>
              <a:gd name="connsiteY13" fmla="*/ 1054100 h 3768823"/>
              <a:gd name="connsiteX14" fmla="*/ 3470795 w 9359900"/>
              <a:gd name="connsiteY14" fmla="*/ 1032520 h 3768823"/>
              <a:gd name="connsiteX15" fmla="*/ 3614811 w 9359900"/>
              <a:gd name="connsiteY15" fmla="*/ 888504 h 3768823"/>
              <a:gd name="connsiteX16" fmla="*/ 3974851 w 9359900"/>
              <a:gd name="connsiteY16" fmla="*/ 888504 h 3768823"/>
              <a:gd name="connsiteX17" fmla="*/ 4262883 w 9359900"/>
              <a:gd name="connsiteY17" fmla="*/ 384448 h 3768823"/>
              <a:gd name="connsiteX18" fmla="*/ 4694931 w 9359900"/>
              <a:gd name="connsiteY18" fmla="*/ 384448 h 3768823"/>
              <a:gd name="connsiteX19" fmla="*/ 5126979 w 9359900"/>
              <a:gd name="connsiteY19" fmla="*/ 312440 h 3768823"/>
              <a:gd name="connsiteX20" fmla="*/ 6135091 w 9359900"/>
              <a:gd name="connsiteY20" fmla="*/ 312440 h 3768823"/>
              <a:gd name="connsiteX21" fmla="*/ 6423123 w 9359900"/>
              <a:gd name="connsiteY21" fmla="*/ 96416 h 3768823"/>
              <a:gd name="connsiteX22" fmla="*/ 6855172 w 9359900"/>
              <a:gd name="connsiteY22" fmla="*/ 672479 h 3768823"/>
              <a:gd name="connsiteX23" fmla="*/ 7359228 w 9359900"/>
              <a:gd name="connsiteY23" fmla="*/ 1032519 h 3768823"/>
              <a:gd name="connsiteX24" fmla="*/ 8079308 w 9359900"/>
              <a:gd name="connsiteY24" fmla="*/ 1104527 h 3768823"/>
              <a:gd name="connsiteX25" fmla="*/ 8367340 w 9359900"/>
              <a:gd name="connsiteY25" fmla="*/ 1392559 h 3768823"/>
              <a:gd name="connsiteX26" fmla="*/ 9359900 w 9359900"/>
              <a:gd name="connsiteY26" fmla="*/ 1752599 h 3768823"/>
              <a:gd name="connsiteX27" fmla="*/ 9359900 w 9359900"/>
              <a:gd name="connsiteY27" fmla="*/ 2976735 h 3768823"/>
              <a:gd name="connsiteX28" fmla="*/ 9087420 w 9359900"/>
              <a:gd name="connsiteY28" fmla="*/ 2976735 h 3768823"/>
              <a:gd name="connsiteX29" fmla="*/ 8799388 w 9359900"/>
              <a:gd name="connsiteY29" fmla="*/ 2976735 h 3768823"/>
              <a:gd name="connsiteX30" fmla="*/ 8583364 w 9359900"/>
              <a:gd name="connsiteY30" fmla="*/ 2904727 h 3768823"/>
              <a:gd name="connsiteX31" fmla="*/ 8151316 w 9359900"/>
              <a:gd name="connsiteY31" fmla="*/ 2760711 h 3768823"/>
              <a:gd name="connsiteX32" fmla="*/ 7719268 w 9359900"/>
              <a:gd name="connsiteY32" fmla="*/ 2688703 h 3768823"/>
              <a:gd name="connsiteX33" fmla="*/ 7503244 w 9359900"/>
              <a:gd name="connsiteY33" fmla="*/ 2688703 h 3768823"/>
              <a:gd name="connsiteX34" fmla="*/ 7359228 w 9359900"/>
              <a:gd name="connsiteY34" fmla="*/ 2904727 h 3768823"/>
              <a:gd name="connsiteX35" fmla="*/ 6927180 w 9359900"/>
              <a:gd name="connsiteY35" fmla="*/ 2976735 h 3768823"/>
              <a:gd name="connsiteX36" fmla="*/ 6639148 w 9359900"/>
              <a:gd name="connsiteY36" fmla="*/ 2976735 h 3768823"/>
              <a:gd name="connsiteX37" fmla="*/ 4622924 w 9359900"/>
              <a:gd name="connsiteY37" fmla="*/ 3768823 h 3768823"/>
              <a:gd name="connsiteX0" fmla="*/ 0 w 9359900"/>
              <a:gd name="connsiteY0" fmla="*/ 0 h 4488903"/>
              <a:gd name="connsiteX1" fmla="*/ 254000 w 9359900"/>
              <a:gd name="connsiteY1" fmla="*/ 177800 h 4488903"/>
              <a:gd name="connsiteX2" fmla="*/ 482600 w 9359900"/>
              <a:gd name="connsiteY2" fmla="*/ 165100 h 4488903"/>
              <a:gd name="connsiteX3" fmla="*/ 762000 w 9359900"/>
              <a:gd name="connsiteY3" fmla="*/ 495300 h 4488903"/>
              <a:gd name="connsiteX4" fmla="*/ 914400 w 9359900"/>
              <a:gd name="connsiteY4" fmla="*/ 469900 h 4488903"/>
              <a:gd name="connsiteX5" fmla="*/ 1625600 w 9359900"/>
              <a:gd name="connsiteY5" fmla="*/ 1016000 h 4488903"/>
              <a:gd name="connsiteX6" fmla="*/ 1765300 w 9359900"/>
              <a:gd name="connsiteY6" fmla="*/ 990600 h 4488903"/>
              <a:gd name="connsiteX7" fmla="*/ 1968500 w 9359900"/>
              <a:gd name="connsiteY7" fmla="*/ 977900 h 4488903"/>
              <a:gd name="connsiteX8" fmla="*/ 2108200 w 9359900"/>
              <a:gd name="connsiteY8" fmla="*/ 812800 h 4488903"/>
              <a:gd name="connsiteX9" fmla="*/ 2082800 w 9359900"/>
              <a:gd name="connsiteY9" fmla="*/ 660400 h 4488903"/>
              <a:gd name="connsiteX10" fmla="*/ 2120900 w 9359900"/>
              <a:gd name="connsiteY10" fmla="*/ 558800 h 4488903"/>
              <a:gd name="connsiteX11" fmla="*/ 2616200 w 9359900"/>
              <a:gd name="connsiteY11" fmla="*/ 266700 h 4488903"/>
              <a:gd name="connsiteX12" fmla="*/ 2933700 w 9359900"/>
              <a:gd name="connsiteY12" fmla="*/ 812800 h 4488903"/>
              <a:gd name="connsiteX13" fmla="*/ 3149600 w 9359900"/>
              <a:gd name="connsiteY13" fmla="*/ 1054100 h 4488903"/>
              <a:gd name="connsiteX14" fmla="*/ 3470795 w 9359900"/>
              <a:gd name="connsiteY14" fmla="*/ 1032520 h 4488903"/>
              <a:gd name="connsiteX15" fmla="*/ 3614811 w 9359900"/>
              <a:gd name="connsiteY15" fmla="*/ 888504 h 4488903"/>
              <a:gd name="connsiteX16" fmla="*/ 3974851 w 9359900"/>
              <a:gd name="connsiteY16" fmla="*/ 888504 h 4488903"/>
              <a:gd name="connsiteX17" fmla="*/ 4262883 w 9359900"/>
              <a:gd name="connsiteY17" fmla="*/ 384448 h 4488903"/>
              <a:gd name="connsiteX18" fmla="*/ 4694931 w 9359900"/>
              <a:gd name="connsiteY18" fmla="*/ 384448 h 4488903"/>
              <a:gd name="connsiteX19" fmla="*/ 5126979 w 9359900"/>
              <a:gd name="connsiteY19" fmla="*/ 312440 h 4488903"/>
              <a:gd name="connsiteX20" fmla="*/ 6135091 w 9359900"/>
              <a:gd name="connsiteY20" fmla="*/ 312440 h 4488903"/>
              <a:gd name="connsiteX21" fmla="*/ 6423123 w 9359900"/>
              <a:gd name="connsiteY21" fmla="*/ 96416 h 4488903"/>
              <a:gd name="connsiteX22" fmla="*/ 6855172 w 9359900"/>
              <a:gd name="connsiteY22" fmla="*/ 672479 h 4488903"/>
              <a:gd name="connsiteX23" fmla="*/ 7359228 w 9359900"/>
              <a:gd name="connsiteY23" fmla="*/ 1032519 h 4488903"/>
              <a:gd name="connsiteX24" fmla="*/ 8079308 w 9359900"/>
              <a:gd name="connsiteY24" fmla="*/ 1104527 h 4488903"/>
              <a:gd name="connsiteX25" fmla="*/ 8367340 w 9359900"/>
              <a:gd name="connsiteY25" fmla="*/ 1392559 h 4488903"/>
              <a:gd name="connsiteX26" fmla="*/ 9359900 w 9359900"/>
              <a:gd name="connsiteY26" fmla="*/ 1752599 h 4488903"/>
              <a:gd name="connsiteX27" fmla="*/ 9359900 w 9359900"/>
              <a:gd name="connsiteY27" fmla="*/ 2976735 h 4488903"/>
              <a:gd name="connsiteX28" fmla="*/ 9087420 w 9359900"/>
              <a:gd name="connsiteY28" fmla="*/ 2976735 h 4488903"/>
              <a:gd name="connsiteX29" fmla="*/ 8799388 w 9359900"/>
              <a:gd name="connsiteY29" fmla="*/ 2976735 h 4488903"/>
              <a:gd name="connsiteX30" fmla="*/ 8583364 w 9359900"/>
              <a:gd name="connsiteY30" fmla="*/ 2904727 h 4488903"/>
              <a:gd name="connsiteX31" fmla="*/ 8151316 w 9359900"/>
              <a:gd name="connsiteY31" fmla="*/ 2760711 h 4488903"/>
              <a:gd name="connsiteX32" fmla="*/ 7719268 w 9359900"/>
              <a:gd name="connsiteY32" fmla="*/ 2688703 h 4488903"/>
              <a:gd name="connsiteX33" fmla="*/ 7503244 w 9359900"/>
              <a:gd name="connsiteY33" fmla="*/ 2688703 h 4488903"/>
              <a:gd name="connsiteX34" fmla="*/ 7359228 w 9359900"/>
              <a:gd name="connsiteY34" fmla="*/ 2904727 h 4488903"/>
              <a:gd name="connsiteX35" fmla="*/ 6927180 w 9359900"/>
              <a:gd name="connsiteY35" fmla="*/ 2976735 h 4488903"/>
              <a:gd name="connsiteX36" fmla="*/ 6639148 w 9359900"/>
              <a:gd name="connsiteY36" fmla="*/ 2976735 h 4488903"/>
              <a:gd name="connsiteX37" fmla="*/ 5415012 w 9359900"/>
              <a:gd name="connsiteY37" fmla="*/ 4488903 h 4488903"/>
              <a:gd name="connsiteX0" fmla="*/ 0 w 9359900"/>
              <a:gd name="connsiteY0" fmla="*/ 0 h 4488903"/>
              <a:gd name="connsiteX1" fmla="*/ 254000 w 9359900"/>
              <a:gd name="connsiteY1" fmla="*/ 177800 h 4488903"/>
              <a:gd name="connsiteX2" fmla="*/ 482600 w 9359900"/>
              <a:gd name="connsiteY2" fmla="*/ 165100 h 4488903"/>
              <a:gd name="connsiteX3" fmla="*/ 762000 w 9359900"/>
              <a:gd name="connsiteY3" fmla="*/ 495300 h 4488903"/>
              <a:gd name="connsiteX4" fmla="*/ 914400 w 9359900"/>
              <a:gd name="connsiteY4" fmla="*/ 469900 h 4488903"/>
              <a:gd name="connsiteX5" fmla="*/ 1625600 w 9359900"/>
              <a:gd name="connsiteY5" fmla="*/ 1016000 h 4488903"/>
              <a:gd name="connsiteX6" fmla="*/ 1765300 w 9359900"/>
              <a:gd name="connsiteY6" fmla="*/ 990600 h 4488903"/>
              <a:gd name="connsiteX7" fmla="*/ 1968500 w 9359900"/>
              <a:gd name="connsiteY7" fmla="*/ 977900 h 4488903"/>
              <a:gd name="connsiteX8" fmla="*/ 2108200 w 9359900"/>
              <a:gd name="connsiteY8" fmla="*/ 812800 h 4488903"/>
              <a:gd name="connsiteX9" fmla="*/ 2082800 w 9359900"/>
              <a:gd name="connsiteY9" fmla="*/ 660400 h 4488903"/>
              <a:gd name="connsiteX10" fmla="*/ 2120900 w 9359900"/>
              <a:gd name="connsiteY10" fmla="*/ 558800 h 4488903"/>
              <a:gd name="connsiteX11" fmla="*/ 2616200 w 9359900"/>
              <a:gd name="connsiteY11" fmla="*/ 266700 h 4488903"/>
              <a:gd name="connsiteX12" fmla="*/ 2933700 w 9359900"/>
              <a:gd name="connsiteY12" fmla="*/ 812800 h 4488903"/>
              <a:gd name="connsiteX13" fmla="*/ 3149600 w 9359900"/>
              <a:gd name="connsiteY13" fmla="*/ 1054100 h 4488903"/>
              <a:gd name="connsiteX14" fmla="*/ 3470795 w 9359900"/>
              <a:gd name="connsiteY14" fmla="*/ 1032520 h 4488903"/>
              <a:gd name="connsiteX15" fmla="*/ 3614811 w 9359900"/>
              <a:gd name="connsiteY15" fmla="*/ 888504 h 4488903"/>
              <a:gd name="connsiteX16" fmla="*/ 3974851 w 9359900"/>
              <a:gd name="connsiteY16" fmla="*/ 888504 h 4488903"/>
              <a:gd name="connsiteX17" fmla="*/ 4262883 w 9359900"/>
              <a:gd name="connsiteY17" fmla="*/ 384448 h 4488903"/>
              <a:gd name="connsiteX18" fmla="*/ 4694931 w 9359900"/>
              <a:gd name="connsiteY18" fmla="*/ 384448 h 4488903"/>
              <a:gd name="connsiteX19" fmla="*/ 5126979 w 9359900"/>
              <a:gd name="connsiteY19" fmla="*/ 312440 h 4488903"/>
              <a:gd name="connsiteX20" fmla="*/ 6135091 w 9359900"/>
              <a:gd name="connsiteY20" fmla="*/ 312440 h 4488903"/>
              <a:gd name="connsiteX21" fmla="*/ 6423123 w 9359900"/>
              <a:gd name="connsiteY21" fmla="*/ 96416 h 4488903"/>
              <a:gd name="connsiteX22" fmla="*/ 6855172 w 9359900"/>
              <a:gd name="connsiteY22" fmla="*/ 672479 h 4488903"/>
              <a:gd name="connsiteX23" fmla="*/ 7359228 w 9359900"/>
              <a:gd name="connsiteY23" fmla="*/ 1032519 h 4488903"/>
              <a:gd name="connsiteX24" fmla="*/ 8079308 w 9359900"/>
              <a:gd name="connsiteY24" fmla="*/ 1104527 h 4488903"/>
              <a:gd name="connsiteX25" fmla="*/ 8367340 w 9359900"/>
              <a:gd name="connsiteY25" fmla="*/ 1392559 h 4488903"/>
              <a:gd name="connsiteX26" fmla="*/ 9359900 w 9359900"/>
              <a:gd name="connsiteY26" fmla="*/ 1752599 h 4488903"/>
              <a:gd name="connsiteX27" fmla="*/ 9359900 w 9359900"/>
              <a:gd name="connsiteY27" fmla="*/ 2976735 h 4488903"/>
              <a:gd name="connsiteX28" fmla="*/ 9087420 w 9359900"/>
              <a:gd name="connsiteY28" fmla="*/ 2976735 h 4488903"/>
              <a:gd name="connsiteX29" fmla="*/ 8799388 w 9359900"/>
              <a:gd name="connsiteY29" fmla="*/ 2976735 h 4488903"/>
              <a:gd name="connsiteX30" fmla="*/ 8583364 w 9359900"/>
              <a:gd name="connsiteY30" fmla="*/ 2904727 h 4488903"/>
              <a:gd name="connsiteX31" fmla="*/ 8151316 w 9359900"/>
              <a:gd name="connsiteY31" fmla="*/ 2760711 h 4488903"/>
              <a:gd name="connsiteX32" fmla="*/ 7719268 w 9359900"/>
              <a:gd name="connsiteY32" fmla="*/ 2688703 h 4488903"/>
              <a:gd name="connsiteX33" fmla="*/ 7503244 w 9359900"/>
              <a:gd name="connsiteY33" fmla="*/ 2688703 h 4488903"/>
              <a:gd name="connsiteX34" fmla="*/ 7359228 w 9359900"/>
              <a:gd name="connsiteY34" fmla="*/ 2904727 h 4488903"/>
              <a:gd name="connsiteX35" fmla="*/ 6927180 w 9359900"/>
              <a:gd name="connsiteY35" fmla="*/ 2976735 h 4488903"/>
              <a:gd name="connsiteX36" fmla="*/ 6639148 w 9359900"/>
              <a:gd name="connsiteY36" fmla="*/ 2976735 h 4488903"/>
              <a:gd name="connsiteX37" fmla="*/ 5415012 w 9359900"/>
              <a:gd name="connsiteY37" fmla="*/ 4488903 h 4488903"/>
              <a:gd name="connsiteX0" fmla="*/ 0 w 9359900"/>
              <a:gd name="connsiteY0" fmla="*/ 0 h 4488903"/>
              <a:gd name="connsiteX1" fmla="*/ 254000 w 9359900"/>
              <a:gd name="connsiteY1" fmla="*/ 177800 h 4488903"/>
              <a:gd name="connsiteX2" fmla="*/ 482600 w 9359900"/>
              <a:gd name="connsiteY2" fmla="*/ 165100 h 4488903"/>
              <a:gd name="connsiteX3" fmla="*/ 762000 w 9359900"/>
              <a:gd name="connsiteY3" fmla="*/ 495300 h 4488903"/>
              <a:gd name="connsiteX4" fmla="*/ 914400 w 9359900"/>
              <a:gd name="connsiteY4" fmla="*/ 469900 h 4488903"/>
              <a:gd name="connsiteX5" fmla="*/ 1625600 w 9359900"/>
              <a:gd name="connsiteY5" fmla="*/ 1016000 h 4488903"/>
              <a:gd name="connsiteX6" fmla="*/ 1765300 w 9359900"/>
              <a:gd name="connsiteY6" fmla="*/ 990600 h 4488903"/>
              <a:gd name="connsiteX7" fmla="*/ 1968500 w 9359900"/>
              <a:gd name="connsiteY7" fmla="*/ 977900 h 4488903"/>
              <a:gd name="connsiteX8" fmla="*/ 2108200 w 9359900"/>
              <a:gd name="connsiteY8" fmla="*/ 812800 h 4488903"/>
              <a:gd name="connsiteX9" fmla="*/ 2082800 w 9359900"/>
              <a:gd name="connsiteY9" fmla="*/ 660400 h 4488903"/>
              <a:gd name="connsiteX10" fmla="*/ 2120900 w 9359900"/>
              <a:gd name="connsiteY10" fmla="*/ 558800 h 4488903"/>
              <a:gd name="connsiteX11" fmla="*/ 2616200 w 9359900"/>
              <a:gd name="connsiteY11" fmla="*/ 266700 h 4488903"/>
              <a:gd name="connsiteX12" fmla="*/ 2933700 w 9359900"/>
              <a:gd name="connsiteY12" fmla="*/ 812800 h 4488903"/>
              <a:gd name="connsiteX13" fmla="*/ 3149600 w 9359900"/>
              <a:gd name="connsiteY13" fmla="*/ 1054100 h 4488903"/>
              <a:gd name="connsiteX14" fmla="*/ 3470795 w 9359900"/>
              <a:gd name="connsiteY14" fmla="*/ 1032520 h 4488903"/>
              <a:gd name="connsiteX15" fmla="*/ 3614811 w 9359900"/>
              <a:gd name="connsiteY15" fmla="*/ 888504 h 4488903"/>
              <a:gd name="connsiteX16" fmla="*/ 3974851 w 9359900"/>
              <a:gd name="connsiteY16" fmla="*/ 888504 h 4488903"/>
              <a:gd name="connsiteX17" fmla="*/ 4262883 w 9359900"/>
              <a:gd name="connsiteY17" fmla="*/ 384448 h 4488903"/>
              <a:gd name="connsiteX18" fmla="*/ 4694931 w 9359900"/>
              <a:gd name="connsiteY18" fmla="*/ 384448 h 4488903"/>
              <a:gd name="connsiteX19" fmla="*/ 5126979 w 9359900"/>
              <a:gd name="connsiteY19" fmla="*/ 312440 h 4488903"/>
              <a:gd name="connsiteX20" fmla="*/ 6135091 w 9359900"/>
              <a:gd name="connsiteY20" fmla="*/ 312440 h 4488903"/>
              <a:gd name="connsiteX21" fmla="*/ 6423123 w 9359900"/>
              <a:gd name="connsiteY21" fmla="*/ 96416 h 4488903"/>
              <a:gd name="connsiteX22" fmla="*/ 6855172 w 9359900"/>
              <a:gd name="connsiteY22" fmla="*/ 672479 h 4488903"/>
              <a:gd name="connsiteX23" fmla="*/ 7359228 w 9359900"/>
              <a:gd name="connsiteY23" fmla="*/ 1032519 h 4488903"/>
              <a:gd name="connsiteX24" fmla="*/ 8079308 w 9359900"/>
              <a:gd name="connsiteY24" fmla="*/ 1104527 h 4488903"/>
              <a:gd name="connsiteX25" fmla="*/ 8367340 w 9359900"/>
              <a:gd name="connsiteY25" fmla="*/ 1392559 h 4488903"/>
              <a:gd name="connsiteX26" fmla="*/ 9359900 w 9359900"/>
              <a:gd name="connsiteY26" fmla="*/ 1752599 h 4488903"/>
              <a:gd name="connsiteX27" fmla="*/ 9359900 w 9359900"/>
              <a:gd name="connsiteY27" fmla="*/ 2976735 h 4488903"/>
              <a:gd name="connsiteX28" fmla="*/ 9087420 w 9359900"/>
              <a:gd name="connsiteY28" fmla="*/ 2976735 h 4488903"/>
              <a:gd name="connsiteX29" fmla="*/ 8799388 w 9359900"/>
              <a:gd name="connsiteY29" fmla="*/ 2976735 h 4488903"/>
              <a:gd name="connsiteX30" fmla="*/ 8583364 w 9359900"/>
              <a:gd name="connsiteY30" fmla="*/ 2904727 h 4488903"/>
              <a:gd name="connsiteX31" fmla="*/ 8151316 w 9359900"/>
              <a:gd name="connsiteY31" fmla="*/ 2760711 h 4488903"/>
              <a:gd name="connsiteX32" fmla="*/ 7719268 w 9359900"/>
              <a:gd name="connsiteY32" fmla="*/ 2688703 h 4488903"/>
              <a:gd name="connsiteX33" fmla="*/ 7503244 w 9359900"/>
              <a:gd name="connsiteY33" fmla="*/ 2688703 h 4488903"/>
              <a:gd name="connsiteX34" fmla="*/ 7359228 w 9359900"/>
              <a:gd name="connsiteY34" fmla="*/ 2904727 h 4488903"/>
              <a:gd name="connsiteX35" fmla="*/ 6927180 w 9359900"/>
              <a:gd name="connsiteY35" fmla="*/ 2976735 h 4488903"/>
              <a:gd name="connsiteX36" fmla="*/ 6639148 w 9359900"/>
              <a:gd name="connsiteY36" fmla="*/ 2976735 h 4488903"/>
              <a:gd name="connsiteX37" fmla="*/ 6451600 w 9359900"/>
              <a:gd name="connsiteY37" fmla="*/ 3187699 h 4488903"/>
              <a:gd name="connsiteX38" fmla="*/ 5415012 w 9359900"/>
              <a:gd name="connsiteY38" fmla="*/ 4488903 h 4488903"/>
              <a:gd name="connsiteX0" fmla="*/ 0 w 9359900"/>
              <a:gd name="connsiteY0" fmla="*/ 0 h 4488903"/>
              <a:gd name="connsiteX1" fmla="*/ 254000 w 9359900"/>
              <a:gd name="connsiteY1" fmla="*/ 177800 h 4488903"/>
              <a:gd name="connsiteX2" fmla="*/ 482600 w 9359900"/>
              <a:gd name="connsiteY2" fmla="*/ 165100 h 4488903"/>
              <a:gd name="connsiteX3" fmla="*/ 762000 w 9359900"/>
              <a:gd name="connsiteY3" fmla="*/ 495300 h 4488903"/>
              <a:gd name="connsiteX4" fmla="*/ 914400 w 9359900"/>
              <a:gd name="connsiteY4" fmla="*/ 469900 h 4488903"/>
              <a:gd name="connsiteX5" fmla="*/ 1625600 w 9359900"/>
              <a:gd name="connsiteY5" fmla="*/ 1016000 h 4488903"/>
              <a:gd name="connsiteX6" fmla="*/ 1765300 w 9359900"/>
              <a:gd name="connsiteY6" fmla="*/ 990600 h 4488903"/>
              <a:gd name="connsiteX7" fmla="*/ 1968500 w 9359900"/>
              <a:gd name="connsiteY7" fmla="*/ 977900 h 4488903"/>
              <a:gd name="connsiteX8" fmla="*/ 2108200 w 9359900"/>
              <a:gd name="connsiteY8" fmla="*/ 812800 h 4488903"/>
              <a:gd name="connsiteX9" fmla="*/ 2082800 w 9359900"/>
              <a:gd name="connsiteY9" fmla="*/ 660400 h 4488903"/>
              <a:gd name="connsiteX10" fmla="*/ 2120900 w 9359900"/>
              <a:gd name="connsiteY10" fmla="*/ 558800 h 4488903"/>
              <a:gd name="connsiteX11" fmla="*/ 2616200 w 9359900"/>
              <a:gd name="connsiteY11" fmla="*/ 266700 h 4488903"/>
              <a:gd name="connsiteX12" fmla="*/ 2933700 w 9359900"/>
              <a:gd name="connsiteY12" fmla="*/ 812800 h 4488903"/>
              <a:gd name="connsiteX13" fmla="*/ 3149600 w 9359900"/>
              <a:gd name="connsiteY13" fmla="*/ 1054100 h 4488903"/>
              <a:gd name="connsiteX14" fmla="*/ 3470795 w 9359900"/>
              <a:gd name="connsiteY14" fmla="*/ 1032520 h 4488903"/>
              <a:gd name="connsiteX15" fmla="*/ 3614811 w 9359900"/>
              <a:gd name="connsiteY15" fmla="*/ 888504 h 4488903"/>
              <a:gd name="connsiteX16" fmla="*/ 3974851 w 9359900"/>
              <a:gd name="connsiteY16" fmla="*/ 888504 h 4488903"/>
              <a:gd name="connsiteX17" fmla="*/ 4262883 w 9359900"/>
              <a:gd name="connsiteY17" fmla="*/ 384448 h 4488903"/>
              <a:gd name="connsiteX18" fmla="*/ 4694931 w 9359900"/>
              <a:gd name="connsiteY18" fmla="*/ 384448 h 4488903"/>
              <a:gd name="connsiteX19" fmla="*/ 5126979 w 9359900"/>
              <a:gd name="connsiteY19" fmla="*/ 312440 h 4488903"/>
              <a:gd name="connsiteX20" fmla="*/ 6135091 w 9359900"/>
              <a:gd name="connsiteY20" fmla="*/ 312440 h 4488903"/>
              <a:gd name="connsiteX21" fmla="*/ 6423123 w 9359900"/>
              <a:gd name="connsiteY21" fmla="*/ 96416 h 4488903"/>
              <a:gd name="connsiteX22" fmla="*/ 6855172 w 9359900"/>
              <a:gd name="connsiteY22" fmla="*/ 672479 h 4488903"/>
              <a:gd name="connsiteX23" fmla="*/ 7359228 w 9359900"/>
              <a:gd name="connsiteY23" fmla="*/ 1032519 h 4488903"/>
              <a:gd name="connsiteX24" fmla="*/ 8079308 w 9359900"/>
              <a:gd name="connsiteY24" fmla="*/ 1104527 h 4488903"/>
              <a:gd name="connsiteX25" fmla="*/ 8367340 w 9359900"/>
              <a:gd name="connsiteY25" fmla="*/ 1392559 h 4488903"/>
              <a:gd name="connsiteX26" fmla="*/ 9359900 w 9359900"/>
              <a:gd name="connsiteY26" fmla="*/ 1752599 h 4488903"/>
              <a:gd name="connsiteX27" fmla="*/ 9359900 w 9359900"/>
              <a:gd name="connsiteY27" fmla="*/ 2976735 h 4488903"/>
              <a:gd name="connsiteX28" fmla="*/ 9087420 w 9359900"/>
              <a:gd name="connsiteY28" fmla="*/ 2976735 h 4488903"/>
              <a:gd name="connsiteX29" fmla="*/ 8799388 w 9359900"/>
              <a:gd name="connsiteY29" fmla="*/ 2976735 h 4488903"/>
              <a:gd name="connsiteX30" fmla="*/ 8583364 w 9359900"/>
              <a:gd name="connsiteY30" fmla="*/ 2904727 h 4488903"/>
              <a:gd name="connsiteX31" fmla="*/ 8151316 w 9359900"/>
              <a:gd name="connsiteY31" fmla="*/ 2760711 h 4488903"/>
              <a:gd name="connsiteX32" fmla="*/ 7719268 w 9359900"/>
              <a:gd name="connsiteY32" fmla="*/ 2688703 h 4488903"/>
              <a:gd name="connsiteX33" fmla="*/ 7503244 w 9359900"/>
              <a:gd name="connsiteY33" fmla="*/ 2688703 h 4488903"/>
              <a:gd name="connsiteX34" fmla="*/ 7359228 w 9359900"/>
              <a:gd name="connsiteY34" fmla="*/ 2904727 h 4488903"/>
              <a:gd name="connsiteX35" fmla="*/ 6927180 w 9359900"/>
              <a:gd name="connsiteY35" fmla="*/ 2976735 h 4488903"/>
              <a:gd name="connsiteX36" fmla="*/ 6639148 w 9359900"/>
              <a:gd name="connsiteY36" fmla="*/ 2976735 h 4488903"/>
              <a:gd name="connsiteX37" fmla="*/ 6451600 w 9359900"/>
              <a:gd name="connsiteY37" fmla="*/ 3187699 h 4488903"/>
              <a:gd name="connsiteX38" fmla="*/ 5415012 w 9359900"/>
              <a:gd name="connsiteY38" fmla="*/ 4488903 h 4488903"/>
              <a:gd name="connsiteX0" fmla="*/ 0 w 9359900"/>
              <a:gd name="connsiteY0" fmla="*/ 0 h 4488903"/>
              <a:gd name="connsiteX1" fmla="*/ 254000 w 9359900"/>
              <a:gd name="connsiteY1" fmla="*/ 177800 h 4488903"/>
              <a:gd name="connsiteX2" fmla="*/ 482600 w 9359900"/>
              <a:gd name="connsiteY2" fmla="*/ 165100 h 4488903"/>
              <a:gd name="connsiteX3" fmla="*/ 762000 w 9359900"/>
              <a:gd name="connsiteY3" fmla="*/ 495300 h 4488903"/>
              <a:gd name="connsiteX4" fmla="*/ 914400 w 9359900"/>
              <a:gd name="connsiteY4" fmla="*/ 469900 h 4488903"/>
              <a:gd name="connsiteX5" fmla="*/ 1625600 w 9359900"/>
              <a:gd name="connsiteY5" fmla="*/ 1016000 h 4488903"/>
              <a:gd name="connsiteX6" fmla="*/ 1765300 w 9359900"/>
              <a:gd name="connsiteY6" fmla="*/ 990600 h 4488903"/>
              <a:gd name="connsiteX7" fmla="*/ 1968500 w 9359900"/>
              <a:gd name="connsiteY7" fmla="*/ 977900 h 4488903"/>
              <a:gd name="connsiteX8" fmla="*/ 2108200 w 9359900"/>
              <a:gd name="connsiteY8" fmla="*/ 812800 h 4488903"/>
              <a:gd name="connsiteX9" fmla="*/ 2082800 w 9359900"/>
              <a:gd name="connsiteY9" fmla="*/ 660400 h 4488903"/>
              <a:gd name="connsiteX10" fmla="*/ 2120900 w 9359900"/>
              <a:gd name="connsiteY10" fmla="*/ 558800 h 4488903"/>
              <a:gd name="connsiteX11" fmla="*/ 2616200 w 9359900"/>
              <a:gd name="connsiteY11" fmla="*/ 266700 h 4488903"/>
              <a:gd name="connsiteX12" fmla="*/ 2933700 w 9359900"/>
              <a:gd name="connsiteY12" fmla="*/ 812800 h 4488903"/>
              <a:gd name="connsiteX13" fmla="*/ 3149600 w 9359900"/>
              <a:gd name="connsiteY13" fmla="*/ 1054100 h 4488903"/>
              <a:gd name="connsiteX14" fmla="*/ 3470795 w 9359900"/>
              <a:gd name="connsiteY14" fmla="*/ 1032520 h 4488903"/>
              <a:gd name="connsiteX15" fmla="*/ 3614811 w 9359900"/>
              <a:gd name="connsiteY15" fmla="*/ 888504 h 4488903"/>
              <a:gd name="connsiteX16" fmla="*/ 3974851 w 9359900"/>
              <a:gd name="connsiteY16" fmla="*/ 888504 h 4488903"/>
              <a:gd name="connsiteX17" fmla="*/ 4262883 w 9359900"/>
              <a:gd name="connsiteY17" fmla="*/ 384448 h 4488903"/>
              <a:gd name="connsiteX18" fmla="*/ 4694931 w 9359900"/>
              <a:gd name="connsiteY18" fmla="*/ 384448 h 4488903"/>
              <a:gd name="connsiteX19" fmla="*/ 5126979 w 9359900"/>
              <a:gd name="connsiteY19" fmla="*/ 312440 h 4488903"/>
              <a:gd name="connsiteX20" fmla="*/ 6135091 w 9359900"/>
              <a:gd name="connsiteY20" fmla="*/ 312440 h 4488903"/>
              <a:gd name="connsiteX21" fmla="*/ 6423123 w 9359900"/>
              <a:gd name="connsiteY21" fmla="*/ 96416 h 4488903"/>
              <a:gd name="connsiteX22" fmla="*/ 6855172 w 9359900"/>
              <a:gd name="connsiteY22" fmla="*/ 672479 h 4488903"/>
              <a:gd name="connsiteX23" fmla="*/ 7359228 w 9359900"/>
              <a:gd name="connsiteY23" fmla="*/ 1032519 h 4488903"/>
              <a:gd name="connsiteX24" fmla="*/ 8079308 w 9359900"/>
              <a:gd name="connsiteY24" fmla="*/ 1104527 h 4488903"/>
              <a:gd name="connsiteX25" fmla="*/ 8367340 w 9359900"/>
              <a:gd name="connsiteY25" fmla="*/ 1392559 h 4488903"/>
              <a:gd name="connsiteX26" fmla="*/ 9359900 w 9359900"/>
              <a:gd name="connsiteY26" fmla="*/ 1752599 h 4488903"/>
              <a:gd name="connsiteX27" fmla="*/ 9359900 w 9359900"/>
              <a:gd name="connsiteY27" fmla="*/ 2976735 h 4488903"/>
              <a:gd name="connsiteX28" fmla="*/ 9087420 w 9359900"/>
              <a:gd name="connsiteY28" fmla="*/ 2976735 h 4488903"/>
              <a:gd name="connsiteX29" fmla="*/ 8799388 w 9359900"/>
              <a:gd name="connsiteY29" fmla="*/ 2976735 h 4488903"/>
              <a:gd name="connsiteX30" fmla="*/ 8583364 w 9359900"/>
              <a:gd name="connsiteY30" fmla="*/ 2904727 h 4488903"/>
              <a:gd name="connsiteX31" fmla="*/ 8151316 w 9359900"/>
              <a:gd name="connsiteY31" fmla="*/ 2760711 h 4488903"/>
              <a:gd name="connsiteX32" fmla="*/ 7719268 w 9359900"/>
              <a:gd name="connsiteY32" fmla="*/ 2688703 h 4488903"/>
              <a:gd name="connsiteX33" fmla="*/ 7503244 w 9359900"/>
              <a:gd name="connsiteY33" fmla="*/ 2688703 h 4488903"/>
              <a:gd name="connsiteX34" fmla="*/ 7359228 w 9359900"/>
              <a:gd name="connsiteY34" fmla="*/ 2904727 h 4488903"/>
              <a:gd name="connsiteX35" fmla="*/ 6927180 w 9359900"/>
              <a:gd name="connsiteY35" fmla="*/ 2976735 h 4488903"/>
              <a:gd name="connsiteX36" fmla="*/ 6639148 w 9359900"/>
              <a:gd name="connsiteY36" fmla="*/ 2976735 h 4488903"/>
              <a:gd name="connsiteX37" fmla="*/ 6451600 w 9359900"/>
              <a:gd name="connsiteY37" fmla="*/ 3187699 h 4488903"/>
              <a:gd name="connsiteX38" fmla="*/ 5415012 w 9359900"/>
              <a:gd name="connsiteY38" fmla="*/ 4488903 h 4488903"/>
              <a:gd name="connsiteX0" fmla="*/ 0 w 9359900"/>
              <a:gd name="connsiteY0" fmla="*/ 0 h 4488903"/>
              <a:gd name="connsiteX1" fmla="*/ 254000 w 9359900"/>
              <a:gd name="connsiteY1" fmla="*/ 177800 h 4488903"/>
              <a:gd name="connsiteX2" fmla="*/ 482600 w 9359900"/>
              <a:gd name="connsiteY2" fmla="*/ 165100 h 4488903"/>
              <a:gd name="connsiteX3" fmla="*/ 762000 w 9359900"/>
              <a:gd name="connsiteY3" fmla="*/ 495300 h 4488903"/>
              <a:gd name="connsiteX4" fmla="*/ 914400 w 9359900"/>
              <a:gd name="connsiteY4" fmla="*/ 469900 h 4488903"/>
              <a:gd name="connsiteX5" fmla="*/ 1625600 w 9359900"/>
              <a:gd name="connsiteY5" fmla="*/ 1016000 h 4488903"/>
              <a:gd name="connsiteX6" fmla="*/ 1765300 w 9359900"/>
              <a:gd name="connsiteY6" fmla="*/ 990600 h 4488903"/>
              <a:gd name="connsiteX7" fmla="*/ 1968500 w 9359900"/>
              <a:gd name="connsiteY7" fmla="*/ 977900 h 4488903"/>
              <a:gd name="connsiteX8" fmla="*/ 2108200 w 9359900"/>
              <a:gd name="connsiteY8" fmla="*/ 812800 h 4488903"/>
              <a:gd name="connsiteX9" fmla="*/ 2082800 w 9359900"/>
              <a:gd name="connsiteY9" fmla="*/ 660400 h 4488903"/>
              <a:gd name="connsiteX10" fmla="*/ 2120900 w 9359900"/>
              <a:gd name="connsiteY10" fmla="*/ 558800 h 4488903"/>
              <a:gd name="connsiteX11" fmla="*/ 2616200 w 9359900"/>
              <a:gd name="connsiteY11" fmla="*/ 266700 h 4488903"/>
              <a:gd name="connsiteX12" fmla="*/ 2933700 w 9359900"/>
              <a:gd name="connsiteY12" fmla="*/ 812800 h 4488903"/>
              <a:gd name="connsiteX13" fmla="*/ 3149600 w 9359900"/>
              <a:gd name="connsiteY13" fmla="*/ 1054100 h 4488903"/>
              <a:gd name="connsiteX14" fmla="*/ 3470795 w 9359900"/>
              <a:gd name="connsiteY14" fmla="*/ 1032520 h 4488903"/>
              <a:gd name="connsiteX15" fmla="*/ 3614811 w 9359900"/>
              <a:gd name="connsiteY15" fmla="*/ 888504 h 4488903"/>
              <a:gd name="connsiteX16" fmla="*/ 3974851 w 9359900"/>
              <a:gd name="connsiteY16" fmla="*/ 888504 h 4488903"/>
              <a:gd name="connsiteX17" fmla="*/ 4262883 w 9359900"/>
              <a:gd name="connsiteY17" fmla="*/ 384448 h 4488903"/>
              <a:gd name="connsiteX18" fmla="*/ 4694931 w 9359900"/>
              <a:gd name="connsiteY18" fmla="*/ 384448 h 4488903"/>
              <a:gd name="connsiteX19" fmla="*/ 5126979 w 9359900"/>
              <a:gd name="connsiteY19" fmla="*/ 312440 h 4488903"/>
              <a:gd name="connsiteX20" fmla="*/ 6135091 w 9359900"/>
              <a:gd name="connsiteY20" fmla="*/ 312440 h 4488903"/>
              <a:gd name="connsiteX21" fmla="*/ 6423123 w 9359900"/>
              <a:gd name="connsiteY21" fmla="*/ 96416 h 4488903"/>
              <a:gd name="connsiteX22" fmla="*/ 6855172 w 9359900"/>
              <a:gd name="connsiteY22" fmla="*/ 672479 h 4488903"/>
              <a:gd name="connsiteX23" fmla="*/ 7359228 w 9359900"/>
              <a:gd name="connsiteY23" fmla="*/ 1032519 h 4488903"/>
              <a:gd name="connsiteX24" fmla="*/ 8079308 w 9359900"/>
              <a:gd name="connsiteY24" fmla="*/ 1104527 h 4488903"/>
              <a:gd name="connsiteX25" fmla="*/ 8367340 w 9359900"/>
              <a:gd name="connsiteY25" fmla="*/ 1392559 h 4488903"/>
              <a:gd name="connsiteX26" fmla="*/ 9359900 w 9359900"/>
              <a:gd name="connsiteY26" fmla="*/ 1752599 h 4488903"/>
              <a:gd name="connsiteX27" fmla="*/ 9359900 w 9359900"/>
              <a:gd name="connsiteY27" fmla="*/ 2976735 h 4488903"/>
              <a:gd name="connsiteX28" fmla="*/ 9087420 w 9359900"/>
              <a:gd name="connsiteY28" fmla="*/ 2976735 h 4488903"/>
              <a:gd name="connsiteX29" fmla="*/ 8799388 w 9359900"/>
              <a:gd name="connsiteY29" fmla="*/ 2976735 h 4488903"/>
              <a:gd name="connsiteX30" fmla="*/ 8583364 w 9359900"/>
              <a:gd name="connsiteY30" fmla="*/ 2904727 h 4488903"/>
              <a:gd name="connsiteX31" fmla="*/ 8151316 w 9359900"/>
              <a:gd name="connsiteY31" fmla="*/ 2760711 h 4488903"/>
              <a:gd name="connsiteX32" fmla="*/ 7719268 w 9359900"/>
              <a:gd name="connsiteY32" fmla="*/ 2688703 h 4488903"/>
              <a:gd name="connsiteX33" fmla="*/ 7503244 w 9359900"/>
              <a:gd name="connsiteY33" fmla="*/ 2688703 h 4488903"/>
              <a:gd name="connsiteX34" fmla="*/ 7359228 w 9359900"/>
              <a:gd name="connsiteY34" fmla="*/ 2904727 h 4488903"/>
              <a:gd name="connsiteX35" fmla="*/ 6927180 w 9359900"/>
              <a:gd name="connsiteY35" fmla="*/ 2976735 h 4488903"/>
              <a:gd name="connsiteX36" fmla="*/ 6639148 w 9359900"/>
              <a:gd name="connsiteY36" fmla="*/ 2976735 h 4488903"/>
              <a:gd name="connsiteX37" fmla="*/ 6351116 w 9359900"/>
              <a:gd name="connsiteY37" fmla="*/ 3120751 h 4488903"/>
              <a:gd name="connsiteX38" fmla="*/ 5415012 w 9359900"/>
              <a:gd name="connsiteY38" fmla="*/ 4488903 h 4488903"/>
              <a:gd name="connsiteX0" fmla="*/ 0 w 9359900"/>
              <a:gd name="connsiteY0" fmla="*/ 0 h 5181599"/>
              <a:gd name="connsiteX1" fmla="*/ 254000 w 9359900"/>
              <a:gd name="connsiteY1" fmla="*/ 177800 h 5181599"/>
              <a:gd name="connsiteX2" fmla="*/ 482600 w 9359900"/>
              <a:gd name="connsiteY2" fmla="*/ 165100 h 5181599"/>
              <a:gd name="connsiteX3" fmla="*/ 762000 w 9359900"/>
              <a:gd name="connsiteY3" fmla="*/ 495300 h 5181599"/>
              <a:gd name="connsiteX4" fmla="*/ 914400 w 9359900"/>
              <a:gd name="connsiteY4" fmla="*/ 469900 h 5181599"/>
              <a:gd name="connsiteX5" fmla="*/ 1625600 w 9359900"/>
              <a:gd name="connsiteY5" fmla="*/ 1016000 h 5181599"/>
              <a:gd name="connsiteX6" fmla="*/ 1765300 w 9359900"/>
              <a:gd name="connsiteY6" fmla="*/ 990600 h 5181599"/>
              <a:gd name="connsiteX7" fmla="*/ 1968500 w 9359900"/>
              <a:gd name="connsiteY7" fmla="*/ 977900 h 5181599"/>
              <a:gd name="connsiteX8" fmla="*/ 2108200 w 9359900"/>
              <a:gd name="connsiteY8" fmla="*/ 812800 h 5181599"/>
              <a:gd name="connsiteX9" fmla="*/ 2082800 w 9359900"/>
              <a:gd name="connsiteY9" fmla="*/ 660400 h 5181599"/>
              <a:gd name="connsiteX10" fmla="*/ 2120900 w 9359900"/>
              <a:gd name="connsiteY10" fmla="*/ 558800 h 5181599"/>
              <a:gd name="connsiteX11" fmla="*/ 2616200 w 9359900"/>
              <a:gd name="connsiteY11" fmla="*/ 266700 h 5181599"/>
              <a:gd name="connsiteX12" fmla="*/ 2933700 w 9359900"/>
              <a:gd name="connsiteY12" fmla="*/ 812800 h 5181599"/>
              <a:gd name="connsiteX13" fmla="*/ 3149600 w 9359900"/>
              <a:gd name="connsiteY13" fmla="*/ 1054100 h 5181599"/>
              <a:gd name="connsiteX14" fmla="*/ 3470795 w 9359900"/>
              <a:gd name="connsiteY14" fmla="*/ 1032520 h 5181599"/>
              <a:gd name="connsiteX15" fmla="*/ 3614811 w 9359900"/>
              <a:gd name="connsiteY15" fmla="*/ 888504 h 5181599"/>
              <a:gd name="connsiteX16" fmla="*/ 3974851 w 9359900"/>
              <a:gd name="connsiteY16" fmla="*/ 888504 h 5181599"/>
              <a:gd name="connsiteX17" fmla="*/ 4262883 w 9359900"/>
              <a:gd name="connsiteY17" fmla="*/ 384448 h 5181599"/>
              <a:gd name="connsiteX18" fmla="*/ 4694931 w 9359900"/>
              <a:gd name="connsiteY18" fmla="*/ 384448 h 5181599"/>
              <a:gd name="connsiteX19" fmla="*/ 5126979 w 9359900"/>
              <a:gd name="connsiteY19" fmla="*/ 312440 h 5181599"/>
              <a:gd name="connsiteX20" fmla="*/ 6135091 w 9359900"/>
              <a:gd name="connsiteY20" fmla="*/ 312440 h 5181599"/>
              <a:gd name="connsiteX21" fmla="*/ 6423123 w 9359900"/>
              <a:gd name="connsiteY21" fmla="*/ 96416 h 5181599"/>
              <a:gd name="connsiteX22" fmla="*/ 6855172 w 9359900"/>
              <a:gd name="connsiteY22" fmla="*/ 672479 h 5181599"/>
              <a:gd name="connsiteX23" fmla="*/ 7359228 w 9359900"/>
              <a:gd name="connsiteY23" fmla="*/ 1032519 h 5181599"/>
              <a:gd name="connsiteX24" fmla="*/ 8079308 w 9359900"/>
              <a:gd name="connsiteY24" fmla="*/ 1104527 h 5181599"/>
              <a:gd name="connsiteX25" fmla="*/ 8367340 w 9359900"/>
              <a:gd name="connsiteY25" fmla="*/ 1392559 h 5181599"/>
              <a:gd name="connsiteX26" fmla="*/ 9359900 w 9359900"/>
              <a:gd name="connsiteY26" fmla="*/ 1752599 h 5181599"/>
              <a:gd name="connsiteX27" fmla="*/ 9359900 w 9359900"/>
              <a:gd name="connsiteY27" fmla="*/ 2976735 h 5181599"/>
              <a:gd name="connsiteX28" fmla="*/ 9087420 w 9359900"/>
              <a:gd name="connsiteY28" fmla="*/ 2976735 h 5181599"/>
              <a:gd name="connsiteX29" fmla="*/ 8799388 w 9359900"/>
              <a:gd name="connsiteY29" fmla="*/ 2976735 h 5181599"/>
              <a:gd name="connsiteX30" fmla="*/ 8583364 w 9359900"/>
              <a:gd name="connsiteY30" fmla="*/ 2904727 h 5181599"/>
              <a:gd name="connsiteX31" fmla="*/ 8151316 w 9359900"/>
              <a:gd name="connsiteY31" fmla="*/ 2760711 h 5181599"/>
              <a:gd name="connsiteX32" fmla="*/ 7719268 w 9359900"/>
              <a:gd name="connsiteY32" fmla="*/ 2688703 h 5181599"/>
              <a:gd name="connsiteX33" fmla="*/ 7503244 w 9359900"/>
              <a:gd name="connsiteY33" fmla="*/ 2688703 h 5181599"/>
              <a:gd name="connsiteX34" fmla="*/ 7359228 w 9359900"/>
              <a:gd name="connsiteY34" fmla="*/ 2904727 h 5181599"/>
              <a:gd name="connsiteX35" fmla="*/ 6927180 w 9359900"/>
              <a:gd name="connsiteY35" fmla="*/ 2976735 h 5181599"/>
              <a:gd name="connsiteX36" fmla="*/ 6639148 w 9359900"/>
              <a:gd name="connsiteY36" fmla="*/ 2976735 h 5181599"/>
              <a:gd name="connsiteX37" fmla="*/ 6351116 w 9359900"/>
              <a:gd name="connsiteY37" fmla="*/ 3120751 h 5181599"/>
              <a:gd name="connsiteX38" fmla="*/ 3110756 w 9359900"/>
              <a:gd name="connsiteY38" fmla="*/ 5181599 h 5181599"/>
              <a:gd name="connsiteX0" fmla="*/ 0 w 9359900"/>
              <a:gd name="connsiteY0" fmla="*/ 0 h 5181599"/>
              <a:gd name="connsiteX1" fmla="*/ 254000 w 9359900"/>
              <a:gd name="connsiteY1" fmla="*/ 177800 h 5181599"/>
              <a:gd name="connsiteX2" fmla="*/ 482600 w 9359900"/>
              <a:gd name="connsiteY2" fmla="*/ 165100 h 5181599"/>
              <a:gd name="connsiteX3" fmla="*/ 762000 w 9359900"/>
              <a:gd name="connsiteY3" fmla="*/ 495300 h 5181599"/>
              <a:gd name="connsiteX4" fmla="*/ 914400 w 9359900"/>
              <a:gd name="connsiteY4" fmla="*/ 469900 h 5181599"/>
              <a:gd name="connsiteX5" fmla="*/ 1625600 w 9359900"/>
              <a:gd name="connsiteY5" fmla="*/ 1016000 h 5181599"/>
              <a:gd name="connsiteX6" fmla="*/ 1765300 w 9359900"/>
              <a:gd name="connsiteY6" fmla="*/ 990600 h 5181599"/>
              <a:gd name="connsiteX7" fmla="*/ 1968500 w 9359900"/>
              <a:gd name="connsiteY7" fmla="*/ 977900 h 5181599"/>
              <a:gd name="connsiteX8" fmla="*/ 2108200 w 9359900"/>
              <a:gd name="connsiteY8" fmla="*/ 812800 h 5181599"/>
              <a:gd name="connsiteX9" fmla="*/ 2082800 w 9359900"/>
              <a:gd name="connsiteY9" fmla="*/ 660400 h 5181599"/>
              <a:gd name="connsiteX10" fmla="*/ 2120900 w 9359900"/>
              <a:gd name="connsiteY10" fmla="*/ 558800 h 5181599"/>
              <a:gd name="connsiteX11" fmla="*/ 2616200 w 9359900"/>
              <a:gd name="connsiteY11" fmla="*/ 266700 h 5181599"/>
              <a:gd name="connsiteX12" fmla="*/ 2933700 w 9359900"/>
              <a:gd name="connsiteY12" fmla="*/ 812800 h 5181599"/>
              <a:gd name="connsiteX13" fmla="*/ 3149600 w 9359900"/>
              <a:gd name="connsiteY13" fmla="*/ 1054100 h 5181599"/>
              <a:gd name="connsiteX14" fmla="*/ 3470795 w 9359900"/>
              <a:gd name="connsiteY14" fmla="*/ 1032520 h 5181599"/>
              <a:gd name="connsiteX15" fmla="*/ 3614811 w 9359900"/>
              <a:gd name="connsiteY15" fmla="*/ 888504 h 5181599"/>
              <a:gd name="connsiteX16" fmla="*/ 3974851 w 9359900"/>
              <a:gd name="connsiteY16" fmla="*/ 888504 h 5181599"/>
              <a:gd name="connsiteX17" fmla="*/ 4262883 w 9359900"/>
              <a:gd name="connsiteY17" fmla="*/ 384448 h 5181599"/>
              <a:gd name="connsiteX18" fmla="*/ 4694931 w 9359900"/>
              <a:gd name="connsiteY18" fmla="*/ 384448 h 5181599"/>
              <a:gd name="connsiteX19" fmla="*/ 5126979 w 9359900"/>
              <a:gd name="connsiteY19" fmla="*/ 312440 h 5181599"/>
              <a:gd name="connsiteX20" fmla="*/ 6135091 w 9359900"/>
              <a:gd name="connsiteY20" fmla="*/ 312440 h 5181599"/>
              <a:gd name="connsiteX21" fmla="*/ 6423123 w 9359900"/>
              <a:gd name="connsiteY21" fmla="*/ 96416 h 5181599"/>
              <a:gd name="connsiteX22" fmla="*/ 6855172 w 9359900"/>
              <a:gd name="connsiteY22" fmla="*/ 672479 h 5181599"/>
              <a:gd name="connsiteX23" fmla="*/ 7359228 w 9359900"/>
              <a:gd name="connsiteY23" fmla="*/ 1032519 h 5181599"/>
              <a:gd name="connsiteX24" fmla="*/ 8079308 w 9359900"/>
              <a:gd name="connsiteY24" fmla="*/ 1104527 h 5181599"/>
              <a:gd name="connsiteX25" fmla="*/ 8367340 w 9359900"/>
              <a:gd name="connsiteY25" fmla="*/ 1392559 h 5181599"/>
              <a:gd name="connsiteX26" fmla="*/ 9359900 w 9359900"/>
              <a:gd name="connsiteY26" fmla="*/ 1752599 h 5181599"/>
              <a:gd name="connsiteX27" fmla="*/ 9359900 w 9359900"/>
              <a:gd name="connsiteY27" fmla="*/ 2976735 h 5181599"/>
              <a:gd name="connsiteX28" fmla="*/ 9087420 w 9359900"/>
              <a:gd name="connsiteY28" fmla="*/ 2976735 h 5181599"/>
              <a:gd name="connsiteX29" fmla="*/ 8799388 w 9359900"/>
              <a:gd name="connsiteY29" fmla="*/ 2976735 h 5181599"/>
              <a:gd name="connsiteX30" fmla="*/ 8583364 w 9359900"/>
              <a:gd name="connsiteY30" fmla="*/ 2904727 h 5181599"/>
              <a:gd name="connsiteX31" fmla="*/ 8151316 w 9359900"/>
              <a:gd name="connsiteY31" fmla="*/ 2760711 h 5181599"/>
              <a:gd name="connsiteX32" fmla="*/ 7719268 w 9359900"/>
              <a:gd name="connsiteY32" fmla="*/ 2688703 h 5181599"/>
              <a:gd name="connsiteX33" fmla="*/ 7503244 w 9359900"/>
              <a:gd name="connsiteY33" fmla="*/ 2688703 h 5181599"/>
              <a:gd name="connsiteX34" fmla="*/ 7359228 w 9359900"/>
              <a:gd name="connsiteY34" fmla="*/ 2904727 h 5181599"/>
              <a:gd name="connsiteX35" fmla="*/ 6927180 w 9359900"/>
              <a:gd name="connsiteY35" fmla="*/ 2976735 h 5181599"/>
              <a:gd name="connsiteX36" fmla="*/ 6639148 w 9359900"/>
              <a:gd name="connsiteY36" fmla="*/ 2976735 h 5181599"/>
              <a:gd name="connsiteX37" fmla="*/ 6351116 w 9359900"/>
              <a:gd name="connsiteY37" fmla="*/ 3120751 h 5181599"/>
              <a:gd name="connsiteX38" fmla="*/ 5765800 w 9359900"/>
              <a:gd name="connsiteY38" fmla="*/ 3479799 h 5181599"/>
              <a:gd name="connsiteX39" fmla="*/ 3110756 w 9359900"/>
              <a:gd name="connsiteY39" fmla="*/ 5181599 h 5181599"/>
              <a:gd name="connsiteX0" fmla="*/ 0 w 9359900"/>
              <a:gd name="connsiteY0" fmla="*/ 0 h 5181599"/>
              <a:gd name="connsiteX1" fmla="*/ 254000 w 9359900"/>
              <a:gd name="connsiteY1" fmla="*/ 177800 h 5181599"/>
              <a:gd name="connsiteX2" fmla="*/ 482600 w 9359900"/>
              <a:gd name="connsiteY2" fmla="*/ 165100 h 5181599"/>
              <a:gd name="connsiteX3" fmla="*/ 762000 w 9359900"/>
              <a:gd name="connsiteY3" fmla="*/ 495300 h 5181599"/>
              <a:gd name="connsiteX4" fmla="*/ 914400 w 9359900"/>
              <a:gd name="connsiteY4" fmla="*/ 469900 h 5181599"/>
              <a:gd name="connsiteX5" fmla="*/ 1625600 w 9359900"/>
              <a:gd name="connsiteY5" fmla="*/ 1016000 h 5181599"/>
              <a:gd name="connsiteX6" fmla="*/ 1765300 w 9359900"/>
              <a:gd name="connsiteY6" fmla="*/ 990600 h 5181599"/>
              <a:gd name="connsiteX7" fmla="*/ 1968500 w 9359900"/>
              <a:gd name="connsiteY7" fmla="*/ 977900 h 5181599"/>
              <a:gd name="connsiteX8" fmla="*/ 2108200 w 9359900"/>
              <a:gd name="connsiteY8" fmla="*/ 812800 h 5181599"/>
              <a:gd name="connsiteX9" fmla="*/ 2082800 w 9359900"/>
              <a:gd name="connsiteY9" fmla="*/ 660400 h 5181599"/>
              <a:gd name="connsiteX10" fmla="*/ 2120900 w 9359900"/>
              <a:gd name="connsiteY10" fmla="*/ 558800 h 5181599"/>
              <a:gd name="connsiteX11" fmla="*/ 2616200 w 9359900"/>
              <a:gd name="connsiteY11" fmla="*/ 266700 h 5181599"/>
              <a:gd name="connsiteX12" fmla="*/ 2933700 w 9359900"/>
              <a:gd name="connsiteY12" fmla="*/ 812800 h 5181599"/>
              <a:gd name="connsiteX13" fmla="*/ 3149600 w 9359900"/>
              <a:gd name="connsiteY13" fmla="*/ 1054100 h 5181599"/>
              <a:gd name="connsiteX14" fmla="*/ 3470795 w 9359900"/>
              <a:gd name="connsiteY14" fmla="*/ 1032520 h 5181599"/>
              <a:gd name="connsiteX15" fmla="*/ 3614811 w 9359900"/>
              <a:gd name="connsiteY15" fmla="*/ 888504 h 5181599"/>
              <a:gd name="connsiteX16" fmla="*/ 3974851 w 9359900"/>
              <a:gd name="connsiteY16" fmla="*/ 888504 h 5181599"/>
              <a:gd name="connsiteX17" fmla="*/ 4262883 w 9359900"/>
              <a:gd name="connsiteY17" fmla="*/ 384448 h 5181599"/>
              <a:gd name="connsiteX18" fmla="*/ 4694931 w 9359900"/>
              <a:gd name="connsiteY18" fmla="*/ 384448 h 5181599"/>
              <a:gd name="connsiteX19" fmla="*/ 5126979 w 9359900"/>
              <a:gd name="connsiteY19" fmla="*/ 312440 h 5181599"/>
              <a:gd name="connsiteX20" fmla="*/ 6135091 w 9359900"/>
              <a:gd name="connsiteY20" fmla="*/ 312440 h 5181599"/>
              <a:gd name="connsiteX21" fmla="*/ 6423123 w 9359900"/>
              <a:gd name="connsiteY21" fmla="*/ 96416 h 5181599"/>
              <a:gd name="connsiteX22" fmla="*/ 6855172 w 9359900"/>
              <a:gd name="connsiteY22" fmla="*/ 672479 h 5181599"/>
              <a:gd name="connsiteX23" fmla="*/ 7359228 w 9359900"/>
              <a:gd name="connsiteY23" fmla="*/ 1032519 h 5181599"/>
              <a:gd name="connsiteX24" fmla="*/ 8079308 w 9359900"/>
              <a:gd name="connsiteY24" fmla="*/ 1104527 h 5181599"/>
              <a:gd name="connsiteX25" fmla="*/ 8367340 w 9359900"/>
              <a:gd name="connsiteY25" fmla="*/ 1392559 h 5181599"/>
              <a:gd name="connsiteX26" fmla="*/ 9359900 w 9359900"/>
              <a:gd name="connsiteY26" fmla="*/ 1752599 h 5181599"/>
              <a:gd name="connsiteX27" fmla="*/ 9359900 w 9359900"/>
              <a:gd name="connsiteY27" fmla="*/ 2976735 h 5181599"/>
              <a:gd name="connsiteX28" fmla="*/ 9087420 w 9359900"/>
              <a:gd name="connsiteY28" fmla="*/ 2976735 h 5181599"/>
              <a:gd name="connsiteX29" fmla="*/ 8799388 w 9359900"/>
              <a:gd name="connsiteY29" fmla="*/ 2976735 h 5181599"/>
              <a:gd name="connsiteX30" fmla="*/ 8583364 w 9359900"/>
              <a:gd name="connsiteY30" fmla="*/ 2904727 h 5181599"/>
              <a:gd name="connsiteX31" fmla="*/ 8151316 w 9359900"/>
              <a:gd name="connsiteY31" fmla="*/ 2760711 h 5181599"/>
              <a:gd name="connsiteX32" fmla="*/ 7719268 w 9359900"/>
              <a:gd name="connsiteY32" fmla="*/ 2688703 h 5181599"/>
              <a:gd name="connsiteX33" fmla="*/ 7503244 w 9359900"/>
              <a:gd name="connsiteY33" fmla="*/ 2688703 h 5181599"/>
              <a:gd name="connsiteX34" fmla="*/ 7359228 w 9359900"/>
              <a:gd name="connsiteY34" fmla="*/ 2904727 h 5181599"/>
              <a:gd name="connsiteX35" fmla="*/ 6927180 w 9359900"/>
              <a:gd name="connsiteY35" fmla="*/ 2976735 h 5181599"/>
              <a:gd name="connsiteX36" fmla="*/ 6639148 w 9359900"/>
              <a:gd name="connsiteY36" fmla="*/ 2976735 h 5181599"/>
              <a:gd name="connsiteX37" fmla="*/ 6351116 w 9359900"/>
              <a:gd name="connsiteY37" fmla="*/ 3120751 h 5181599"/>
              <a:gd name="connsiteX38" fmla="*/ 5765800 w 9359900"/>
              <a:gd name="connsiteY38" fmla="*/ 3479799 h 5181599"/>
              <a:gd name="connsiteX39" fmla="*/ 3110756 w 9359900"/>
              <a:gd name="connsiteY39" fmla="*/ 5181599 h 5181599"/>
              <a:gd name="connsiteX0" fmla="*/ 0 w 9359900"/>
              <a:gd name="connsiteY0" fmla="*/ 0 h 5181599"/>
              <a:gd name="connsiteX1" fmla="*/ 254000 w 9359900"/>
              <a:gd name="connsiteY1" fmla="*/ 177800 h 5181599"/>
              <a:gd name="connsiteX2" fmla="*/ 482600 w 9359900"/>
              <a:gd name="connsiteY2" fmla="*/ 165100 h 5181599"/>
              <a:gd name="connsiteX3" fmla="*/ 762000 w 9359900"/>
              <a:gd name="connsiteY3" fmla="*/ 495300 h 5181599"/>
              <a:gd name="connsiteX4" fmla="*/ 914400 w 9359900"/>
              <a:gd name="connsiteY4" fmla="*/ 469900 h 5181599"/>
              <a:gd name="connsiteX5" fmla="*/ 1625600 w 9359900"/>
              <a:gd name="connsiteY5" fmla="*/ 1016000 h 5181599"/>
              <a:gd name="connsiteX6" fmla="*/ 1765300 w 9359900"/>
              <a:gd name="connsiteY6" fmla="*/ 990600 h 5181599"/>
              <a:gd name="connsiteX7" fmla="*/ 1968500 w 9359900"/>
              <a:gd name="connsiteY7" fmla="*/ 977900 h 5181599"/>
              <a:gd name="connsiteX8" fmla="*/ 2108200 w 9359900"/>
              <a:gd name="connsiteY8" fmla="*/ 812800 h 5181599"/>
              <a:gd name="connsiteX9" fmla="*/ 2082800 w 9359900"/>
              <a:gd name="connsiteY9" fmla="*/ 660400 h 5181599"/>
              <a:gd name="connsiteX10" fmla="*/ 2120900 w 9359900"/>
              <a:gd name="connsiteY10" fmla="*/ 558800 h 5181599"/>
              <a:gd name="connsiteX11" fmla="*/ 2616200 w 9359900"/>
              <a:gd name="connsiteY11" fmla="*/ 266700 h 5181599"/>
              <a:gd name="connsiteX12" fmla="*/ 2933700 w 9359900"/>
              <a:gd name="connsiteY12" fmla="*/ 812800 h 5181599"/>
              <a:gd name="connsiteX13" fmla="*/ 3149600 w 9359900"/>
              <a:gd name="connsiteY13" fmla="*/ 1054100 h 5181599"/>
              <a:gd name="connsiteX14" fmla="*/ 3470795 w 9359900"/>
              <a:gd name="connsiteY14" fmla="*/ 1032520 h 5181599"/>
              <a:gd name="connsiteX15" fmla="*/ 3614811 w 9359900"/>
              <a:gd name="connsiteY15" fmla="*/ 888504 h 5181599"/>
              <a:gd name="connsiteX16" fmla="*/ 3974851 w 9359900"/>
              <a:gd name="connsiteY16" fmla="*/ 888504 h 5181599"/>
              <a:gd name="connsiteX17" fmla="*/ 4262883 w 9359900"/>
              <a:gd name="connsiteY17" fmla="*/ 384448 h 5181599"/>
              <a:gd name="connsiteX18" fmla="*/ 4694931 w 9359900"/>
              <a:gd name="connsiteY18" fmla="*/ 384448 h 5181599"/>
              <a:gd name="connsiteX19" fmla="*/ 5126979 w 9359900"/>
              <a:gd name="connsiteY19" fmla="*/ 312440 h 5181599"/>
              <a:gd name="connsiteX20" fmla="*/ 6135091 w 9359900"/>
              <a:gd name="connsiteY20" fmla="*/ 312440 h 5181599"/>
              <a:gd name="connsiteX21" fmla="*/ 6423123 w 9359900"/>
              <a:gd name="connsiteY21" fmla="*/ 96416 h 5181599"/>
              <a:gd name="connsiteX22" fmla="*/ 6855172 w 9359900"/>
              <a:gd name="connsiteY22" fmla="*/ 672479 h 5181599"/>
              <a:gd name="connsiteX23" fmla="*/ 7359228 w 9359900"/>
              <a:gd name="connsiteY23" fmla="*/ 1032519 h 5181599"/>
              <a:gd name="connsiteX24" fmla="*/ 8079308 w 9359900"/>
              <a:gd name="connsiteY24" fmla="*/ 1104527 h 5181599"/>
              <a:gd name="connsiteX25" fmla="*/ 8367340 w 9359900"/>
              <a:gd name="connsiteY25" fmla="*/ 1392559 h 5181599"/>
              <a:gd name="connsiteX26" fmla="*/ 9359900 w 9359900"/>
              <a:gd name="connsiteY26" fmla="*/ 1752599 h 5181599"/>
              <a:gd name="connsiteX27" fmla="*/ 9359900 w 9359900"/>
              <a:gd name="connsiteY27" fmla="*/ 2976735 h 5181599"/>
              <a:gd name="connsiteX28" fmla="*/ 9087420 w 9359900"/>
              <a:gd name="connsiteY28" fmla="*/ 2976735 h 5181599"/>
              <a:gd name="connsiteX29" fmla="*/ 8799388 w 9359900"/>
              <a:gd name="connsiteY29" fmla="*/ 2976735 h 5181599"/>
              <a:gd name="connsiteX30" fmla="*/ 8583364 w 9359900"/>
              <a:gd name="connsiteY30" fmla="*/ 2904727 h 5181599"/>
              <a:gd name="connsiteX31" fmla="*/ 8151316 w 9359900"/>
              <a:gd name="connsiteY31" fmla="*/ 2760711 h 5181599"/>
              <a:gd name="connsiteX32" fmla="*/ 7719268 w 9359900"/>
              <a:gd name="connsiteY32" fmla="*/ 2688703 h 5181599"/>
              <a:gd name="connsiteX33" fmla="*/ 7503244 w 9359900"/>
              <a:gd name="connsiteY33" fmla="*/ 2688703 h 5181599"/>
              <a:gd name="connsiteX34" fmla="*/ 7359228 w 9359900"/>
              <a:gd name="connsiteY34" fmla="*/ 2904727 h 5181599"/>
              <a:gd name="connsiteX35" fmla="*/ 6927180 w 9359900"/>
              <a:gd name="connsiteY35" fmla="*/ 2976735 h 5181599"/>
              <a:gd name="connsiteX36" fmla="*/ 6639148 w 9359900"/>
              <a:gd name="connsiteY36" fmla="*/ 2976735 h 5181599"/>
              <a:gd name="connsiteX37" fmla="*/ 6351116 w 9359900"/>
              <a:gd name="connsiteY37" fmla="*/ 3120751 h 5181599"/>
              <a:gd name="connsiteX38" fmla="*/ 5765800 w 9359900"/>
              <a:gd name="connsiteY38" fmla="*/ 3479799 h 5181599"/>
              <a:gd name="connsiteX39" fmla="*/ 3110756 w 9359900"/>
              <a:gd name="connsiteY39" fmla="*/ 5181599 h 5181599"/>
              <a:gd name="connsiteX0" fmla="*/ 0 w 9359900"/>
              <a:gd name="connsiteY0" fmla="*/ 0 h 5181599"/>
              <a:gd name="connsiteX1" fmla="*/ 254000 w 9359900"/>
              <a:gd name="connsiteY1" fmla="*/ 177800 h 5181599"/>
              <a:gd name="connsiteX2" fmla="*/ 482600 w 9359900"/>
              <a:gd name="connsiteY2" fmla="*/ 165100 h 5181599"/>
              <a:gd name="connsiteX3" fmla="*/ 762000 w 9359900"/>
              <a:gd name="connsiteY3" fmla="*/ 495300 h 5181599"/>
              <a:gd name="connsiteX4" fmla="*/ 914400 w 9359900"/>
              <a:gd name="connsiteY4" fmla="*/ 469900 h 5181599"/>
              <a:gd name="connsiteX5" fmla="*/ 1625600 w 9359900"/>
              <a:gd name="connsiteY5" fmla="*/ 1016000 h 5181599"/>
              <a:gd name="connsiteX6" fmla="*/ 1765300 w 9359900"/>
              <a:gd name="connsiteY6" fmla="*/ 990600 h 5181599"/>
              <a:gd name="connsiteX7" fmla="*/ 1968500 w 9359900"/>
              <a:gd name="connsiteY7" fmla="*/ 977900 h 5181599"/>
              <a:gd name="connsiteX8" fmla="*/ 2108200 w 9359900"/>
              <a:gd name="connsiteY8" fmla="*/ 812800 h 5181599"/>
              <a:gd name="connsiteX9" fmla="*/ 2082800 w 9359900"/>
              <a:gd name="connsiteY9" fmla="*/ 660400 h 5181599"/>
              <a:gd name="connsiteX10" fmla="*/ 2120900 w 9359900"/>
              <a:gd name="connsiteY10" fmla="*/ 558800 h 5181599"/>
              <a:gd name="connsiteX11" fmla="*/ 2616200 w 9359900"/>
              <a:gd name="connsiteY11" fmla="*/ 266700 h 5181599"/>
              <a:gd name="connsiteX12" fmla="*/ 2933700 w 9359900"/>
              <a:gd name="connsiteY12" fmla="*/ 812800 h 5181599"/>
              <a:gd name="connsiteX13" fmla="*/ 3149600 w 9359900"/>
              <a:gd name="connsiteY13" fmla="*/ 1054100 h 5181599"/>
              <a:gd name="connsiteX14" fmla="*/ 3470795 w 9359900"/>
              <a:gd name="connsiteY14" fmla="*/ 1032520 h 5181599"/>
              <a:gd name="connsiteX15" fmla="*/ 3614811 w 9359900"/>
              <a:gd name="connsiteY15" fmla="*/ 888504 h 5181599"/>
              <a:gd name="connsiteX16" fmla="*/ 3974851 w 9359900"/>
              <a:gd name="connsiteY16" fmla="*/ 888504 h 5181599"/>
              <a:gd name="connsiteX17" fmla="*/ 4262883 w 9359900"/>
              <a:gd name="connsiteY17" fmla="*/ 384448 h 5181599"/>
              <a:gd name="connsiteX18" fmla="*/ 4694931 w 9359900"/>
              <a:gd name="connsiteY18" fmla="*/ 384448 h 5181599"/>
              <a:gd name="connsiteX19" fmla="*/ 5126979 w 9359900"/>
              <a:gd name="connsiteY19" fmla="*/ 312440 h 5181599"/>
              <a:gd name="connsiteX20" fmla="*/ 6135091 w 9359900"/>
              <a:gd name="connsiteY20" fmla="*/ 312440 h 5181599"/>
              <a:gd name="connsiteX21" fmla="*/ 6423123 w 9359900"/>
              <a:gd name="connsiteY21" fmla="*/ 96416 h 5181599"/>
              <a:gd name="connsiteX22" fmla="*/ 6855172 w 9359900"/>
              <a:gd name="connsiteY22" fmla="*/ 672479 h 5181599"/>
              <a:gd name="connsiteX23" fmla="*/ 7359228 w 9359900"/>
              <a:gd name="connsiteY23" fmla="*/ 1032519 h 5181599"/>
              <a:gd name="connsiteX24" fmla="*/ 8079308 w 9359900"/>
              <a:gd name="connsiteY24" fmla="*/ 1104527 h 5181599"/>
              <a:gd name="connsiteX25" fmla="*/ 8367340 w 9359900"/>
              <a:gd name="connsiteY25" fmla="*/ 1392559 h 5181599"/>
              <a:gd name="connsiteX26" fmla="*/ 9359900 w 9359900"/>
              <a:gd name="connsiteY26" fmla="*/ 1752599 h 5181599"/>
              <a:gd name="connsiteX27" fmla="*/ 9359900 w 9359900"/>
              <a:gd name="connsiteY27" fmla="*/ 2976735 h 5181599"/>
              <a:gd name="connsiteX28" fmla="*/ 9087420 w 9359900"/>
              <a:gd name="connsiteY28" fmla="*/ 2976735 h 5181599"/>
              <a:gd name="connsiteX29" fmla="*/ 8799388 w 9359900"/>
              <a:gd name="connsiteY29" fmla="*/ 2976735 h 5181599"/>
              <a:gd name="connsiteX30" fmla="*/ 8583364 w 9359900"/>
              <a:gd name="connsiteY30" fmla="*/ 2904727 h 5181599"/>
              <a:gd name="connsiteX31" fmla="*/ 8151316 w 9359900"/>
              <a:gd name="connsiteY31" fmla="*/ 2760711 h 5181599"/>
              <a:gd name="connsiteX32" fmla="*/ 7719268 w 9359900"/>
              <a:gd name="connsiteY32" fmla="*/ 2688703 h 5181599"/>
              <a:gd name="connsiteX33" fmla="*/ 7503244 w 9359900"/>
              <a:gd name="connsiteY33" fmla="*/ 2688703 h 5181599"/>
              <a:gd name="connsiteX34" fmla="*/ 7359228 w 9359900"/>
              <a:gd name="connsiteY34" fmla="*/ 2904727 h 5181599"/>
              <a:gd name="connsiteX35" fmla="*/ 6927180 w 9359900"/>
              <a:gd name="connsiteY35" fmla="*/ 2976735 h 5181599"/>
              <a:gd name="connsiteX36" fmla="*/ 6639148 w 9359900"/>
              <a:gd name="connsiteY36" fmla="*/ 2976735 h 5181599"/>
              <a:gd name="connsiteX37" fmla="*/ 6351116 w 9359900"/>
              <a:gd name="connsiteY37" fmla="*/ 3120751 h 5181599"/>
              <a:gd name="connsiteX38" fmla="*/ 5765800 w 9359900"/>
              <a:gd name="connsiteY38" fmla="*/ 3479799 h 5181599"/>
              <a:gd name="connsiteX39" fmla="*/ 3110756 w 9359900"/>
              <a:gd name="connsiteY39" fmla="*/ 5181599 h 5181599"/>
              <a:gd name="connsiteX0" fmla="*/ 0 w 9359900"/>
              <a:gd name="connsiteY0" fmla="*/ 0 h 5181599"/>
              <a:gd name="connsiteX1" fmla="*/ 254000 w 9359900"/>
              <a:gd name="connsiteY1" fmla="*/ 177800 h 5181599"/>
              <a:gd name="connsiteX2" fmla="*/ 482600 w 9359900"/>
              <a:gd name="connsiteY2" fmla="*/ 165100 h 5181599"/>
              <a:gd name="connsiteX3" fmla="*/ 762000 w 9359900"/>
              <a:gd name="connsiteY3" fmla="*/ 495300 h 5181599"/>
              <a:gd name="connsiteX4" fmla="*/ 914400 w 9359900"/>
              <a:gd name="connsiteY4" fmla="*/ 469900 h 5181599"/>
              <a:gd name="connsiteX5" fmla="*/ 1625600 w 9359900"/>
              <a:gd name="connsiteY5" fmla="*/ 1016000 h 5181599"/>
              <a:gd name="connsiteX6" fmla="*/ 1765300 w 9359900"/>
              <a:gd name="connsiteY6" fmla="*/ 990600 h 5181599"/>
              <a:gd name="connsiteX7" fmla="*/ 1968500 w 9359900"/>
              <a:gd name="connsiteY7" fmla="*/ 977900 h 5181599"/>
              <a:gd name="connsiteX8" fmla="*/ 2108200 w 9359900"/>
              <a:gd name="connsiteY8" fmla="*/ 812800 h 5181599"/>
              <a:gd name="connsiteX9" fmla="*/ 2082800 w 9359900"/>
              <a:gd name="connsiteY9" fmla="*/ 660400 h 5181599"/>
              <a:gd name="connsiteX10" fmla="*/ 2120900 w 9359900"/>
              <a:gd name="connsiteY10" fmla="*/ 558800 h 5181599"/>
              <a:gd name="connsiteX11" fmla="*/ 2616200 w 9359900"/>
              <a:gd name="connsiteY11" fmla="*/ 266700 h 5181599"/>
              <a:gd name="connsiteX12" fmla="*/ 2933700 w 9359900"/>
              <a:gd name="connsiteY12" fmla="*/ 812800 h 5181599"/>
              <a:gd name="connsiteX13" fmla="*/ 3149600 w 9359900"/>
              <a:gd name="connsiteY13" fmla="*/ 1054100 h 5181599"/>
              <a:gd name="connsiteX14" fmla="*/ 3470795 w 9359900"/>
              <a:gd name="connsiteY14" fmla="*/ 1032520 h 5181599"/>
              <a:gd name="connsiteX15" fmla="*/ 3614811 w 9359900"/>
              <a:gd name="connsiteY15" fmla="*/ 888504 h 5181599"/>
              <a:gd name="connsiteX16" fmla="*/ 3974851 w 9359900"/>
              <a:gd name="connsiteY16" fmla="*/ 888504 h 5181599"/>
              <a:gd name="connsiteX17" fmla="*/ 4262883 w 9359900"/>
              <a:gd name="connsiteY17" fmla="*/ 384448 h 5181599"/>
              <a:gd name="connsiteX18" fmla="*/ 4694931 w 9359900"/>
              <a:gd name="connsiteY18" fmla="*/ 384448 h 5181599"/>
              <a:gd name="connsiteX19" fmla="*/ 5126979 w 9359900"/>
              <a:gd name="connsiteY19" fmla="*/ 312440 h 5181599"/>
              <a:gd name="connsiteX20" fmla="*/ 6135091 w 9359900"/>
              <a:gd name="connsiteY20" fmla="*/ 312440 h 5181599"/>
              <a:gd name="connsiteX21" fmla="*/ 6423123 w 9359900"/>
              <a:gd name="connsiteY21" fmla="*/ 96416 h 5181599"/>
              <a:gd name="connsiteX22" fmla="*/ 6855172 w 9359900"/>
              <a:gd name="connsiteY22" fmla="*/ 672479 h 5181599"/>
              <a:gd name="connsiteX23" fmla="*/ 7359228 w 9359900"/>
              <a:gd name="connsiteY23" fmla="*/ 1032519 h 5181599"/>
              <a:gd name="connsiteX24" fmla="*/ 8079308 w 9359900"/>
              <a:gd name="connsiteY24" fmla="*/ 1104527 h 5181599"/>
              <a:gd name="connsiteX25" fmla="*/ 8367340 w 9359900"/>
              <a:gd name="connsiteY25" fmla="*/ 1392559 h 5181599"/>
              <a:gd name="connsiteX26" fmla="*/ 9359900 w 9359900"/>
              <a:gd name="connsiteY26" fmla="*/ 1752599 h 5181599"/>
              <a:gd name="connsiteX27" fmla="*/ 9359900 w 9359900"/>
              <a:gd name="connsiteY27" fmla="*/ 2976735 h 5181599"/>
              <a:gd name="connsiteX28" fmla="*/ 9087420 w 9359900"/>
              <a:gd name="connsiteY28" fmla="*/ 2976735 h 5181599"/>
              <a:gd name="connsiteX29" fmla="*/ 8799388 w 9359900"/>
              <a:gd name="connsiteY29" fmla="*/ 2976735 h 5181599"/>
              <a:gd name="connsiteX30" fmla="*/ 8583364 w 9359900"/>
              <a:gd name="connsiteY30" fmla="*/ 2904727 h 5181599"/>
              <a:gd name="connsiteX31" fmla="*/ 8151316 w 9359900"/>
              <a:gd name="connsiteY31" fmla="*/ 2760711 h 5181599"/>
              <a:gd name="connsiteX32" fmla="*/ 7719268 w 9359900"/>
              <a:gd name="connsiteY32" fmla="*/ 2688703 h 5181599"/>
              <a:gd name="connsiteX33" fmla="*/ 7503244 w 9359900"/>
              <a:gd name="connsiteY33" fmla="*/ 2688703 h 5181599"/>
              <a:gd name="connsiteX34" fmla="*/ 7359228 w 9359900"/>
              <a:gd name="connsiteY34" fmla="*/ 2904727 h 5181599"/>
              <a:gd name="connsiteX35" fmla="*/ 6927180 w 9359900"/>
              <a:gd name="connsiteY35" fmla="*/ 2976735 h 5181599"/>
              <a:gd name="connsiteX36" fmla="*/ 6639148 w 9359900"/>
              <a:gd name="connsiteY36" fmla="*/ 2976735 h 5181599"/>
              <a:gd name="connsiteX37" fmla="*/ 6351116 w 9359900"/>
              <a:gd name="connsiteY37" fmla="*/ 3120751 h 5181599"/>
              <a:gd name="connsiteX38" fmla="*/ 5631036 w 9359900"/>
              <a:gd name="connsiteY38" fmla="*/ 3480791 h 5181599"/>
              <a:gd name="connsiteX39" fmla="*/ 3110756 w 9359900"/>
              <a:gd name="connsiteY39" fmla="*/ 5181599 h 5181599"/>
              <a:gd name="connsiteX0" fmla="*/ 0 w 9359900"/>
              <a:gd name="connsiteY0" fmla="*/ 0 h 5181599"/>
              <a:gd name="connsiteX1" fmla="*/ 254000 w 9359900"/>
              <a:gd name="connsiteY1" fmla="*/ 177800 h 5181599"/>
              <a:gd name="connsiteX2" fmla="*/ 482600 w 9359900"/>
              <a:gd name="connsiteY2" fmla="*/ 165100 h 5181599"/>
              <a:gd name="connsiteX3" fmla="*/ 762000 w 9359900"/>
              <a:gd name="connsiteY3" fmla="*/ 495300 h 5181599"/>
              <a:gd name="connsiteX4" fmla="*/ 914400 w 9359900"/>
              <a:gd name="connsiteY4" fmla="*/ 469900 h 5181599"/>
              <a:gd name="connsiteX5" fmla="*/ 1625600 w 9359900"/>
              <a:gd name="connsiteY5" fmla="*/ 1016000 h 5181599"/>
              <a:gd name="connsiteX6" fmla="*/ 1765300 w 9359900"/>
              <a:gd name="connsiteY6" fmla="*/ 990600 h 5181599"/>
              <a:gd name="connsiteX7" fmla="*/ 1968500 w 9359900"/>
              <a:gd name="connsiteY7" fmla="*/ 977900 h 5181599"/>
              <a:gd name="connsiteX8" fmla="*/ 2108200 w 9359900"/>
              <a:gd name="connsiteY8" fmla="*/ 812800 h 5181599"/>
              <a:gd name="connsiteX9" fmla="*/ 2082800 w 9359900"/>
              <a:gd name="connsiteY9" fmla="*/ 660400 h 5181599"/>
              <a:gd name="connsiteX10" fmla="*/ 2120900 w 9359900"/>
              <a:gd name="connsiteY10" fmla="*/ 558800 h 5181599"/>
              <a:gd name="connsiteX11" fmla="*/ 2616200 w 9359900"/>
              <a:gd name="connsiteY11" fmla="*/ 266700 h 5181599"/>
              <a:gd name="connsiteX12" fmla="*/ 2933700 w 9359900"/>
              <a:gd name="connsiteY12" fmla="*/ 812800 h 5181599"/>
              <a:gd name="connsiteX13" fmla="*/ 3149600 w 9359900"/>
              <a:gd name="connsiteY13" fmla="*/ 1054100 h 5181599"/>
              <a:gd name="connsiteX14" fmla="*/ 3470795 w 9359900"/>
              <a:gd name="connsiteY14" fmla="*/ 1032520 h 5181599"/>
              <a:gd name="connsiteX15" fmla="*/ 3614811 w 9359900"/>
              <a:gd name="connsiteY15" fmla="*/ 888504 h 5181599"/>
              <a:gd name="connsiteX16" fmla="*/ 3974851 w 9359900"/>
              <a:gd name="connsiteY16" fmla="*/ 888504 h 5181599"/>
              <a:gd name="connsiteX17" fmla="*/ 4262883 w 9359900"/>
              <a:gd name="connsiteY17" fmla="*/ 384448 h 5181599"/>
              <a:gd name="connsiteX18" fmla="*/ 4694931 w 9359900"/>
              <a:gd name="connsiteY18" fmla="*/ 384448 h 5181599"/>
              <a:gd name="connsiteX19" fmla="*/ 5126979 w 9359900"/>
              <a:gd name="connsiteY19" fmla="*/ 312440 h 5181599"/>
              <a:gd name="connsiteX20" fmla="*/ 6135091 w 9359900"/>
              <a:gd name="connsiteY20" fmla="*/ 312440 h 5181599"/>
              <a:gd name="connsiteX21" fmla="*/ 6423123 w 9359900"/>
              <a:gd name="connsiteY21" fmla="*/ 96416 h 5181599"/>
              <a:gd name="connsiteX22" fmla="*/ 6855172 w 9359900"/>
              <a:gd name="connsiteY22" fmla="*/ 672479 h 5181599"/>
              <a:gd name="connsiteX23" fmla="*/ 7359228 w 9359900"/>
              <a:gd name="connsiteY23" fmla="*/ 1032519 h 5181599"/>
              <a:gd name="connsiteX24" fmla="*/ 8079308 w 9359900"/>
              <a:gd name="connsiteY24" fmla="*/ 1104527 h 5181599"/>
              <a:gd name="connsiteX25" fmla="*/ 8367340 w 9359900"/>
              <a:gd name="connsiteY25" fmla="*/ 1392559 h 5181599"/>
              <a:gd name="connsiteX26" fmla="*/ 9359900 w 9359900"/>
              <a:gd name="connsiteY26" fmla="*/ 1752599 h 5181599"/>
              <a:gd name="connsiteX27" fmla="*/ 9359900 w 9359900"/>
              <a:gd name="connsiteY27" fmla="*/ 2976735 h 5181599"/>
              <a:gd name="connsiteX28" fmla="*/ 9087420 w 9359900"/>
              <a:gd name="connsiteY28" fmla="*/ 2976735 h 5181599"/>
              <a:gd name="connsiteX29" fmla="*/ 8799388 w 9359900"/>
              <a:gd name="connsiteY29" fmla="*/ 2976735 h 5181599"/>
              <a:gd name="connsiteX30" fmla="*/ 8583364 w 9359900"/>
              <a:gd name="connsiteY30" fmla="*/ 2904727 h 5181599"/>
              <a:gd name="connsiteX31" fmla="*/ 8151316 w 9359900"/>
              <a:gd name="connsiteY31" fmla="*/ 2760711 h 5181599"/>
              <a:gd name="connsiteX32" fmla="*/ 7719268 w 9359900"/>
              <a:gd name="connsiteY32" fmla="*/ 2688703 h 5181599"/>
              <a:gd name="connsiteX33" fmla="*/ 7503244 w 9359900"/>
              <a:gd name="connsiteY33" fmla="*/ 2688703 h 5181599"/>
              <a:gd name="connsiteX34" fmla="*/ 7359228 w 9359900"/>
              <a:gd name="connsiteY34" fmla="*/ 2904727 h 5181599"/>
              <a:gd name="connsiteX35" fmla="*/ 6927180 w 9359900"/>
              <a:gd name="connsiteY35" fmla="*/ 2976735 h 5181599"/>
              <a:gd name="connsiteX36" fmla="*/ 6639148 w 9359900"/>
              <a:gd name="connsiteY36" fmla="*/ 2976735 h 5181599"/>
              <a:gd name="connsiteX37" fmla="*/ 6351116 w 9359900"/>
              <a:gd name="connsiteY37" fmla="*/ 3120751 h 5181599"/>
              <a:gd name="connsiteX38" fmla="*/ 5631036 w 9359900"/>
              <a:gd name="connsiteY38" fmla="*/ 3480791 h 5181599"/>
              <a:gd name="connsiteX39" fmla="*/ 3110756 w 9359900"/>
              <a:gd name="connsiteY39" fmla="*/ 5181599 h 5181599"/>
              <a:gd name="connsiteX0" fmla="*/ 0 w 9359900"/>
              <a:gd name="connsiteY0" fmla="*/ 0 h 5181599"/>
              <a:gd name="connsiteX1" fmla="*/ 254000 w 9359900"/>
              <a:gd name="connsiteY1" fmla="*/ 177800 h 5181599"/>
              <a:gd name="connsiteX2" fmla="*/ 482600 w 9359900"/>
              <a:gd name="connsiteY2" fmla="*/ 165100 h 5181599"/>
              <a:gd name="connsiteX3" fmla="*/ 762000 w 9359900"/>
              <a:gd name="connsiteY3" fmla="*/ 495300 h 5181599"/>
              <a:gd name="connsiteX4" fmla="*/ 914400 w 9359900"/>
              <a:gd name="connsiteY4" fmla="*/ 469900 h 5181599"/>
              <a:gd name="connsiteX5" fmla="*/ 1625600 w 9359900"/>
              <a:gd name="connsiteY5" fmla="*/ 1016000 h 5181599"/>
              <a:gd name="connsiteX6" fmla="*/ 1765300 w 9359900"/>
              <a:gd name="connsiteY6" fmla="*/ 990600 h 5181599"/>
              <a:gd name="connsiteX7" fmla="*/ 1968500 w 9359900"/>
              <a:gd name="connsiteY7" fmla="*/ 977900 h 5181599"/>
              <a:gd name="connsiteX8" fmla="*/ 2108200 w 9359900"/>
              <a:gd name="connsiteY8" fmla="*/ 812800 h 5181599"/>
              <a:gd name="connsiteX9" fmla="*/ 2082800 w 9359900"/>
              <a:gd name="connsiteY9" fmla="*/ 660400 h 5181599"/>
              <a:gd name="connsiteX10" fmla="*/ 2120900 w 9359900"/>
              <a:gd name="connsiteY10" fmla="*/ 558800 h 5181599"/>
              <a:gd name="connsiteX11" fmla="*/ 2616200 w 9359900"/>
              <a:gd name="connsiteY11" fmla="*/ 266700 h 5181599"/>
              <a:gd name="connsiteX12" fmla="*/ 2933700 w 9359900"/>
              <a:gd name="connsiteY12" fmla="*/ 812800 h 5181599"/>
              <a:gd name="connsiteX13" fmla="*/ 3149600 w 9359900"/>
              <a:gd name="connsiteY13" fmla="*/ 1054100 h 5181599"/>
              <a:gd name="connsiteX14" fmla="*/ 3470795 w 9359900"/>
              <a:gd name="connsiteY14" fmla="*/ 1032520 h 5181599"/>
              <a:gd name="connsiteX15" fmla="*/ 3614811 w 9359900"/>
              <a:gd name="connsiteY15" fmla="*/ 888504 h 5181599"/>
              <a:gd name="connsiteX16" fmla="*/ 3974851 w 9359900"/>
              <a:gd name="connsiteY16" fmla="*/ 888504 h 5181599"/>
              <a:gd name="connsiteX17" fmla="*/ 4262883 w 9359900"/>
              <a:gd name="connsiteY17" fmla="*/ 384448 h 5181599"/>
              <a:gd name="connsiteX18" fmla="*/ 4694931 w 9359900"/>
              <a:gd name="connsiteY18" fmla="*/ 384448 h 5181599"/>
              <a:gd name="connsiteX19" fmla="*/ 5126979 w 9359900"/>
              <a:gd name="connsiteY19" fmla="*/ 312440 h 5181599"/>
              <a:gd name="connsiteX20" fmla="*/ 6135091 w 9359900"/>
              <a:gd name="connsiteY20" fmla="*/ 312440 h 5181599"/>
              <a:gd name="connsiteX21" fmla="*/ 6423123 w 9359900"/>
              <a:gd name="connsiteY21" fmla="*/ 96416 h 5181599"/>
              <a:gd name="connsiteX22" fmla="*/ 6855172 w 9359900"/>
              <a:gd name="connsiteY22" fmla="*/ 672479 h 5181599"/>
              <a:gd name="connsiteX23" fmla="*/ 7359228 w 9359900"/>
              <a:gd name="connsiteY23" fmla="*/ 1032519 h 5181599"/>
              <a:gd name="connsiteX24" fmla="*/ 8079308 w 9359900"/>
              <a:gd name="connsiteY24" fmla="*/ 1104527 h 5181599"/>
              <a:gd name="connsiteX25" fmla="*/ 8367340 w 9359900"/>
              <a:gd name="connsiteY25" fmla="*/ 1392559 h 5181599"/>
              <a:gd name="connsiteX26" fmla="*/ 9359900 w 9359900"/>
              <a:gd name="connsiteY26" fmla="*/ 1752599 h 5181599"/>
              <a:gd name="connsiteX27" fmla="*/ 9359900 w 9359900"/>
              <a:gd name="connsiteY27" fmla="*/ 2976735 h 5181599"/>
              <a:gd name="connsiteX28" fmla="*/ 9087420 w 9359900"/>
              <a:gd name="connsiteY28" fmla="*/ 2976735 h 5181599"/>
              <a:gd name="connsiteX29" fmla="*/ 8799388 w 9359900"/>
              <a:gd name="connsiteY29" fmla="*/ 2976735 h 5181599"/>
              <a:gd name="connsiteX30" fmla="*/ 8583364 w 9359900"/>
              <a:gd name="connsiteY30" fmla="*/ 2904727 h 5181599"/>
              <a:gd name="connsiteX31" fmla="*/ 8151316 w 9359900"/>
              <a:gd name="connsiteY31" fmla="*/ 2760711 h 5181599"/>
              <a:gd name="connsiteX32" fmla="*/ 7719268 w 9359900"/>
              <a:gd name="connsiteY32" fmla="*/ 2688703 h 5181599"/>
              <a:gd name="connsiteX33" fmla="*/ 7503244 w 9359900"/>
              <a:gd name="connsiteY33" fmla="*/ 2688703 h 5181599"/>
              <a:gd name="connsiteX34" fmla="*/ 7359228 w 9359900"/>
              <a:gd name="connsiteY34" fmla="*/ 2904727 h 5181599"/>
              <a:gd name="connsiteX35" fmla="*/ 6927180 w 9359900"/>
              <a:gd name="connsiteY35" fmla="*/ 2976735 h 5181599"/>
              <a:gd name="connsiteX36" fmla="*/ 6639148 w 9359900"/>
              <a:gd name="connsiteY36" fmla="*/ 2976735 h 5181599"/>
              <a:gd name="connsiteX37" fmla="*/ 6351116 w 9359900"/>
              <a:gd name="connsiteY37" fmla="*/ 3120751 h 5181599"/>
              <a:gd name="connsiteX38" fmla="*/ 5631036 w 9359900"/>
              <a:gd name="connsiteY38" fmla="*/ 3480791 h 5181599"/>
              <a:gd name="connsiteX39" fmla="*/ 5397500 w 9359900"/>
              <a:gd name="connsiteY39" fmla="*/ 3632199 h 5181599"/>
              <a:gd name="connsiteX40" fmla="*/ 3110756 w 9359900"/>
              <a:gd name="connsiteY40" fmla="*/ 5181599 h 5181599"/>
              <a:gd name="connsiteX0" fmla="*/ 0 w 9359900"/>
              <a:gd name="connsiteY0" fmla="*/ 0 h 5181599"/>
              <a:gd name="connsiteX1" fmla="*/ 254000 w 9359900"/>
              <a:gd name="connsiteY1" fmla="*/ 177800 h 5181599"/>
              <a:gd name="connsiteX2" fmla="*/ 482600 w 9359900"/>
              <a:gd name="connsiteY2" fmla="*/ 165100 h 5181599"/>
              <a:gd name="connsiteX3" fmla="*/ 762000 w 9359900"/>
              <a:gd name="connsiteY3" fmla="*/ 495300 h 5181599"/>
              <a:gd name="connsiteX4" fmla="*/ 914400 w 9359900"/>
              <a:gd name="connsiteY4" fmla="*/ 469900 h 5181599"/>
              <a:gd name="connsiteX5" fmla="*/ 1625600 w 9359900"/>
              <a:gd name="connsiteY5" fmla="*/ 1016000 h 5181599"/>
              <a:gd name="connsiteX6" fmla="*/ 1765300 w 9359900"/>
              <a:gd name="connsiteY6" fmla="*/ 990600 h 5181599"/>
              <a:gd name="connsiteX7" fmla="*/ 1968500 w 9359900"/>
              <a:gd name="connsiteY7" fmla="*/ 977900 h 5181599"/>
              <a:gd name="connsiteX8" fmla="*/ 2108200 w 9359900"/>
              <a:gd name="connsiteY8" fmla="*/ 812800 h 5181599"/>
              <a:gd name="connsiteX9" fmla="*/ 2082800 w 9359900"/>
              <a:gd name="connsiteY9" fmla="*/ 660400 h 5181599"/>
              <a:gd name="connsiteX10" fmla="*/ 2120900 w 9359900"/>
              <a:gd name="connsiteY10" fmla="*/ 558800 h 5181599"/>
              <a:gd name="connsiteX11" fmla="*/ 2616200 w 9359900"/>
              <a:gd name="connsiteY11" fmla="*/ 266700 h 5181599"/>
              <a:gd name="connsiteX12" fmla="*/ 2933700 w 9359900"/>
              <a:gd name="connsiteY12" fmla="*/ 812800 h 5181599"/>
              <a:gd name="connsiteX13" fmla="*/ 3149600 w 9359900"/>
              <a:gd name="connsiteY13" fmla="*/ 1054100 h 5181599"/>
              <a:gd name="connsiteX14" fmla="*/ 3470795 w 9359900"/>
              <a:gd name="connsiteY14" fmla="*/ 1032520 h 5181599"/>
              <a:gd name="connsiteX15" fmla="*/ 3614811 w 9359900"/>
              <a:gd name="connsiteY15" fmla="*/ 888504 h 5181599"/>
              <a:gd name="connsiteX16" fmla="*/ 3974851 w 9359900"/>
              <a:gd name="connsiteY16" fmla="*/ 888504 h 5181599"/>
              <a:gd name="connsiteX17" fmla="*/ 4262883 w 9359900"/>
              <a:gd name="connsiteY17" fmla="*/ 384448 h 5181599"/>
              <a:gd name="connsiteX18" fmla="*/ 4694931 w 9359900"/>
              <a:gd name="connsiteY18" fmla="*/ 384448 h 5181599"/>
              <a:gd name="connsiteX19" fmla="*/ 5126979 w 9359900"/>
              <a:gd name="connsiteY19" fmla="*/ 312440 h 5181599"/>
              <a:gd name="connsiteX20" fmla="*/ 6135091 w 9359900"/>
              <a:gd name="connsiteY20" fmla="*/ 312440 h 5181599"/>
              <a:gd name="connsiteX21" fmla="*/ 6423123 w 9359900"/>
              <a:gd name="connsiteY21" fmla="*/ 96416 h 5181599"/>
              <a:gd name="connsiteX22" fmla="*/ 6855172 w 9359900"/>
              <a:gd name="connsiteY22" fmla="*/ 672479 h 5181599"/>
              <a:gd name="connsiteX23" fmla="*/ 7359228 w 9359900"/>
              <a:gd name="connsiteY23" fmla="*/ 1032519 h 5181599"/>
              <a:gd name="connsiteX24" fmla="*/ 8079308 w 9359900"/>
              <a:gd name="connsiteY24" fmla="*/ 1104527 h 5181599"/>
              <a:gd name="connsiteX25" fmla="*/ 8367340 w 9359900"/>
              <a:gd name="connsiteY25" fmla="*/ 1392559 h 5181599"/>
              <a:gd name="connsiteX26" fmla="*/ 9359900 w 9359900"/>
              <a:gd name="connsiteY26" fmla="*/ 1752599 h 5181599"/>
              <a:gd name="connsiteX27" fmla="*/ 9359900 w 9359900"/>
              <a:gd name="connsiteY27" fmla="*/ 2976735 h 5181599"/>
              <a:gd name="connsiteX28" fmla="*/ 9087420 w 9359900"/>
              <a:gd name="connsiteY28" fmla="*/ 2976735 h 5181599"/>
              <a:gd name="connsiteX29" fmla="*/ 8799388 w 9359900"/>
              <a:gd name="connsiteY29" fmla="*/ 2976735 h 5181599"/>
              <a:gd name="connsiteX30" fmla="*/ 8583364 w 9359900"/>
              <a:gd name="connsiteY30" fmla="*/ 2904727 h 5181599"/>
              <a:gd name="connsiteX31" fmla="*/ 8151316 w 9359900"/>
              <a:gd name="connsiteY31" fmla="*/ 2760711 h 5181599"/>
              <a:gd name="connsiteX32" fmla="*/ 7719268 w 9359900"/>
              <a:gd name="connsiteY32" fmla="*/ 2688703 h 5181599"/>
              <a:gd name="connsiteX33" fmla="*/ 7503244 w 9359900"/>
              <a:gd name="connsiteY33" fmla="*/ 2688703 h 5181599"/>
              <a:gd name="connsiteX34" fmla="*/ 7359228 w 9359900"/>
              <a:gd name="connsiteY34" fmla="*/ 2904727 h 5181599"/>
              <a:gd name="connsiteX35" fmla="*/ 6927180 w 9359900"/>
              <a:gd name="connsiteY35" fmla="*/ 2976735 h 5181599"/>
              <a:gd name="connsiteX36" fmla="*/ 6639148 w 9359900"/>
              <a:gd name="connsiteY36" fmla="*/ 2976735 h 5181599"/>
              <a:gd name="connsiteX37" fmla="*/ 6351116 w 9359900"/>
              <a:gd name="connsiteY37" fmla="*/ 3120751 h 5181599"/>
              <a:gd name="connsiteX38" fmla="*/ 5631036 w 9359900"/>
              <a:gd name="connsiteY38" fmla="*/ 3480791 h 5181599"/>
              <a:gd name="connsiteX39" fmla="*/ 5397500 w 9359900"/>
              <a:gd name="connsiteY39" fmla="*/ 3632199 h 5181599"/>
              <a:gd name="connsiteX40" fmla="*/ 3110756 w 9359900"/>
              <a:gd name="connsiteY40" fmla="*/ 5181599 h 5181599"/>
              <a:gd name="connsiteX0" fmla="*/ 0 w 9359900"/>
              <a:gd name="connsiteY0" fmla="*/ 0 h 5181599"/>
              <a:gd name="connsiteX1" fmla="*/ 254000 w 9359900"/>
              <a:gd name="connsiteY1" fmla="*/ 177800 h 5181599"/>
              <a:gd name="connsiteX2" fmla="*/ 482600 w 9359900"/>
              <a:gd name="connsiteY2" fmla="*/ 165100 h 5181599"/>
              <a:gd name="connsiteX3" fmla="*/ 762000 w 9359900"/>
              <a:gd name="connsiteY3" fmla="*/ 495300 h 5181599"/>
              <a:gd name="connsiteX4" fmla="*/ 914400 w 9359900"/>
              <a:gd name="connsiteY4" fmla="*/ 469900 h 5181599"/>
              <a:gd name="connsiteX5" fmla="*/ 1625600 w 9359900"/>
              <a:gd name="connsiteY5" fmla="*/ 1016000 h 5181599"/>
              <a:gd name="connsiteX6" fmla="*/ 1765300 w 9359900"/>
              <a:gd name="connsiteY6" fmla="*/ 990600 h 5181599"/>
              <a:gd name="connsiteX7" fmla="*/ 1968500 w 9359900"/>
              <a:gd name="connsiteY7" fmla="*/ 977900 h 5181599"/>
              <a:gd name="connsiteX8" fmla="*/ 2108200 w 9359900"/>
              <a:gd name="connsiteY8" fmla="*/ 812800 h 5181599"/>
              <a:gd name="connsiteX9" fmla="*/ 2082800 w 9359900"/>
              <a:gd name="connsiteY9" fmla="*/ 660400 h 5181599"/>
              <a:gd name="connsiteX10" fmla="*/ 2120900 w 9359900"/>
              <a:gd name="connsiteY10" fmla="*/ 558800 h 5181599"/>
              <a:gd name="connsiteX11" fmla="*/ 2616200 w 9359900"/>
              <a:gd name="connsiteY11" fmla="*/ 266700 h 5181599"/>
              <a:gd name="connsiteX12" fmla="*/ 2933700 w 9359900"/>
              <a:gd name="connsiteY12" fmla="*/ 812800 h 5181599"/>
              <a:gd name="connsiteX13" fmla="*/ 3149600 w 9359900"/>
              <a:gd name="connsiteY13" fmla="*/ 1054100 h 5181599"/>
              <a:gd name="connsiteX14" fmla="*/ 3470795 w 9359900"/>
              <a:gd name="connsiteY14" fmla="*/ 1032520 h 5181599"/>
              <a:gd name="connsiteX15" fmla="*/ 3614811 w 9359900"/>
              <a:gd name="connsiteY15" fmla="*/ 888504 h 5181599"/>
              <a:gd name="connsiteX16" fmla="*/ 3974851 w 9359900"/>
              <a:gd name="connsiteY16" fmla="*/ 888504 h 5181599"/>
              <a:gd name="connsiteX17" fmla="*/ 4262883 w 9359900"/>
              <a:gd name="connsiteY17" fmla="*/ 384448 h 5181599"/>
              <a:gd name="connsiteX18" fmla="*/ 4694931 w 9359900"/>
              <a:gd name="connsiteY18" fmla="*/ 384448 h 5181599"/>
              <a:gd name="connsiteX19" fmla="*/ 5126979 w 9359900"/>
              <a:gd name="connsiteY19" fmla="*/ 312440 h 5181599"/>
              <a:gd name="connsiteX20" fmla="*/ 6135091 w 9359900"/>
              <a:gd name="connsiteY20" fmla="*/ 312440 h 5181599"/>
              <a:gd name="connsiteX21" fmla="*/ 6423123 w 9359900"/>
              <a:gd name="connsiteY21" fmla="*/ 96416 h 5181599"/>
              <a:gd name="connsiteX22" fmla="*/ 6855172 w 9359900"/>
              <a:gd name="connsiteY22" fmla="*/ 672479 h 5181599"/>
              <a:gd name="connsiteX23" fmla="*/ 7359228 w 9359900"/>
              <a:gd name="connsiteY23" fmla="*/ 1032519 h 5181599"/>
              <a:gd name="connsiteX24" fmla="*/ 8079308 w 9359900"/>
              <a:gd name="connsiteY24" fmla="*/ 1104527 h 5181599"/>
              <a:gd name="connsiteX25" fmla="*/ 8367340 w 9359900"/>
              <a:gd name="connsiteY25" fmla="*/ 1392559 h 5181599"/>
              <a:gd name="connsiteX26" fmla="*/ 9359900 w 9359900"/>
              <a:gd name="connsiteY26" fmla="*/ 1752599 h 5181599"/>
              <a:gd name="connsiteX27" fmla="*/ 9359900 w 9359900"/>
              <a:gd name="connsiteY27" fmla="*/ 2976735 h 5181599"/>
              <a:gd name="connsiteX28" fmla="*/ 9087420 w 9359900"/>
              <a:gd name="connsiteY28" fmla="*/ 2976735 h 5181599"/>
              <a:gd name="connsiteX29" fmla="*/ 8799388 w 9359900"/>
              <a:gd name="connsiteY29" fmla="*/ 2976735 h 5181599"/>
              <a:gd name="connsiteX30" fmla="*/ 8583364 w 9359900"/>
              <a:gd name="connsiteY30" fmla="*/ 2904727 h 5181599"/>
              <a:gd name="connsiteX31" fmla="*/ 8151316 w 9359900"/>
              <a:gd name="connsiteY31" fmla="*/ 2760711 h 5181599"/>
              <a:gd name="connsiteX32" fmla="*/ 7719268 w 9359900"/>
              <a:gd name="connsiteY32" fmla="*/ 2688703 h 5181599"/>
              <a:gd name="connsiteX33" fmla="*/ 7503244 w 9359900"/>
              <a:gd name="connsiteY33" fmla="*/ 2688703 h 5181599"/>
              <a:gd name="connsiteX34" fmla="*/ 7359228 w 9359900"/>
              <a:gd name="connsiteY34" fmla="*/ 2904727 h 5181599"/>
              <a:gd name="connsiteX35" fmla="*/ 6927180 w 9359900"/>
              <a:gd name="connsiteY35" fmla="*/ 2976735 h 5181599"/>
              <a:gd name="connsiteX36" fmla="*/ 6639148 w 9359900"/>
              <a:gd name="connsiteY36" fmla="*/ 2976735 h 5181599"/>
              <a:gd name="connsiteX37" fmla="*/ 6351116 w 9359900"/>
              <a:gd name="connsiteY37" fmla="*/ 3120751 h 5181599"/>
              <a:gd name="connsiteX38" fmla="*/ 5631036 w 9359900"/>
              <a:gd name="connsiteY38" fmla="*/ 3480791 h 5181599"/>
              <a:gd name="connsiteX39" fmla="*/ 5397500 w 9359900"/>
              <a:gd name="connsiteY39" fmla="*/ 3632199 h 5181599"/>
              <a:gd name="connsiteX40" fmla="*/ 3110756 w 9359900"/>
              <a:gd name="connsiteY40" fmla="*/ 5181599 h 5181599"/>
              <a:gd name="connsiteX0" fmla="*/ 0 w 9359900"/>
              <a:gd name="connsiteY0" fmla="*/ 0 h 5181599"/>
              <a:gd name="connsiteX1" fmla="*/ 254000 w 9359900"/>
              <a:gd name="connsiteY1" fmla="*/ 177800 h 5181599"/>
              <a:gd name="connsiteX2" fmla="*/ 482600 w 9359900"/>
              <a:gd name="connsiteY2" fmla="*/ 165100 h 5181599"/>
              <a:gd name="connsiteX3" fmla="*/ 762000 w 9359900"/>
              <a:gd name="connsiteY3" fmla="*/ 495300 h 5181599"/>
              <a:gd name="connsiteX4" fmla="*/ 914400 w 9359900"/>
              <a:gd name="connsiteY4" fmla="*/ 469900 h 5181599"/>
              <a:gd name="connsiteX5" fmla="*/ 1625600 w 9359900"/>
              <a:gd name="connsiteY5" fmla="*/ 1016000 h 5181599"/>
              <a:gd name="connsiteX6" fmla="*/ 1765300 w 9359900"/>
              <a:gd name="connsiteY6" fmla="*/ 990600 h 5181599"/>
              <a:gd name="connsiteX7" fmla="*/ 1968500 w 9359900"/>
              <a:gd name="connsiteY7" fmla="*/ 977900 h 5181599"/>
              <a:gd name="connsiteX8" fmla="*/ 2108200 w 9359900"/>
              <a:gd name="connsiteY8" fmla="*/ 812800 h 5181599"/>
              <a:gd name="connsiteX9" fmla="*/ 2082800 w 9359900"/>
              <a:gd name="connsiteY9" fmla="*/ 660400 h 5181599"/>
              <a:gd name="connsiteX10" fmla="*/ 2120900 w 9359900"/>
              <a:gd name="connsiteY10" fmla="*/ 558800 h 5181599"/>
              <a:gd name="connsiteX11" fmla="*/ 2616200 w 9359900"/>
              <a:gd name="connsiteY11" fmla="*/ 266700 h 5181599"/>
              <a:gd name="connsiteX12" fmla="*/ 2933700 w 9359900"/>
              <a:gd name="connsiteY12" fmla="*/ 812800 h 5181599"/>
              <a:gd name="connsiteX13" fmla="*/ 3149600 w 9359900"/>
              <a:gd name="connsiteY13" fmla="*/ 1054100 h 5181599"/>
              <a:gd name="connsiteX14" fmla="*/ 3470795 w 9359900"/>
              <a:gd name="connsiteY14" fmla="*/ 1032520 h 5181599"/>
              <a:gd name="connsiteX15" fmla="*/ 3614811 w 9359900"/>
              <a:gd name="connsiteY15" fmla="*/ 888504 h 5181599"/>
              <a:gd name="connsiteX16" fmla="*/ 3974851 w 9359900"/>
              <a:gd name="connsiteY16" fmla="*/ 888504 h 5181599"/>
              <a:gd name="connsiteX17" fmla="*/ 4262883 w 9359900"/>
              <a:gd name="connsiteY17" fmla="*/ 384448 h 5181599"/>
              <a:gd name="connsiteX18" fmla="*/ 4694931 w 9359900"/>
              <a:gd name="connsiteY18" fmla="*/ 384448 h 5181599"/>
              <a:gd name="connsiteX19" fmla="*/ 5126979 w 9359900"/>
              <a:gd name="connsiteY19" fmla="*/ 312440 h 5181599"/>
              <a:gd name="connsiteX20" fmla="*/ 6135091 w 9359900"/>
              <a:gd name="connsiteY20" fmla="*/ 312440 h 5181599"/>
              <a:gd name="connsiteX21" fmla="*/ 6423123 w 9359900"/>
              <a:gd name="connsiteY21" fmla="*/ 96416 h 5181599"/>
              <a:gd name="connsiteX22" fmla="*/ 6855172 w 9359900"/>
              <a:gd name="connsiteY22" fmla="*/ 672479 h 5181599"/>
              <a:gd name="connsiteX23" fmla="*/ 7359228 w 9359900"/>
              <a:gd name="connsiteY23" fmla="*/ 1032519 h 5181599"/>
              <a:gd name="connsiteX24" fmla="*/ 8079308 w 9359900"/>
              <a:gd name="connsiteY24" fmla="*/ 1104527 h 5181599"/>
              <a:gd name="connsiteX25" fmla="*/ 8367340 w 9359900"/>
              <a:gd name="connsiteY25" fmla="*/ 1392559 h 5181599"/>
              <a:gd name="connsiteX26" fmla="*/ 9359900 w 9359900"/>
              <a:gd name="connsiteY26" fmla="*/ 1752599 h 5181599"/>
              <a:gd name="connsiteX27" fmla="*/ 9359900 w 9359900"/>
              <a:gd name="connsiteY27" fmla="*/ 2976735 h 5181599"/>
              <a:gd name="connsiteX28" fmla="*/ 9087420 w 9359900"/>
              <a:gd name="connsiteY28" fmla="*/ 2976735 h 5181599"/>
              <a:gd name="connsiteX29" fmla="*/ 8799388 w 9359900"/>
              <a:gd name="connsiteY29" fmla="*/ 2976735 h 5181599"/>
              <a:gd name="connsiteX30" fmla="*/ 8583364 w 9359900"/>
              <a:gd name="connsiteY30" fmla="*/ 2904727 h 5181599"/>
              <a:gd name="connsiteX31" fmla="*/ 8151316 w 9359900"/>
              <a:gd name="connsiteY31" fmla="*/ 2760711 h 5181599"/>
              <a:gd name="connsiteX32" fmla="*/ 7719268 w 9359900"/>
              <a:gd name="connsiteY32" fmla="*/ 2688703 h 5181599"/>
              <a:gd name="connsiteX33" fmla="*/ 7503244 w 9359900"/>
              <a:gd name="connsiteY33" fmla="*/ 2688703 h 5181599"/>
              <a:gd name="connsiteX34" fmla="*/ 7359228 w 9359900"/>
              <a:gd name="connsiteY34" fmla="*/ 2904727 h 5181599"/>
              <a:gd name="connsiteX35" fmla="*/ 6927180 w 9359900"/>
              <a:gd name="connsiteY35" fmla="*/ 2976735 h 5181599"/>
              <a:gd name="connsiteX36" fmla="*/ 6639148 w 9359900"/>
              <a:gd name="connsiteY36" fmla="*/ 2976735 h 5181599"/>
              <a:gd name="connsiteX37" fmla="*/ 6351116 w 9359900"/>
              <a:gd name="connsiteY37" fmla="*/ 3120751 h 5181599"/>
              <a:gd name="connsiteX38" fmla="*/ 5631036 w 9359900"/>
              <a:gd name="connsiteY38" fmla="*/ 3480791 h 5181599"/>
              <a:gd name="connsiteX39" fmla="*/ 5397500 w 9359900"/>
              <a:gd name="connsiteY39" fmla="*/ 3632199 h 5181599"/>
              <a:gd name="connsiteX40" fmla="*/ 3110756 w 9359900"/>
              <a:gd name="connsiteY40" fmla="*/ 5181599 h 5181599"/>
              <a:gd name="connsiteX0" fmla="*/ 0 w 9359900"/>
              <a:gd name="connsiteY0" fmla="*/ 0 h 5181599"/>
              <a:gd name="connsiteX1" fmla="*/ 254000 w 9359900"/>
              <a:gd name="connsiteY1" fmla="*/ 177800 h 5181599"/>
              <a:gd name="connsiteX2" fmla="*/ 482600 w 9359900"/>
              <a:gd name="connsiteY2" fmla="*/ 165100 h 5181599"/>
              <a:gd name="connsiteX3" fmla="*/ 762000 w 9359900"/>
              <a:gd name="connsiteY3" fmla="*/ 495300 h 5181599"/>
              <a:gd name="connsiteX4" fmla="*/ 914400 w 9359900"/>
              <a:gd name="connsiteY4" fmla="*/ 469900 h 5181599"/>
              <a:gd name="connsiteX5" fmla="*/ 1625600 w 9359900"/>
              <a:gd name="connsiteY5" fmla="*/ 1016000 h 5181599"/>
              <a:gd name="connsiteX6" fmla="*/ 1765300 w 9359900"/>
              <a:gd name="connsiteY6" fmla="*/ 990600 h 5181599"/>
              <a:gd name="connsiteX7" fmla="*/ 1968500 w 9359900"/>
              <a:gd name="connsiteY7" fmla="*/ 977900 h 5181599"/>
              <a:gd name="connsiteX8" fmla="*/ 2108200 w 9359900"/>
              <a:gd name="connsiteY8" fmla="*/ 812800 h 5181599"/>
              <a:gd name="connsiteX9" fmla="*/ 2082800 w 9359900"/>
              <a:gd name="connsiteY9" fmla="*/ 660400 h 5181599"/>
              <a:gd name="connsiteX10" fmla="*/ 2120900 w 9359900"/>
              <a:gd name="connsiteY10" fmla="*/ 558800 h 5181599"/>
              <a:gd name="connsiteX11" fmla="*/ 2616200 w 9359900"/>
              <a:gd name="connsiteY11" fmla="*/ 266700 h 5181599"/>
              <a:gd name="connsiteX12" fmla="*/ 2933700 w 9359900"/>
              <a:gd name="connsiteY12" fmla="*/ 812800 h 5181599"/>
              <a:gd name="connsiteX13" fmla="*/ 3149600 w 9359900"/>
              <a:gd name="connsiteY13" fmla="*/ 1054100 h 5181599"/>
              <a:gd name="connsiteX14" fmla="*/ 3470795 w 9359900"/>
              <a:gd name="connsiteY14" fmla="*/ 1032520 h 5181599"/>
              <a:gd name="connsiteX15" fmla="*/ 3614811 w 9359900"/>
              <a:gd name="connsiteY15" fmla="*/ 888504 h 5181599"/>
              <a:gd name="connsiteX16" fmla="*/ 3974851 w 9359900"/>
              <a:gd name="connsiteY16" fmla="*/ 888504 h 5181599"/>
              <a:gd name="connsiteX17" fmla="*/ 4262883 w 9359900"/>
              <a:gd name="connsiteY17" fmla="*/ 384448 h 5181599"/>
              <a:gd name="connsiteX18" fmla="*/ 4694931 w 9359900"/>
              <a:gd name="connsiteY18" fmla="*/ 384448 h 5181599"/>
              <a:gd name="connsiteX19" fmla="*/ 5126979 w 9359900"/>
              <a:gd name="connsiteY19" fmla="*/ 312440 h 5181599"/>
              <a:gd name="connsiteX20" fmla="*/ 6135091 w 9359900"/>
              <a:gd name="connsiteY20" fmla="*/ 312440 h 5181599"/>
              <a:gd name="connsiteX21" fmla="*/ 6423123 w 9359900"/>
              <a:gd name="connsiteY21" fmla="*/ 96416 h 5181599"/>
              <a:gd name="connsiteX22" fmla="*/ 6855172 w 9359900"/>
              <a:gd name="connsiteY22" fmla="*/ 672479 h 5181599"/>
              <a:gd name="connsiteX23" fmla="*/ 7359228 w 9359900"/>
              <a:gd name="connsiteY23" fmla="*/ 1032519 h 5181599"/>
              <a:gd name="connsiteX24" fmla="*/ 8079308 w 9359900"/>
              <a:gd name="connsiteY24" fmla="*/ 1104527 h 5181599"/>
              <a:gd name="connsiteX25" fmla="*/ 8367340 w 9359900"/>
              <a:gd name="connsiteY25" fmla="*/ 1392559 h 5181599"/>
              <a:gd name="connsiteX26" fmla="*/ 9359900 w 9359900"/>
              <a:gd name="connsiteY26" fmla="*/ 1752599 h 5181599"/>
              <a:gd name="connsiteX27" fmla="*/ 9359900 w 9359900"/>
              <a:gd name="connsiteY27" fmla="*/ 2976735 h 5181599"/>
              <a:gd name="connsiteX28" fmla="*/ 9087420 w 9359900"/>
              <a:gd name="connsiteY28" fmla="*/ 2976735 h 5181599"/>
              <a:gd name="connsiteX29" fmla="*/ 8799388 w 9359900"/>
              <a:gd name="connsiteY29" fmla="*/ 2976735 h 5181599"/>
              <a:gd name="connsiteX30" fmla="*/ 8583364 w 9359900"/>
              <a:gd name="connsiteY30" fmla="*/ 2904727 h 5181599"/>
              <a:gd name="connsiteX31" fmla="*/ 8151316 w 9359900"/>
              <a:gd name="connsiteY31" fmla="*/ 2760711 h 5181599"/>
              <a:gd name="connsiteX32" fmla="*/ 7719268 w 9359900"/>
              <a:gd name="connsiteY32" fmla="*/ 2688703 h 5181599"/>
              <a:gd name="connsiteX33" fmla="*/ 7503244 w 9359900"/>
              <a:gd name="connsiteY33" fmla="*/ 2688703 h 5181599"/>
              <a:gd name="connsiteX34" fmla="*/ 7359228 w 9359900"/>
              <a:gd name="connsiteY34" fmla="*/ 2904727 h 5181599"/>
              <a:gd name="connsiteX35" fmla="*/ 6927180 w 9359900"/>
              <a:gd name="connsiteY35" fmla="*/ 2976735 h 5181599"/>
              <a:gd name="connsiteX36" fmla="*/ 6639148 w 9359900"/>
              <a:gd name="connsiteY36" fmla="*/ 2976735 h 5181599"/>
              <a:gd name="connsiteX37" fmla="*/ 6351116 w 9359900"/>
              <a:gd name="connsiteY37" fmla="*/ 3120751 h 5181599"/>
              <a:gd name="connsiteX38" fmla="*/ 5631036 w 9359900"/>
              <a:gd name="connsiteY38" fmla="*/ 3480791 h 5181599"/>
              <a:gd name="connsiteX39" fmla="*/ 5343004 w 9359900"/>
              <a:gd name="connsiteY39" fmla="*/ 3480791 h 5181599"/>
              <a:gd name="connsiteX40" fmla="*/ 3110756 w 9359900"/>
              <a:gd name="connsiteY40" fmla="*/ 5181599 h 5181599"/>
              <a:gd name="connsiteX0" fmla="*/ 0 w 9359900"/>
              <a:gd name="connsiteY0" fmla="*/ 0 h 5181599"/>
              <a:gd name="connsiteX1" fmla="*/ 254000 w 9359900"/>
              <a:gd name="connsiteY1" fmla="*/ 177800 h 5181599"/>
              <a:gd name="connsiteX2" fmla="*/ 482600 w 9359900"/>
              <a:gd name="connsiteY2" fmla="*/ 165100 h 5181599"/>
              <a:gd name="connsiteX3" fmla="*/ 762000 w 9359900"/>
              <a:gd name="connsiteY3" fmla="*/ 495300 h 5181599"/>
              <a:gd name="connsiteX4" fmla="*/ 914400 w 9359900"/>
              <a:gd name="connsiteY4" fmla="*/ 469900 h 5181599"/>
              <a:gd name="connsiteX5" fmla="*/ 1625600 w 9359900"/>
              <a:gd name="connsiteY5" fmla="*/ 1016000 h 5181599"/>
              <a:gd name="connsiteX6" fmla="*/ 1765300 w 9359900"/>
              <a:gd name="connsiteY6" fmla="*/ 990600 h 5181599"/>
              <a:gd name="connsiteX7" fmla="*/ 1968500 w 9359900"/>
              <a:gd name="connsiteY7" fmla="*/ 977900 h 5181599"/>
              <a:gd name="connsiteX8" fmla="*/ 2108200 w 9359900"/>
              <a:gd name="connsiteY8" fmla="*/ 812800 h 5181599"/>
              <a:gd name="connsiteX9" fmla="*/ 2082800 w 9359900"/>
              <a:gd name="connsiteY9" fmla="*/ 660400 h 5181599"/>
              <a:gd name="connsiteX10" fmla="*/ 2120900 w 9359900"/>
              <a:gd name="connsiteY10" fmla="*/ 558800 h 5181599"/>
              <a:gd name="connsiteX11" fmla="*/ 2616200 w 9359900"/>
              <a:gd name="connsiteY11" fmla="*/ 266700 h 5181599"/>
              <a:gd name="connsiteX12" fmla="*/ 2933700 w 9359900"/>
              <a:gd name="connsiteY12" fmla="*/ 812800 h 5181599"/>
              <a:gd name="connsiteX13" fmla="*/ 3149600 w 9359900"/>
              <a:gd name="connsiteY13" fmla="*/ 1054100 h 5181599"/>
              <a:gd name="connsiteX14" fmla="*/ 3470795 w 9359900"/>
              <a:gd name="connsiteY14" fmla="*/ 1032520 h 5181599"/>
              <a:gd name="connsiteX15" fmla="*/ 3614811 w 9359900"/>
              <a:gd name="connsiteY15" fmla="*/ 888504 h 5181599"/>
              <a:gd name="connsiteX16" fmla="*/ 3974851 w 9359900"/>
              <a:gd name="connsiteY16" fmla="*/ 888504 h 5181599"/>
              <a:gd name="connsiteX17" fmla="*/ 4262883 w 9359900"/>
              <a:gd name="connsiteY17" fmla="*/ 384448 h 5181599"/>
              <a:gd name="connsiteX18" fmla="*/ 4694931 w 9359900"/>
              <a:gd name="connsiteY18" fmla="*/ 384448 h 5181599"/>
              <a:gd name="connsiteX19" fmla="*/ 5126979 w 9359900"/>
              <a:gd name="connsiteY19" fmla="*/ 312440 h 5181599"/>
              <a:gd name="connsiteX20" fmla="*/ 6135091 w 9359900"/>
              <a:gd name="connsiteY20" fmla="*/ 312440 h 5181599"/>
              <a:gd name="connsiteX21" fmla="*/ 6423123 w 9359900"/>
              <a:gd name="connsiteY21" fmla="*/ 96416 h 5181599"/>
              <a:gd name="connsiteX22" fmla="*/ 6855172 w 9359900"/>
              <a:gd name="connsiteY22" fmla="*/ 672479 h 5181599"/>
              <a:gd name="connsiteX23" fmla="*/ 7359228 w 9359900"/>
              <a:gd name="connsiteY23" fmla="*/ 1032519 h 5181599"/>
              <a:gd name="connsiteX24" fmla="*/ 8079308 w 9359900"/>
              <a:gd name="connsiteY24" fmla="*/ 1104527 h 5181599"/>
              <a:gd name="connsiteX25" fmla="*/ 8367340 w 9359900"/>
              <a:gd name="connsiteY25" fmla="*/ 1392559 h 5181599"/>
              <a:gd name="connsiteX26" fmla="*/ 9359900 w 9359900"/>
              <a:gd name="connsiteY26" fmla="*/ 1752599 h 5181599"/>
              <a:gd name="connsiteX27" fmla="*/ 9359900 w 9359900"/>
              <a:gd name="connsiteY27" fmla="*/ 2976735 h 5181599"/>
              <a:gd name="connsiteX28" fmla="*/ 9087420 w 9359900"/>
              <a:gd name="connsiteY28" fmla="*/ 2976735 h 5181599"/>
              <a:gd name="connsiteX29" fmla="*/ 8799388 w 9359900"/>
              <a:gd name="connsiteY29" fmla="*/ 2976735 h 5181599"/>
              <a:gd name="connsiteX30" fmla="*/ 8583364 w 9359900"/>
              <a:gd name="connsiteY30" fmla="*/ 2904727 h 5181599"/>
              <a:gd name="connsiteX31" fmla="*/ 8151316 w 9359900"/>
              <a:gd name="connsiteY31" fmla="*/ 2760711 h 5181599"/>
              <a:gd name="connsiteX32" fmla="*/ 7719268 w 9359900"/>
              <a:gd name="connsiteY32" fmla="*/ 2688703 h 5181599"/>
              <a:gd name="connsiteX33" fmla="*/ 7503244 w 9359900"/>
              <a:gd name="connsiteY33" fmla="*/ 2688703 h 5181599"/>
              <a:gd name="connsiteX34" fmla="*/ 7359228 w 9359900"/>
              <a:gd name="connsiteY34" fmla="*/ 2904727 h 5181599"/>
              <a:gd name="connsiteX35" fmla="*/ 6927180 w 9359900"/>
              <a:gd name="connsiteY35" fmla="*/ 2976735 h 5181599"/>
              <a:gd name="connsiteX36" fmla="*/ 6639148 w 9359900"/>
              <a:gd name="connsiteY36" fmla="*/ 2976735 h 5181599"/>
              <a:gd name="connsiteX37" fmla="*/ 6351116 w 9359900"/>
              <a:gd name="connsiteY37" fmla="*/ 3120751 h 5181599"/>
              <a:gd name="connsiteX38" fmla="*/ 5631036 w 9359900"/>
              <a:gd name="connsiteY38" fmla="*/ 3480791 h 5181599"/>
              <a:gd name="connsiteX39" fmla="*/ 5343004 w 9359900"/>
              <a:gd name="connsiteY39" fmla="*/ 3480791 h 5181599"/>
              <a:gd name="connsiteX40" fmla="*/ 4851400 w 9359900"/>
              <a:gd name="connsiteY40" fmla="*/ 3898899 h 5181599"/>
              <a:gd name="connsiteX41" fmla="*/ 3110756 w 9359900"/>
              <a:gd name="connsiteY41" fmla="*/ 5181599 h 5181599"/>
              <a:gd name="connsiteX0" fmla="*/ 0 w 9359900"/>
              <a:gd name="connsiteY0" fmla="*/ 0 h 5181599"/>
              <a:gd name="connsiteX1" fmla="*/ 254000 w 9359900"/>
              <a:gd name="connsiteY1" fmla="*/ 177800 h 5181599"/>
              <a:gd name="connsiteX2" fmla="*/ 482600 w 9359900"/>
              <a:gd name="connsiteY2" fmla="*/ 165100 h 5181599"/>
              <a:gd name="connsiteX3" fmla="*/ 762000 w 9359900"/>
              <a:gd name="connsiteY3" fmla="*/ 495300 h 5181599"/>
              <a:gd name="connsiteX4" fmla="*/ 914400 w 9359900"/>
              <a:gd name="connsiteY4" fmla="*/ 469900 h 5181599"/>
              <a:gd name="connsiteX5" fmla="*/ 1625600 w 9359900"/>
              <a:gd name="connsiteY5" fmla="*/ 1016000 h 5181599"/>
              <a:gd name="connsiteX6" fmla="*/ 1765300 w 9359900"/>
              <a:gd name="connsiteY6" fmla="*/ 990600 h 5181599"/>
              <a:gd name="connsiteX7" fmla="*/ 1968500 w 9359900"/>
              <a:gd name="connsiteY7" fmla="*/ 977900 h 5181599"/>
              <a:gd name="connsiteX8" fmla="*/ 2108200 w 9359900"/>
              <a:gd name="connsiteY8" fmla="*/ 812800 h 5181599"/>
              <a:gd name="connsiteX9" fmla="*/ 2082800 w 9359900"/>
              <a:gd name="connsiteY9" fmla="*/ 660400 h 5181599"/>
              <a:gd name="connsiteX10" fmla="*/ 2120900 w 9359900"/>
              <a:gd name="connsiteY10" fmla="*/ 558800 h 5181599"/>
              <a:gd name="connsiteX11" fmla="*/ 2616200 w 9359900"/>
              <a:gd name="connsiteY11" fmla="*/ 266700 h 5181599"/>
              <a:gd name="connsiteX12" fmla="*/ 2933700 w 9359900"/>
              <a:gd name="connsiteY12" fmla="*/ 812800 h 5181599"/>
              <a:gd name="connsiteX13" fmla="*/ 3149600 w 9359900"/>
              <a:gd name="connsiteY13" fmla="*/ 1054100 h 5181599"/>
              <a:gd name="connsiteX14" fmla="*/ 3470795 w 9359900"/>
              <a:gd name="connsiteY14" fmla="*/ 1032520 h 5181599"/>
              <a:gd name="connsiteX15" fmla="*/ 3614811 w 9359900"/>
              <a:gd name="connsiteY15" fmla="*/ 888504 h 5181599"/>
              <a:gd name="connsiteX16" fmla="*/ 3974851 w 9359900"/>
              <a:gd name="connsiteY16" fmla="*/ 888504 h 5181599"/>
              <a:gd name="connsiteX17" fmla="*/ 4262883 w 9359900"/>
              <a:gd name="connsiteY17" fmla="*/ 384448 h 5181599"/>
              <a:gd name="connsiteX18" fmla="*/ 4694931 w 9359900"/>
              <a:gd name="connsiteY18" fmla="*/ 384448 h 5181599"/>
              <a:gd name="connsiteX19" fmla="*/ 5126979 w 9359900"/>
              <a:gd name="connsiteY19" fmla="*/ 312440 h 5181599"/>
              <a:gd name="connsiteX20" fmla="*/ 6135091 w 9359900"/>
              <a:gd name="connsiteY20" fmla="*/ 312440 h 5181599"/>
              <a:gd name="connsiteX21" fmla="*/ 6423123 w 9359900"/>
              <a:gd name="connsiteY21" fmla="*/ 96416 h 5181599"/>
              <a:gd name="connsiteX22" fmla="*/ 6855172 w 9359900"/>
              <a:gd name="connsiteY22" fmla="*/ 672479 h 5181599"/>
              <a:gd name="connsiteX23" fmla="*/ 7359228 w 9359900"/>
              <a:gd name="connsiteY23" fmla="*/ 1032519 h 5181599"/>
              <a:gd name="connsiteX24" fmla="*/ 8079308 w 9359900"/>
              <a:gd name="connsiteY24" fmla="*/ 1104527 h 5181599"/>
              <a:gd name="connsiteX25" fmla="*/ 8367340 w 9359900"/>
              <a:gd name="connsiteY25" fmla="*/ 1392559 h 5181599"/>
              <a:gd name="connsiteX26" fmla="*/ 9359900 w 9359900"/>
              <a:gd name="connsiteY26" fmla="*/ 1752599 h 5181599"/>
              <a:gd name="connsiteX27" fmla="*/ 9359900 w 9359900"/>
              <a:gd name="connsiteY27" fmla="*/ 2976735 h 5181599"/>
              <a:gd name="connsiteX28" fmla="*/ 9087420 w 9359900"/>
              <a:gd name="connsiteY28" fmla="*/ 2976735 h 5181599"/>
              <a:gd name="connsiteX29" fmla="*/ 8799388 w 9359900"/>
              <a:gd name="connsiteY29" fmla="*/ 2976735 h 5181599"/>
              <a:gd name="connsiteX30" fmla="*/ 8583364 w 9359900"/>
              <a:gd name="connsiteY30" fmla="*/ 2904727 h 5181599"/>
              <a:gd name="connsiteX31" fmla="*/ 8151316 w 9359900"/>
              <a:gd name="connsiteY31" fmla="*/ 2760711 h 5181599"/>
              <a:gd name="connsiteX32" fmla="*/ 7719268 w 9359900"/>
              <a:gd name="connsiteY32" fmla="*/ 2688703 h 5181599"/>
              <a:gd name="connsiteX33" fmla="*/ 7503244 w 9359900"/>
              <a:gd name="connsiteY33" fmla="*/ 2688703 h 5181599"/>
              <a:gd name="connsiteX34" fmla="*/ 7359228 w 9359900"/>
              <a:gd name="connsiteY34" fmla="*/ 2904727 h 5181599"/>
              <a:gd name="connsiteX35" fmla="*/ 6927180 w 9359900"/>
              <a:gd name="connsiteY35" fmla="*/ 2976735 h 5181599"/>
              <a:gd name="connsiteX36" fmla="*/ 6639148 w 9359900"/>
              <a:gd name="connsiteY36" fmla="*/ 2976735 h 5181599"/>
              <a:gd name="connsiteX37" fmla="*/ 6351116 w 9359900"/>
              <a:gd name="connsiteY37" fmla="*/ 3120751 h 5181599"/>
              <a:gd name="connsiteX38" fmla="*/ 5631036 w 9359900"/>
              <a:gd name="connsiteY38" fmla="*/ 3480791 h 5181599"/>
              <a:gd name="connsiteX39" fmla="*/ 5343004 w 9359900"/>
              <a:gd name="connsiteY39" fmla="*/ 3480791 h 5181599"/>
              <a:gd name="connsiteX40" fmla="*/ 4478908 w 9359900"/>
              <a:gd name="connsiteY40" fmla="*/ 3768823 h 5181599"/>
              <a:gd name="connsiteX41" fmla="*/ 3110756 w 9359900"/>
              <a:gd name="connsiteY41" fmla="*/ 5181599 h 5181599"/>
              <a:gd name="connsiteX0" fmla="*/ 0 w 9359900"/>
              <a:gd name="connsiteY0" fmla="*/ 0 h 5181599"/>
              <a:gd name="connsiteX1" fmla="*/ 254000 w 9359900"/>
              <a:gd name="connsiteY1" fmla="*/ 177800 h 5181599"/>
              <a:gd name="connsiteX2" fmla="*/ 482600 w 9359900"/>
              <a:gd name="connsiteY2" fmla="*/ 165100 h 5181599"/>
              <a:gd name="connsiteX3" fmla="*/ 762000 w 9359900"/>
              <a:gd name="connsiteY3" fmla="*/ 495300 h 5181599"/>
              <a:gd name="connsiteX4" fmla="*/ 914400 w 9359900"/>
              <a:gd name="connsiteY4" fmla="*/ 469900 h 5181599"/>
              <a:gd name="connsiteX5" fmla="*/ 1625600 w 9359900"/>
              <a:gd name="connsiteY5" fmla="*/ 1016000 h 5181599"/>
              <a:gd name="connsiteX6" fmla="*/ 1765300 w 9359900"/>
              <a:gd name="connsiteY6" fmla="*/ 990600 h 5181599"/>
              <a:gd name="connsiteX7" fmla="*/ 1968500 w 9359900"/>
              <a:gd name="connsiteY7" fmla="*/ 977900 h 5181599"/>
              <a:gd name="connsiteX8" fmla="*/ 2108200 w 9359900"/>
              <a:gd name="connsiteY8" fmla="*/ 812800 h 5181599"/>
              <a:gd name="connsiteX9" fmla="*/ 2082800 w 9359900"/>
              <a:gd name="connsiteY9" fmla="*/ 660400 h 5181599"/>
              <a:gd name="connsiteX10" fmla="*/ 2120900 w 9359900"/>
              <a:gd name="connsiteY10" fmla="*/ 558800 h 5181599"/>
              <a:gd name="connsiteX11" fmla="*/ 2616200 w 9359900"/>
              <a:gd name="connsiteY11" fmla="*/ 266700 h 5181599"/>
              <a:gd name="connsiteX12" fmla="*/ 2933700 w 9359900"/>
              <a:gd name="connsiteY12" fmla="*/ 812800 h 5181599"/>
              <a:gd name="connsiteX13" fmla="*/ 3149600 w 9359900"/>
              <a:gd name="connsiteY13" fmla="*/ 1054100 h 5181599"/>
              <a:gd name="connsiteX14" fmla="*/ 3470795 w 9359900"/>
              <a:gd name="connsiteY14" fmla="*/ 1032520 h 5181599"/>
              <a:gd name="connsiteX15" fmla="*/ 3614811 w 9359900"/>
              <a:gd name="connsiteY15" fmla="*/ 888504 h 5181599"/>
              <a:gd name="connsiteX16" fmla="*/ 3974851 w 9359900"/>
              <a:gd name="connsiteY16" fmla="*/ 888504 h 5181599"/>
              <a:gd name="connsiteX17" fmla="*/ 4262883 w 9359900"/>
              <a:gd name="connsiteY17" fmla="*/ 384448 h 5181599"/>
              <a:gd name="connsiteX18" fmla="*/ 4694931 w 9359900"/>
              <a:gd name="connsiteY18" fmla="*/ 384448 h 5181599"/>
              <a:gd name="connsiteX19" fmla="*/ 5126979 w 9359900"/>
              <a:gd name="connsiteY19" fmla="*/ 312440 h 5181599"/>
              <a:gd name="connsiteX20" fmla="*/ 6135091 w 9359900"/>
              <a:gd name="connsiteY20" fmla="*/ 312440 h 5181599"/>
              <a:gd name="connsiteX21" fmla="*/ 6423123 w 9359900"/>
              <a:gd name="connsiteY21" fmla="*/ 96416 h 5181599"/>
              <a:gd name="connsiteX22" fmla="*/ 6855172 w 9359900"/>
              <a:gd name="connsiteY22" fmla="*/ 672479 h 5181599"/>
              <a:gd name="connsiteX23" fmla="*/ 7359228 w 9359900"/>
              <a:gd name="connsiteY23" fmla="*/ 1032519 h 5181599"/>
              <a:gd name="connsiteX24" fmla="*/ 8079308 w 9359900"/>
              <a:gd name="connsiteY24" fmla="*/ 1104527 h 5181599"/>
              <a:gd name="connsiteX25" fmla="*/ 8367340 w 9359900"/>
              <a:gd name="connsiteY25" fmla="*/ 1392559 h 5181599"/>
              <a:gd name="connsiteX26" fmla="*/ 9359900 w 9359900"/>
              <a:gd name="connsiteY26" fmla="*/ 1752599 h 5181599"/>
              <a:gd name="connsiteX27" fmla="*/ 9359900 w 9359900"/>
              <a:gd name="connsiteY27" fmla="*/ 2976735 h 5181599"/>
              <a:gd name="connsiteX28" fmla="*/ 9087420 w 9359900"/>
              <a:gd name="connsiteY28" fmla="*/ 2976735 h 5181599"/>
              <a:gd name="connsiteX29" fmla="*/ 8799388 w 9359900"/>
              <a:gd name="connsiteY29" fmla="*/ 2976735 h 5181599"/>
              <a:gd name="connsiteX30" fmla="*/ 8583364 w 9359900"/>
              <a:gd name="connsiteY30" fmla="*/ 2904727 h 5181599"/>
              <a:gd name="connsiteX31" fmla="*/ 8151316 w 9359900"/>
              <a:gd name="connsiteY31" fmla="*/ 2760711 h 5181599"/>
              <a:gd name="connsiteX32" fmla="*/ 7719268 w 9359900"/>
              <a:gd name="connsiteY32" fmla="*/ 2688703 h 5181599"/>
              <a:gd name="connsiteX33" fmla="*/ 7503244 w 9359900"/>
              <a:gd name="connsiteY33" fmla="*/ 2688703 h 5181599"/>
              <a:gd name="connsiteX34" fmla="*/ 7359228 w 9359900"/>
              <a:gd name="connsiteY34" fmla="*/ 2904727 h 5181599"/>
              <a:gd name="connsiteX35" fmla="*/ 6927180 w 9359900"/>
              <a:gd name="connsiteY35" fmla="*/ 2976735 h 5181599"/>
              <a:gd name="connsiteX36" fmla="*/ 6639148 w 9359900"/>
              <a:gd name="connsiteY36" fmla="*/ 2976735 h 5181599"/>
              <a:gd name="connsiteX37" fmla="*/ 6351116 w 9359900"/>
              <a:gd name="connsiteY37" fmla="*/ 3120751 h 5181599"/>
              <a:gd name="connsiteX38" fmla="*/ 5631036 w 9359900"/>
              <a:gd name="connsiteY38" fmla="*/ 3480791 h 5181599"/>
              <a:gd name="connsiteX39" fmla="*/ 5343004 w 9359900"/>
              <a:gd name="connsiteY39" fmla="*/ 3480791 h 5181599"/>
              <a:gd name="connsiteX40" fmla="*/ 4478908 w 9359900"/>
              <a:gd name="connsiteY40" fmla="*/ 3768823 h 5181599"/>
              <a:gd name="connsiteX41" fmla="*/ 3110756 w 9359900"/>
              <a:gd name="connsiteY41" fmla="*/ 5181599 h 5181599"/>
              <a:gd name="connsiteX0" fmla="*/ 0 w 9359900"/>
              <a:gd name="connsiteY0" fmla="*/ 0 h 5181599"/>
              <a:gd name="connsiteX1" fmla="*/ 254000 w 9359900"/>
              <a:gd name="connsiteY1" fmla="*/ 177800 h 5181599"/>
              <a:gd name="connsiteX2" fmla="*/ 482600 w 9359900"/>
              <a:gd name="connsiteY2" fmla="*/ 165100 h 5181599"/>
              <a:gd name="connsiteX3" fmla="*/ 762000 w 9359900"/>
              <a:gd name="connsiteY3" fmla="*/ 495300 h 5181599"/>
              <a:gd name="connsiteX4" fmla="*/ 914400 w 9359900"/>
              <a:gd name="connsiteY4" fmla="*/ 469900 h 5181599"/>
              <a:gd name="connsiteX5" fmla="*/ 1625600 w 9359900"/>
              <a:gd name="connsiteY5" fmla="*/ 1016000 h 5181599"/>
              <a:gd name="connsiteX6" fmla="*/ 1765300 w 9359900"/>
              <a:gd name="connsiteY6" fmla="*/ 990600 h 5181599"/>
              <a:gd name="connsiteX7" fmla="*/ 1968500 w 9359900"/>
              <a:gd name="connsiteY7" fmla="*/ 977900 h 5181599"/>
              <a:gd name="connsiteX8" fmla="*/ 2108200 w 9359900"/>
              <a:gd name="connsiteY8" fmla="*/ 812800 h 5181599"/>
              <a:gd name="connsiteX9" fmla="*/ 2082800 w 9359900"/>
              <a:gd name="connsiteY9" fmla="*/ 660400 h 5181599"/>
              <a:gd name="connsiteX10" fmla="*/ 2120900 w 9359900"/>
              <a:gd name="connsiteY10" fmla="*/ 558800 h 5181599"/>
              <a:gd name="connsiteX11" fmla="*/ 2616200 w 9359900"/>
              <a:gd name="connsiteY11" fmla="*/ 266700 h 5181599"/>
              <a:gd name="connsiteX12" fmla="*/ 2933700 w 9359900"/>
              <a:gd name="connsiteY12" fmla="*/ 812800 h 5181599"/>
              <a:gd name="connsiteX13" fmla="*/ 3149600 w 9359900"/>
              <a:gd name="connsiteY13" fmla="*/ 1054100 h 5181599"/>
              <a:gd name="connsiteX14" fmla="*/ 3470795 w 9359900"/>
              <a:gd name="connsiteY14" fmla="*/ 1032520 h 5181599"/>
              <a:gd name="connsiteX15" fmla="*/ 3614811 w 9359900"/>
              <a:gd name="connsiteY15" fmla="*/ 888504 h 5181599"/>
              <a:gd name="connsiteX16" fmla="*/ 3974851 w 9359900"/>
              <a:gd name="connsiteY16" fmla="*/ 888504 h 5181599"/>
              <a:gd name="connsiteX17" fmla="*/ 4262883 w 9359900"/>
              <a:gd name="connsiteY17" fmla="*/ 384448 h 5181599"/>
              <a:gd name="connsiteX18" fmla="*/ 4694931 w 9359900"/>
              <a:gd name="connsiteY18" fmla="*/ 384448 h 5181599"/>
              <a:gd name="connsiteX19" fmla="*/ 5126979 w 9359900"/>
              <a:gd name="connsiteY19" fmla="*/ 312440 h 5181599"/>
              <a:gd name="connsiteX20" fmla="*/ 6135091 w 9359900"/>
              <a:gd name="connsiteY20" fmla="*/ 312440 h 5181599"/>
              <a:gd name="connsiteX21" fmla="*/ 6423123 w 9359900"/>
              <a:gd name="connsiteY21" fmla="*/ 96416 h 5181599"/>
              <a:gd name="connsiteX22" fmla="*/ 6855172 w 9359900"/>
              <a:gd name="connsiteY22" fmla="*/ 672479 h 5181599"/>
              <a:gd name="connsiteX23" fmla="*/ 7359228 w 9359900"/>
              <a:gd name="connsiteY23" fmla="*/ 1032519 h 5181599"/>
              <a:gd name="connsiteX24" fmla="*/ 8079308 w 9359900"/>
              <a:gd name="connsiteY24" fmla="*/ 1104527 h 5181599"/>
              <a:gd name="connsiteX25" fmla="*/ 8367340 w 9359900"/>
              <a:gd name="connsiteY25" fmla="*/ 1392559 h 5181599"/>
              <a:gd name="connsiteX26" fmla="*/ 9359900 w 9359900"/>
              <a:gd name="connsiteY26" fmla="*/ 1752599 h 5181599"/>
              <a:gd name="connsiteX27" fmla="*/ 9359900 w 9359900"/>
              <a:gd name="connsiteY27" fmla="*/ 2976735 h 5181599"/>
              <a:gd name="connsiteX28" fmla="*/ 9087420 w 9359900"/>
              <a:gd name="connsiteY28" fmla="*/ 2976735 h 5181599"/>
              <a:gd name="connsiteX29" fmla="*/ 8799388 w 9359900"/>
              <a:gd name="connsiteY29" fmla="*/ 2976735 h 5181599"/>
              <a:gd name="connsiteX30" fmla="*/ 8583364 w 9359900"/>
              <a:gd name="connsiteY30" fmla="*/ 2904727 h 5181599"/>
              <a:gd name="connsiteX31" fmla="*/ 8151316 w 9359900"/>
              <a:gd name="connsiteY31" fmla="*/ 2760711 h 5181599"/>
              <a:gd name="connsiteX32" fmla="*/ 7719268 w 9359900"/>
              <a:gd name="connsiteY32" fmla="*/ 2688703 h 5181599"/>
              <a:gd name="connsiteX33" fmla="*/ 7503244 w 9359900"/>
              <a:gd name="connsiteY33" fmla="*/ 2688703 h 5181599"/>
              <a:gd name="connsiteX34" fmla="*/ 7359228 w 9359900"/>
              <a:gd name="connsiteY34" fmla="*/ 2904727 h 5181599"/>
              <a:gd name="connsiteX35" fmla="*/ 6927180 w 9359900"/>
              <a:gd name="connsiteY35" fmla="*/ 2976735 h 5181599"/>
              <a:gd name="connsiteX36" fmla="*/ 6639148 w 9359900"/>
              <a:gd name="connsiteY36" fmla="*/ 2976735 h 5181599"/>
              <a:gd name="connsiteX37" fmla="*/ 6351116 w 9359900"/>
              <a:gd name="connsiteY37" fmla="*/ 3120751 h 5181599"/>
              <a:gd name="connsiteX38" fmla="*/ 5631036 w 9359900"/>
              <a:gd name="connsiteY38" fmla="*/ 3480791 h 5181599"/>
              <a:gd name="connsiteX39" fmla="*/ 5343004 w 9359900"/>
              <a:gd name="connsiteY39" fmla="*/ 3480791 h 5181599"/>
              <a:gd name="connsiteX40" fmla="*/ 4478908 w 9359900"/>
              <a:gd name="connsiteY40" fmla="*/ 3768823 h 5181599"/>
              <a:gd name="connsiteX41" fmla="*/ 3110756 w 9359900"/>
              <a:gd name="connsiteY41" fmla="*/ 5181599 h 5181599"/>
              <a:gd name="connsiteX0" fmla="*/ 0 w 9359900"/>
              <a:gd name="connsiteY0" fmla="*/ 0 h 5181599"/>
              <a:gd name="connsiteX1" fmla="*/ 254000 w 9359900"/>
              <a:gd name="connsiteY1" fmla="*/ 177800 h 5181599"/>
              <a:gd name="connsiteX2" fmla="*/ 482600 w 9359900"/>
              <a:gd name="connsiteY2" fmla="*/ 165100 h 5181599"/>
              <a:gd name="connsiteX3" fmla="*/ 762000 w 9359900"/>
              <a:gd name="connsiteY3" fmla="*/ 495300 h 5181599"/>
              <a:gd name="connsiteX4" fmla="*/ 914400 w 9359900"/>
              <a:gd name="connsiteY4" fmla="*/ 469900 h 5181599"/>
              <a:gd name="connsiteX5" fmla="*/ 1625600 w 9359900"/>
              <a:gd name="connsiteY5" fmla="*/ 1016000 h 5181599"/>
              <a:gd name="connsiteX6" fmla="*/ 1765300 w 9359900"/>
              <a:gd name="connsiteY6" fmla="*/ 990600 h 5181599"/>
              <a:gd name="connsiteX7" fmla="*/ 1968500 w 9359900"/>
              <a:gd name="connsiteY7" fmla="*/ 977900 h 5181599"/>
              <a:gd name="connsiteX8" fmla="*/ 2108200 w 9359900"/>
              <a:gd name="connsiteY8" fmla="*/ 812800 h 5181599"/>
              <a:gd name="connsiteX9" fmla="*/ 2082800 w 9359900"/>
              <a:gd name="connsiteY9" fmla="*/ 660400 h 5181599"/>
              <a:gd name="connsiteX10" fmla="*/ 2120900 w 9359900"/>
              <a:gd name="connsiteY10" fmla="*/ 558800 h 5181599"/>
              <a:gd name="connsiteX11" fmla="*/ 2616200 w 9359900"/>
              <a:gd name="connsiteY11" fmla="*/ 266700 h 5181599"/>
              <a:gd name="connsiteX12" fmla="*/ 2933700 w 9359900"/>
              <a:gd name="connsiteY12" fmla="*/ 812800 h 5181599"/>
              <a:gd name="connsiteX13" fmla="*/ 3149600 w 9359900"/>
              <a:gd name="connsiteY13" fmla="*/ 1054100 h 5181599"/>
              <a:gd name="connsiteX14" fmla="*/ 3470795 w 9359900"/>
              <a:gd name="connsiteY14" fmla="*/ 1032520 h 5181599"/>
              <a:gd name="connsiteX15" fmla="*/ 3614811 w 9359900"/>
              <a:gd name="connsiteY15" fmla="*/ 888504 h 5181599"/>
              <a:gd name="connsiteX16" fmla="*/ 3974851 w 9359900"/>
              <a:gd name="connsiteY16" fmla="*/ 888504 h 5181599"/>
              <a:gd name="connsiteX17" fmla="*/ 4262883 w 9359900"/>
              <a:gd name="connsiteY17" fmla="*/ 384448 h 5181599"/>
              <a:gd name="connsiteX18" fmla="*/ 4694931 w 9359900"/>
              <a:gd name="connsiteY18" fmla="*/ 384448 h 5181599"/>
              <a:gd name="connsiteX19" fmla="*/ 5126979 w 9359900"/>
              <a:gd name="connsiteY19" fmla="*/ 312440 h 5181599"/>
              <a:gd name="connsiteX20" fmla="*/ 6135091 w 9359900"/>
              <a:gd name="connsiteY20" fmla="*/ 312440 h 5181599"/>
              <a:gd name="connsiteX21" fmla="*/ 6423123 w 9359900"/>
              <a:gd name="connsiteY21" fmla="*/ 96416 h 5181599"/>
              <a:gd name="connsiteX22" fmla="*/ 6855172 w 9359900"/>
              <a:gd name="connsiteY22" fmla="*/ 672479 h 5181599"/>
              <a:gd name="connsiteX23" fmla="*/ 7359228 w 9359900"/>
              <a:gd name="connsiteY23" fmla="*/ 1032519 h 5181599"/>
              <a:gd name="connsiteX24" fmla="*/ 8079308 w 9359900"/>
              <a:gd name="connsiteY24" fmla="*/ 1104527 h 5181599"/>
              <a:gd name="connsiteX25" fmla="*/ 8367340 w 9359900"/>
              <a:gd name="connsiteY25" fmla="*/ 1392559 h 5181599"/>
              <a:gd name="connsiteX26" fmla="*/ 9359900 w 9359900"/>
              <a:gd name="connsiteY26" fmla="*/ 1752599 h 5181599"/>
              <a:gd name="connsiteX27" fmla="*/ 9359900 w 9359900"/>
              <a:gd name="connsiteY27" fmla="*/ 2976735 h 5181599"/>
              <a:gd name="connsiteX28" fmla="*/ 9087420 w 9359900"/>
              <a:gd name="connsiteY28" fmla="*/ 2976735 h 5181599"/>
              <a:gd name="connsiteX29" fmla="*/ 8799388 w 9359900"/>
              <a:gd name="connsiteY29" fmla="*/ 2976735 h 5181599"/>
              <a:gd name="connsiteX30" fmla="*/ 8583364 w 9359900"/>
              <a:gd name="connsiteY30" fmla="*/ 2904727 h 5181599"/>
              <a:gd name="connsiteX31" fmla="*/ 8151316 w 9359900"/>
              <a:gd name="connsiteY31" fmla="*/ 2760711 h 5181599"/>
              <a:gd name="connsiteX32" fmla="*/ 7719268 w 9359900"/>
              <a:gd name="connsiteY32" fmla="*/ 2688703 h 5181599"/>
              <a:gd name="connsiteX33" fmla="*/ 7503244 w 9359900"/>
              <a:gd name="connsiteY33" fmla="*/ 2688703 h 5181599"/>
              <a:gd name="connsiteX34" fmla="*/ 7359228 w 9359900"/>
              <a:gd name="connsiteY34" fmla="*/ 2904727 h 5181599"/>
              <a:gd name="connsiteX35" fmla="*/ 6927180 w 9359900"/>
              <a:gd name="connsiteY35" fmla="*/ 2976735 h 5181599"/>
              <a:gd name="connsiteX36" fmla="*/ 6639148 w 9359900"/>
              <a:gd name="connsiteY36" fmla="*/ 2976735 h 5181599"/>
              <a:gd name="connsiteX37" fmla="*/ 6351116 w 9359900"/>
              <a:gd name="connsiteY37" fmla="*/ 3120751 h 5181599"/>
              <a:gd name="connsiteX38" fmla="*/ 5631036 w 9359900"/>
              <a:gd name="connsiteY38" fmla="*/ 3480791 h 5181599"/>
              <a:gd name="connsiteX39" fmla="*/ 5343004 w 9359900"/>
              <a:gd name="connsiteY39" fmla="*/ 3480791 h 5181599"/>
              <a:gd name="connsiteX40" fmla="*/ 4478908 w 9359900"/>
              <a:gd name="connsiteY40" fmla="*/ 3120751 h 5181599"/>
              <a:gd name="connsiteX41" fmla="*/ 3110756 w 9359900"/>
              <a:gd name="connsiteY41" fmla="*/ 5181599 h 5181599"/>
              <a:gd name="connsiteX0" fmla="*/ 0 w 9359900"/>
              <a:gd name="connsiteY0" fmla="*/ 0 h 5181599"/>
              <a:gd name="connsiteX1" fmla="*/ 254000 w 9359900"/>
              <a:gd name="connsiteY1" fmla="*/ 177800 h 5181599"/>
              <a:gd name="connsiteX2" fmla="*/ 482600 w 9359900"/>
              <a:gd name="connsiteY2" fmla="*/ 165100 h 5181599"/>
              <a:gd name="connsiteX3" fmla="*/ 762000 w 9359900"/>
              <a:gd name="connsiteY3" fmla="*/ 495300 h 5181599"/>
              <a:gd name="connsiteX4" fmla="*/ 914400 w 9359900"/>
              <a:gd name="connsiteY4" fmla="*/ 469900 h 5181599"/>
              <a:gd name="connsiteX5" fmla="*/ 1625600 w 9359900"/>
              <a:gd name="connsiteY5" fmla="*/ 1016000 h 5181599"/>
              <a:gd name="connsiteX6" fmla="*/ 1765300 w 9359900"/>
              <a:gd name="connsiteY6" fmla="*/ 990600 h 5181599"/>
              <a:gd name="connsiteX7" fmla="*/ 1968500 w 9359900"/>
              <a:gd name="connsiteY7" fmla="*/ 977900 h 5181599"/>
              <a:gd name="connsiteX8" fmla="*/ 2108200 w 9359900"/>
              <a:gd name="connsiteY8" fmla="*/ 812800 h 5181599"/>
              <a:gd name="connsiteX9" fmla="*/ 2082800 w 9359900"/>
              <a:gd name="connsiteY9" fmla="*/ 660400 h 5181599"/>
              <a:gd name="connsiteX10" fmla="*/ 2120900 w 9359900"/>
              <a:gd name="connsiteY10" fmla="*/ 558800 h 5181599"/>
              <a:gd name="connsiteX11" fmla="*/ 2616200 w 9359900"/>
              <a:gd name="connsiteY11" fmla="*/ 266700 h 5181599"/>
              <a:gd name="connsiteX12" fmla="*/ 2933700 w 9359900"/>
              <a:gd name="connsiteY12" fmla="*/ 812800 h 5181599"/>
              <a:gd name="connsiteX13" fmla="*/ 3149600 w 9359900"/>
              <a:gd name="connsiteY13" fmla="*/ 1054100 h 5181599"/>
              <a:gd name="connsiteX14" fmla="*/ 3470795 w 9359900"/>
              <a:gd name="connsiteY14" fmla="*/ 1032520 h 5181599"/>
              <a:gd name="connsiteX15" fmla="*/ 3614811 w 9359900"/>
              <a:gd name="connsiteY15" fmla="*/ 888504 h 5181599"/>
              <a:gd name="connsiteX16" fmla="*/ 3974851 w 9359900"/>
              <a:gd name="connsiteY16" fmla="*/ 888504 h 5181599"/>
              <a:gd name="connsiteX17" fmla="*/ 4262883 w 9359900"/>
              <a:gd name="connsiteY17" fmla="*/ 384448 h 5181599"/>
              <a:gd name="connsiteX18" fmla="*/ 4694931 w 9359900"/>
              <a:gd name="connsiteY18" fmla="*/ 384448 h 5181599"/>
              <a:gd name="connsiteX19" fmla="*/ 5126979 w 9359900"/>
              <a:gd name="connsiteY19" fmla="*/ 312440 h 5181599"/>
              <a:gd name="connsiteX20" fmla="*/ 6135091 w 9359900"/>
              <a:gd name="connsiteY20" fmla="*/ 312440 h 5181599"/>
              <a:gd name="connsiteX21" fmla="*/ 6423123 w 9359900"/>
              <a:gd name="connsiteY21" fmla="*/ 96416 h 5181599"/>
              <a:gd name="connsiteX22" fmla="*/ 6855172 w 9359900"/>
              <a:gd name="connsiteY22" fmla="*/ 672479 h 5181599"/>
              <a:gd name="connsiteX23" fmla="*/ 7359228 w 9359900"/>
              <a:gd name="connsiteY23" fmla="*/ 1032519 h 5181599"/>
              <a:gd name="connsiteX24" fmla="*/ 8079308 w 9359900"/>
              <a:gd name="connsiteY24" fmla="*/ 1104527 h 5181599"/>
              <a:gd name="connsiteX25" fmla="*/ 8367340 w 9359900"/>
              <a:gd name="connsiteY25" fmla="*/ 1392559 h 5181599"/>
              <a:gd name="connsiteX26" fmla="*/ 9359900 w 9359900"/>
              <a:gd name="connsiteY26" fmla="*/ 1752599 h 5181599"/>
              <a:gd name="connsiteX27" fmla="*/ 9359900 w 9359900"/>
              <a:gd name="connsiteY27" fmla="*/ 2976735 h 5181599"/>
              <a:gd name="connsiteX28" fmla="*/ 9087420 w 9359900"/>
              <a:gd name="connsiteY28" fmla="*/ 2976735 h 5181599"/>
              <a:gd name="connsiteX29" fmla="*/ 8799388 w 9359900"/>
              <a:gd name="connsiteY29" fmla="*/ 2976735 h 5181599"/>
              <a:gd name="connsiteX30" fmla="*/ 8583364 w 9359900"/>
              <a:gd name="connsiteY30" fmla="*/ 2904727 h 5181599"/>
              <a:gd name="connsiteX31" fmla="*/ 8151316 w 9359900"/>
              <a:gd name="connsiteY31" fmla="*/ 2760711 h 5181599"/>
              <a:gd name="connsiteX32" fmla="*/ 7719268 w 9359900"/>
              <a:gd name="connsiteY32" fmla="*/ 2688703 h 5181599"/>
              <a:gd name="connsiteX33" fmla="*/ 7503244 w 9359900"/>
              <a:gd name="connsiteY33" fmla="*/ 2688703 h 5181599"/>
              <a:gd name="connsiteX34" fmla="*/ 7359228 w 9359900"/>
              <a:gd name="connsiteY34" fmla="*/ 2904727 h 5181599"/>
              <a:gd name="connsiteX35" fmla="*/ 6927180 w 9359900"/>
              <a:gd name="connsiteY35" fmla="*/ 2976735 h 5181599"/>
              <a:gd name="connsiteX36" fmla="*/ 6639148 w 9359900"/>
              <a:gd name="connsiteY36" fmla="*/ 2976735 h 5181599"/>
              <a:gd name="connsiteX37" fmla="*/ 6351116 w 9359900"/>
              <a:gd name="connsiteY37" fmla="*/ 3120751 h 5181599"/>
              <a:gd name="connsiteX38" fmla="*/ 5631036 w 9359900"/>
              <a:gd name="connsiteY38" fmla="*/ 3480791 h 5181599"/>
              <a:gd name="connsiteX39" fmla="*/ 5198988 w 9359900"/>
              <a:gd name="connsiteY39" fmla="*/ 3408783 h 5181599"/>
              <a:gd name="connsiteX40" fmla="*/ 4478908 w 9359900"/>
              <a:gd name="connsiteY40" fmla="*/ 3120751 h 5181599"/>
              <a:gd name="connsiteX41" fmla="*/ 3110756 w 9359900"/>
              <a:gd name="connsiteY41" fmla="*/ 5181599 h 5181599"/>
              <a:gd name="connsiteX0" fmla="*/ 0 w 9359900"/>
              <a:gd name="connsiteY0" fmla="*/ 0 h 5181599"/>
              <a:gd name="connsiteX1" fmla="*/ 254000 w 9359900"/>
              <a:gd name="connsiteY1" fmla="*/ 177800 h 5181599"/>
              <a:gd name="connsiteX2" fmla="*/ 482600 w 9359900"/>
              <a:gd name="connsiteY2" fmla="*/ 165100 h 5181599"/>
              <a:gd name="connsiteX3" fmla="*/ 762000 w 9359900"/>
              <a:gd name="connsiteY3" fmla="*/ 495300 h 5181599"/>
              <a:gd name="connsiteX4" fmla="*/ 914400 w 9359900"/>
              <a:gd name="connsiteY4" fmla="*/ 469900 h 5181599"/>
              <a:gd name="connsiteX5" fmla="*/ 1625600 w 9359900"/>
              <a:gd name="connsiteY5" fmla="*/ 1016000 h 5181599"/>
              <a:gd name="connsiteX6" fmla="*/ 1765300 w 9359900"/>
              <a:gd name="connsiteY6" fmla="*/ 990600 h 5181599"/>
              <a:gd name="connsiteX7" fmla="*/ 1968500 w 9359900"/>
              <a:gd name="connsiteY7" fmla="*/ 977900 h 5181599"/>
              <a:gd name="connsiteX8" fmla="*/ 2108200 w 9359900"/>
              <a:gd name="connsiteY8" fmla="*/ 812800 h 5181599"/>
              <a:gd name="connsiteX9" fmla="*/ 2082800 w 9359900"/>
              <a:gd name="connsiteY9" fmla="*/ 660400 h 5181599"/>
              <a:gd name="connsiteX10" fmla="*/ 2120900 w 9359900"/>
              <a:gd name="connsiteY10" fmla="*/ 558800 h 5181599"/>
              <a:gd name="connsiteX11" fmla="*/ 2616200 w 9359900"/>
              <a:gd name="connsiteY11" fmla="*/ 266700 h 5181599"/>
              <a:gd name="connsiteX12" fmla="*/ 2933700 w 9359900"/>
              <a:gd name="connsiteY12" fmla="*/ 812800 h 5181599"/>
              <a:gd name="connsiteX13" fmla="*/ 3149600 w 9359900"/>
              <a:gd name="connsiteY13" fmla="*/ 1054100 h 5181599"/>
              <a:gd name="connsiteX14" fmla="*/ 3470795 w 9359900"/>
              <a:gd name="connsiteY14" fmla="*/ 1032520 h 5181599"/>
              <a:gd name="connsiteX15" fmla="*/ 3614811 w 9359900"/>
              <a:gd name="connsiteY15" fmla="*/ 888504 h 5181599"/>
              <a:gd name="connsiteX16" fmla="*/ 3974851 w 9359900"/>
              <a:gd name="connsiteY16" fmla="*/ 888504 h 5181599"/>
              <a:gd name="connsiteX17" fmla="*/ 4262883 w 9359900"/>
              <a:gd name="connsiteY17" fmla="*/ 384448 h 5181599"/>
              <a:gd name="connsiteX18" fmla="*/ 4694931 w 9359900"/>
              <a:gd name="connsiteY18" fmla="*/ 384448 h 5181599"/>
              <a:gd name="connsiteX19" fmla="*/ 5126979 w 9359900"/>
              <a:gd name="connsiteY19" fmla="*/ 312440 h 5181599"/>
              <a:gd name="connsiteX20" fmla="*/ 6135091 w 9359900"/>
              <a:gd name="connsiteY20" fmla="*/ 312440 h 5181599"/>
              <a:gd name="connsiteX21" fmla="*/ 6423123 w 9359900"/>
              <a:gd name="connsiteY21" fmla="*/ 96416 h 5181599"/>
              <a:gd name="connsiteX22" fmla="*/ 6855172 w 9359900"/>
              <a:gd name="connsiteY22" fmla="*/ 672479 h 5181599"/>
              <a:gd name="connsiteX23" fmla="*/ 7359228 w 9359900"/>
              <a:gd name="connsiteY23" fmla="*/ 1032519 h 5181599"/>
              <a:gd name="connsiteX24" fmla="*/ 8079308 w 9359900"/>
              <a:gd name="connsiteY24" fmla="*/ 1104527 h 5181599"/>
              <a:gd name="connsiteX25" fmla="*/ 8367340 w 9359900"/>
              <a:gd name="connsiteY25" fmla="*/ 1392559 h 5181599"/>
              <a:gd name="connsiteX26" fmla="*/ 9359900 w 9359900"/>
              <a:gd name="connsiteY26" fmla="*/ 1752599 h 5181599"/>
              <a:gd name="connsiteX27" fmla="*/ 9359900 w 9359900"/>
              <a:gd name="connsiteY27" fmla="*/ 2976735 h 5181599"/>
              <a:gd name="connsiteX28" fmla="*/ 9087420 w 9359900"/>
              <a:gd name="connsiteY28" fmla="*/ 2976735 h 5181599"/>
              <a:gd name="connsiteX29" fmla="*/ 8799388 w 9359900"/>
              <a:gd name="connsiteY29" fmla="*/ 2976735 h 5181599"/>
              <a:gd name="connsiteX30" fmla="*/ 8583364 w 9359900"/>
              <a:gd name="connsiteY30" fmla="*/ 2904727 h 5181599"/>
              <a:gd name="connsiteX31" fmla="*/ 8151316 w 9359900"/>
              <a:gd name="connsiteY31" fmla="*/ 2760711 h 5181599"/>
              <a:gd name="connsiteX32" fmla="*/ 7719268 w 9359900"/>
              <a:gd name="connsiteY32" fmla="*/ 2688703 h 5181599"/>
              <a:gd name="connsiteX33" fmla="*/ 7503244 w 9359900"/>
              <a:gd name="connsiteY33" fmla="*/ 2688703 h 5181599"/>
              <a:gd name="connsiteX34" fmla="*/ 7359228 w 9359900"/>
              <a:gd name="connsiteY34" fmla="*/ 2904727 h 5181599"/>
              <a:gd name="connsiteX35" fmla="*/ 6927180 w 9359900"/>
              <a:gd name="connsiteY35" fmla="*/ 2976735 h 5181599"/>
              <a:gd name="connsiteX36" fmla="*/ 6639148 w 9359900"/>
              <a:gd name="connsiteY36" fmla="*/ 2976735 h 5181599"/>
              <a:gd name="connsiteX37" fmla="*/ 6351116 w 9359900"/>
              <a:gd name="connsiteY37" fmla="*/ 3120751 h 5181599"/>
              <a:gd name="connsiteX38" fmla="*/ 5631036 w 9359900"/>
              <a:gd name="connsiteY38" fmla="*/ 3480791 h 5181599"/>
              <a:gd name="connsiteX39" fmla="*/ 5198988 w 9359900"/>
              <a:gd name="connsiteY39" fmla="*/ 3408783 h 5181599"/>
              <a:gd name="connsiteX40" fmla="*/ 4478908 w 9359900"/>
              <a:gd name="connsiteY40" fmla="*/ 3120751 h 5181599"/>
              <a:gd name="connsiteX41" fmla="*/ 3110756 w 9359900"/>
              <a:gd name="connsiteY41" fmla="*/ 5181599 h 5181599"/>
              <a:gd name="connsiteX0" fmla="*/ 0 w 9359900"/>
              <a:gd name="connsiteY0" fmla="*/ 0 h 5181599"/>
              <a:gd name="connsiteX1" fmla="*/ 254000 w 9359900"/>
              <a:gd name="connsiteY1" fmla="*/ 177800 h 5181599"/>
              <a:gd name="connsiteX2" fmla="*/ 482600 w 9359900"/>
              <a:gd name="connsiteY2" fmla="*/ 165100 h 5181599"/>
              <a:gd name="connsiteX3" fmla="*/ 762000 w 9359900"/>
              <a:gd name="connsiteY3" fmla="*/ 495300 h 5181599"/>
              <a:gd name="connsiteX4" fmla="*/ 914400 w 9359900"/>
              <a:gd name="connsiteY4" fmla="*/ 469900 h 5181599"/>
              <a:gd name="connsiteX5" fmla="*/ 1625600 w 9359900"/>
              <a:gd name="connsiteY5" fmla="*/ 1016000 h 5181599"/>
              <a:gd name="connsiteX6" fmla="*/ 1765300 w 9359900"/>
              <a:gd name="connsiteY6" fmla="*/ 990600 h 5181599"/>
              <a:gd name="connsiteX7" fmla="*/ 1968500 w 9359900"/>
              <a:gd name="connsiteY7" fmla="*/ 977900 h 5181599"/>
              <a:gd name="connsiteX8" fmla="*/ 2108200 w 9359900"/>
              <a:gd name="connsiteY8" fmla="*/ 812800 h 5181599"/>
              <a:gd name="connsiteX9" fmla="*/ 2082800 w 9359900"/>
              <a:gd name="connsiteY9" fmla="*/ 660400 h 5181599"/>
              <a:gd name="connsiteX10" fmla="*/ 2120900 w 9359900"/>
              <a:gd name="connsiteY10" fmla="*/ 558800 h 5181599"/>
              <a:gd name="connsiteX11" fmla="*/ 2616200 w 9359900"/>
              <a:gd name="connsiteY11" fmla="*/ 266700 h 5181599"/>
              <a:gd name="connsiteX12" fmla="*/ 2933700 w 9359900"/>
              <a:gd name="connsiteY12" fmla="*/ 812800 h 5181599"/>
              <a:gd name="connsiteX13" fmla="*/ 3149600 w 9359900"/>
              <a:gd name="connsiteY13" fmla="*/ 1054100 h 5181599"/>
              <a:gd name="connsiteX14" fmla="*/ 3470795 w 9359900"/>
              <a:gd name="connsiteY14" fmla="*/ 1032520 h 5181599"/>
              <a:gd name="connsiteX15" fmla="*/ 3614811 w 9359900"/>
              <a:gd name="connsiteY15" fmla="*/ 888504 h 5181599"/>
              <a:gd name="connsiteX16" fmla="*/ 3974851 w 9359900"/>
              <a:gd name="connsiteY16" fmla="*/ 888504 h 5181599"/>
              <a:gd name="connsiteX17" fmla="*/ 4262883 w 9359900"/>
              <a:gd name="connsiteY17" fmla="*/ 384448 h 5181599"/>
              <a:gd name="connsiteX18" fmla="*/ 4694931 w 9359900"/>
              <a:gd name="connsiteY18" fmla="*/ 384448 h 5181599"/>
              <a:gd name="connsiteX19" fmla="*/ 5126979 w 9359900"/>
              <a:gd name="connsiteY19" fmla="*/ 312440 h 5181599"/>
              <a:gd name="connsiteX20" fmla="*/ 6135091 w 9359900"/>
              <a:gd name="connsiteY20" fmla="*/ 312440 h 5181599"/>
              <a:gd name="connsiteX21" fmla="*/ 6423123 w 9359900"/>
              <a:gd name="connsiteY21" fmla="*/ 96416 h 5181599"/>
              <a:gd name="connsiteX22" fmla="*/ 6855172 w 9359900"/>
              <a:gd name="connsiteY22" fmla="*/ 672479 h 5181599"/>
              <a:gd name="connsiteX23" fmla="*/ 7359228 w 9359900"/>
              <a:gd name="connsiteY23" fmla="*/ 1032519 h 5181599"/>
              <a:gd name="connsiteX24" fmla="*/ 8079308 w 9359900"/>
              <a:gd name="connsiteY24" fmla="*/ 1104527 h 5181599"/>
              <a:gd name="connsiteX25" fmla="*/ 8367340 w 9359900"/>
              <a:gd name="connsiteY25" fmla="*/ 1392559 h 5181599"/>
              <a:gd name="connsiteX26" fmla="*/ 9359900 w 9359900"/>
              <a:gd name="connsiteY26" fmla="*/ 1752599 h 5181599"/>
              <a:gd name="connsiteX27" fmla="*/ 9359900 w 9359900"/>
              <a:gd name="connsiteY27" fmla="*/ 2976735 h 5181599"/>
              <a:gd name="connsiteX28" fmla="*/ 9087420 w 9359900"/>
              <a:gd name="connsiteY28" fmla="*/ 2976735 h 5181599"/>
              <a:gd name="connsiteX29" fmla="*/ 8799388 w 9359900"/>
              <a:gd name="connsiteY29" fmla="*/ 2976735 h 5181599"/>
              <a:gd name="connsiteX30" fmla="*/ 8583364 w 9359900"/>
              <a:gd name="connsiteY30" fmla="*/ 2904727 h 5181599"/>
              <a:gd name="connsiteX31" fmla="*/ 8151316 w 9359900"/>
              <a:gd name="connsiteY31" fmla="*/ 2760711 h 5181599"/>
              <a:gd name="connsiteX32" fmla="*/ 7719268 w 9359900"/>
              <a:gd name="connsiteY32" fmla="*/ 2688703 h 5181599"/>
              <a:gd name="connsiteX33" fmla="*/ 7503244 w 9359900"/>
              <a:gd name="connsiteY33" fmla="*/ 2688703 h 5181599"/>
              <a:gd name="connsiteX34" fmla="*/ 7359228 w 9359900"/>
              <a:gd name="connsiteY34" fmla="*/ 2904727 h 5181599"/>
              <a:gd name="connsiteX35" fmla="*/ 6927180 w 9359900"/>
              <a:gd name="connsiteY35" fmla="*/ 2976735 h 5181599"/>
              <a:gd name="connsiteX36" fmla="*/ 6639148 w 9359900"/>
              <a:gd name="connsiteY36" fmla="*/ 2976735 h 5181599"/>
              <a:gd name="connsiteX37" fmla="*/ 6351116 w 9359900"/>
              <a:gd name="connsiteY37" fmla="*/ 3120751 h 5181599"/>
              <a:gd name="connsiteX38" fmla="*/ 5631036 w 9359900"/>
              <a:gd name="connsiteY38" fmla="*/ 3480791 h 5181599"/>
              <a:gd name="connsiteX39" fmla="*/ 5198988 w 9359900"/>
              <a:gd name="connsiteY39" fmla="*/ 3408783 h 5181599"/>
              <a:gd name="connsiteX40" fmla="*/ 4478908 w 9359900"/>
              <a:gd name="connsiteY40" fmla="*/ 3120751 h 5181599"/>
              <a:gd name="connsiteX41" fmla="*/ 3110756 w 9359900"/>
              <a:gd name="connsiteY41" fmla="*/ 5181599 h 5181599"/>
              <a:gd name="connsiteX0" fmla="*/ 0 w 9359900"/>
              <a:gd name="connsiteY0" fmla="*/ 0 h 5181599"/>
              <a:gd name="connsiteX1" fmla="*/ 254000 w 9359900"/>
              <a:gd name="connsiteY1" fmla="*/ 177800 h 5181599"/>
              <a:gd name="connsiteX2" fmla="*/ 482600 w 9359900"/>
              <a:gd name="connsiteY2" fmla="*/ 165100 h 5181599"/>
              <a:gd name="connsiteX3" fmla="*/ 762000 w 9359900"/>
              <a:gd name="connsiteY3" fmla="*/ 495300 h 5181599"/>
              <a:gd name="connsiteX4" fmla="*/ 914400 w 9359900"/>
              <a:gd name="connsiteY4" fmla="*/ 469900 h 5181599"/>
              <a:gd name="connsiteX5" fmla="*/ 1625600 w 9359900"/>
              <a:gd name="connsiteY5" fmla="*/ 1016000 h 5181599"/>
              <a:gd name="connsiteX6" fmla="*/ 1765300 w 9359900"/>
              <a:gd name="connsiteY6" fmla="*/ 990600 h 5181599"/>
              <a:gd name="connsiteX7" fmla="*/ 1968500 w 9359900"/>
              <a:gd name="connsiteY7" fmla="*/ 977900 h 5181599"/>
              <a:gd name="connsiteX8" fmla="*/ 2108200 w 9359900"/>
              <a:gd name="connsiteY8" fmla="*/ 812800 h 5181599"/>
              <a:gd name="connsiteX9" fmla="*/ 2082800 w 9359900"/>
              <a:gd name="connsiteY9" fmla="*/ 660400 h 5181599"/>
              <a:gd name="connsiteX10" fmla="*/ 2120900 w 9359900"/>
              <a:gd name="connsiteY10" fmla="*/ 558800 h 5181599"/>
              <a:gd name="connsiteX11" fmla="*/ 2616200 w 9359900"/>
              <a:gd name="connsiteY11" fmla="*/ 266700 h 5181599"/>
              <a:gd name="connsiteX12" fmla="*/ 2933700 w 9359900"/>
              <a:gd name="connsiteY12" fmla="*/ 812800 h 5181599"/>
              <a:gd name="connsiteX13" fmla="*/ 3149600 w 9359900"/>
              <a:gd name="connsiteY13" fmla="*/ 1054100 h 5181599"/>
              <a:gd name="connsiteX14" fmla="*/ 3470795 w 9359900"/>
              <a:gd name="connsiteY14" fmla="*/ 1032520 h 5181599"/>
              <a:gd name="connsiteX15" fmla="*/ 3614811 w 9359900"/>
              <a:gd name="connsiteY15" fmla="*/ 888504 h 5181599"/>
              <a:gd name="connsiteX16" fmla="*/ 3974851 w 9359900"/>
              <a:gd name="connsiteY16" fmla="*/ 888504 h 5181599"/>
              <a:gd name="connsiteX17" fmla="*/ 4262883 w 9359900"/>
              <a:gd name="connsiteY17" fmla="*/ 384448 h 5181599"/>
              <a:gd name="connsiteX18" fmla="*/ 4694931 w 9359900"/>
              <a:gd name="connsiteY18" fmla="*/ 384448 h 5181599"/>
              <a:gd name="connsiteX19" fmla="*/ 5126979 w 9359900"/>
              <a:gd name="connsiteY19" fmla="*/ 312440 h 5181599"/>
              <a:gd name="connsiteX20" fmla="*/ 6135091 w 9359900"/>
              <a:gd name="connsiteY20" fmla="*/ 312440 h 5181599"/>
              <a:gd name="connsiteX21" fmla="*/ 6423123 w 9359900"/>
              <a:gd name="connsiteY21" fmla="*/ 96416 h 5181599"/>
              <a:gd name="connsiteX22" fmla="*/ 6855172 w 9359900"/>
              <a:gd name="connsiteY22" fmla="*/ 672479 h 5181599"/>
              <a:gd name="connsiteX23" fmla="*/ 7359228 w 9359900"/>
              <a:gd name="connsiteY23" fmla="*/ 1032519 h 5181599"/>
              <a:gd name="connsiteX24" fmla="*/ 8079308 w 9359900"/>
              <a:gd name="connsiteY24" fmla="*/ 1104527 h 5181599"/>
              <a:gd name="connsiteX25" fmla="*/ 8367340 w 9359900"/>
              <a:gd name="connsiteY25" fmla="*/ 1392559 h 5181599"/>
              <a:gd name="connsiteX26" fmla="*/ 9359900 w 9359900"/>
              <a:gd name="connsiteY26" fmla="*/ 1752599 h 5181599"/>
              <a:gd name="connsiteX27" fmla="*/ 9359900 w 9359900"/>
              <a:gd name="connsiteY27" fmla="*/ 2976735 h 5181599"/>
              <a:gd name="connsiteX28" fmla="*/ 9087420 w 9359900"/>
              <a:gd name="connsiteY28" fmla="*/ 2976735 h 5181599"/>
              <a:gd name="connsiteX29" fmla="*/ 8799388 w 9359900"/>
              <a:gd name="connsiteY29" fmla="*/ 2976735 h 5181599"/>
              <a:gd name="connsiteX30" fmla="*/ 8583364 w 9359900"/>
              <a:gd name="connsiteY30" fmla="*/ 2904727 h 5181599"/>
              <a:gd name="connsiteX31" fmla="*/ 8151316 w 9359900"/>
              <a:gd name="connsiteY31" fmla="*/ 2760711 h 5181599"/>
              <a:gd name="connsiteX32" fmla="*/ 7719268 w 9359900"/>
              <a:gd name="connsiteY32" fmla="*/ 2688703 h 5181599"/>
              <a:gd name="connsiteX33" fmla="*/ 7503244 w 9359900"/>
              <a:gd name="connsiteY33" fmla="*/ 2688703 h 5181599"/>
              <a:gd name="connsiteX34" fmla="*/ 7359228 w 9359900"/>
              <a:gd name="connsiteY34" fmla="*/ 2904727 h 5181599"/>
              <a:gd name="connsiteX35" fmla="*/ 6927180 w 9359900"/>
              <a:gd name="connsiteY35" fmla="*/ 2976735 h 5181599"/>
              <a:gd name="connsiteX36" fmla="*/ 6639148 w 9359900"/>
              <a:gd name="connsiteY36" fmla="*/ 2976735 h 5181599"/>
              <a:gd name="connsiteX37" fmla="*/ 6351116 w 9359900"/>
              <a:gd name="connsiteY37" fmla="*/ 3120751 h 5181599"/>
              <a:gd name="connsiteX38" fmla="*/ 5631036 w 9359900"/>
              <a:gd name="connsiteY38" fmla="*/ 3480791 h 5181599"/>
              <a:gd name="connsiteX39" fmla="*/ 5198988 w 9359900"/>
              <a:gd name="connsiteY39" fmla="*/ 3408783 h 5181599"/>
              <a:gd name="connsiteX40" fmla="*/ 4478908 w 9359900"/>
              <a:gd name="connsiteY40" fmla="*/ 3120751 h 5181599"/>
              <a:gd name="connsiteX41" fmla="*/ 4318000 w 9359900"/>
              <a:gd name="connsiteY41" fmla="*/ 3378199 h 5181599"/>
              <a:gd name="connsiteX42" fmla="*/ 3110756 w 9359900"/>
              <a:gd name="connsiteY42" fmla="*/ 5181599 h 5181599"/>
              <a:gd name="connsiteX0" fmla="*/ 0 w 9359900"/>
              <a:gd name="connsiteY0" fmla="*/ 0 h 5181599"/>
              <a:gd name="connsiteX1" fmla="*/ 254000 w 9359900"/>
              <a:gd name="connsiteY1" fmla="*/ 177800 h 5181599"/>
              <a:gd name="connsiteX2" fmla="*/ 482600 w 9359900"/>
              <a:gd name="connsiteY2" fmla="*/ 165100 h 5181599"/>
              <a:gd name="connsiteX3" fmla="*/ 762000 w 9359900"/>
              <a:gd name="connsiteY3" fmla="*/ 495300 h 5181599"/>
              <a:gd name="connsiteX4" fmla="*/ 914400 w 9359900"/>
              <a:gd name="connsiteY4" fmla="*/ 469900 h 5181599"/>
              <a:gd name="connsiteX5" fmla="*/ 1625600 w 9359900"/>
              <a:gd name="connsiteY5" fmla="*/ 1016000 h 5181599"/>
              <a:gd name="connsiteX6" fmla="*/ 1765300 w 9359900"/>
              <a:gd name="connsiteY6" fmla="*/ 990600 h 5181599"/>
              <a:gd name="connsiteX7" fmla="*/ 1968500 w 9359900"/>
              <a:gd name="connsiteY7" fmla="*/ 977900 h 5181599"/>
              <a:gd name="connsiteX8" fmla="*/ 2108200 w 9359900"/>
              <a:gd name="connsiteY8" fmla="*/ 812800 h 5181599"/>
              <a:gd name="connsiteX9" fmla="*/ 2082800 w 9359900"/>
              <a:gd name="connsiteY9" fmla="*/ 660400 h 5181599"/>
              <a:gd name="connsiteX10" fmla="*/ 2120900 w 9359900"/>
              <a:gd name="connsiteY10" fmla="*/ 558800 h 5181599"/>
              <a:gd name="connsiteX11" fmla="*/ 2616200 w 9359900"/>
              <a:gd name="connsiteY11" fmla="*/ 266700 h 5181599"/>
              <a:gd name="connsiteX12" fmla="*/ 2933700 w 9359900"/>
              <a:gd name="connsiteY12" fmla="*/ 812800 h 5181599"/>
              <a:gd name="connsiteX13" fmla="*/ 3149600 w 9359900"/>
              <a:gd name="connsiteY13" fmla="*/ 1054100 h 5181599"/>
              <a:gd name="connsiteX14" fmla="*/ 3470795 w 9359900"/>
              <a:gd name="connsiteY14" fmla="*/ 1032520 h 5181599"/>
              <a:gd name="connsiteX15" fmla="*/ 3614811 w 9359900"/>
              <a:gd name="connsiteY15" fmla="*/ 888504 h 5181599"/>
              <a:gd name="connsiteX16" fmla="*/ 3974851 w 9359900"/>
              <a:gd name="connsiteY16" fmla="*/ 888504 h 5181599"/>
              <a:gd name="connsiteX17" fmla="*/ 4262883 w 9359900"/>
              <a:gd name="connsiteY17" fmla="*/ 384448 h 5181599"/>
              <a:gd name="connsiteX18" fmla="*/ 4694931 w 9359900"/>
              <a:gd name="connsiteY18" fmla="*/ 384448 h 5181599"/>
              <a:gd name="connsiteX19" fmla="*/ 5126979 w 9359900"/>
              <a:gd name="connsiteY19" fmla="*/ 312440 h 5181599"/>
              <a:gd name="connsiteX20" fmla="*/ 6135091 w 9359900"/>
              <a:gd name="connsiteY20" fmla="*/ 312440 h 5181599"/>
              <a:gd name="connsiteX21" fmla="*/ 6423123 w 9359900"/>
              <a:gd name="connsiteY21" fmla="*/ 96416 h 5181599"/>
              <a:gd name="connsiteX22" fmla="*/ 6855172 w 9359900"/>
              <a:gd name="connsiteY22" fmla="*/ 672479 h 5181599"/>
              <a:gd name="connsiteX23" fmla="*/ 7359228 w 9359900"/>
              <a:gd name="connsiteY23" fmla="*/ 1032519 h 5181599"/>
              <a:gd name="connsiteX24" fmla="*/ 8079308 w 9359900"/>
              <a:gd name="connsiteY24" fmla="*/ 1104527 h 5181599"/>
              <a:gd name="connsiteX25" fmla="*/ 8367340 w 9359900"/>
              <a:gd name="connsiteY25" fmla="*/ 1392559 h 5181599"/>
              <a:gd name="connsiteX26" fmla="*/ 9359900 w 9359900"/>
              <a:gd name="connsiteY26" fmla="*/ 1752599 h 5181599"/>
              <a:gd name="connsiteX27" fmla="*/ 9359900 w 9359900"/>
              <a:gd name="connsiteY27" fmla="*/ 2976735 h 5181599"/>
              <a:gd name="connsiteX28" fmla="*/ 9087420 w 9359900"/>
              <a:gd name="connsiteY28" fmla="*/ 2976735 h 5181599"/>
              <a:gd name="connsiteX29" fmla="*/ 8799388 w 9359900"/>
              <a:gd name="connsiteY29" fmla="*/ 2976735 h 5181599"/>
              <a:gd name="connsiteX30" fmla="*/ 8583364 w 9359900"/>
              <a:gd name="connsiteY30" fmla="*/ 2904727 h 5181599"/>
              <a:gd name="connsiteX31" fmla="*/ 8151316 w 9359900"/>
              <a:gd name="connsiteY31" fmla="*/ 2760711 h 5181599"/>
              <a:gd name="connsiteX32" fmla="*/ 7719268 w 9359900"/>
              <a:gd name="connsiteY32" fmla="*/ 2688703 h 5181599"/>
              <a:gd name="connsiteX33" fmla="*/ 7503244 w 9359900"/>
              <a:gd name="connsiteY33" fmla="*/ 2688703 h 5181599"/>
              <a:gd name="connsiteX34" fmla="*/ 7359228 w 9359900"/>
              <a:gd name="connsiteY34" fmla="*/ 2904727 h 5181599"/>
              <a:gd name="connsiteX35" fmla="*/ 6927180 w 9359900"/>
              <a:gd name="connsiteY35" fmla="*/ 2976735 h 5181599"/>
              <a:gd name="connsiteX36" fmla="*/ 6639148 w 9359900"/>
              <a:gd name="connsiteY36" fmla="*/ 2976735 h 5181599"/>
              <a:gd name="connsiteX37" fmla="*/ 6351116 w 9359900"/>
              <a:gd name="connsiteY37" fmla="*/ 3120751 h 5181599"/>
              <a:gd name="connsiteX38" fmla="*/ 5631036 w 9359900"/>
              <a:gd name="connsiteY38" fmla="*/ 3480791 h 5181599"/>
              <a:gd name="connsiteX39" fmla="*/ 5198988 w 9359900"/>
              <a:gd name="connsiteY39" fmla="*/ 3408783 h 5181599"/>
              <a:gd name="connsiteX40" fmla="*/ 4478908 w 9359900"/>
              <a:gd name="connsiteY40" fmla="*/ 3120751 h 5181599"/>
              <a:gd name="connsiteX41" fmla="*/ 4318000 w 9359900"/>
              <a:gd name="connsiteY41" fmla="*/ 3378199 h 5181599"/>
              <a:gd name="connsiteX42" fmla="*/ 3110756 w 9359900"/>
              <a:gd name="connsiteY42" fmla="*/ 5181599 h 5181599"/>
              <a:gd name="connsiteX0" fmla="*/ 0 w 9359900"/>
              <a:gd name="connsiteY0" fmla="*/ 0 h 5181599"/>
              <a:gd name="connsiteX1" fmla="*/ 254000 w 9359900"/>
              <a:gd name="connsiteY1" fmla="*/ 177800 h 5181599"/>
              <a:gd name="connsiteX2" fmla="*/ 482600 w 9359900"/>
              <a:gd name="connsiteY2" fmla="*/ 165100 h 5181599"/>
              <a:gd name="connsiteX3" fmla="*/ 762000 w 9359900"/>
              <a:gd name="connsiteY3" fmla="*/ 495300 h 5181599"/>
              <a:gd name="connsiteX4" fmla="*/ 914400 w 9359900"/>
              <a:gd name="connsiteY4" fmla="*/ 469900 h 5181599"/>
              <a:gd name="connsiteX5" fmla="*/ 1625600 w 9359900"/>
              <a:gd name="connsiteY5" fmla="*/ 1016000 h 5181599"/>
              <a:gd name="connsiteX6" fmla="*/ 1765300 w 9359900"/>
              <a:gd name="connsiteY6" fmla="*/ 990600 h 5181599"/>
              <a:gd name="connsiteX7" fmla="*/ 1968500 w 9359900"/>
              <a:gd name="connsiteY7" fmla="*/ 977900 h 5181599"/>
              <a:gd name="connsiteX8" fmla="*/ 2108200 w 9359900"/>
              <a:gd name="connsiteY8" fmla="*/ 812800 h 5181599"/>
              <a:gd name="connsiteX9" fmla="*/ 2082800 w 9359900"/>
              <a:gd name="connsiteY9" fmla="*/ 660400 h 5181599"/>
              <a:gd name="connsiteX10" fmla="*/ 2120900 w 9359900"/>
              <a:gd name="connsiteY10" fmla="*/ 558800 h 5181599"/>
              <a:gd name="connsiteX11" fmla="*/ 2616200 w 9359900"/>
              <a:gd name="connsiteY11" fmla="*/ 266700 h 5181599"/>
              <a:gd name="connsiteX12" fmla="*/ 2933700 w 9359900"/>
              <a:gd name="connsiteY12" fmla="*/ 812800 h 5181599"/>
              <a:gd name="connsiteX13" fmla="*/ 3149600 w 9359900"/>
              <a:gd name="connsiteY13" fmla="*/ 1054100 h 5181599"/>
              <a:gd name="connsiteX14" fmla="*/ 3470795 w 9359900"/>
              <a:gd name="connsiteY14" fmla="*/ 1032520 h 5181599"/>
              <a:gd name="connsiteX15" fmla="*/ 3614811 w 9359900"/>
              <a:gd name="connsiteY15" fmla="*/ 888504 h 5181599"/>
              <a:gd name="connsiteX16" fmla="*/ 3974851 w 9359900"/>
              <a:gd name="connsiteY16" fmla="*/ 888504 h 5181599"/>
              <a:gd name="connsiteX17" fmla="*/ 4262883 w 9359900"/>
              <a:gd name="connsiteY17" fmla="*/ 384448 h 5181599"/>
              <a:gd name="connsiteX18" fmla="*/ 4694931 w 9359900"/>
              <a:gd name="connsiteY18" fmla="*/ 384448 h 5181599"/>
              <a:gd name="connsiteX19" fmla="*/ 5126979 w 9359900"/>
              <a:gd name="connsiteY19" fmla="*/ 312440 h 5181599"/>
              <a:gd name="connsiteX20" fmla="*/ 6135091 w 9359900"/>
              <a:gd name="connsiteY20" fmla="*/ 312440 h 5181599"/>
              <a:gd name="connsiteX21" fmla="*/ 6423123 w 9359900"/>
              <a:gd name="connsiteY21" fmla="*/ 96416 h 5181599"/>
              <a:gd name="connsiteX22" fmla="*/ 6855172 w 9359900"/>
              <a:gd name="connsiteY22" fmla="*/ 672479 h 5181599"/>
              <a:gd name="connsiteX23" fmla="*/ 7359228 w 9359900"/>
              <a:gd name="connsiteY23" fmla="*/ 1032519 h 5181599"/>
              <a:gd name="connsiteX24" fmla="*/ 8079308 w 9359900"/>
              <a:gd name="connsiteY24" fmla="*/ 1104527 h 5181599"/>
              <a:gd name="connsiteX25" fmla="*/ 8367340 w 9359900"/>
              <a:gd name="connsiteY25" fmla="*/ 1392559 h 5181599"/>
              <a:gd name="connsiteX26" fmla="*/ 9359900 w 9359900"/>
              <a:gd name="connsiteY26" fmla="*/ 1752599 h 5181599"/>
              <a:gd name="connsiteX27" fmla="*/ 9359900 w 9359900"/>
              <a:gd name="connsiteY27" fmla="*/ 2976735 h 5181599"/>
              <a:gd name="connsiteX28" fmla="*/ 9087420 w 9359900"/>
              <a:gd name="connsiteY28" fmla="*/ 2976735 h 5181599"/>
              <a:gd name="connsiteX29" fmla="*/ 8799388 w 9359900"/>
              <a:gd name="connsiteY29" fmla="*/ 2976735 h 5181599"/>
              <a:gd name="connsiteX30" fmla="*/ 8583364 w 9359900"/>
              <a:gd name="connsiteY30" fmla="*/ 2904727 h 5181599"/>
              <a:gd name="connsiteX31" fmla="*/ 8151316 w 9359900"/>
              <a:gd name="connsiteY31" fmla="*/ 2760711 h 5181599"/>
              <a:gd name="connsiteX32" fmla="*/ 7719268 w 9359900"/>
              <a:gd name="connsiteY32" fmla="*/ 2688703 h 5181599"/>
              <a:gd name="connsiteX33" fmla="*/ 7503244 w 9359900"/>
              <a:gd name="connsiteY33" fmla="*/ 2688703 h 5181599"/>
              <a:gd name="connsiteX34" fmla="*/ 7359228 w 9359900"/>
              <a:gd name="connsiteY34" fmla="*/ 2904727 h 5181599"/>
              <a:gd name="connsiteX35" fmla="*/ 6927180 w 9359900"/>
              <a:gd name="connsiteY35" fmla="*/ 2976735 h 5181599"/>
              <a:gd name="connsiteX36" fmla="*/ 6639148 w 9359900"/>
              <a:gd name="connsiteY36" fmla="*/ 2976735 h 5181599"/>
              <a:gd name="connsiteX37" fmla="*/ 6351116 w 9359900"/>
              <a:gd name="connsiteY37" fmla="*/ 3120751 h 5181599"/>
              <a:gd name="connsiteX38" fmla="*/ 5631036 w 9359900"/>
              <a:gd name="connsiteY38" fmla="*/ 3480791 h 5181599"/>
              <a:gd name="connsiteX39" fmla="*/ 5198988 w 9359900"/>
              <a:gd name="connsiteY39" fmla="*/ 3408783 h 5181599"/>
              <a:gd name="connsiteX40" fmla="*/ 4478908 w 9359900"/>
              <a:gd name="connsiteY40" fmla="*/ 3120751 h 5181599"/>
              <a:gd name="connsiteX41" fmla="*/ 4318000 w 9359900"/>
              <a:gd name="connsiteY41" fmla="*/ 3378199 h 5181599"/>
              <a:gd name="connsiteX42" fmla="*/ 3110756 w 9359900"/>
              <a:gd name="connsiteY42" fmla="*/ 5181599 h 5181599"/>
              <a:gd name="connsiteX0" fmla="*/ 0 w 9359900"/>
              <a:gd name="connsiteY0" fmla="*/ 0 h 5181599"/>
              <a:gd name="connsiteX1" fmla="*/ 254000 w 9359900"/>
              <a:gd name="connsiteY1" fmla="*/ 177800 h 5181599"/>
              <a:gd name="connsiteX2" fmla="*/ 482600 w 9359900"/>
              <a:gd name="connsiteY2" fmla="*/ 165100 h 5181599"/>
              <a:gd name="connsiteX3" fmla="*/ 762000 w 9359900"/>
              <a:gd name="connsiteY3" fmla="*/ 495300 h 5181599"/>
              <a:gd name="connsiteX4" fmla="*/ 914400 w 9359900"/>
              <a:gd name="connsiteY4" fmla="*/ 469900 h 5181599"/>
              <a:gd name="connsiteX5" fmla="*/ 1625600 w 9359900"/>
              <a:gd name="connsiteY5" fmla="*/ 1016000 h 5181599"/>
              <a:gd name="connsiteX6" fmla="*/ 1765300 w 9359900"/>
              <a:gd name="connsiteY6" fmla="*/ 990600 h 5181599"/>
              <a:gd name="connsiteX7" fmla="*/ 1968500 w 9359900"/>
              <a:gd name="connsiteY7" fmla="*/ 977900 h 5181599"/>
              <a:gd name="connsiteX8" fmla="*/ 2108200 w 9359900"/>
              <a:gd name="connsiteY8" fmla="*/ 812800 h 5181599"/>
              <a:gd name="connsiteX9" fmla="*/ 2082800 w 9359900"/>
              <a:gd name="connsiteY9" fmla="*/ 660400 h 5181599"/>
              <a:gd name="connsiteX10" fmla="*/ 2120900 w 9359900"/>
              <a:gd name="connsiteY10" fmla="*/ 558800 h 5181599"/>
              <a:gd name="connsiteX11" fmla="*/ 2616200 w 9359900"/>
              <a:gd name="connsiteY11" fmla="*/ 266700 h 5181599"/>
              <a:gd name="connsiteX12" fmla="*/ 2933700 w 9359900"/>
              <a:gd name="connsiteY12" fmla="*/ 812800 h 5181599"/>
              <a:gd name="connsiteX13" fmla="*/ 3149600 w 9359900"/>
              <a:gd name="connsiteY13" fmla="*/ 1054100 h 5181599"/>
              <a:gd name="connsiteX14" fmla="*/ 3470795 w 9359900"/>
              <a:gd name="connsiteY14" fmla="*/ 1032520 h 5181599"/>
              <a:gd name="connsiteX15" fmla="*/ 3614811 w 9359900"/>
              <a:gd name="connsiteY15" fmla="*/ 888504 h 5181599"/>
              <a:gd name="connsiteX16" fmla="*/ 3974851 w 9359900"/>
              <a:gd name="connsiteY16" fmla="*/ 888504 h 5181599"/>
              <a:gd name="connsiteX17" fmla="*/ 4262883 w 9359900"/>
              <a:gd name="connsiteY17" fmla="*/ 384448 h 5181599"/>
              <a:gd name="connsiteX18" fmla="*/ 4694931 w 9359900"/>
              <a:gd name="connsiteY18" fmla="*/ 384448 h 5181599"/>
              <a:gd name="connsiteX19" fmla="*/ 5126979 w 9359900"/>
              <a:gd name="connsiteY19" fmla="*/ 312440 h 5181599"/>
              <a:gd name="connsiteX20" fmla="*/ 6135091 w 9359900"/>
              <a:gd name="connsiteY20" fmla="*/ 312440 h 5181599"/>
              <a:gd name="connsiteX21" fmla="*/ 6423123 w 9359900"/>
              <a:gd name="connsiteY21" fmla="*/ 96416 h 5181599"/>
              <a:gd name="connsiteX22" fmla="*/ 6855172 w 9359900"/>
              <a:gd name="connsiteY22" fmla="*/ 672479 h 5181599"/>
              <a:gd name="connsiteX23" fmla="*/ 7359228 w 9359900"/>
              <a:gd name="connsiteY23" fmla="*/ 1032519 h 5181599"/>
              <a:gd name="connsiteX24" fmla="*/ 8079308 w 9359900"/>
              <a:gd name="connsiteY24" fmla="*/ 1104527 h 5181599"/>
              <a:gd name="connsiteX25" fmla="*/ 8367340 w 9359900"/>
              <a:gd name="connsiteY25" fmla="*/ 1392559 h 5181599"/>
              <a:gd name="connsiteX26" fmla="*/ 9359900 w 9359900"/>
              <a:gd name="connsiteY26" fmla="*/ 1752599 h 5181599"/>
              <a:gd name="connsiteX27" fmla="*/ 9359900 w 9359900"/>
              <a:gd name="connsiteY27" fmla="*/ 2976735 h 5181599"/>
              <a:gd name="connsiteX28" fmla="*/ 9087420 w 9359900"/>
              <a:gd name="connsiteY28" fmla="*/ 2976735 h 5181599"/>
              <a:gd name="connsiteX29" fmla="*/ 8799388 w 9359900"/>
              <a:gd name="connsiteY29" fmla="*/ 2976735 h 5181599"/>
              <a:gd name="connsiteX30" fmla="*/ 8583364 w 9359900"/>
              <a:gd name="connsiteY30" fmla="*/ 2904727 h 5181599"/>
              <a:gd name="connsiteX31" fmla="*/ 8151316 w 9359900"/>
              <a:gd name="connsiteY31" fmla="*/ 2760711 h 5181599"/>
              <a:gd name="connsiteX32" fmla="*/ 7719268 w 9359900"/>
              <a:gd name="connsiteY32" fmla="*/ 2688703 h 5181599"/>
              <a:gd name="connsiteX33" fmla="*/ 7503244 w 9359900"/>
              <a:gd name="connsiteY33" fmla="*/ 2688703 h 5181599"/>
              <a:gd name="connsiteX34" fmla="*/ 7359228 w 9359900"/>
              <a:gd name="connsiteY34" fmla="*/ 2904727 h 5181599"/>
              <a:gd name="connsiteX35" fmla="*/ 6927180 w 9359900"/>
              <a:gd name="connsiteY35" fmla="*/ 2976735 h 5181599"/>
              <a:gd name="connsiteX36" fmla="*/ 6639148 w 9359900"/>
              <a:gd name="connsiteY36" fmla="*/ 2976735 h 5181599"/>
              <a:gd name="connsiteX37" fmla="*/ 6351116 w 9359900"/>
              <a:gd name="connsiteY37" fmla="*/ 3120751 h 5181599"/>
              <a:gd name="connsiteX38" fmla="*/ 5631036 w 9359900"/>
              <a:gd name="connsiteY38" fmla="*/ 3480791 h 5181599"/>
              <a:gd name="connsiteX39" fmla="*/ 5198988 w 9359900"/>
              <a:gd name="connsiteY39" fmla="*/ 3408783 h 5181599"/>
              <a:gd name="connsiteX40" fmla="*/ 4478908 w 9359900"/>
              <a:gd name="connsiteY40" fmla="*/ 3120751 h 5181599"/>
              <a:gd name="connsiteX41" fmla="*/ 3902844 w 9359900"/>
              <a:gd name="connsiteY41" fmla="*/ 3048743 h 5181599"/>
              <a:gd name="connsiteX42" fmla="*/ 3110756 w 9359900"/>
              <a:gd name="connsiteY42" fmla="*/ 5181599 h 5181599"/>
              <a:gd name="connsiteX0" fmla="*/ 0 w 9359900"/>
              <a:gd name="connsiteY0" fmla="*/ 0 h 3566032"/>
              <a:gd name="connsiteX1" fmla="*/ 254000 w 9359900"/>
              <a:gd name="connsiteY1" fmla="*/ 177800 h 3566032"/>
              <a:gd name="connsiteX2" fmla="*/ 482600 w 9359900"/>
              <a:gd name="connsiteY2" fmla="*/ 165100 h 3566032"/>
              <a:gd name="connsiteX3" fmla="*/ 762000 w 9359900"/>
              <a:gd name="connsiteY3" fmla="*/ 495300 h 3566032"/>
              <a:gd name="connsiteX4" fmla="*/ 914400 w 9359900"/>
              <a:gd name="connsiteY4" fmla="*/ 469900 h 3566032"/>
              <a:gd name="connsiteX5" fmla="*/ 1625600 w 9359900"/>
              <a:gd name="connsiteY5" fmla="*/ 1016000 h 3566032"/>
              <a:gd name="connsiteX6" fmla="*/ 1765300 w 9359900"/>
              <a:gd name="connsiteY6" fmla="*/ 990600 h 3566032"/>
              <a:gd name="connsiteX7" fmla="*/ 1968500 w 9359900"/>
              <a:gd name="connsiteY7" fmla="*/ 977900 h 3566032"/>
              <a:gd name="connsiteX8" fmla="*/ 2108200 w 9359900"/>
              <a:gd name="connsiteY8" fmla="*/ 812800 h 3566032"/>
              <a:gd name="connsiteX9" fmla="*/ 2082800 w 9359900"/>
              <a:gd name="connsiteY9" fmla="*/ 660400 h 3566032"/>
              <a:gd name="connsiteX10" fmla="*/ 2120900 w 9359900"/>
              <a:gd name="connsiteY10" fmla="*/ 558800 h 3566032"/>
              <a:gd name="connsiteX11" fmla="*/ 2616200 w 9359900"/>
              <a:gd name="connsiteY11" fmla="*/ 266700 h 3566032"/>
              <a:gd name="connsiteX12" fmla="*/ 2933700 w 9359900"/>
              <a:gd name="connsiteY12" fmla="*/ 812800 h 3566032"/>
              <a:gd name="connsiteX13" fmla="*/ 3149600 w 9359900"/>
              <a:gd name="connsiteY13" fmla="*/ 1054100 h 3566032"/>
              <a:gd name="connsiteX14" fmla="*/ 3470795 w 9359900"/>
              <a:gd name="connsiteY14" fmla="*/ 1032520 h 3566032"/>
              <a:gd name="connsiteX15" fmla="*/ 3614811 w 9359900"/>
              <a:gd name="connsiteY15" fmla="*/ 888504 h 3566032"/>
              <a:gd name="connsiteX16" fmla="*/ 3974851 w 9359900"/>
              <a:gd name="connsiteY16" fmla="*/ 888504 h 3566032"/>
              <a:gd name="connsiteX17" fmla="*/ 4262883 w 9359900"/>
              <a:gd name="connsiteY17" fmla="*/ 384448 h 3566032"/>
              <a:gd name="connsiteX18" fmla="*/ 4694931 w 9359900"/>
              <a:gd name="connsiteY18" fmla="*/ 384448 h 3566032"/>
              <a:gd name="connsiteX19" fmla="*/ 5126979 w 9359900"/>
              <a:gd name="connsiteY19" fmla="*/ 312440 h 3566032"/>
              <a:gd name="connsiteX20" fmla="*/ 6135091 w 9359900"/>
              <a:gd name="connsiteY20" fmla="*/ 312440 h 3566032"/>
              <a:gd name="connsiteX21" fmla="*/ 6423123 w 9359900"/>
              <a:gd name="connsiteY21" fmla="*/ 96416 h 3566032"/>
              <a:gd name="connsiteX22" fmla="*/ 6855172 w 9359900"/>
              <a:gd name="connsiteY22" fmla="*/ 672479 h 3566032"/>
              <a:gd name="connsiteX23" fmla="*/ 7359228 w 9359900"/>
              <a:gd name="connsiteY23" fmla="*/ 1032519 h 3566032"/>
              <a:gd name="connsiteX24" fmla="*/ 8079308 w 9359900"/>
              <a:gd name="connsiteY24" fmla="*/ 1104527 h 3566032"/>
              <a:gd name="connsiteX25" fmla="*/ 8367340 w 9359900"/>
              <a:gd name="connsiteY25" fmla="*/ 1392559 h 3566032"/>
              <a:gd name="connsiteX26" fmla="*/ 9359900 w 9359900"/>
              <a:gd name="connsiteY26" fmla="*/ 1752599 h 3566032"/>
              <a:gd name="connsiteX27" fmla="*/ 9359900 w 9359900"/>
              <a:gd name="connsiteY27" fmla="*/ 2976735 h 3566032"/>
              <a:gd name="connsiteX28" fmla="*/ 9087420 w 9359900"/>
              <a:gd name="connsiteY28" fmla="*/ 2976735 h 3566032"/>
              <a:gd name="connsiteX29" fmla="*/ 8799388 w 9359900"/>
              <a:gd name="connsiteY29" fmla="*/ 2976735 h 3566032"/>
              <a:gd name="connsiteX30" fmla="*/ 8583364 w 9359900"/>
              <a:gd name="connsiteY30" fmla="*/ 2904727 h 3566032"/>
              <a:gd name="connsiteX31" fmla="*/ 8151316 w 9359900"/>
              <a:gd name="connsiteY31" fmla="*/ 2760711 h 3566032"/>
              <a:gd name="connsiteX32" fmla="*/ 7719268 w 9359900"/>
              <a:gd name="connsiteY32" fmla="*/ 2688703 h 3566032"/>
              <a:gd name="connsiteX33" fmla="*/ 7503244 w 9359900"/>
              <a:gd name="connsiteY33" fmla="*/ 2688703 h 3566032"/>
              <a:gd name="connsiteX34" fmla="*/ 7359228 w 9359900"/>
              <a:gd name="connsiteY34" fmla="*/ 2904727 h 3566032"/>
              <a:gd name="connsiteX35" fmla="*/ 6927180 w 9359900"/>
              <a:gd name="connsiteY35" fmla="*/ 2976735 h 3566032"/>
              <a:gd name="connsiteX36" fmla="*/ 6639148 w 9359900"/>
              <a:gd name="connsiteY36" fmla="*/ 2976735 h 3566032"/>
              <a:gd name="connsiteX37" fmla="*/ 6351116 w 9359900"/>
              <a:gd name="connsiteY37" fmla="*/ 3120751 h 3566032"/>
              <a:gd name="connsiteX38" fmla="*/ 5631036 w 9359900"/>
              <a:gd name="connsiteY38" fmla="*/ 3480791 h 3566032"/>
              <a:gd name="connsiteX39" fmla="*/ 5198988 w 9359900"/>
              <a:gd name="connsiteY39" fmla="*/ 3408783 h 3566032"/>
              <a:gd name="connsiteX40" fmla="*/ 4478908 w 9359900"/>
              <a:gd name="connsiteY40" fmla="*/ 3120751 h 3566032"/>
              <a:gd name="connsiteX41" fmla="*/ 3902844 w 9359900"/>
              <a:gd name="connsiteY41" fmla="*/ 3048743 h 3566032"/>
              <a:gd name="connsiteX42" fmla="*/ 302444 w 9359900"/>
              <a:gd name="connsiteY42" fmla="*/ 2976735 h 3566032"/>
              <a:gd name="connsiteX0" fmla="*/ 0 w 9359900"/>
              <a:gd name="connsiteY0" fmla="*/ 0 h 3566032"/>
              <a:gd name="connsiteX1" fmla="*/ 254000 w 9359900"/>
              <a:gd name="connsiteY1" fmla="*/ 177800 h 3566032"/>
              <a:gd name="connsiteX2" fmla="*/ 482600 w 9359900"/>
              <a:gd name="connsiteY2" fmla="*/ 165100 h 3566032"/>
              <a:gd name="connsiteX3" fmla="*/ 762000 w 9359900"/>
              <a:gd name="connsiteY3" fmla="*/ 495300 h 3566032"/>
              <a:gd name="connsiteX4" fmla="*/ 914400 w 9359900"/>
              <a:gd name="connsiteY4" fmla="*/ 469900 h 3566032"/>
              <a:gd name="connsiteX5" fmla="*/ 1625600 w 9359900"/>
              <a:gd name="connsiteY5" fmla="*/ 1016000 h 3566032"/>
              <a:gd name="connsiteX6" fmla="*/ 1765300 w 9359900"/>
              <a:gd name="connsiteY6" fmla="*/ 990600 h 3566032"/>
              <a:gd name="connsiteX7" fmla="*/ 1968500 w 9359900"/>
              <a:gd name="connsiteY7" fmla="*/ 977900 h 3566032"/>
              <a:gd name="connsiteX8" fmla="*/ 2108200 w 9359900"/>
              <a:gd name="connsiteY8" fmla="*/ 812800 h 3566032"/>
              <a:gd name="connsiteX9" fmla="*/ 2082800 w 9359900"/>
              <a:gd name="connsiteY9" fmla="*/ 660400 h 3566032"/>
              <a:gd name="connsiteX10" fmla="*/ 2120900 w 9359900"/>
              <a:gd name="connsiteY10" fmla="*/ 558800 h 3566032"/>
              <a:gd name="connsiteX11" fmla="*/ 2616200 w 9359900"/>
              <a:gd name="connsiteY11" fmla="*/ 266700 h 3566032"/>
              <a:gd name="connsiteX12" fmla="*/ 2933700 w 9359900"/>
              <a:gd name="connsiteY12" fmla="*/ 812800 h 3566032"/>
              <a:gd name="connsiteX13" fmla="*/ 3149600 w 9359900"/>
              <a:gd name="connsiteY13" fmla="*/ 1054100 h 3566032"/>
              <a:gd name="connsiteX14" fmla="*/ 3470795 w 9359900"/>
              <a:gd name="connsiteY14" fmla="*/ 1032520 h 3566032"/>
              <a:gd name="connsiteX15" fmla="*/ 3614811 w 9359900"/>
              <a:gd name="connsiteY15" fmla="*/ 888504 h 3566032"/>
              <a:gd name="connsiteX16" fmla="*/ 3974851 w 9359900"/>
              <a:gd name="connsiteY16" fmla="*/ 888504 h 3566032"/>
              <a:gd name="connsiteX17" fmla="*/ 4262883 w 9359900"/>
              <a:gd name="connsiteY17" fmla="*/ 384448 h 3566032"/>
              <a:gd name="connsiteX18" fmla="*/ 4694931 w 9359900"/>
              <a:gd name="connsiteY18" fmla="*/ 384448 h 3566032"/>
              <a:gd name="connsiteX19" fmla="*/ 5126979 w 9359900"/>
              <a:gd name="connsiteY19" fmla="*/ 312440 h 3566032"/>
              <a:gd name="connsiteX20" fmla="*/ 6135091 w 9359900"/>
              <a:gd name="connsiteY20" fmla="*/ 312440 h 3566032"/>
              <a:gd name="connsiteX21" fmla="*/ 6423123 w 9359900"/>
              <a:gd name="connsiteY21" fmla="*/ 96416 h 3566032"/>
              <a:gd name="connsiteX22" fmla="*/ 6855172 w 9359900"/>
              <a:gd name="connsiteY22" fmla="*/ 672479 h 3566032"/>
              <a:gd name="connsiteX23" fmla="*/ 7359228 w 9359900"/>
              <a:gd name="connsiteY23" fmla="*/ 1032519 h 3566032"/>
              <a:gd name="connsiteX24" fmla="*/ 8079308 w 9359900"/>
              <a:gd name="connsiteY24" fmla="*/ 1104527 h 3566032"/>
              <a:gd name="connsiteX25" fmla="*/ 8367340 w 9359900"/>
              <a:gd name="connsiteY25" fmla="*/ 1392559 h 3566032"/>
              <a:gd name="connsiteX26" fmla="*/ 9359900 w 9359900"/>
              <a:gd name="connsiteY26" fmla="*/ 1752599 h 3566032"/>
              <a:gd name="connsiteX27" fmla="*/ 9359900 w 9359900"/>
              <a:gd name="connsiteY27" fmla="*/ 2976735 h 3566032"/>
              <a:gd name="connsiteX28" fmla="*/ 9087420 w 9359900"/>
              <a:gd name="connsiteY28" fmla="*/ 2976735 h 3566032"/>
              <a:gd name="connsiteX29" fmla="*/ 8799388 w 9359900"/>
              <a:gd name="connsiteY29" fmla="*/ 2976735 h 3566032"/>
              <a:gd name="connsiteX30" fmla="*/ 8583364 w 9359900"/>
              <a:gd name="connsiteY30" fmla="*/ 2904727 h 3566032"/>
              <a:gd name="connsiteX31" fmla="*/ 8151316 w 9359900"/>
              <a:gd name="connsiteY31" fmla="*/ 2760711 h 3566032"/>
              <a:gd name="connsiteX32" fmla="*/ 7719268 w 9359900"/>
              <a:gd name="connsiteY32" fmla="*/ 2688703 h 3566032"/>
              <a:gd name="connsiteX33" fmla="*/ 7503244 w 9359900"/>
              <a:gd name="connsiteY33" fmla="*/ 2688703 h 3566032"/>
              <a:gd name="connsiteX34" fmla="*/ 7359228 w 9359900"/>
              <a:gd name="connsiteY34" fmla="*/ 2904727 h 3566032"/>
              <a:gd name="connsiteX35" fmla="*/ 6927180 w 9359900"/>
              <a:gd name="connsiteY35" fmla="*/ 2976735 h 3566032"/>
              <a:gd name="connsiteX36" fmla="*/ 6639148 w 9359900"/>
              <a:gd name="connsiteY36" fmla="*/ 2976735 h 3566032"/>
              <a:gd name="connsiteX37" fmla="*/ 6351116 w 9359900"/>
              <a:gd name="connsiteY37" fmla="*/ 3120751 h 3566032"/>
              <a:gd name="connsiteX38" fmla="*/ 5631036 w 9359900"/>
              <a:gd name="connsiteY38" fmla="*/ 3480791 h 3566032"/>
              <a:gd name="connsiteX39" fmla="*/ 5198988 w 9359900"/>
              <a:gd name="connsiteY39" fmla="*/ 3408783 h 3566032"/>
              <a:gd name="connsiteX40" fmla="*/ 4478908 w 9359900"/>
              <a:gd name="connsiteY40" fmla="*/ 3120751 h 3566032"/>
              <a:gd name="connsiteX41" fmla="*/ 3902844 w 9359900"/>
              <a:gd name="connsiteY41" fmla="*/ 3048743 h 3566032"/>
              <a:gd name="connsiteX42" fmla="*/ 302444 w 9359900"/>
              <a:gd name="connsiteY42" fmla="*/ 2976735 h 3566032"/>
              <a:gd name="connsiteX0" fmla="*/ 0 w 9359900"/>
              <a:gd name="connsiteY0" fmla="*/ 0 h 3566032"/>
              <a:gd name="connsiteX1" fmla="*/ 254000 w 9359900"/>
              <a:gd name="connsiteY1" fmla="*/ 177800 h 3566032"/>
              <a:gd name="connsiteX2" fmla="*/ 482600 w 9359900"/>
              <a:gd name="connsiteY2" fmla="*/ 165100 h 3566032"/>
              <a:gd name="connsiteX3" fmla="*/ 762000 w 9359900"/>
              <a:gd name="connsiteY3" fmla="*/ 495300 h 3566032"/>
              <a:gd name="connsiteX4" fmla="*/ 914400 w 9359900"/>
              <a:gd name="connsiteY4" fmla="*/ 469900 h 3566032"/>
              <a:gd name="connsiteX5" fmla="*/ 1625600 w 9359900"/>
              <a:gd name="connsiteY5" fmla="*/ 1016000 h 3566032"/>
              <a:gd name="connsiteX6" fmla="*/ 1765300 w 9359900"/>
              <a:gd name="connsiteY6" fmla="*/ 990600 h 3566032"/>
              <a:gd name="connsiteX7" fmla="*/ 1968500 w 9359900"/>
              <a:gd name="connsiteY7" fmla="*/ 977900 h 3566032"/>
              <a:gd name="connsiteX8" fmla="*/ 2108200 w 9359900"/>
              <a:gd name="connsiteY8" fmla="*/ 812800 h 3566032"/>
              <a:gd name="connsiteX9" fmla="*/ 2082800 w 9359900"/>
              <a:gd name="connsiteY9" fmla="*/ 660400 h 3566032"/>
              <a:gd name="connsiteX10" fmla="*/ 2120900 w 9359900"/>
              <a:gd name="connsiteY10" fmla="*/ 558800 h 3566032"/>
              <a:gd name="connsiteX11" fmla="*/ 2616200 w 9359900"/>
              <a:gd name="connsiteY11" fmla="*/ 266700 h 3566032"/>
              <a:gd name="connsiteX12" fmla="*/ 2933700 w 9359900"/>
              <a:gd name="connsiteY12" fmla="*/ 812800 h 3566032"/>
              <a:gd name="connsiteX13" fmla="*/ 3149600 w 9359900"/>
              <a:gd name="connsiteY13" fmla="*/ 1054100 h 3566032"/>
              <a:gd name="connsiteX14" fmla="*/ 3470795 w 9359900"/>
              <a:gd name="connsiteY14" fmla="*/ 1032520 h 3566032"/>
              <a:gd name="connsiteX15" fmla="*/ 3614811 w 9359900"/>
              <a:gd name="connsiteY15" fmla="*/ 888504 h 3566032"/>
              <a:gd name="connsiteX16" fmla="*/ 3974851 w 9359900"/>
              <a:gd name="connsiteY16" fmla="*/ 888504 h 3566032"/>
              <a:gd name="connsiteX17" fmla="*/ 4262883 w 9359900"/>
              <a:gd name="connsiteY17" fmla="*/ 384448 h 3566032"/>
              <a:gd name="connsiteX18" fmla="*/ 4694931 w 9359900"/>
              <a:gd name="connsiteY18" fmla="*/ 384448 h 3566032"/>
              <a:gd name="connsiteX19" fmla="*/ 5126979 w 9359900"/>
              <a:gd name="connsiteY19" fmla="*/ 312440 h 3566032"/>
              <a:gd name="connsiteX20" fmla="*/ 6135091 w 9359900"/>
              <a:gd name="connsiteY20" fmla="*/ 312440 h 3566032"/>
              <a:gd name="connsiteX21" fmla="*/ 6423123 w 9359900"/>
              <a:gd name="connsiteY21" fmla="*/ 96416 h 3566032"/>
              <a:gd name="connsiteX22" fmla="*/ 6855172 w 9359900"/>
              <a:gd name="connsiteY22" fmla="*/ 672479 h 3566032"/>
              <a:gd name="connsiteX23" fmla="*/ 7359228 w 9359900"/>
              <a:gd name="connsiteY23" fmla="*/ 1032519 h 3566032"/>
              <a:gd name="connsiteX24" fmla="*/ 8079308 w 9359900"/>
              <a:gd name="connsiteY24" fmla="*/ 1104527 h 3566032"/>
              <a:gd name="connsiteX25" fmla="*/ 8367340 w 9359900"/>
              <a:gd name="connsiteY25" fmla="*/ 1392559 h 3566032"/>
              <a:gd name="connsiteX26" fmla="*/ 9359900 w 9359900"/>
              <a:gd name="connsiteY26" fmla="*/ 1752599 h 3566032"/>
              <a:gd name="connsiteX27" fmla="*/ 9359900 w 9359900"/>
              <a:gd name="connsiteY27" fmla="*/ 2976735 h 3566032"/>
              <a:gd name="connsiteX28" fmla="*/ 9087420 w 9359900"/>
              <a:gd name="connsiteY28" fmla="*/ 2976735 h 3566032"/>
              <a:gd name="connsiteX29" fmla="*/ 8799388 w 9359900"/>
              <a:gd name="connsiteY29" fmla="*/ 2976735 h 3566032"/>
              <a:gd name="connsiteX30" fmla="*/ 8583364 w 9359900"/>
              <a:gd name="connsiteY30" fmla="*/ 2904727 h 3566032"/>
              <a:gd name="connsiteX31" fmla="*/ 8151316 w 9359900"/>
              <a:gd name="connsiteY31" fmla="*/ 2760711 h 3566032"/>
              <a:gd name="connsiteX32" fmla="*/ 7719268 w 9359900"/>
              <a:gd name="connsiteY32" fmla="*/ 2688703 h 3566032"/>
              <a:gd name="connsiteX33" fmla="*/ 7503244 w 9359900"/>
              <a:gd name="connsiteY33" fmla="*/ 2688703 h 3566032"/>
              <a:gd name="connsiteX34" fmla="*/ 7359228 w 9359900"/>
              <a:gd name="connsiteY34" fmla="*/ 2904727 h 3566032"/>
              <a:gd name="connsiteX35" fmla="*/ 6927180 w 9359900"/>
              <a:gd name="connsiteY35" fmla="*/ 2976735 h 3566032"/>
              <a:gd name="connsiteX36" fmla="*/ 6639148 w 9359900"/>
              <a:gd name="connsiteY36" fmla="*/ 2976735 h 3566032"/>
              <a:gd name="connsiteX37" fmla="*/ 6351116 w 9359900"/>
              <a:gd name="connsiteY37" fmla="*/ 3120751 h 3566032"/>
              <a:gd name="connsiteX38" fmla="*/ 5631036 w 9359900"/>
              <a:gd name="connsiteY38" fmla="*/ 3480791 h 3566032"/>
              <a:gd name="connsiteX39" fmla="*/ 5198988 w 9359900"/>
              <a:gd name="connsiteY39" fmla="*/ 3408783 h 3566032"/>
              <a:gd name="connsiteX40" fmla="*/ 4478908 w 9359900"/>
              <a:gd name="connsiteY40" fmla="*/ 3120751 h 3566032"/>
              <a:gd name="connsiteX41" fmla="*/ 3902844 w 9359900"/>
              <a:gd name="connsiteY41" fmla="*/ 3048743 h 3566032"/>
              <a:gd name="connsiteX42" fmla="*/ 302444 w 9359900"/>
              <a:gd name="connsiteY42" fmla="*/ 2976735 h 3566032"/>
              <a:gd name="connsiteX0" fmla="*/ 0 w 9359900"/>
              <a:gd name="connsiteY0" fmla="*/ 0 h 3566032"/>
              <a:gd name="connsiteX1" fmla="*/ 254000 w 9359900"/>
              <a:gd name="connsiteY1" fmla="*/ 177800 h 3566032"/>
              <a:gd name="connsiteX2" fmla="*/ 482600 w 9359900"/>
              <a:gd name="connsiteY2" fmla="*/ 165100 h 3566032"/>
              <a:gd name="connsiteX3" fmla="*/ 762000 w 9359900"/>
              <a:gd name="connsiteY3" fmla="*/ 495300 h 3566032"/>
              <a:gd name="connsiteX4" fmla="*/ 914400 w 9359900"/>
              <a:gd name="connsiteY4" fmla="*/ 469900 h 3566032"/>
              <a:gd name="connsiteX5" fmla="*/ 1625600 w 9359900"/>
              <a:gd name="connsiteY5" fmla="*/ 1016000 h 3566032"/>
              <a:gd name="connsiteX6" fmla="*/ 1765300 w 9359900"/>
              <a:gd name="connsiteY6" fmla="*/ 990600 h 3566032"/>
              <a:gd name="connsiteX7" fmla="*/ 1968500 w 9359900"/>
              <a:gd name="connsiteY7" fmla="*/ 977900 h 3566032"/>
              <a:gd name="connsiteX8" fmla="*/ 2108200 w 9359900"/>
              <a:gd name="connsiteY8" fmla="*/ 812800 h 3566032"/>
              <a:gd name="connsiteX9" fmla="*/ 2082800 w 9359900"/>
              <a:gd name="connsiteY9" fmla="*/ 660400 h 3566032"/>
              <a:gd name="connsiteX10" fmla="*/ 2120900 w 9359900"/>
              <a:gd name="connsiteY10" fmla="*/ 558800 h 3566032"/>
              <a:gd name="connsiteX11" fmla="*/ 2616200 w 9359900"/>
              <a:gd name="connsiteY11" fmla="*/ 266700 h 3566032"/>
              <a:gd name="connsiteX12" fmla="*/ 2933700 w 9359900"/>
              <a:gd name="connsiteY12" fmla="*/ 812800 h 3566032"/>
              <a:gd name="connsiteX13" fmla="*/ 3149600 w 9359900"/>
              <a:gd name="connsiteY13" fmla="*/ 1054100 h 3566032"/>
              <a:gd name="connsiteX14" fmla="*/ 3470795 w 9359900"/>
              <a:gd name="connsiteY14" fmla="*/ 1032520 h 3566032"/>
              <a:gd name="connsiteX15" fmla="*/ 3614811 w 9359900"/>
              <a:gd name="connsiteY15" fmla="*/ 888504 h 3566032"/>
              <a:gd name="connsiteX16" fmla="*/ 3974851 w 9359900"/>
              <a:gd name="connsiteY16" fmla="*/ 888504 h 3566032"/>
              <a:gd name="connsiteX17" fmla="*/ 4262883 w 9359900"/>
              <a:gd name="connsiteY17" fmla="*/ 384448 h 3566032"/>
              <a:gd name="connsiteX18" fmla="*/ 4694931 w 9359900"/>
              <a:gd name="connsiteY18" fmla="*/ 384448 h 3566032"/>
              <a:gd name="connsiteX19" fmla="*/ 5126979 w 9359900"/>
              <a:gd name="connsiteY19" fmla="*/ 312440 h 3566032"/>
              <a:gd name="connsiteX20" fmla="*/ 6135091 w 9359900"/>
              <a:gd name="connsiteY20" fmla="*/ 312440 h 3566032"/>
              <a:gd name="connsiteX21" fmla="*/ 6423123 w 9359900"/>
              <a:gd name="connsiteY21" fmla="*/ 96416 h 3566032"/>
              <a:gd name="connsiteX22" fmla="*/ 6855172 w 9359900"/>
              <a:gd name="connsiteY22" fmla="*/ 672479 h 3566032"/>
              <a:gd name="connsiteX23" fmla="*/ 7359228 w 9359900"/>
              <a:gd name="connsiteY23" fmla="*/ 1032519 h 3566032"/>
              <a:gd name="connsiteX24" fmla="*/ 8079308 w 9359900"/>
              <a:gd name="connsiteY24" fmla="*/ 1104527 h 3566032"/>
              <a:gd name="connsiteX25" fmla="*/ 8367340 w 9359900"/>
              <a:gd name="connsiteY25" fmla="*/ 1392559 h 3566032"/>
              <a:gd name="connsiteX26" fmla="*/ 9359900 w 9359900"/>
              <a:gd name="connsiteY26" fmla="*/ 1752599 h 3566032"/>
              <a:gd name="connsiteX27" fmla="*/ 9359900 w 9359900"/>
              <a:gd name="connsiteY27" fmla="*/ 2976735 h 3566032"/>
              <a:gd name="connsiteX28" fmla="*/ 9087420 w 9359900"/>
              <a:gd name="connsiteY28" fmla="*/ 2976735 h 3566032"/>
              <a:gd name="connsiteX29" fmla="*/ 8799388 w 9359900"/>
              <a:gd name="connsiteY29" fmla="*/ 2976735 h 3566032"/>
              <a:gd name="connsiteX30" fmla="*/ 8583364 w 9359900"/>
              <a:gd name="connsiteY30" fmla="*/ 2904727 h 3566032"/>
              <a:gd name="connsiteX31" fmla="*/ 8151316 w 9359900"/>
              <a:gd name="connsiteY31" fmla="*/ 2760711 h 3566032"/>
              <a:gd name="connsiteX32" fmla="*/ 7719268 w 9359900"/>
              <a:gd name="connsiteY32" fmla="*/ 2688703 h 3566032"/>
              <a:gd name="connsiteX33" fmla="*/ 7503244 w 9359900"/>
              <a:gd name="connsiteY33" fmla="*/ 2688703 h 3566032"/>
              <a:gd name="connsiteX34" fmla="*/ 7359228 w 9359900"/>
              <a:gd name="connsiteY34" fmla="*/ 2904727 h 3566032"/>
              <a:gd name="connsiteX35" fmla="*/ 6927180 w 9359900"/>
              <a:gd name="connsiteY35" fmla="*/ 2976735 h 3566032"/>
              <a:gd name="connsiteX36" fmla="*/ 6639148 w 9359900"/>
              <a:gd name="connsiteY36" fmla="*/ 2976735 h 3566032"/>
              <a:gd name="connsiteX37" fmla="*/ 6351116 w 9359900"/>
              <a:gd name="connsiteY37" fmla="*/ 3120751 h 3566032"/>
              <a:gd name="connsiteX38" fmla="*/ 5631036 w 9359900"/>
              <a:gd name="connsiteY38" fmla="*/ 3480791 h 3566032"/>
              <a:gd name="connsiteX39" fmla="*/ 5198988 w 9359900"/>
              <a:gd name="connsiteY39" fmla="*/ 3408783 h 3566032"/>
              <a:gd name="connsiteX40" fmla="*/ 4478908 w 9359900"/>
              <a:gd name="connsiteY40" fmla="*/ 3120751 h 3566032"/>
              <a:gd name="connsiteX41" fmla="*/ 3902844 w 9359900"/>
              <a:gd name="connsiteY41" fmla="*/ 3048743 h 3566032"/>
              <a:gd name="connsiteX42" fmla="*/ 302444 w 9359900"/>
              <a:gd name="connsiteY42" fmla="*/ 2976735 h 3566032"/>
              <a:gd name="connsiteX0" fmla="*/ 0 w 9359900"/>
              <a:gd name="connsiteY0" fmla="*/ 0 h 3566032"/>
              <a:gd name="connsiteX1" fmla="*/ 254000 w 9359900"/>
              <a:gd name="connsiteY1" fmla="*/ 177800 h 3566032"/>
              <a:gd name="connsiteX2" fmla="*/ 482600 w 9359900"/>
              <a:gd name="connsiteY2" fmla="*/ 165100 h 3566032"/>
              <a:gd name="connsiteX3" fmla="*/ 762000 w 9359900"/>
              <a:gd name="connsiteY3" fmla="*/ 495300 h 3566032"/>
              <a:gd name="connsiteX4" fmla="*/ 914400 w 9359900"/>
              <a:gd name="connsiteY4" fmla="*/ 469900 h 3566032"/>
              <a:gd name="connsiteX5" fmla="*/ 1625600 w 9359900"/>
              <a:gd name="connsiteY5" fmla="*/ 1016000 h 3566032"/>
              <a:gd name="connsiteX6" fmla="*/ 1765300 w 9359900"/>
              <a:gd name="connsiteY6" fmla="*/ 990600 h 3566032"/>
              <a:gd name="connsiteX7" fmla="*/ 1968500 w 9359900"/>
              <a:gd name="connsiteY7" fmla="*/ 977900 h 3566032"/>
              <a:gd name="connsiteX8" fmla="*/ 2108200 w 9359900"/>
              <a:gd name="connsiteY8" fmla="*/ 812800 h 3566032"/>
              <a:gd name="connsiteX9" fmla="*/ 2082800 w 9359900"/>
              <a:gd name="connsiteY9" fmla="*/ 660400 h 3566032"/>
              <a:gd name="connsiteX10" fmla="*/ 2120900 w 9359900"/>
              <a:gd name="connsiteY10" fmla="*/ 558800 h 3566032"/>
              <a:gd name="connsiteX11" fmla="*/ 2616200 w 9359900"/>
              <a:gd name="connsiteY11" fmla="*/ 266700 h 3566032"/>
              <a:gd name="connsiteX12" fmla="*/ 2933700 w 9359900"/>
              <a:gd name="connsiteY12" fmla="*/ 812800 h 3566032"/>
              <a:gd name="connsiteX13" fmla="*/ 3149600 w 9359900"/>
              <a:gd name="connsiteY13" fmla="*/ 1054100 h 3566032"/>
              <a:gd name="connsiteX14" fmla="*/ 3470795 w 9359900"/>
              <a:gd name="connsiteY14" fmla="*/ 1032520 h 3566032"/>
              <a:gd name="connsiteX15" fmla="*/ 3614811 w 9359900"/>
              <a:gd name="connsiteY15" fmla="*/ 888504 h 3566032"/>
              <a:gd name="connsiteX16" fmla="*/ 3974851 w 9359900"/>
              <a:gd name="connsiteY16" fmla="*/ 888504 h 3566032"/>
              <a:gd name="connsiteX17" fmla="*/ 4262883 w 9359900"/>
              <a:gd name="connsiteY17" fmla="*/ 384448 h 3566032"/>
              <a:gd name="connsiteX18" fmla="*/ 4694931 w 9359900"/>
              <a:gd name="connsiteY18" fmla="*/ 384448 h 3566032"/>
              <a:gd name="connsiteX19" fmla="*/ 5126979 w 9359900"/>
              <a:gd name="connsiteY19" fmla="*/ 312440 h 3566032"/>
              <a:gd name="connsiteX20" fmla="*/ 6135091 w 9359900"/>
              <a:gd name="connsiteY20" fmla="*/ 312440 h 3566032"/>
              <a:gd name="connsiteX21" fmla="*/ 6423123 w 9359900"/>
              <a:gd name="connsiteY21" fmla="*/ 96416 h 3566032"/>
              <a:gd name="connsiteX22" fmla="*/ 6855172 w 9359900"/>
              <a:gd name="connsiteY22" fmla="*/ 672479 h 3566032"/>
              <a:gd name="connsiteX23" fmla="*/ 7359228 w 9359900"/>
              <a:gd name="connsiteY23" fmla="*/ 1032519 h 3566032"/>
              <a:gd name="connsiteX24" fmla="*/ 8079308 w 9359900"/>
              <a:gd name="connsiteY24" fmla="*/ 1104527 h 3566032"/>
              <a:gd name="connsiteX25" fmla="*/ 8367340 w 9359900"/>
              <a:gd name="connsiteY25" fmla="*/ 1392559 h 3566032"/>
              <a:gd name="connsiteX26" fmla="*/ 9359900 w 9359900"/>
              <a:gd name="connsiteY26" fmla="*/ 1752599 h 3566032"/>
              <a:gd name="connsiteX27" fmla="*/ 9359900 w 9359900"/>
              <a:gd name="connsiteY27" fmla="*/ 2976735 h 3566032"/>
              <a:gd name="connsiteX28" fmla="*/ 9087420 w 9359900"/>
              <a:gd name="connsiteY28" fmla="*/ 2976735 h 3566032"/>
              <a:gd name="connsiteX29" fmla="*/ 8799388 w 9359900"/>
              <a:gd name="connsiteY29" fmla="*/ 2976735 h 3566032"/>
              <a:gd name="connsiteX30" fmla="*/ 8583364 w 9359900"/>
              <a:gd name="connsiteY30" fmla="*/ 2904727 h 3566032"/>
              <a:gd name="connsiteX31" fmla="*/ 8151316 w 9359900"/>
              <a:gd name="connsiteY31" fmla="*/ 2760711 h 3566032"/>
              <a:gd name="connsiteX32" fmla="*/ 7719268 w 9359900"/>
              <a:gd name="connsiteY32" fmla="*/ 2688703 h 3566032"/>
              <a:gd name="connsiteX33" fmla="*/ 7503244 w 9359900"/>
              <a:gd name="connsiteY33" fmla="*/ 2688703 h 3566032"/>
              <a:gd name="connsiteX34" fmla="*/ 7359228 w 9359900"/>
              <a:gd name="connsiteY34" fmla="*/ 2904727 h 3566032"/>
              <a:gd name="connsiteX35" fmla="*/ 6927180 w 9359900"/>
              <a:gd name="connsiteY35" fmla="*/ 2976735 h 3566032"/>
              <a:gd name="connsiteX36" fmla="*/ 6639148 w 9359900"/>
              <a:gd name="connsiteY36" fmla="*/ 2976735 h 3566032"/>
              <a:gd name="connsiteX37" fmla="*/ 6351116 w 9359900"/>
              <a:gd name="connsiteY37" fmla="*/ 3120751 h 3566032"/>
              <a:gd name="connsiteX38" fmla="*/ 5631036 w 9359900"/>
              <a:gd name="connsiteY38" fmla="*/ 3480791 h 3566032"/>
              <a:gd name="connsiteX39" fmla="*/ 5198988 w 9359900"/>
              <a:gd name="connsiteY39" fmla="*/ 3408783 h 3566032"/>
              <a:gd name="connsiteX40" fmla="*/ 4478908 w 9359900"/>
              <a:gd name="connsiteY40" fmla="*/ 3120751 h 3566032"/>
              <a:gd name="connsiteX41" fmla="*/ 3902844 w 9359900"/>
              <a:gd name="connsiteY41" fmla="*/ 3048743 h 3566032"/>
              <a:gd name="connsiteX42" fmla="*/ 302444 w 9359900"/>
              <a:gd name="connsiteY42" fmla="*/ 2976735 h 3566032"/>
              <a:gd name="connsiteX0" fmla="*/ 0 w 9359900"/>
              <a:gd name="connsiteY0" fmla="*/ 0 h 3566032"/>
              <a:gd name="connsiteX1" fmla="*/ 254000 w 9359900"/>
              <a:gd name="connsiteY1" fmla="*/ 177800 h 3566032"/>
              <a:gd name="connsiteX2" fmla="*/ 482600 w 9359900"/>
              <a:gd name="connsiteY2" fmla="*/ 165100 h 3566032"/>
              <a:gd name="connsiteX3" fmla="*/ 762000 w 9359900"/>
              <a:gd name="connsiteY3" fmla="*/ 495300 h 3566032"/>
              <a:gd name="connsiteX4" fmla="*/ 914400 w 9359900"/>
              <a:gd name="connsiteY4" fmla="*/ 469900 h 3566032"/>
              <a:gd name="connsiteX5" fmla="*/ 1625600 w 9359900"/>
              <a:gd name="connsiteY5" fmla="*/ 1016000 h 3566032"/>
              <a:gd name="connsiteX6" fmla="*/ 1765300 w 9359900"/>
              <a:gd name="connsiteY6" fmla="*/ 990600 h 3566032"/>
              <a:gd name="connsiteX7" fmla="*/ 1968500 w 9359900"/>
              <a:gd name="connsiteY7" fmla="*/ 977900 h 3566032"/>
              <a:gd name="connsiteX8" fmla="*/ 2108200 w 9359900"/>
              <a:gd name="connsiteY8" fmla="*/ 812800 h 3566032"/>
              <a:gd name="connsiteX9" fmla="*/ 2082800 w 9359900"/>
              <a:gd name="connsiteY9" fmla="*/ 660400 h 3566032"/>
              <a:gd name="connsiteX10" fmla="*/ 2120900 w 9359900"/>
              <a:gd name="connsiteY10" fmla="*/ 558800 h 3566032"/>
              <a:gd name="connsiteX11" fmla="*/ 2616200 w 9359900"/>
              <a:gd name="connsiteY11" fmla="*/ 266700 h 3566032"/>
              <a:gd name="connsiteX12" fmla="*/ 2933700 w 9359900"/>
              <a:gd name="connsiteY12" fmla="*/ 812800 h 3566032"/>
              <a:gd name="connsiteX13" fmla="*/ 3149600 w 9359900"/>
              <a:gd name="connsiteY13" fmla="*/ 1054100 h 3566032"/>
              <a:gd name="connsiteX14" fmla="*/ 3470795 w 9359900"/>
              <a:gd name="connsiteY14" fmla="*/ 1032520 h 3566032"/>
              <a:gd name="connsiteX15" fmla="*/ 3614811 w 9359900"/>
              <a:gd name="connsiteY15" fmla="*/ 888504 h 3566032"/>
              <a:gd name="connsiteX16" fmla="*/ 3974851 w 9359900"/>
              <a:gd name="connsiteY16" fmla="*/ 888504 h 3566032"/>
              <a:gd name="connsiteX17" fmla="*/ 4262883 w 9359900"/>
              <a:gd name="connsiteY17" fmla="*/ 384448 h 3566032"/>
              <a:gd name="connsiteX18" fmla="*/ 4694931 w 9359900"/>
              <a:gd name="connsiteY18" fmla="*/ 384448 h 3566032"/>
              <a:gd name="connsiteX19" fmla="*/ 5126979 w 9359900"/>
              <a:gd name="connsiteY19" fmla="*/ 312440 h 3566032"/>
              <a:gd name="connsiteX20" fmla="*/ 6135091 w 9359900"/>
              <a:gd name="connsiteY20" fmla="*/ 312440 h 3566032"/>
              <a:gd name="connsiteX21" fmla="*/ 6423123 w 9359900"/>
              <a:gd name="connsiteY21" fmla="*/ 96416 h 3566032"/>
              <a:gd name="connsiteX22" fmla="*/ 6855172 w 9359900"/>
              <a:gd name="connsiteY22" fmla="*/ 672479 h 3566032"/>
              <a:gd name="connsiteX23" fmla="*/ 7359228 w 9359900"/>
              <a:gd name="connsiteY23" fmla="*/ 1032519 h 3566032"/>
              <a:gd name="connsiteX24" fmla="*/ 8079308 w 9359900"/>
              <a:gd name="connsiteY24" fmla="*/ 1104527 h 3566032"/>
              <a:gd name="connsiteX25" fmla="*/ 8367340 w 9359900"/>
              <a:gd name="connsiteY25" fmla="*/ 1392559 h 3566032"/>
              <a:gd name="connsiteX26" fmla="*/ 9359900 w 9359900"/>
              <a:gd name="connsiteY26" fmla="*/ 1752599 h 3566032"/>
              <a:gd name="connsiteX27" fmla="*/ 9359900 w 9359900"/>
              <a:gd name="connsiteY27" fmla="*/ 2976735 h 3566032"/>
              <a:gd name="connsiteX28" fmla="*/ 9087420 w 9359900"/>
              <a:gd name="connsiteY28" fmla="*/ 2976735 h 3566032"/>
              <a:gd name="connsiteX29" fmla="*/ 8799388 w 9359900"/>
              <a:gd name="connsiteY29" fmla="*/ 2976735 h 3566032"/>
              <a:gd name="connsiteX30" fmla="*/ 8583364 w 9359900"/>
              <a:gd name="connsiteY30" fmla="*/ 2904727 h 3566032"/>
              <a:gd name="connsiteX31" fmla="*/ 8151316 w 9359900"/>
              <a:gd name="connsiteY31" fmla="*/ 2760711 h 3566032"/>
              <a:gd name="connsiteX32" fmla="*/ 7719268 w 9359900"/>
              <a:gd name="connsiteY32" fmla="*/ 2688703 h 3566032"/>
              <a:gd name="connsiteX33" fmla="*/ 7503244 w 9359900"/>
              <a:gd name="connsiteY33" fmla="*/ 2688703 h 3566032"/>
              <a:gd name="connsiteX34" fmla="*/ 7359228 w 9359900"/>
              <a:gd name="connsiteY34" fmla="*/ 2904727 h 3566032"/>
              <a:gd name="connsiteX35" fmla="*/ 6927180 w 9359900"/>
              <a:gd name="connsiteY35" fmla="*/ 2976735 h 3566032"/>
              <a:gd name="connsiteX36" fmla="*/ 6639148 w 9359900"/>
              <a:gd name="connsiteY36" fmla="*/ 2976735 h 3566032"/>
              <a:gd name="connsiteX37" fmla="*/ 6351116 w 9359900"/>
              <a:gd name="connsiteY37" fmla="*/ 3120751 h 3566032"/>
              <a:gd name="connsiteX38" fmla="*/ 5631036 w 9359900"/>
              <a:gd name="connsiteY38" fmla="*/ 3480791 h 3566032"/>
              <a:gd name="connsiteX39" fmla="*/ 5198988 w 9359900"/>
              <a:gd name="connsiteY39" fmla="*/ 3408783 h 3566032"/>
              <a:gd name="connsiteX40" fmla="*/ 4478908 w 9359900"/>
              <a:gd name="connsiteY40" fmla="*/ 3120751 h 3566032"/>
              <a:gd name="connsiteX41" fmla="*/ 3902844 w 9359900"/>
              <a:gd name="connsiteY41" fmla="*/ 3048743 h 3566032"/>
              <a:gd name="connsiteX42" fmla="*/ 3664600 w 9359900"/>
              <a:gd name="connsiteY42" fmla="*/ 3029414 h 3566032"/>
              <a:gd name="connsiteX43" fmla="*/ 302444 w 9359900"/>
              <a:gd name="connsiteY43" fmla="*/ 2976735 h 3566032"/>
              <a:gd name="connsiteX0" fmla="*/ 0 w 9359900"/>
              <a:gd name="connsiteY0" fmla="*/ 0 h 3566032"/>
              <a:gd name="connsiteX1" fmla="*/ 254000 w 9359900"/>
              <a:gd name="connsiteY1" fmla="*/ 177800 h 3566032"/>
              <a:gd name="connsiteX2" fmla="*/ 482600 w 9359900"/>
              <a:gd name="connsiteY2" fmla="*/ 165100 h 3566032"/>
              <a:gd name="connsiteX3" fmla="*/ 762000 w 9359900"/>
              <a:gd name="connsiteY3" fmla="*/ 495300 h 3566032"/>
              <a:gd name="connsiteX4" fmla="*/ 914400 w 9359900"/>
              <a:gd name="connsiteY4" fmla="*/ 469900 h 3566032"/>
              <a:gd name="connsiteX5" fmla="*/ 1625600 w 9359900"/>
              <a:gd name="connsiteY5" fmla="*/ 1016000 h 3566032"/>
              <a:gd name="connsiteX6" fmla="*/ 1765300 w 9359900"/>
              <a:gd name="connsiteY6" fmla="*/ 990600 h 3566032"/>
              <a:gd name="connsiteX7" fmla="*/ 1968500 w 9359900"/>
              <a:gd name="connsiteY7" fmla="*/ 977900 h 3566032"/>
              <a:gd name="connsiteX8" fmla="*/ 2108200 w 9359900"/>
              <a:gd name="connsiteY8" fmla="*/ 812800 h 3566032"/>
              <a:gd name="connsiteX9" fmla="*/ 2082800 w 9359900"/>
              <a:gd name="connsiteY9" fmla="*/ 660400 h 3566032"/>
              <a:gd name="connsiteX10" fmla="*/ 2120900 w 9359900"/>
              <a:gd name="connsiteY10" fmla="*/ 558800 h 3566032"/>
              <a:gd name="connsiteX11" fmla="*/ 2616200 w 9359900"/>
              <a:gd name="connsiteY11" fmla="*/ 266700 h 3566032"/>
              <a:gd name="connsiteX12" fmla="*/ 2933700 w 9359900"/>
              <a:gd name="connsiteY12" fmla="*/ 812800 h 3566032"/>
              <a:gd name="connsiteX13" fmla="*/ 3149600 w 9359900"/>
              <a:gd name="connsiteY13" fmla="*/ 1054100 h 3566032"/>
              <a:gd name="connsiteX14" fmla="*/ 3470795 w 9359900"/>
              <a:gd name="connsiteY14" fmla="*/ 1032520 h 3566032"/>
              <a:gd name="connsiteX15" fmla="*/ 3614811 w 9359900"/>
              <a:gd name="connsiteY15" fmla="*/ 888504 h 3566032"/>
              <a:gd name="connsiteX16" fmla="*/ 3974851 w 9359900"/>
              <a:gd name="connsiteY16" fmla="*/ 888504 h 3566032"/>
              <a:gd name="connsiteX17" fmla="*/ 4262883 w 9359900"/>
              <a:gd name="connsiteY17" fmla="*/ 384448 h 3566032"/>
              <a:gd name="connsiteX18" fmla="*/ 4694931 w 9359900"/>
              <a:gd name="connsiteY18" fmla="*/ 384448 h 3566032"/>
              <a:gd name="connsiteX19" fmla="*/ 5126979 w 9359900"/>
              <a:gd name="connsiteY19" fmla="*/ 312440 h 3566032"/>
              <a:gd name="connsiteX20" fmla="*/ 6135091 w 9359900"/>
              <a:gd name="connsiteY20" fmla="*/ 312440 h 3566032"/>
              <a:gd name="connsiteX21" fmla="*/ 6423123 w 9359900"/>
              <a:gd name="connsiteY21" fmla="*/ 96416 h 3566032"/>
              <a:gd name="connsiteX22" fmla="*/ 6855172 w 9359900"/>
              <a:gd name="connsiteY22" fmla="*/ 672479 h 3566032"/>
              <a:gd name="connsiteX23" fmla="*/ 7359228 w 9359900"/>
              <a:gd name="connsiteY23" fmla="*/ 1032519 h 3566032"/>
              <a:gd name="connsiteX24" fmla="*/ 8079308 w 9359900"/>
              <a:gd name="connsiteY24" fmla="*/ 1104527 h 3566032"/>
              <a:gd name="connsiteX25" fmla="*/ 8367340 w 9359900"/>
              <a:gd name="connsiteY25" fmla="*/ 1392559 h 3566032"/>
              <a:gd name="connsiteX26" fmla="*/ 9359900 w 9359900"/>
              <a:gd name="connsiteY26" fmla="*/ 1752599 h 3566032"/>
              <a:gd name="connsiteX27" fmla="*/ 9359900 w 9359900"/>
              <a:gd name="connsiteY27" fmla="*/ 2976735 h 3566032"/>
              <a:gd name="connsiteX28" fmla="*/ 9087420 w 9359900"/>
              <a:gd name="connsiteY28" fmla="*/ 2976735 h 3566032"/>
              <a:gd name="connsiteX29" fmla="*/ 8799388 w 9359900"/>
              <a:gd name="connsiteY29" fmla="*/ 2976735 h 3566032"/>
              <a:gd name="connsiteX30" fmla="*/ 8583364 w 9359900"/>
              <a:gd name="connsiteY30" fmla="*/ 2904727 h 3566032"/>
              <a:gd name="connsiteX31" fmla="*/ 8151316 w 9359900"/>
              <a:gd name="connsiteY31" fmla="*/ 2760711 h 3566032"/>
              <a:gd name="connsiteX32" fmla="*/ 7719268 w 9359900"/>
              <a:gd name="connsiteY32" fmla="*/ 2688703 h 3566032"/>
              <a:gd name="connsiteX33" fmla="*/ 7503244 w 9359900"/>
              <a:gd name="connsiteY33" fmla="*/ 2688703 h 3566032"/>
              <a:gd name="connsiteX34" fmla="*/ 7359228 w 9359900"/>
              <a:gd name="connsiteY34" fmla="*/ 2904727 h 3566032"/>
              <a:gd name="connsiteX35" fmla="*/ 6927180 w 9359900"/>
              <a:gd name="connsiteY35" fmla="*/ 2976735 h 3566032"/>
              <a:gd name="connsiteX36" fmla="*/ 6639148 w 9359900"/>
              <a:gd name="connsiteY36" fmla="*/ 2976735 h 3566032"/>
              <a:gd name="connsiteX37" fmla="*/ 6351116 w 9359900"/>
              <a:gd name="connsiteY37" fmla="*/ 3120751 h 3566032"/>
              <a:gd name="connsiteX38" fmla="*/ 5631036 w 9359900"/>
              <a:gd name="connsiteY38" fmla="*/ 3480791 h 3566032"/>
              <a:gd name="connsiteX39" fmla="*/ 5198988 w 9359900"/>
              <a:gd name="connsiteY39" fmla="*/ 3408783 h 3566032"/>
              <a:gd name="connsiteX40" fmla="*/ 4478908 w 9359900"/>
              <a:gd name="connsiteY40" fmla="*/ 3120751 h 3566032"/>
              <a:gd name="connsiteX41" fmla="*/ 3902844 w 9359900"/>
              <a:gd name="connsiteY41" fmla="*/ 3048743 h 3566032"/>
              <a:gd name="connsiteX42" fmla="*/ 3664600 w 9359900"/>
              <a:gd name="connsiteY42" fmla="*/ 3029414 h 3566032"/>
              <a:gd name="connsiteX43" fmla="*/ 302444 w 9359900"/>
              <a:gd name="connsiteY43" fmla="*/ 2976735 h 3566032"/>
              <a:gd name="connsiteX0" fmla="*/ 0 w 9359900"/>
              <a:gd name="connsiteY0" fmla="*/ 0 h 3566032"/>
              <a:gd name="connsiteX1" fmla="*/ 254000 w 9359900"/>
              <a:gd name="connsiteY1" fmla="*/ 177800 h 3566032"/>
              <a:gd name="connsiteX2" fmla="*/ 482600 w 9359900"/>
              <a:gd name="connsiteY2" fmla="*/ 165100 h 3566032"/>
              <a:gd name="connsiteX3" fmla="*/ 762000 w 9359900"/>
              <a:gd name="connsiteY3" fmla="*/ 495300 h 3566032"/>
              <a:gd name="connsiteX4" fmla="*/ 914400 w 9359900"/>
              <a:gd name="connsiteY4" fmla="*/ 469900 h 3566032"/>
              <a:gd name="connsiteX5" fmla="*/ 1625600 w 9359900"/>
              <a:gd name="connsiteY5" fmla="*/ 1016000 h 3566032"/>
              <a:gd name="connsiteX6" fmla="*/ 1765300 w 9359900"/>
              <a:gd name="connsiteY6" fmla="*/ 990600 h 3566032"/>
              <a:gd name="connsiteX7" fmla="*/ 1968500 w 9359900"/>
              <a:gd name="connsiteY7" fmla="*/ 977900 h 3566032"/>
              <a:gd name="connsiteX8" fmla="*/ 2108200 w 9359900"/>
              <a:gd name="connsiteY8" fmla="*/ 812800 h 3566032"/>
              <a:gd name="connsiteX9" fmla="*/ 2082800 w 9359900"/>
              <a:gd name="connsiteY9" fmla="*/ 660400 h 3566032"/>
              <a:gd name="connsiteX10" fmla="*/ 2120900 w 9359900"/>
              <a:gd name="connsiteY10" fmla="*/ 558800 h 3566032"/>
              <a:gd name="connsiteX11" fmla="*/ 2616200 w 9359900"/>
              <a:gd name="connsiteY11" fmla="*/ 266700 h 3566032"/>
              <a:gd name="connsiteX12" fmla="*/ 2933700 w 9359900"/>
              <a:gd name="connsiteY12" fmla="*/ 812800 h 3566032"/>
              <a:gd name="connsiteX13" fmla="*/ 3149600 w 9359900"/>
              <a:gd name="connsiteY13" fmla="*/ 1054100 h 3566032"/>
              <a:gd name="connsiteX14" fmla="*/ 3470795 w 9359900"/>
              <a:gd name="connsiteY14" fmla="*/ 1032520 h 3566032"/>
              <a:gd name="connsiteX15" fmla="*/ 3614811 w 9359900"/>
              <a:gd name="connsiteY15" fmla="*/ 888504 h 3566032"/>
              <a:gd name="connsiteX16" fmla="*/ 3974851 w 9359900"/>
              <a:gd name="connsiteY16" fmla="*/ 888504 h 3566032"/>
              <a:gd name="connsiteX17" fmla="*/ 4262883 w 9359900"/>
              <a:gd name="connsiteY17" fmla="*/ 384448 h 3566032"/>
              <a:gd name="connsiteX18" fmla="*/ 4694931 w 9359900"/>
              <a:gd name="connsiteY18" fmla="*/ 384448 h 3566032"/>
              <a:gd name="connsiteX19" fmla="*/ 5126979 w 9359900"/>
              <a:gd name="connsiteY19" fmla="*/ 312440 h 3566032"/>
              <a:gd name="connsiteX20" fmla="*/ 6135091 w 9359900"/>
              <a:gd name="connsiteY20" fmla="*/ 312440 h 3566032"/>
              <a:gd name="connsiteX21" fmla="*/ 6423123 w 9359900"/>
              <a:gd name="connsiteY21" fmla="*/ 96416 h 3566032"/>
              <a:gd name="connsiteX22" fmla="*/ 6855172 w 9359900"/>
              <a:gd name="connsiteY22" fmla="*/ 672479 h 3566032"/>
              <a:gd name="connsiteX23" fmla="*/ 7359228 w 9359900"/>
              <a:gd name="connsiteY23" fmla="*/ 1032519 h 3566032"/>
              <a:gd name="connsiteX24" fmla="*/ 8079308 w 9359900"/>
              <a:gd name="connsiteY24" fmla="*/ 1104527 h 3566032"/>
              <a:gd name="connsiteX25" fmla="*/ 8367340 w 9359900"/>
              <a:gd name="connsiteY25" fmla="*/ 1392559 h 3566032"/>
              <a:gd name="connsiteX26" fmla="*/ 9359900 w 9359900"/>
              <a:gd name="connsiteY26" fmla="*/ 1752599 h 3566032"/>
              <a:gd name="connsiteX27" fmla="*/ 9359900 w 9359900"/>
              <a:gd name="connsiteY27" fmla="*/ 2976735 h 3566032"/>
              <a:gd name="connsiteX28" fmla="*/ 9087420 w 9359900"/>
              <a:gd name="connsiteY28" fmla="*/ 2976735 h 3566032"/>
              <a:gd name="connsiteX29" fmla="*/ 8799388 w 9359900"/>
              <a:gd name="connsiteY29" fmla="*/ 2976735 h 3566032"/>
              <a:gd name="connsiteX30" fmla="*/ 8583364 w 9359900"/>
              <a:gd name="connsiteY30" fmla="*/ 2904727 h 3566032"/>
              <a:gd name="connsiteX31" fmla="*/ 8151316 w 9359900"/>
              <a:gd name="connsiteY31" fmla="*/ 2760711 h 3566032"/>
              <a:gd name="connsiteX32" fmla="*/ 7719268 w 9359900"/>
              <a:gd name="connsiteY32" fmla="*/ 2688703 h 3566032"/>
              <a:gd name="connsiteX33" fmla="*/ 7503244 w 9359900"/>
              <a:gd name="connsiteY33" fmla="*/ 2688703 h 3566032"/>
              <a:gd name="connsiteX34" fmla="*/ 7359228 w 9359900"/>
              <a:gd name="connsiteY34" fmla="*/ 2904727 h 3566032"/>
              <a:gd name="connsiteX35" fmla="*/ 6927180 w 9359900"/>
              <a:gd name="connsiteY35" fmla="*/ 2976735 h 3566032"/>
              <a:gd name="connsiteX36" fmla="*/ 6639148 w 9359900"/>
              <a:gd name="connsiteY36" fmla="*/ 2976735 h 3566032"/>
              <a:gd name="connsiteX37" fmla="*/ 6351116 w 9359900"/>
              <a:gd name="connsiteY37" fmla="*/ 3120751 h 3566032"/>
              <a:gd name="connsiteX38" fmla="*/ 5631036 w 9359900"/>
              <a:gd name="connsiteY38" fmla="*/ 3480791 h 3566032"/>
              <a:gd name="connsiteX39" fmla="*/ 5198988 w 9359900"/>
              <a:gd name="connsiteY39" fmla="*/ 3408783 h 3566032"/>
              <a:gd name="connsiteX40" fmla="*/ 4478908 w 9359900"/>
              <a:gd name="connsiteY40" fmla="*/ 3120751 h 3566032"/>
              <a:gd name="connsiteX41" fmla="*/ 3902844 w 9359900"/>
              <a:gd name="connsiteY41" fmla="*/ 3048743 h 3566032"/>
              <a:gd name="connsiteX42" fmla="*/ 3664600 w 9359900"/>
              <a:gd name="connsiteY42" fmla="*/ 3029414 h 3566032"/>
              <a:gd name="connsiteX43" fmla="*/ 302444 w 9359900"/>
              <a:gd name="connsiteY43" fmla="*/ 2976735 h 3566032"/>
              <a:gd name="connsiteX0" fmla="*/ 0 w 9359900"/>
              <a:gd name="connsiteY0" fmla="*/ 0 h 3566032"/>
              <a:gd name="connsiteX1" fmla="*/ 254000 w 9359900"/>
              <a:gd name="connsiteY1" fmla="*/ 177800 h 3566032"/>
              <a:gd name="connsiteX2" fmla="*/ 482600 w 9359900"/>
              <a:gd name="connsiteY2" fmla="*/ 165100 h 3566032"/>
              <a:gd name="connsiteX3" fmla="*/ 762000 w 9359900"/>
              <a:gd name="connsiteY3" fmla="*/ 495300 h 3566032"/>
              <a:gd name="connsiteX4" fmla="*/ 914400 w 9359900"/>
              <a:gd name="connsiteY4" fmla="*/ 469900 h 3566032"/>
              <a:gd name="connsiteX5" fmla="*/ 1625600 w 9359900"/>
              <a:gd name="connsiteY5" fmla="*/ 1016000 h 3566032"/>
              <a:gd name="connsiteX6" fmla="*/ 1765300 w 9359900"/>
              <a:gd name="connsiteY6" fmla="*/ 990600 h 3566032"/>
              <a:gd name="connsiteX7" fmla="*/ 1968500 w 9359900"/>
              <a:gd name="connsiteY7" fmla="*/ 977900 h 3566032"/>
              <a:gd name="connsiteX8" fmla="*/ 2108200 w 9359900"/>
              <a:gd name="connsiteY8" fmla="*/ 812800 h 3566032"/>
              <a:gd name="connsiteX9" fmla="*/ 2082800 w 9359900"/>
              <a:gd name="connsiteY9" fmla="*/ 660400 h 3566032"/>
              <a:gd name="connsiteX10" fmla="*/ 2120900 w 9359900"/>
              <a:gd name="connsiteY10" fmla="*/ 558800 h 3566032"/>
              <a:gd name="connsiteX11" fmla="*/ 2616200 w 9359900"/>
              <a:gd name="connsiteY11" fmla="*/ 266700 h 3566032"/>
              <a:gd name="connsiteX12" fmla="*/ 2933700 w 9359900"/>
              <a:gd name="connsiteY12" fmla="*/ 812800 h 3566032"/>
              <a:gd name="connsiteX13" fmla="*/ 3149600 w 9359900"/>
              <a:gd name="connsiteY13" fmla="*/ 1054100 h 3566032"/>
              <a:gd name="connsiteX14" fmla="*/ 3470795 w 9359900"/>
              <a:gd name="connsiteY14" fmla="*/ 1032520 h 3566032"/>
              <a:gd name="connsiteX15" fmla="*/ 3614811 w 9359900"/>
              <a:gd name="connsiteY15" fmla="*/ 888504 h 3566032"/>
              <a:gd name="connsiteX16" fmla="*/ 3974851 w 9359900"/>
              <a:gd name="connsiteY16" fmla="*/ 888504 h 3566032"/>
              <a:gd name="connsiteX17" fmla="*/ 4262883 w 9359900"/>
              <a:gd name="connsiteY17" fmla="*/ 384448 h 3566032"/>
              <a:gd name="connsiteX18" fmla="*/ 4694931 w 9359900"/>
              <a:gd name="connsiteY18" fmla="*/ 384448 h 3566032"/>
              <a:gd name="connsiteX19" fmla="*/ 5126979 w 9359900"/>
              <a:gd name="connsiteY19" fmla="*/ 312440 h 3566032"/>
              <a:gd name="connsiteX20" fmla="*/ 6135091 w 9359900"/>
              <a:gd name="connsiteY20" fmla="*/ 312440 h 3566032"/>
              <a:gd name="connsiteX21" fmla="*/ 6423123 w 9359900"/>
              <a:gd name="connsiteY21" fmla="*/ 96416 h 3566032"/>
              <a:gd name="connsiteX22" fmla="*/ 6855172 w 9359900"/>
              <a:gd name="connsiteY22" fmla="*/ 672479 h 3566032"/>
              <a:gd name="connsiteX23" fmla="*/ 7359228 w 9359900"/>
              <a:gd name="connsiteY23" fmla="*/ 1032519 h 3566032"/>
              <a:gd name="connsiteX24" fmla="*/ 8079308 w 9359900"/>
              <a:gd name="connsiteY24" fmla="*/ 1104527 h 3566032"/>
              <a:gd name="connsiteX25" fmla="*/ 8367340 w 9359900"/>
              <a:gd name="connsiteY25" fmla="*/ 1392559 h 3566032"/>
              <a:gd name="connsiteX26" fmla="*/ 9359900 w 9359900"/>
              <a:gd name="connsiteY26" fmla="*/ 1752599 h 3566032"/>
              <a:gd name="connsiteX27" fmla="*/ 9359900 w 9359900"/>
              <a:gd name="connsiteY27" fmla="*/ 2976735 h 3566032"/>
              <a:gd name="connsiteX28" fmla="*/ 9087420 w 9359900"/>
              <a:gd name="connsiteY28" fmla="*/ 2976735 h 3566032"/>
              <a:gd name="connsiteX29" fmla="*/ 8799388 w 9359900"/>
              <a:gd name="connsiteY29" fmla="*/ 2976735 h 3566032"/>
              <a:gd name="connsiteX30" fmla="*/ 8583364 w 9359900"/>
              <a:gd name="connsiteY30" fmla="*/ 2904727 h 3566032"/>
              <a:gd name="connsiteX31" fmla="*/ 8151316 w 9359900"/>
              <a:gd name="connsiteY31" fmla="*/ 2760711 h 3566032"/>
              <a:gd name="connsiteX32" fmla="*/ 7719268 w 9359900"/>
              <a:gd name="connsiteY32" fmla="*/ 2688703 h 3566032"/>
              <a:gd name="connsiteX33" fmla="*/ 7503244 w 9359900"/>
              <a:gd name="connsiteY33" fmla="*/ 2688703 h 3566032"/>
              <a:gd name="connsiteX34" fmla="*/ 7359228 w 9359900"/>
              <a:gd name="connsiteY34" fmla="*/ 2904727 h 3566032"/>
              <a:gd name="connsiteX35" fmla="*/ 6927180 w 9359900"/>
              <a:gd name="connsiteY35" fmla="*/ 2976735 h 3566032"/>
              <a:gd name="connsiteX36" fmla="*/ 6639148 w 9359900"/>
              <a:gd name="connsiteY36" fmla="*/ 2976735 h 3566032"/>
              <a:gd name="connsiteX37" fmla="*/ 6351116 w 9359900"/>
              <a:gd name="connsiteY37" fmla="*/ 3120751 h 3566032"/>
              <a:gd name="connsiteX38" fmla="*/ 5631036 w 9359900"/>
              <a:gd name="connsiteY38" fmla="*/ 3480791 h 3566032"/>
              <a:gd name="connsiteX39" fmla="*/ 5198988 w 9359900"/>
              <a:gd name="connsiteY39" fmla="*/ 3408783 h 3566032"/>
              <a:gd name="connsiteX40" fmla="*/ 4478908 w 9359900"/>
              <a:gd name="connsiteY40" fmla="*/ 3120751 h 3566032"/>
              <a:gd name="connsiteX41" fmla="*/ 3902844 w 9359900"/>
              <a:gd name="connsiteY41" fmla="*/ 3048743 h 3566032"/>
              <a:gd name="connsiteX42" fmla="*/ 3664600 w 9359900"/>
              <a:gd name="connsiteY42" fmla="*/ 3029414 h 3566032"/>
              <a:gd name="connsiteX43" fmla="*/ 302444 w 9359900"/>
              <a:gd name="connsiteY43" fmla="*/ 2976735 h 3566032"/>
              <a:gd name="connsiteX0" fmla="*/ 0 w 9359900"/>
              <a:gd name="connsiteY0" fmla="*/ 0 h 3566032"/>
              <a:gd name="connsiteX1" fmla="*/ 254000 w 9359900"/>
              <a:gd name="connsiteY1" fmla="*/ 177800 h 3566032"/>
              <a:gd name="connsiteX2" fmla="*/ 482600 w 9359900"/>
              <a:gd name="connsiteY2" fmla="*/ 165100 h 3566032"/>
              <a:gd name="connsiteX3" fmla="*/ 762000 w 9359900"/>
              <a:gd name="connsiteY3" fmla="*/ 495300 h 3566032"/>
              <a:gd name="connsiteX4" fmla="*/ 914400 w 9359900"/>
              <a:gd name="connsiteY4" fmla="*/ 469900 h 3566032"/>
              <a:gd name="connsiteX5" fmla="*/ 1625600 w 9359900"/>
              <a:gd name="connsiteY5" fmla="*/ 1016000 h 3566032"/>
              <a:gd name="connsiteX6" fmla="*/ 1765300 w 9359900"/>
              <a:gd name="connsiteY6" fmla="*/ 990600 h 3566032"/>
              <a:gd name="connsiteX7" fmla="*/ 1968500 w 9359900"/>
              <a:gd name="connsiteY7" fmla="*/ 977900 h 3566032"/>
              <a:gd name="connsiteX8" fmla="*/ 2108200 w 9359900"/>
              <a:gd name="connsiteY8" fmla="*/ 812800 h 3566032"/>
              <a:gd name="connsiteX9" fmla="*/ 2082800 w 9359900"/>
              <a:gd name="connsiteY9" fmla="*/ 660400 h 3566032"/>
              <a:gd name="connsiteX10" fmla="*/ 2120900 w 9359900"/>
              <a:gd name="connsiteY10" fmla="*/ 558800 h 3566032"/>
              <a:gd name="connsiteX11" fmla="*/ 2616200 w 9359900"/>
              <a:gd name="connsiteY11" fmla="*/ 266700 h 3566032"/>
              <a:gd name="connsiteX12" fmla="*/ 2933700 w 9359900"/>
              <a:gd name="connsiteY12" fmla="*/ 812800 h 3566032"/>
              <a:gd name="connsiteX13" fmla="*/ 3149600 w 9359900"/>
              <a:gd name="connsiteY13" fmla="*/ 1054100 h 3566032"/>
              <a:gd name="connsiteX14" fmla="*/ 3470795 w 9359900"/>
              <a:gd name="connsiteY14" fmla="*/ 1032520 h 3566032"/>
              <a:gd name="connsiteX15" fmla="*/ 3614811 w 9359900"/>
              <a:gd name="connsiteY15" fmla="*/ 888504 h 3566032"/>
              <a:gd name="connsiteX16" fmla="*/ 3974851 w 9359900"/>
              <a:gd name="connsiteY16" fmla="*/ 888504 h 3566032"/>
              <a:gd name="connsiteX17" fmla="*/ 4262883 w 9359900"/>
              <a:gd name="connsiteY17" fmla="*/ 384448 h 3566032"/>
              <a:gd name="connsiteX18" fmla="*/ 4694931 w 9359900"/>
              <a:gd name="connsiteY18" fmla="*/ 384448 h 3566032"/>
              <a:gd name="connsiteX19" fmla="*/ 5126979 w 9359900"/>
              <a:gd name="connsiteY19" fmla="*/ 312440 h 3566032"/>
              <a:gd name="connsiteX20" fmla="*/ 6135091 w 9359900"/>
              <a:gd name="connsiteY20" fmla="*/ 312440 h 3566032"/>
              <a:gd name="connsiteX21" fmla="*/ 6423123 w 9359900"/>
              <a:gd name="connsiteY21" fmla="*/ 96416 h 3566032"/>
              <a:gd name="connsiteX22" fmla="*/ 6855172 w 9359900"/>
              <a:gd name="connsiteY22" fmla="*/ 672479 h 3566032"/>
              <a:gd name="connsiteX23" fmla="*/ 7359228 w 9359900"/>
              <a:gd name="connsiteY23" fmla="*/ 1032519 h 3566032"/>
              <a:gd name="connsiteX24" fmla="*/ 8079308 w 9359900"/>
              <a:gd name="connsiteY24" fmla="*/ 1104527 h 3566032"/>
              <a:gd name="connsiteX25" fmla="*/ 8367340 w 9359900"/>
              <a:gd name="connsiteY25" fmla="*/ 1392559 h 3566032"/>
              <a:gd name="connsiteX26" fmla="*/ 9359900 w 9359900"/>
              <a:gd name="connsiteY26" fmla="*/ 1752599 h 3566032"/>
              <a:gd name="connsiteX27" fmla="*/ 9359900 w 9359900"/>
              <a:gd name="connsiteY27" fmla="*/ 2976735 h 3566032"/>
              <a:gd name="connsiteX28" fmla="*/ 9087420 w 9359900"/>
              <a:gd name="connsiteY28" fmla="*/ 2976735 h 3566032"/>
              <a:gd name="connsiteX29" fmla="*/ 8799388 w 9359900"/>
              <a:gd name="connsiteY29" fmla="*/ 2976735 h 3566032"/>
              <a:gd name="connsiteX30" fmla="*/ 8583364 w 9359900"/>
              <a:gd name="connsiteY30" fmla="*/ 2904727 h 3566032"/>
              <a:gd name="connsiteX31" fmla="*/ 8151316 w 9359900"/>
              <a:gd name="connsiteY31" fmla="*/ 2760711 h 3566032"/>
              <a:gd name="connsiteX32" fmla="*/ 7719268 w 9359900"/>
              <a:gd name="connsiteY32" fmla="*/ 2688703 h 3566032"/>
              <a:gd name="connsiteX33" fmla="*/ 7503244 w 9359900"/>
              <a:gd name="connsiteY33" fmla="*/ 2688703 h 3566032"/>
              <a:gd name="connsiteX34" fmla="*/ 7359228 w 9359900"/>
              <a:gd name="connsiteY34" fmla="*/ 2904727 h 3566032"/>
              <a:gd name="connsiteX35" fmla="*/ 6927180 w 9359900"/>
              <a:gd name="connsiteY35" fmla="*/ 2976735 h 3566032"/>
              <a:gd name="connsiteX36" fmla="*/ 6639148 w 9359900"/>
              <a:gd name="connsiteY36" fmla="*/ 2976735 h 3566032"/>
              <a:gd name="connsiteX37" fmla="*/ 6351116 w 9359900"/>
              <a:gd name="connsiteY37" fmla="*/ 3120751 h 3566032"/>
              <a:gd name="connsiteX38" fmla="*/ 5631036 w 9359900"/>
              <a:gd name="connsiteY38" fmla="*/ 3480791 h 3566032"/>
              <a:gd name="connsiteX39" fmla="*/ 5198988 w 9359900"/>
              <a:gd name="connsiteY39" fmla="*/ 3408783 h 3566032"/>
              <a:gd name="connsiteX40" fmla="*/ 4478908 w 9359900"/>
              <a:gd name="connsiteY40" fmla="*/ 3120751 h 3566032"/>
              <a:gd name="connsiteX41" fmla="*/ 3902844 w 9359900"/>
              <a:gd name="connsiteY41" fmla="*/ 3048743 h 3566032"/>
              <a:gd name="connsiteX42" fmla="*/ 3686820 w 9359900"/>
              <a:gd name="connsiteY42" fmla="*/ 2976735 h 3566032"/>
              <a:gd name="connsiteX43" fmla="*/ 302444 w 9359900"/>
              <a:gd name="connsiteY43" fmla="*/ 2976735 h 3566032"/>
              <a:gd name="connsiteX0" fmla="*/ 0 w 9359900"/>
              <a:gd name="connsiteY0" fmla="*/ 0 h 3566032"/>
              <a:gd name="connsiteX1" fmla="*/ 254000 w 9359900"/>
              <a:gd name="connsiteY1" fmla="*/ 177800 h 3566032"/>
              <a:gd name="connsiteX2" fmla="*/ 482600 w 9359900"/>
              <a:gd name="connsiteY2" fmla="*/ 165100 h 3566032"/>
              <a:gd name="connsiteX3" fmla="*/ 762000 w 9359900"/>
              <a:gd name="connsiteY3" fmla="*/ 495300 h 3566032"/>
              <a:gd name="connsiteX4" fmla="*/ 914400 w 9359900"/>
              <a:gd name="connsiteY4" fmla="*/ 469900 h 3566032"/>
              <a:gd name="connsiteX5" fmla="*/ 1625600 w 9359900"/>
              <a:gd name="connsiteY5" fmla="*/ 1016000 h 3566032"/>
              <a:gd name="connsiteX6" fmla="*/ 1765300 w 9359900"/>
              <a:gd name="connsiteY6" fmla="*/ 990600 h 3566032"/>
              <a:gd name="connsiteX7" fmla="*/ 1968500 w 9359900"/>
              <a:gd name="connsiteY7" fmla="*/ 977900 h 3566032"/>
              <a:gd name="connsiteX8" fmla="*/ 2108200 w 9359900"/>
              <a:gd name="connsiteY8" fmla="*/ 812800 h 3566032"/>
              <a:gd name="connsiteX9" fmla="*/ 2082800 w 9359900"/>
              <a:gd name="connsiteY9" fmla="*/ 660400 h 3566032"/>
              <a:gd name="connsiteX10" fmla="*/ 2120900 w 9359900"/>
              <a:gd name="connsiteY10" fmla="*/ 558800 h 3566032"/>
              <a:gd name="connsiteX11" fmla="*/ 2616200 w 9359900"/>
              <a:gd name="connsiteY11" fmla="*/ 266700 h 3566032"/>
              <a:gd name="connsiteX12" fmla="*/ 2933700 w 9359900"/>
              <a:gd name="connsiteY12" fmla="*/ 812800 h 3566032"/>
              <a:gd name="connsiteX13" fmla="*/ 3149600 w 9359900"/>
              <a:gd name="connsiteY13" fmla="*/ 1054100 h 3566032"/>
              <a:gd name="connsiteX14" fmla="*/ 3470795 w 9359900"/>
              <a:gd name="connsiteY14" fmla="*/ 1032520 h 3566032"/>
              <a:gd name="connsiteX15" fmla="*/ 3614811 w 9359900"/>
              <a:gd name="connsiteY15" fmla="*/ 888504 h 3566032"/>
              <a:gd name="connsiteX16" fmla="*/ 3974851 w 9359900"/>
              <a:gd name="connsiteY16" fmla="*/ 888504 h 3566032"/>
              <a:gd name="connsiteX17" fmla="*/ 4262883 w 9359900"/>
              <a:gd name="connsiteY17" fmla="*/ 384448 h 3566032"/>
              <a:gd name="connsiteX18" fmla="*/ 4694931 w 9359900"/>
              <a:gd name="connsiteY18" fmla="*/ 384448 h 3566032"/>
              <a:gd name="connsiteX19" fmla="*/ 5126979 w 9359900"/>
              <a:gd name="connsiteY19" fmla="*/ 312440 h 3566032"/>
              <a:gd name="connsiteX20" fmla="*/ 6135091 w 9359900"/>
              <a:gd name="connsiteY20" fmla="*/ 312440 h 3566032"/>
              <a:gd name="connsiteX21" fmla="*/ 6423123 w 9359900"/>
              <a:gd name="connsiteY21" fmla="*/ 96416 h 3566032"/>
              <a:gd name="connsiteX22" fmla="*/ 6855172 w 9359900"/>
              <a:gd name="connsiteY22" fmla="*/ 672479 h 3566032"/>
              <a:gd name="connsiteX23" fmla="*/ 7359228 w 9359900"/>
              <a:gd name="connsiteY23" fmla="*/ 1032519 h 3566032"/>
              <a:gd name="connsiteX24" fmla="*/ 8079308 w 9359900"/>
              <a:gd name="connsiteY24" fmla="*/ 1104527 h 3566032"/>
              <a:gd name="connsiteX25" fmla="*/ 8367340 w 9359900"/>
              <a:gd name="connsiteY25" fmla="*/ 1392559 h 3566032"/>
              <a:gd name="connsiteX26" fmla="*/ 9359900 w 9359900"/>
              <a:gd name="connsiteY26" fmla="*/ 1752599 h 3566032"/>
              <a:gd name="connsiteX27" fmla="*/ 9359900 w 9359900"/>
              <a:gd name="connsiteY27" fmla="*/ 2976735 h 3566032"/>
              <a:gd name="connsiteX28" fmla="*/ 9087420 w 9359900"/>
              <a:gd name="connsiteY28" fmla="*/ 2976735 h 3566032"/>
              <a:gd name="connsiteX29" fmla="*/ 8799388 w 9359900"/>
              <a:gd name="connsiteY29" fmla="*/ 2976735 h 3566032"/>
              <a:gd name="connsiteX30" fmla="*/ 8583364 w 9359900"/>
              <a:gd name="connsiteY30" fmla="*/ 2904727 h 3566032"/>
              <a:gd name="connsiteX31" fmla="*/ 8151316 w 9359900"/>
              <a:gd name="connsiteY31" fmla="*/ 2760711 h 3566032"/>
              <a:gd name="connsiteX32" fmla="*/ 7719268 w 9359900"/>
              <a:gd name="connsiteY32" fmla="*/ 2688703 h 3566032"/>
              <a:gd name="connsiteX33" fmla="*/ 7503244 w 9359900"/>
              <a:gd name="connsiteY33" fmla="*/ 2688703 h 3566032"/>
              <a:gd name="connsiteX34" fmla="*/ 7359228 w 9359900"/>
              <a:gd name="connsiteY34" fmla="*/ 2904727 h 3566032"/>
              <a:gd name="connsiteX35" fmla="*/ 6927180 w 9359900"/>
              <a:gd name="connsiteY35" fmla="*/ 2976735 h 3566032"/>
              <a:gd name="connsiteX36" fmla="*/ 6639148 w 9359900"/>
              <a:gd name="connsiteY36" fmla="*/ 2976735 h 3566032"/>
              <a:gd name="connsiteX37" fmla="*/ 6351116 w 9359900"/>
              <a:gd name="connsiteY37" fmla="*/ 3120751 h 3566032"/>
              <a:gd name="connsiteX38" fmla="*/ 5631036 w 9359900"/>
              <a:gd name="connsiteY38" fmla="*/ 3480791 h 3566032"/>
              <a:gd name="connsiteX39" fmla="*/ 5198988 w 9359900"/>
              <a:gd name="connsiteY39" fmla="*/ 3408783 h 3566032"/>
              <a:gd name="connsiteX40" fmla="*/ 4478908 w 9359900"/>
              <a:gd name="connsiteY40" fmla="*/ 3120751 h 3566032"/>
              <a:gd name="connsiteX41" fmla="*/ 3902844 w 9359900"/>
              <a:gd name="connsiteY41" fmla="*/ 3048743 h 3566032"/>
              <a:gd name="connsiteX42" fmla="*/ 3686820 w 9359900"/>
              <a:gd name="connsiteY42" fmla="*/ 2976735 h 3566032"/>
              <a:gd name="connsiteX43" fmla="*/ 3223012 w 9359900"/>
              <a:gd name="connsiteY43" fmla="*/ 2980348 h 3566032"/>
              <a:gd name="connsiteX44" fmla="*/ 302444 w 9359900"/>
              <a:gd name="connsiteY44" fmla="*/ 2976735 h 3566032"/>
              <a:gd name="connsiteX0" fmla="*/ 0 w 9359900"/>
              <a:gd name="connsiteY0" fmla="*/ 0 h 3566032"/>
              <a:gd name="connsiteX1" fmla="*/ 254000 w 9359900"/>
              <a:gd name="connsiteY1" fmla="*/ 177800 h 3566032"/>
              <a:gd name="connsiteX2" fmla="*/ 482600 w 9359900"/>
              <a:gd name="connsiteY2" fmla="*/ 165100 h 3566032"/>
              <a:gd name="connsiteX3" fmla="*/ 762000 w 9359900"/>
              <a:gd name="connsiteY3" fmla="*/ 495300 h 3566032"/>
              <a:gd name="connsiteX4" fmla="*/ 914400 w 9359900"/>
              <a:gd name="connsiteY4" fmla="*/ 469900 h 3566032"/>
              <a:gd name="connsiteX5" fmla="*/ 1625600 w 9359900"/>
              <a:gd name="connsiteY5" fmla="*/ 1016000 h 3566032"/>
              <a:gd name="connsiteX6" fmla="*/ 1765300 w 9359900"/>
              <a:gd name="connsiteY6" fmla="*/ 990600 h 3566032"/>
              <a:gd name="connsiteX7" fmla="*/ 1968500 w 9359900"/>
              <a:gd name="connsiteY7" fmla="*/ 977900 h 3566032"/>
              <a:gd name="connsiteX8" fmla="*/ 2108200 w 9359900"/>
              <a:gd name="connsiteY8" fmla="*/ 812800 h 3566032"/>
              <a:gd name="connsiteX9" fmla="*/ 2082800 w 9359900"/>
              <a:gd name="connsiteY9" fmla="*/ 660400 h 3566032"/>
              <a:gd name="connsiteX10" fmla="*/ 2120900 w 9359900"/>
              <a:gd name="connsiteY10" fmla="*/ 558800 h 3566032"/>
              <a:gd name="connsiteX11" fmla="*/ 2616200 w 9359900"/>
              <a:gd name="connsiteY11" fmla="*/ 266700 h 3566032"/>
              <a:gd name="connsiteX12" fmla="*/ 2933700 w 9359900"/>
              <a:gd name="connsiteY12" fmla="*/ 812800 h 3566032"/>
              <a:gd name="connsiteX13" fmla="*/ 3149600 w 9359900"/>
              <a:gd name="connsiteY13" fmla="*/ 1054100 h 3566032"/>
              <a:gd name="connsiteX14" fmla="*/ 3470795 w 9359900"/>
              <a:gd name="connsiteY14" fmla="*/ 1032520 h 3566032"/>
              <a:gd name="connsiteX15" fmla="*/ 3614811 w 9359900"/>
              <a:gd name="connsiteY15" fmla="*/ 888504 h 3566032"/>
              <a:gd name="connsiteX16" fmla="*/ 3974851 w 9359900"/>
              <a:gd name="connsiteY16" fmla="*/ 888504 h 3566032"/>
              <a:gd name="connsiteX17" fmla="*/ 4262883 w 9359900"/>
              <a:gd name="connsiteY17" fmla="*/ 384448 h 3566032"/>
              <a:gd name="connsiteX18" fmla="*/ 4694931 w 9359900"/>
              <a:gd name="connsiteY18" fmla="*/ 384448 h 3566032"/>
              <a:gd name="connsiteX19" fmla="*/ 5126979 w 9359900"/>
              <a:gd name="connsiteY19" fmla="*/ 312440 h 3566032"/>
              <a:gd name="connsiteX20" fmla="*/ 6135091 w 9359900"/>
              <a:gd name="connsiteY20" fmla="*/ 312440 h 3566032"/>
              <a:gd name="connsiteX21" fmla="*/ 6423123 w 9359900"/>
              <a:gd name="connsiteY21" fmla="*/ 96416 h 3566032"/>
              <a:gd name="connsiteX22" fmla="*/ 6855172 w 9359900"/>
              <a:gd name="connsiteY22" fmla="*/ 672479 h 3566032"/>
              <a:gd name="connsiteX23" fmla="*/ 7359228 w 9359900"/>
              <a:gd name="connsiteY23" fmla="*/ 1032519 h 3566032"/>
              <a:gd name="connsiteX24" fmla="*/ 8079308 w 9359900"/>
              <a:gd name="connsiteY24" fmla="*/ 1104527 h 3566032"/>
              <a:gd name="connsiteX25" fmla="*/ 8367340 w 9359900"/>
              <a:gd name="connsiteY25" fmla="*/ 1392559 h 3566032"/>
              <a:gd name="connsiteX26" fmla="*/ 9359900 w 9359900"/>
              <a:gd name="connsiteY26" fmla="*/ 1752599 h 3566032"/>
              <a:gd name="connsiteX27" fmla="*/ 9359900 w 9359900"/>
              <a:gd name="connsiteY27" fmla="*/ 2976735 h 3566032"/>
              <a:gd name="connsiteX28" fmla="*/ 9087420 w 9359900"/>
              <a:gd name="connsiteY28" fmla="*/ 2976735 h 3566032"/>
              <a:gd name="connsiteX29" fmla="*/ 8799388 w 9359900"/>
              <a:gd name="connsiteY29" fmla="*/ 2976735 h 3566032"/>
              <a:gd name="connsiteX30" fmla="*/ 8583364 w 9359900"/>
              <a:gd name="connsiteY30" fmla="*/ 2904727 h 3566032"/>
              <a:gd name="connsiteX31" fmla="*/ 8151316 w 9359900"/>
              <a:gd name="connsiteY31" fmla="*/ 2760711 h 3566032"/>
              <a:gd name="connsiteX32" fmla="*/ 7719268 w 9359900"/>
              <a:gd name="connsiteY32" fmla="*/ 2688703 h 3566032"/>
              <a:gd name="connsiteX33" fmla="*/ 7503244 w 9359900"/>
              <a:gd name="connsiteY33" fmla="*/ 2688703 h 3566032"/>
              <a:gd name="connsiteX34" fmla="*/ 7359228 w 9359900"/>
              <a:gd name="connsiteY34" fmla="*/ 2904727 h 3566032"/>
              <a:gd name="connsiteX35" fmla="*/ 6927180 w 9359900"/>
              <a:gd name="connsiteY35" fmla="*/ 2976735 h 3566032"/>
              <a:gd name="connsiteX36" fmla="*/ 6639148 w 9359900"/>
              <a:gd name="connsiteY36" fmla="*/ 2976735 h 3566032"/>
              <a:gd name="connsiteX37" fmla="*/ 6351116 w 9359900"/>
              <a:gd name="connsiteY37" fmla="*/ 3120751 h 3566032"/>
              <a:gd name="connsiteX38" fmla="*/ 5631036 w 9359900"/>
              <a:gd name="connsiteY38" fmla="*/ 3480791 h 3566032"/>
              <a:gd name="connsiteX39" fmla="*/ 5198988 w 9359900"/>
              <a:gd name="connsiteY39" fmla="*/ 3408783 h 3566032"/>
              <a:gd name="connsiteX40" fmla="*/ 4478908 w 9359900"/>
              <a:gd name="connsiteY40" fmla="*/ 3120751 h 3566032"/>
              <a:gd name="connsiteX41" fmla="*/ 3902844 w 9359900"/>
              <a:gd name="connsiteY41" fmla="*/ 3048743 h 3566032"/>
              <a:gd name="connsiteX42" fmla="*/ 3686820 w 9359900"/>
              <a:gd name="connsiteY42" fmla="*/ 2976735 h 3566032"/>
              <a:gd name="connsiteX43" fmla="*/ 3182764 w 9359900"/>
              <a:gd name="connsiteY43" fmla="*/ 2904727 h 3566032"/>
              <a:gd name="connsiteX44" fmla="*/ 302444 w 9359900"/>
              <a:gd name="connsiteY44" fmla="*/ 2976735 h 3566032"/>
              <a:gd name="connsiteX0" fmla="*/ 0 w 9359900"/>
              <a:gd name="connsiteY0" fmla="*/ 0 h 3566032"/>
              <a:gd name="connsiteX1" fmla="*/ 254000 w 9359900"/>
              <a:gd name="connsiteY1" fmla="*/ 177800 h 3566032"/>
              <a:gd name="connsiteX2" fmla="*/ 482600 w 9359900"/>
              <a:gd name="connsiteY2" fmla="*/ 165100 h 3566032"/>
              <a:gd name="connsiteX3" fmla="*/ 762000 w 9359900"/>
              <a:gd name="connsiteY3" fmla="*/ 495300 h 3566032"/>
              <a:gd name="connsiteX4" fmla="*/ 914400 w 9359900"/>
              <a:gd name="connsiteY4" fmla="*/ 469900 h 3566032"/>
              <a:gd name="connsiteX5" fmla="*/ 1625600 w 9359900"/>
              <a:gd name="connsiteY5" fmla="*/ 1016000 h 3566032"/>
              <a:gd name="connsiteX6" fmla="*/ 1765300 w 9359900"/>
              <a:gd name="connsiteY6" fmla="*/ 990600 h 3566032"/>
              <a:gd name="connsiteX7" fmla="*/ 1968500 w 9359900"/>
              <a:gd name="connsiteY7" fmla="*/ 977900 h 3566032"/>
              <a:gd name="connsiteX8" fmla="*/ 2108200 w 9359900"/>
              <a:gd name="connsiteY8" fmla="*/ 812800 h 3566032"/>
              <a:gd name="connsiteX9" fmla="*/ 2082800 w 9359900"/>
              <a:gd name="connsiteY9" fmla="*/ 660400 h 3566032"/>
              <a:gd name="connsiteX10" fmla="*/ 2120900 w 9359900"/>
              <a:gd name="connsiteY10" fmla="*/ 558800 h 3566032"/>
              <a:gd name="connsiteX11" fmla="*/ 2616200 w 9359900"/>
              <a:gd name="connsiteY11" fmla="*/ 266700 h 3566032"/>
              <a:gd name="connsiteX12" fmla="*/ 2933700 w 9359900"/>
              <a:gd name="connsiteY12" fmla="*/ 812800 h 3566032"/>
              <a:gd name="connsiteX13" fmla="*/ 3149600 w 9359900"/>
              <a:gd name="connsiteY13" fmla="*/ 1054100 h 3566032"/>
              <a:gd name="connsiteX14" fmla="*/ 3470795 w 9359900"/>
              <a:gd name="connsiteY14" fmla="*/ 1032520 h 3566032"/>
              <a:gd name="connsiteX15" fmla="*/ 3614811 w 9359900"/>
              <a:gd name="connsiteY15" fmla="*/ 888504 h 3566032"/>
              <a:gd name="connsiteX16" fmla="*/ 3974851 w 9359900"/>
              <a:gd name="connsiteY16" fmla="*/ 888504 h 3566032"/>
              <a:gd name="connsiteX17" fmla="*/ 4262883 w 9359900"/>
              <a:gd name="connsiteY17" fmla="*/ 384448 h 3566032"/>
              <a:gd name="connsiteX18" fmla="*/ 4694931 w 9359900"/>
              <a:gd name="connsiteY18" fmla="*/ 384448 h 3566032"/>
              <a:gd name="connsiteX19" fmla="*/ 5126979 w 9359900"/>
              <a:gd name="connsiteY19" fmla="*/ 312440 h 3566032"/>
              <a:gd name="connsiteX20" fmla="*/ 6135091 w 9359900"/>
              <a:gd name="connsiteY20" fmla="*/ 312440 h 3566032"/>
              <a:gd name="connsiteX21" fmla="*/ 6423123 w 9359900"/>
              <a:gd name="connsiteY21" fmla="*/ 96416 h 3566032"/>
              <a:gd name="connsiteX22" fmla="*/ 6855172 w 9359900"/>
              <a:gd name="connsiteY22" fmla="*/ 672479 h 3566032"/>
              <a:gd name="connsiteX23" fmla="*/ 7359228 w 9359900"/>
              <a:gd name="connsiteY23" fmla="*/ 1032519 h 3566032"/>
              <a:gd name="connsiteX24" fmla="*/ 8079308 w 9359900"/>
              <a:gd name="connsiteY24" fmla="*/ 1104527 h 3566032"/>
              <a:gd name="connsiteX25" fmla="*/ 8367340 w 9359900"/>
              <a:gd name="connsiteY25" fmla="*/ 1392559 h 3566032"/>
              <a:gd name="connsiteX26" fmla="*/ 9359900 w 9359900"/>
              <a:gd name="connsiteY26" fmla="*/ 1752599 h 3566032"/>
              <a:gd name="connsiteX27" fmla="*/ 9359900 w 9359900"/>
              <a:gd name="connsiteY27" fmla="*/ 2976735 h 3566032"/>
              <a:gd name="connsiteX28" fmla="*/ 9087420 w 9359900"/>
              <a:gd name="connsiteY28" fmla="*/ 2976735 h 3566032"/>
              <a:gd name="connsiteX29" fmla="*/ 8799388 w 9359900"/>
              <a:gd name="connsiteY29" fmla="*/ 2976735 h 3566032"/>
              <a:gd name="connsiteX30" fmla="*/ 8583364 w 9359900"/>
              <a:gd name="connsiteY30" fmla="*/ 2904727 h 3566032"/>
              <a:gd name="connsiteX31" fmla="*/ 8151316 w 9359900"/>
              <a:gd name="connsiteY31" fmla="*/ 2760711 h 3566032"/>
              <a:gd name="connsiteX32" fmla="*/ 7719268 w 9359900"/>
              <a:gd name="connsiteY32" fmla="*/ 2688703 h 3566032"/>
              <a:gd name="connsiteX33" fmla="*/ 7503244 w 9359900"/>
              <a:gd name="connsiteY33" fmla="*/ 2688703 h 3566032"/>
              <a:gd name="connsiteX34" fmla="*/ 7359228 w 9359900"/>
              <a:gd name="connsiteY34" fmla="*/ 2904727 h 3566032"/>
              <a:gd name="connsiteX35" fmla="*/ 6927180 w 9359900"/>
              <a:gd name="connsiteY35" fmla="*/ 2976735 h 3566032"/>
              <a:gd name="connsiteX36" fmla="*/ 6639148 w 9359900"/>
              <a:gd name="connsiteY36" fmla="*/ 2976735 h 3566032"/>
              <a:gd name="connsiteX37" fmla="*/ 6351116 w 9359900"/>
              <a:gd name="connsiteY37" fmla="*/ 3120751 h 3566032"/>
              <a:gd name="connsiteX38" fmla="*/ 5631036 w 9359900"/>
              <a:gd name="connsiteY38" fmla="*/ 3480791 h 3566032"/>
              <a:gd name="connsiteX39" fmla="*/ 5198988 w 9359900"/>
              <a:gd name="connsiteY39" fmla="*/ 3408783 h 3566032"/>
              <a:gd name="connsiteX40" fmla="*/ 4478908 w 9359900"/>
              <a:gd name="connsiteY40" fmla="*/ 3120751 h 3566032"/>
              <a:gd name="connsiteX41" fmla="*/ 3902844 w 9359900"/>
              <a:gd name="connsiteY41" fmla="*/ 3048743 h 3566032"/>
              <a:gd name="connsiteX42" fmla="*/ 3686820 w 9359900"/>
              <a:gd name="connsiteY42" fmla="*/ 2976735 h 3566032"/>
              <a:gd name="connsiteX43" fmla="*/ 3182764 w 9359900"/>
              <a:gd name="connsiteY43" fmla="*/ 2904727 h 3566032"/>
              <a:gd name="connsiteX44" fmla="*/ 302444 w 9359900"/>
              <a:gd name="connsiteY44" fmla="*/ 2976735 h 3566032"/>
              <a:gd name="connsiteX0" fmla="*/ 0 w 9359900"/>
              <a:gd name="connsiteY0" fmla="*/ 0 h 3566032"/>
              <a:gd name="connsiteX1" fmla="*/ 254000 w 9359900"/>
              <a:gd name="connsiteY1" fmla="*/ 177800 h 3566032"/>
              <a:gd name="connsiteX2" fmla="*/ 482600 w 9359900"/>
              <a:gd name="connsiteY2" fmla="*/ 165100 h 3566032"/>
              <a:gd name="connsiteX3" fmla="*/ 762000 w 9359900"/>
              <a:gd name="connsiteY3" fmla="*/ 495300 h 3566032"/>
              <a:gd name="connsiteX4" fmla="*/ 914400 w 9359900"/>
              <a:gd name="connsiteY4" fmla="*/ 469900 h 3566032"/>
              <a:gd name="connsiteX5" fmla="*/ 1625600 w 9359900"/>
              <a:gd name="connsiteY5" fmla="*/ 1016000 h 3566032"/>
              <a:gd name="connsiteX6" fmla="*/ 1765300 w 9359900"/>
              <a:gd name="connsiteY6" fmla="*/ 990600 h 3566032"/>
              <a:gd name="connsiteX7" fmla="*/ 1968500 w 9359900"/>
              <a:gd name="connsiteY7" fmla="*/ 977900 h 3566032"/>
              <a:gd name="connsiteX8" fmla="*/ 2108200 w 9359900"/>
              <a:gd name="connsiteY8" fmla="*/ 812800 h 3566032"/>
              <a:gd name="connsiteX9" fmla="*/ 2082800 w 9359900"/>
              <a:gd name="connsiteY9" fmla="*/ 660400 h 3566032"/>
              <a:gd name="connsiteX10" fmla="*/ 2120900 w 9359900"/>
              <a:gd name="connsiteY10" fmla="*/ 558800 h 3566032"/>
              <a:gd name="connsiteX11" fmla="*/ 2616200 w 9359900"/>
              <a:gd name="connsiteY11" fmla="*/ 266700 h 3566032"/>
              <a:gd name="connsiteX12" fmla="*/ 2933700 w 9359900"/>
              <a:gd name="connsiteY12" fmla="*/ 812800 h 3566032"/>
              <a:gd name="connsiteX13" fmla="*/ 3149600 w 9359900"/>
              <a:gd name="connsiteY13" fmla="*/ 1054100 h 3566032"/>
              <a:gd name="connsiteX14" fmla="*/ 3470795 w 9359900"/>
              <a:gd name="connsiteY14" fmla="*/ 1032520 h 3566032"/>
              <a:gd name="connsiteX15" fmla="*/ 3614811 w 9359900"/>
              <a:gd name="connsiteY15" fmla="*/ 888504 h 3566032"/>
              <a:gd name="connsiteX16" fmla="*/ 3974851 w 9359900"/>
              <a:gd name="connsiteY16" fmla="*/ 888504 h 3566032"/>
              <a:gd name="connsiteX17" fmla="*/ 4262883 w 9359900"/>
              <a:gd name="connsiteY17" fmla="*/ 384448 h 3566032"/>
              <a:gd name="connsiteX18" fmla="*/ 4694931 w 9359900"/>
              <a:gd name="connsiteY18" fmla="*/ 384448 h 3566032"/>
              <a:gd name="connsiteX19" fmla="*/ 5126979 w 9359900"/>
              <a:gd name="connsiteY19" fmla="*/ 312440 h 3566032"/>
              <a:gd name="connsiteX20" fmla="*/ 6135091 w 9359900"/>
              <a:gd name="connsiteY20" fmla="*/ 312440 h 3566032"/>
              <a:gd name="connsiteX21" fmla="*/ 6423123 w 9359900"/>
              <a:gd name="connsiteY21" fmla="*/ 96416 h 3566032"/>
              <a:gd name="connsiteX22" fmla="*/ 6855172 w 9359900"/>
              <a:gd name="connsiteY22" fmla="*/ 672479 h 3566032"/>
              <a:gd name="connsiteX23" fmla="*/ 7359228 w 9359900"/>
              <a:gd name="connsiteY23" fmla="*/ 1032519 h 3566032"/>
              <a:gd name="connsiteX24" fmla="*/ 8079308 w 9359900"/>
              <a:gd name="connsiteY24" fmla="*/ 1104527 h 3566032"/>
              <a:gd name="connsiteX25" fmla="*/ 8367340 w 9359900"/>
              <a:gd name="connsiteY25" fmla="*/ 1392559 h 3566032"/>
              <a:gd name="connsiteX26" fmla="*/ 9359900 w 9359900"/>
              <a:gd name="connsiteY26" fmla="*/ 1752599 h 3566032"/>
              <a:gd name="connsiteX27" fmla="*/ 9359900 w 9359900"/>
              <a:gd name="connsiteY27" fmla="*/ 2976735 h 3566032"/>
              <a:gd name="connsiteX28" fmla="*/ 9087420 w 9359900"/>
              <a:gd name="connsiteY28" fmla="*/ 2976735 h 3566032"/>
              <a:gd name="connsiteX29" fmla="*/ 8799388 w 9359900"/>
              <a:gd name="connsiteY29" fmla="*/ 2976735 h 3566032"/>
              <a:gd name="connsiteX30" fmla="*/ 8583364 w 9359900"/>
              <a:gd name="connsiteY30" fmla="*/ 2904727 h 3566032"/>
              <a:gd name="connsiteX31" fmla="*/ 8151316 w 9359900"/>
              <a:gd name="connsiteY31" fmla="*/ 2760711 h 3566032"/>
              <a:gd name="connsiteX32" fmla="*/ 7719268 w 9359900"/>
              <a:gd name="connsiteY32" fmla="*/ 2688703 h 3566032"/>
              <a:gd name="connsiteX33" fmla="*/ 7503244 w 9359900"/>
              <a:gd name="connsiteY33" fmla="*/ 2688703 h 3566032"/>
              <a:gd name="connsiteX34" fmla="*/ 7359228 w 9359900"/>
              <a:gd name="connsiteY34" fmla="*/ 2904727 h 3566032"/>
              <a:gd name="connsiteX35" fmla="*/ 6927180 w 9359900"/>
              <a:gd name="connsiteY35" fmla="*/ 2976735 h 3566032"/>
              <a:gd name="connsiteX36" fmla="*/ 6639148 w 9359900"/>
              <a:gd name="connsiteY36" fmla="*/ 2976735 h 3566032"/>
              <a:gd name="connsiteX37" fmla="*/ 6351116 w 9359900"/>
              <a:gd name="connsiteY37" fmla="*/ 3120751 h 3566032"/>
              <a:gd name="connsiteX38" fmla="*/ 5631036 w 9359900"/>
              <a:gd name="connsiteY38" fmla="*/ 3480791 h 3566032"/>
              <a:gd name="connsiteX39" fmla="*/ 5198988 w 9359900"/>
              <a:gd name="connsiteY39" fmla="*/ 3408783 h 3566032"/>
              <a:gd name="connsiteX40" fmla="*/ 4478908 w 9359900"/>
              <a:gd name="connsiteY40" fmla="*/ 3120751 h 3566032"/>
              <a:gd name="connsiteX41" fmla="*/ 3902844 w 9359900"/>
              <a:gd name="connsiteY41" fmla="*/ 3048743 h 3566032"/>
              <a:gd name="connsiteX42" fmla="*/ 3686820 w 9359900"/>
              <a:gd name="connsiteY42" fmla="*/ 2976735 h 3566032"/>
              <a:gd name="connsiteX43" fmla="*/ 3182764 w 9359900"/>
              <a:gd name="connsiteY43" fmla="*/ 2904727 h 3566032"/>
              <a:gd name="connsiteX44" fmla="*/ 302444 w 9359900"/>
              <a:gd name="connsiteY44" fmla="*/ 2976735 h 3566032"/>
              <a:gd name="connsiteX0" fmla="*/ 0 w 9359900"/>
              <a:gd name="connsiteY0" fmla="*/ 0 h 3566032"/>
              <a:gd name="connsiteX1" fmla="*/ 254000 w 9359900"/>
              <a:gd name="connsiteY1" fmla="*/ 177800 h 3566032"/>
              <a:gd name="connsiteX2" fmla="*/ 482600 w 9359900"/>
              <a:gd name="connsiteY2" fmla="*/ 165100 h 3566032"/>
              <a:gd name="connsiteX3" fmla="*/ 762000 w 9359900"/>
              <a:gd name="connsiteY3" fmla="*/ 495300 h 3566032"/>
              <a:gd name="connsiteX4" fmla="*/ 914400 w 9359900"/>
              <a:gd name="connsiteY4" fmla="*/ 469900 h 3566032"/>
              <a:gd name="connsiteX5" fmla="*/ 1625600 w 9359900"/>
              <a:gd name="connsiteY5" fmla="*/ 1016000 h 3566032"/>
              <a:gd name="connsiteX6" fmla="*/ 1765300 w 9359900"/>
              <a:gd name="connsiteY6" fmla="*/ 990600 h 3566032"/>
              <a:gd name="connsiteX7" fmla="*/ 1968500 w 9359900"/>
              <a:gd name="connsiteY7" fmla="*/ 977900 h 3566032"/>
              <a:gd name="connsiteX8" fmla="*/ 2108200 w 9359900"/>
              <a:gd name="connsiteY8" fmla="*/ 812800 h 3566032"/>
              <a:gd name="connsiteX9" fmla="*/ 2082800 w 9359900"/>
              <a:gd name="connsiteY9" fmla="*/ 660400 h 3566032"/>
              <a:gd name="connsiteX10" fmla="*/ 2120900 w 9359900"/>
              <a:gd name="connsiteY10" fmla="*/ 558800 h 3566032"/>
              <a:gd name="connsiteX11" fmla="*/ 2616200 w 9359900"/>
              <a:gd name="connsiteY11" fmla="*/ 266700 h 3566032"/>
              <a:gd name="connsiteX12" fmla="*/ 2933700 w 9359900"/>
              <a:gd name="connsiteY12" fmla="*/ 812800 h 3566032"/>
              <a:gd name="connsiteX13" fmla="*/ 3149600 w 9359900"/>
              <a:gd name="connsiteY13" fmla="*/ 1054100 h 3566032"/>
              <a:gd name="connsiteX14" fmla="*/ 3470795 w 9359900"/>
              <a:gd name="connsiteY14" fmla="*/ 1032520 h 3566032"/>
              <a:gd name="connsiteX15" fmla="*/ 3614811 w 9359900"/>
              <a:gd name="connsiteY15" fmla="*/ 888504 h 3566032"/>
              <a:gd name="connsiteX16" fmla="*/ 3974851 w 9359900"/>
              <a:gd name="connsiteY16" fmla="*/ 888504 h 3566032"/>
              <a:gd name="connsiteX17" fmla="*/ 4262883 w 9359900"/>
              <a:gd name="connsiteY17" fmla="*/ 384448 h 3566032"/>
              <a:gd name="connsiteX18" fmla="*/ 4694931 w 9359900"/>
              <a:gd name="connsiteY18" fmla="*/ 384448 h 3566032"/>
              <a:gd name="connsiteX19" fmla="*/ 5126979 w 9359900"/>
              <a:gd name="connsiteY19" fmla="*/ 312440 h 3566032"/>
              <a:gd name="connsiteX20" fmla="*/ 6135091 w 9359900"/>
              <a:gd name="connsiteY20" fmla="*/ 312440 h 3566032"/>
              <a:gd name="connsiteX21" fmla="*/ 6423123 w 9359900"/>
              <a:gd name="connsiteY21" fmla="*/ 96416 h 3566032"/>
              <a:gd name="connsiteX22" fmla="*/ 6855172 w 9359900"/>
              <a:gd name="connsiteY22" fmla="*/ 672479 h 3566032"/>
              <a:gd name="connsiteX23" fmla="*/ 7359228 w 9359900"/>
              <a:gd name="connsiteY23" fmla="*/ 1032519 h 3566032"/>
              <a:gd name="connsiteX24" fmla="*/ 8079308 w 9359900"/>
              <a:gd name="connsiteY24" fmla="*/ 1104527 h 3566032"/>
              <a:gd name="connsiteX25" fmla="*/ 8367340 w 9359900"/>
              <a:gd name="connsiteY25" fmla="*/ 1392559 h 3566032"/>
              <a:gd name="connsiteX26" fmla="*/ 9359900 w 9359900"/>
              <a:gd name="connsiteY26" fmla="*/ 1752599 h 3566032"/>
              <a:gd name="connsiteX27" fmla="*/ 9359900 w 9359900"/>
              <a:gd name="connsiteY27" fmla="*/ 2976735 h 3566032"/>
              <a:gd name="connsiteX28" fmla="*/ 9087420 w 9359900"/>
              <a:gd name="connsiteY28" fmla="*/ 2976735 h 3566032"/>
              <a:gd name="connsiteX29" fmla="*/ 8799388 w 9359900"/>
              <a:gd name="connsiteY29" fmla="*/ 2976735 h 3566032"/>
              <a:gd name="connsiteX30" fmla="*/ 8583364 w 9359900"/>
              <a:gd name="connsiteY30" fmla="*/ 2904727 h 3566032"/>
              <a:gd name="connsiteX31" fmla="*/ 8151316 w 9359900"/>
              <a:gd name="connsiteY31" fmla="*/ 2760711 h 3566032"/>
              <a:gd name="connsiteX32" fmla="*/ 7719268 w 9359900"/>
              <a:gd name="connsiteY32" fmla="*/ 2688703 h 3566032"/>
              <a:gd name="connsiteX33" fmla="*/ 7503244 w 9359900"/>
              <a:gd name="connsiteY33" fmla="*/ 2688703 h 3566032"/>
              <a:gd name="connsiteX34" fmla="*/ 7359228 w 9359900"/>
              <a:gd name="connsiteY34" fmla="*/ 2904727 h 3566032"/>
              <a:gd name="connsiteX35" fmla="*/ 6927180 w 9359900"/>
              <a:gd name="connsiteY35" fmla="*/ 2976735 h 3566032"/>
              <a:gd name="connsiteX36" fmla="*/ 6639148 w 9359900"/>
              <a:gd name="connsiteY36" fmla="*/ 2976735 h 3566032"/>
              <a:gd name="connsiteX37" fmla="*/ 6351116 w 9359900"/>
              <a:gd name="connsiteY37" fmla="*/ 3120751 h 3566032"/>
              <a:gd name="connsiteX38" fmla="*/ 5631036 w 9359900"/>
              <a:gd name="connsiteY38" fmla="*/ 3480791 h 3566032"/>
              <a:gd name="connsiteX39" fmla="*/ 5198988 w 9359900"/>
              <a:gd name="connsiteY39" fmla="*/ 3408783 h 3566032"/>
              <a:gd name="connsiteX40" fmla="*/ 4478908 w 9359900"/>
              <a:gd name="connsiteY40" fmla="*/ 3120751 h 3566032"/>
              <a:gd name="connsiteX41" fmla="*/ 3902844 w 9359900"/>
              <a:gd name="connsiteY41" fmla="*/ 3048743 h 3566032"/>
              <a:gd name="connsiteX42" fmla="*/ 3686820 w 9359900"/>
              <a:gd name="connsiteY42" fmla="*/ 2976735 h 3566032"/>
              <a:gd name="connsiteX43" fmla="*/ 3182764 w 9359900"/>
              <a:gd name="connsiteY43" fmla="*/ 2904727 h 3566032"/>
              <a:gd name="connsiteX44" fmla="*/ 302444 w 9359900"/>
              <a:gd name="connsiteY44" fmla="*/ 2976735 h 3566032"/>
              <a:gd name="connsiteX0" fmla="*/ 0 w 9359900"/>
              <a:gd name="connsiteY0" fmla="*/ 0 h 3566032"/>
              <a:gd name="connsiteX1" fmla="*/ 254000 w 9359900"/>
              <a:gd name="connsiteY1" fmla="*/ 177800 h 3566032"/>
              <a:gd name="connsiteX2" fmla="*/ 482600 w 9359900"/>
              <a:gd name="connsiteY2" fmla="*/ 165100 h 3566032"/>
              <a:gd name="connsiteX3" fmla="*/ 762000 w 9359900"/>
              <a:gd name="connsiteY3" fmla="*/ 495300 h 3566032"/>
              <a:gd name="connsiteX4" fmla="*/ 914400 w 9359900"/>
              <a:gd name="connsiteY4" fmla="*/ 469900 h 3566032"/>
              <a:gd name="connsiteX5" fmla="*/ 1625600 w 9359900"/>
              <a:gd name="connsiteY5" fmla="*/ 1016000 h 3566032"/>
              <a:gd name="connsiteX6" fmla="*/ 1765300 w 9359900"/>
              <a:gd name="connsiteY6" fmla="*/ 990600 h 3566032"/>
              <a:gd name="connsiteX7" fmla="*/ 1968500 w 9359900"/>
              <a:gd name="connsiteY7" fmla="*/ 977900 h 3566032"/>
              <a:gd name="connsiteX8" fmla="*/ 2108200 w 9359900"/>
              <a:gd name="connsiteY8" fmla="*/ 812800 h 3566032"/>
              <a:gd name="connsiteX9" fmla="*/ 2082800 w 9359900"/>
              <a:gd name="connsiteY9" fmla="*/ 660400 h 3566032"/>
              <a:gd name="connsiteX10" fmla="*/ 2120900 w 9359900"/>
              <a:gd name="connsiteY10" fmla="*/ 558800 h 3566032"/>
              <a:gd name="connsiteX11" fmla="*/ 2616200 w 9359900"/>
              <a:gd name="connsiteY11" fmla="*/ 266700 h 3566032"/>
              <a:gd name="connsiteX12" fmla="*/ 2933700 w 9359900"/>
              <a:gd name="connsiteY12" fmla="*/ 812800 h 3566032"/>
              <a:gd name="connsiteX13" fmla="*/ 3149600 w 9359900"/>
              <a:gd name="connsiteY13" fmla="*/ 1054100 h 3566032"/>
              <a:gd name="connsiteX14" fmla="*/ 3470795 w 9359900"/>
              <a:gd name="connsiteY14" fmla="*/ 1032520 h 3566032"/>
              <a:gd name="connsiteX15" fmla="*/ 3614811 w 9359900"/>
              <a:gd name="connsiteY15" fmla="*/ 888504 h 3566032"/>
              <a:gd name="connsiteX16" fmla="*/ 3974851 w 9359900"/>
              <a:gd name="connsiteY16" fmla="*/ 888504 h 3566032"/>
              <a:gd name="connsiteX17" fmla="*/ 4262883 w 9359900"/>
              <a:gd name="connsiteY17" fmla="*/ 384448 h 3566032"/>
              <a:gd name="connsiteX18" fmla="*/ 4694931 w 9359900"/>
              <a:gd name="connsiteY18" fmla="*/ 384448 h 3566032"/>
              <a:gd name="connsiteX19" fmla="*/ 5126979 w 9359900"/>
              <a:gd name="connsiteY19" fmla="*/ 312440 h 3566032"/>
              <a:gd name="connsiteX20" fmla="*/ 6135091 w 9359900"/>
              <a:gd name="connsiteY20" fmla="*/ 312440 h 3566032"/>
              <a:gd name="connsiteX21" fmla="*/ 6423123 w 9359900"/>
              <a:gd name="connsiteY21" fmla="*/ 96416 h 3566032"/>
              <a:gd name="connsiteX22" fmla="*/ 6855172 w 9359900"/>
              <a:gd name="connsiteY22" fmla="*/ 672479 h 3566032"/>
              <a:gd name="connsiteX23" fmla="*/ 7359228 w 9359900"/>
              <a:gd name="connsiteY23" fmla="*/ 1032519 h 3566032"/>
              <a:gd name="connsiteX24" fmla="*/ 8079308 w 9359900"/>
              <a:gd name="connsiteY24" fmla="*/ 1104527 h 3566032"/>
              <a:gd name="connsiteX25" fmla="*/ 8367340 w 9359900"/>
              <a:gd name="connsiteY25" fmla="*/ 1392559 h 3566032"/>
              <a:gd name="connsiteX26" fmla="*/ 9359900 w 9359900"/>
              <a:gd name="connsiteY26" fmla="*/ 1752599 h 3566032"/>
              <a:gd name="connsiteX27" fmla="*/ 9359900 w 9359900"/>
              <a:gd name="connsiteY27" fmla="*/ 2976735 h 3566032"/>
              <a:gd name="connsiteX28" fmla="*/ 9087420 w 9359900"/>
              <a:gd name="connsiteY28" fmla="*/ 2976735 h 3566032"/>
              <a:gd name="connsiteX29" fmla="*/ 8799388 w 9359900"/>
              <a:gd name="connsiteY29" fmla="*/ 2976735 h 3566032"/>
              <a:gd name="connsiteX30" fmla="*/ 8583364 w 9359900"/>
              <a:gd name="connsiteY30" fmla="*/ 2904727 h 3566032"/>
              <a:gd name="connsiteX31" fmla="*/ 8151316 w 9359900"/>
              <a:gd name="connsiteY31" fmla="*/ 2760711 h 3566032"/>
              <a:gd name="connsiteX32" fmla="*/ 7719268 w 9359900"/>
              <a:gd name="connsiteY32" fmla="*/ 2688703 h 3566032"/>
              <a:gd name="connsiteX33" fmla="*/ 7503244 w 9359900"/>
              <a:gd name="connsiteY33" fmla="*/ 2688703 h 3566032"/>
              <a:gd name="connsiteX34" fmla="*/ 7359228 w 9359900"/>
              <a:gd name="connsiteY34" fmla="*/ 2904727 h 3566032"/>
              <a:gd name="connsiteX35" fmla="*/ 6927180 w 9359900"/>
              <a:gd name="connsiteY35" fmla="*/ 2976735 h 3566032"/>
              <a:gd name="connsiteX36" fmla="*/ 6639148 w 9359900"/>
              <a:gd name="connsiteY36" fmla="*/ 2976735 h 3566032"/>
              <a:gd name="connsiteX37" fmla="*/ 6351116 w 9359900"/>
              <a:gd name="connsiteY37" fmla="*/ 3120751 h 3566032"/>
              <a:gd name="connsiteX38" fmla="*/ 5631036 w 9359900"/>
              <a:gd name="connsiteY38" fmla="*/ 3480791 h 3566032"/>
              <a:gd name="connsiteX39" fmla="*/ 5198988 w 9359900"/>
              <a:gd name="connsiteY39" fmla="*/ 3408783 h 3566032"/>
              <a:gd name="connsiteX40" fmla="*/ 4478908 w 9359900"/>
              <a:gd name="connsiteY40" fmla="*/ 3120751 h 3566032"/>
              <a:gd name="connsiteX41" fmla="*/ 3902844 w 9359900"/>
              <a:gd name="connsiteY41" fmla="*/ 3048743 h 3566032"/>
              <a:gd name="connsiteX42" fmla="*/ 3686820 w 9359900"/>
              <a:gd name="connsiteY42" fmla="*/ 2976735 h 3566032"/>
              <a:gd name="connsiteX43" fmla="*/ 3182764 w 9359900"/>
              <a:gd name="connsiteY43" fmla="*/ 2904727 h 3566032"/>
              <a:gd name="connsiteX44" fmla="*/ 2692214 w 9359900"/>
              <a:gd name="connsiteY44" fmla="*/ 2904520 h 3566032"/>
              <a:gd name="connsiteX45" fmla="*/ 302444 w 9359900"/>
              <a:gd name="connsiteY45" fmla="*/ 2976735 h 3566032"/>
              <a:gd name="connsiteX0" fmla="*/ 0 w 9359900"/>
              <a:gd name="connsiteY0" fmla="*/ 0 h 3566032"/>
              <a:gd name="connsiteX1" fmla="*/ 254000 w 9359900"/>
              <a:gd name="connsiteY1" fmla="*/ 177800 h 3566032"/>
              <a:gd name="connsiteX2" fmla="*/ 482600 w 9359900"/>
              <a:gd name="connsiteY2" fmla="*/ 165100 h 3566032"/>
              <a:gd name="connsiteX3" fmla="*/ 762000 w 9359900"/>
              <a:gd name="connsiteY3" fmla="*/ 495300 h 3566032"/>
              <a:gd name="connsiteX4" fmla="*/ 914400 w 9359900"/>
              <a:gd name="connsiteY4" fmla="*/ 469900 h 3566032"/>
              <a:gd name="connsiteX5" fmla="*/ 1625600 w 9359900"/>
              <a:gd name="connsiteY5" fmla="*/ 1016000 h 3566032"/>
              <a:gd name="connsiteX6" fmla="*/ 1765300 w 9359900"/>
              <a:gd name="connsiteY6" fmla="*/ 990600 h 3566032"/>
              <a:gd name="connsiteX7" fmla="*/ 1968500 w 9359900"/>
              <a:gd name="connsiteY7" fmla="*/ 977900 h 3566032"/>
              <a:gd name="connsiteX8" fmla="*/ 2108200 w 9359900"/>
              <a:gd name="connsiteY8" fmla="*/ 812800 h 3566032"/>
              <a:gd name="connsiteX9" fmla="*/ 2082800 w 9359900"/>
              <a:gd name="connsiteY9" fmla="*/ 660400 h 3566032"/>
              <a:gd name="connsiteX10" fmla="*/ 2120900 w 9359900"/>
              <a:gd name="connsiteY10" fmla="*/ 558800 h 3566032"/>
              <a:gd name="connsiteX11" fmla="*/ 2616200 w 9359900"/>
              <a:gd name="connsiteY11" fmla="*/ 266700 h 3566032"/>
              <a:gd name="connsiteX12" fmla="*/ 2933700 w 9359900"/>
              <a:gd name="connsiteY12" fmla="*/ 812800 h 3566032"/>
              <a:gd name="connsiteX13" fmla="*/ 3149600 w 9359900"/>
              <a:gd name="connsiteY13" fmla="*/ 1054100 h 3566032"/>
              <a:gd name="connsiteX14" fmla="*/ 3470795 w 9359900"/>
              <a:gd name="connsiteY14" fmla="*/ 1032520 h 3566032"/>
              <a:gd name="connsiteX15" fmla="*/ 3614811 w 9359900"/>
              <a:gd name="connsiteY15" fmla="*/ 888504 h 3566032"/>
              <a:gd name="connsiteX16" fmla="*/ 3974851 w 9359900"/>
              <a:gd name="connsiteY16" fmla="*/ 888504 h 3566032"/>
              <a:gd name="connsiteX17" fmla="*/ 4262883 w 9359900"/>
              <a:gd name="connsiteY17" fmla="*/ 384448 h 3566032"/>
              <a:gd name="connsiteX18" fmla="*/ 4694931 w 9359900"/>
              <a:gd name="connsiteY18" fmla="*/ 384448 h 3566032"/>
              <a:gd name="connsiteX19" fmla="*/ 5126979 w 9359900"/>
              <a:gd name="connsiteY19" fmla="*/ 312440 h 3566032"/>
              <a:gd name="connsiteX20" fmla="*/ 6135091 w 9359900"/>
              <a:gd name="connsiteY20" fmla="*/ 312440 h 3566032"/>
              <a:gd name="connsiteX21" fmla="*/ 6423123 w 9359900"/>
              <a:gd name="connsiteY21" fmla="*/ 96416 h 3566032"/>
              <a:gd name="connsiteX22" fmla="*/ 6855172 w 9359900"/>
              <a:gd name="connsiteY22" fmla="*/ 672479 h 3566032"/>
              <a:gd name="connsiteX23" fmla="*/ 7359228 w 9359900"/>
              <a:gd name="connsiteY23" fmla="*/ 1032519 h 3566032"/>
              <a:gd name="connsiteX24" fmla="*/ 8079308 w 9359900"/>
              <a:gd name="connsiteY24" fmla="*/ 1104527 h 3566032"/>
              <a:gd name="connsiteX25" fmla="*/ 8367340 w 9359900"/>
              <a:gd name="connsiteY25" fmla="*/ 1392559 h 3566032"/>
              <a:gd name="connsiteX26" fmla="*/ 9359900 w 9359900"/>
              <a:gd name="connsiteY26" fmla="*/ 1752599 h 3566032"/>
              <a:gd name="connsiteX27" fmla="*/ 9359900 w 9359900"/>
              <a:gd name="connsiteY27" fmla="*/ 2976735 h 3566032"/>
              <a:gd name="connsiteX28" fmla="*/ 9087420 w 9359900"/>
              <a:gd name="connsiteY28" fmla="*/ 2976735 h 3566032"/>
              <a:gd name="connsiteX29" fmla="*/ 8799388 w 9359900"/>
              <a:gd name="connsiteY29" fmla="*/ 2976735 h 3566032"/>
              <a:gd name="connsiteX30" fmla="*/ 8583364 w 9359900"/>
              <a:gd name="connsiteY30" fmla="*/ 2904727 h 3566032"/>
              <a:gd name="connsiteX31" fmla="*/ 8151316 w 9359900"/>
              <a:gd name="connsiteY31" fmla="*/ 2760711 h 3566032"/>
              <a:gd name="connsiteX32" fmla="*/ 7719268 w 9359900"/>
              <a:gd name="connsiteY32" fmla="*/ 2688703 h 3566032"/>
              <a:gd name="connsiteX33" fmla="*/ 7503244 w 9359900"/>
              <a:gd name="connsiteY33" fmla="*/ 2688703 h 3566032"/>
              <a:gd name="connsiteX34" fmla="*/ 7359228 w 9359900"/>
              <a:gd name="connsiteY34" fmla="*/ 2904727 h 3566032"/>
              <a:gd name="connsiteX35" fmla="*/ 6927180 w 9359900"/>
              <a:gd name="connsiteY35" fmla="*/ 2976735 h 3566032"/>
              <a:gd name="connsiteX36" fmla="*/ 6639148 w 9359900"/>
              <a:gd name="connsiteY36" fmla="*/ 2976735 h 3566032"/>
              <a:gd name="connsiteX37" fmla="*/ 6351116 w 9359900"/>
              <a:gd name="connsiteY37" fmla="*/ 3120751 h 3566032"/>
              <a:gd name="connsiteX38" fmla="*/ 5631036 w 9359900"/>
              <a:gd name="connsiteY38" fmla="*/ 3480791 h 3566032"/>
              <a:gd name="connsiteX39" fmla="*/ 5198988 w 9359900"/>
              <a:gd name="connsiteY39" fmla="*/ 3408783 h 3566032"/>
              <a:gd name="connsiteX40" fmla="*/ 4478908 w 9359900"/>
              <a:gd name="connsiteY40" fmla="*/ 3120751 h 3566032"/>
              <a:gd name="connsiteX41" fmla="*/ 3902844 w 9359900"/>
              <a:gd name="connsiteY41" fmla="*/ 3048743 h 3566032"/>
              <a:gd name="connsiteX42" fmla="*/ 3686820 w 9359900"/>
              <a:gd name="connsiteY42" fmla="*/ 2976735 h 3566032"/>
              <a:gd name="connsiteX43" fmla="*/ 2822724 w 9359900"/>
              <a:gd name="connsiteY43" fmla="*/ 2904727 h 3566032"/>
              <a:gd name="connsiteX44" fmla="*/ 2692214 w 9359900"/>
              <a:gd name="connsiteY44" fmla="*/ 2904520 h 3566032"/>
              <a:gd name="connsiteX45" fmla="*/ 302444 w 9359900"/>
              <a:gd name="connsiteY45" fmla="*/ 2976735 h 3566032"/>
              <a:gd name="connsiteX0" fmla="*/ 0 w 9359900"/>
              <a:gd name="connsiteY0" fmla="*/ 0 h 3566032"/>
              <a:gd name="connsiteX1" fmla="*/ 254000 w 9359900"/>
              <a:gd name="connsiteY1" fmla="*/ 177800 h 3566032"/>
              <a:gd name="connsiteX2" fmla="*/ 482600 w 9359900"/>
              <a:gd name="connsiteY2" fmla="*/ 165100 h 3566032"/>
              <a:gd name="connsiteX3" fmla="*/ 762000 w 9359900"/>
              <a:gd name="connsiteY3" fmla="*/ 495300 h 3566032"/>
              <a:gd name="connsiteX4" fmla="*/ 914400 w 9359900"/>
              <a:gd name="connsiteY4" fmla="*/ 469900 h 3566032"/>
              <a:gd name="connsiteX5" fmla="*/ 1625600 w 9359900"/>
              <a:gd name="connsiteY5" fmla="*/ 1016000 h 3566032"/>
              <a:gd name="connsiteX6" fmla="*/ 1765300 w 9359900"/>
              <a:gd name="connsiteY6" fmla="*/ 990600 h 3566032"/>
              <a:gd name="connsiteX7" fmla="*/ 1968500 w 9359900"/>
              <a:gd name="connsiteY7" fmla="*/ 977900 h 3566032"/>
              <a:gd name="connsiteX8" fmla="*/ 2108200 w 9359900"/>
              <a:gd name="connsiteY8" fmla="*/ 812800 h 3566032"/>
              <a:gd name="connsiteX9" fmla="*/ 2082800 w 9359900"/>
              <a:gd name="connsiteY9" fmla="*/ 660400 h 3566032"/>
              <a:gd name="connsiteX10" fmla="*/ 2120900 w 9359900"/>
              <a:gd name="connsiteY10" fmla="*/ 558800 h 3566032"/>
              <a:gd name="connsiteX11" fmla="*/ 2616200 w 9359900"/>
              <a:gd name="connsiteY11" fmla="*/ 266700 h 3566032"/>
              <a:gd name="connsiteX12" fmla="*/ 2933700 w 9359900"/>
              <a:gd name="connsiteY12" fmla="*/ 812800 h 3566032"/>
              <a:gd name="connsiteX13" fmla="*/ 3149600 w 9359900"/>
              <a:gd name="connsiteY13" fmla="*/ 1054100 h 3566032"/>
              <a:gd name="connsiteX14" fmla="*/ 3470795 w 9359900"/>
              <a:gd name="connsiteY14" fmla="*/ 1032520 h 3566032"/>
              <a:gd name="connsiteX15" fmla="*/ 3614811 w 9359900"/>
              <a:gd name="connsiteY15" fmla="*/ 888504 h 3566032"/>
              <a:gd name="connsiteX16" fmla="*/ 3974851 w 9359900"/>
              <a:gd name="connsiteY16" fmla="*/ 888504 h 3566032"/>
              <a:gd name="connsiteX17" fmla="*/ 4262883 w 9359900"/>
              <a:gd name="connsiteY17" fmla="*/ 384448 h 3566032"/>
              <a:gd name="connsiteX18" fmla="*/ 4694931 w 9359900"/>
              <a:gd name="connsiteY18" fmla="*/ 384448 h 3566032"/>
              <a:gd name="connsiteX19" fmla="*/ 5126979 w 9359900"/>
              <a:gd name="connsiteY19" fmla="*/ 312440 h 3566032"/>
              <a:gd name="connsiteX20" fmla="*/ 6135091 w 9359900"/>
              <a:gd name="connsiteY20" fmla="*/ 312440 h 3566032"/>
              <a:gd name="connsiteX21" fmla="*/ 6423123 w 9359900"/>
              <a:gd name="connsiteY21" fmla="*/ 96416 h 3566032"/>
              <a:gd name="connsiteX22" fmla="*/ 6855172 w 9359900"/>
              <a:gd name="connsiteY22" fmla="*/ 672479 h 3566032"/>
              <a:gd name="connsiteX23" fmla="*/ 7359228 w 9359900"/>
              <a:gd name="connsiteY23" fmla="*/ 1032519 h 3566032"/>
              <a:gd name="connsiteX24" fmla="*/ 8079308 w 9359900"/>
              <a:gd name="connsiteY24" fmla="*/ 1104527 h 3566032"/>
              <a:gd name="connsiteX25" fmla="*/ 8367340 w 9359900"/>
              <a:gd name="connsiteY25" fmla="*/ 1392559 h 3566032"/>
              <a:gd name="connsiteX26" fmla="*/ 9359900 w 9359900"/>
              <a:gd name="connsiteY26" fmla="*/ 1752599 h 3566032"/>
              <a:gd name="connsiteX27" fmla="*/ 9359900 w 9359900"/>
              <a:gd name="connsiteY27" fmla="*/ 2976735 h 3566032"/>
              <a:gd name="connsiteX28" fmla="*/ 9087420 w 9359900"/>
              <a:gd name="connsiteY28" fmla="*/ 2976735 h 3566032"/>
              <a:gd name="connsiteX29" fmla="*/ 8799388 w 9359900"/>
              <a:gd name="connsiteY29" fmla="*/ 2976735 h 3566032"/>
              <a:gd name="connsiteX30" fmla="*/ 8583364 w 9359900"/>
              <a:gd name="connsiteY30" fmla="*/ 2904727 h 3566032"/>
              <a:gd name="connsiteX31" fmla="*/ 8151316 w 9359900"/>
              <a:gd name="connsiteY31" fmla="*/ 2760711 h 3566032"/>
              <a:gd name="connsiteX32" fmla="*/ 7719268 w 9359900"/>
              <a:gd name="connsiteY32" fmla="*/ 2688703 h 3566032"/>
              <a:gd name="connsiteX33" fmla="*/ 7503244 w 9359900"/>
              <a:gd name="connsiteY33" fmla="*/ 2688703 h 3566032"/>
              <a:gd name="connsiteX34" fmla="*/ 7359228 w 9359900"/>
              <a:gd name="connsiteY34" fmla="*/ 2904727 h 3566032"/>
              <a:gd name="connsiteX35" fmla="*/ 6927180 w 9359900"/>
              <a:gd name="connsiteY35" fmla="*/ 2976735 h 3566032"/>
              <a:gd name="connsiteX36" fmla="*/ 6639148 w 9359900"/>
              <a:gd name="connsiteY36" fmla="*/ 2976735 h 3566032"/>
              <a:gd name="connsiteX37" fmla="*/ 6351116 w 9359900"/>
              <a:gd name="connsiteY37" fmla="*/ 3120751 h 3566032"/>
              <a:gd name="connsiteX38" fmla="*/ 5631036 w 9359900"/>
              <a:gd name="connsiteY38" fmla="*/ 3480791 h 3566032"/>
              <a:gd name="connsiteX39" fmla="*/ 5198988 w 9359900"/>
              <a:gd name="connsiteY39" fmla="*/ 3408783 h 3566032"/>
              <a:gd name="connsiteX40" fmla="*/ 4478908 w 9359900"/>
              <a:gd name="connsiteY40" fmla="*/ 3120751 h 3566032"/>
              <a:gd name="connsiteX41" fmla="*/ 3902844 w 9359900"/>
              <a:gd name="connsiteY41" fmla="*/ 3048743 h 3566032"/>
              <a:gd name="connsiteX42" fmla="*/ 3686820 w 9359900"/>
              <a:gd name="connsiteY42" fmla="*/ 2976735 h 3566032"/>
              <a:gd name="connsiteX43" fmla="*/ 3182764 w 9359900"/>
              <a:gd name="connsiteY43" fmla="*/ 2976735 h 3566032"/>
              <a:gd name="connsiteX44" fmla="*/ 2692214 w 9359900"/>
              <a:gd name="connsiteY44" fmla="*/ 2904520 h 3566032"/>
              <a:gd name="connsiteX45" fmla="*/ 302444 w 9359900"/>
              <a:gd name="connsiteY45" fmla="*/ 2976735 h 3566032"/>
              <a:gd name="connsiteX0" fmla="*/ 0 w 9359900"/>
              <a:gd name="connsiteY0" fmla="*/ 0 h 3566032"/>
              <a:gd name="connsiteX1" fmla="*/ 254000 w 9359900"/>
              <a:gd name="connsiteY1" fmla="*/ 177800 h 3566032"/>
              <a:gd name="connsiteX2" fmla="*/ 482600 w 9359900"/>
              <a:gd name="connsiteY2" fmla="*/ 165100 h 3566032"/>
              <a:gd name="connsiteX3" fmla="*/ 762000 w 9359900"/>
              <a:gd name="connsiteY3" fmla="*/ 495300 h 3566032"/>
              <a:gd name="connsiteX4" fmla="*/ 914400 w 9359900"/>
              <a:gd name="connsiteY4" fmla="*/ 469900 h 3566032"/>
              <a:gd name="connsiteX5" fmla="*/ 1625600 w 9359900"/>
              <a:gd name="connsiteY5" fmla="*/ 1016000 h 3566032"/>
              <a:gd name="connsiteX6" fmla="*/ 1765300 w 9359900"/>
              <a:gd name="connsiteY6" fmla="*/ 990600 h 3566032"/>
              <a:gd name="connsiteX7" fmla="*/ 1968500 w 9359900"/>
              <a:gd name="connsiteY7" fmla="*/ 977900 h 3566032"/>
              <a:gd name="connsiteX8" fmla="*/ 2108200 w 9359900"/>
              <a:gd name="connsiteY8" fmla="*/ 812800 h 3566032"/>
              <a:gd name="connsiteX9" fmla="*/ 2082800 w 9359900"/>
              <a:gd name="connsiteY9" fmla="*/ 660400 h 3566032"/>
              <a:gd name="connsiteX10" fmla="*/ 2120900 w 9359900"/>
              <a:gd name="connsiteY10" fmla="*/ 558800 h 3566032"/>
              <a:gd name="connsiteX11" fmla="*/ 2616200 w 9359900"/>
              <a:gd name="connsiteY11" fmla="*/ 266700 h 3566032"/>
              <a:gd name="connsiteX12" fmla="*/ 2933700 w 9359900"/>
              <a:gd name="connsiteY12" fmla="*/ 812800 h 3566032"/>
              <a:gd name="connsiteX13" fmla="*/ 3149600 w 9359900"/>
              <a:gd name="connsiteY13" fmla="*/ 1054100 h 3566032"/>
              <a:gd name="connsiteX14" fmla="*/ 3470795 w 9359900"/>
              <a:gd name="connsiteY14" fmla="*/ 1032520 h 3566032"/>
              <a:gd name="connsiteX15" fmla="*/ 3614811 w 9359900"/>
              <a:gd name="connsiteY15" fmla="*/ 888504 h 3566032"/>
              <a:gd name="connsiteX16" fmla="*/ 3974851 w 9359900"/>
              <a:gd name="connsiteY16" fmla="*/ 888504 h 3566032"/>
              <a:gd name="connsiteX17" fmla="*/ 4262883 w 9359900"/>
              <a:gd name="connsiteY17" fmla="*/ 384448 h 3566032"/>
              <a:gd name="connsiteX18" fmla="*/ 4694931 w 9359900"/>
              <a:gd name="connsiteY18" fmla="*/ 384448 h 3566032"/>
              <a:gd name="connsiteX19" fmla="*/ 5126979 w 9359900"/>
              <a:gd name="connsiteY19" fmla="*/ 312440 h 3566032"/>
              <a:gd name="connsiteX20" fmla="*/ 6135091 w 9359900"/>
              <a:gd name="connsiteY20" fmla="*/ 312440 h 3566032"/>
              <a:gd name="connsiteX21" fmla="*/ 6423123 w 9359900"/>
              <a:gd name="connsiteY21" fmla="*/ 96416 h 3566032"/>
              <a:gd name="connsiteX22" fmla="*/ 6855172 w 9359900"/>
              <a:gd name="connsiteY22" fmla="*/ 672479 h 3566032"/>
              <a:gd name="connsiteX23" fmla="*/ 7359228 w 9359900"/>
              <a:gd name="connsiteY23" fmla="*/ 1032519 h 3566032"/>
              <a:gd name="connsiteX24" fmla="*/ 8079308 w 9359900"/>
              <a:gd name="connsiteY24" fmla="*/ 1104527 h 3566032"/>
              <a:gd name="connsiteX25" fmla="*/ 8367340 w 9359900"/>
              <a:gd name="connsiteY25" fmla="*/ 1392559 h 3566032"/>
              <a:gd name="connsiteX26" fmla="*/ 9359900 w 9359900"/>
              <a:gd name="connsiteY26" fmla="*/ 1752599 h 3566032"/>
              <a:gd name="connsiteX27" fmla="*/ 9359900 w 9359900"/>
              <a:gd name="connsiteY27" fmla="*/ 2976735 h 3566032"/>
              <a:gd name="connsiteX28" fmla="*/ 9087420 w 9359900"/>
              <a:gd name="connsiteY28" fmla="*/ 2976735 h 3566032"/>
              <a:gd name="connsiteX29" fmla="*/ 8799388 w 9359900"/>
              <a:gd name="connsiteY29" fmla="*/ 2976735 h 3566032"/>
              <a:gd name="connsiteX30" fmla="*/ 8583364 w 9359900"/>
              <a:gd name="connsiteY30" fmla="*/ 2904727 h 3566032"/>
              <a:gd name="connsiteX31" fmla="*/ 8151316 w 9359900"/>
              <a:gd name="connsiteY31" fmla="*/ 2760711 h 3566032"/>
              <a:gd name="connsiteX32" fmla="*/ 7719268 w 9359900"/>
              <a:gd name="connsiteY32" fmla="*/ 2688703 h 3566032"/>
              <a:gd name="connsiteX33" fmla="*/ 7503244 w 9359900"/>
              <a:gd name="connsiteY33" fmla="*/ 2688703 h 3566032"/>
              <a:gd name="connsiteX34" fmla="*/ 7359228 w 9359900"/>
              <a:gd name="connsiteY34" fmla="*/ 2904727 h 3566032"/>
              <a:gd name="connsiteX35" fmla="*/ 6927180 w 9359900"/>
              <a:gd name="connsiteY35" fmla="*/ 2976735 h 3566032"/>
              <a:gd name="connsiteX36" fmla="*/ 6639148 w 9359900"/>
              <a:gd name="connsiteY36" fmla="*/ 2976735 h 3566032"/>
              <a:gd name="connsiteX37" fmla="*/ 6351116 w 9359900"/>
              <a:gd name="connsiteY37" fmla="*/ 3120751 h 3566032"/>
              <a:gd name="connsiteX38" fmla="*/ 5631036 w 9359900"/>
              <a:gd name="connsiteY38" fmla="*/ 3480791 h 3566032"/>
              <a:gd name="connsiteX39" fmla="*/ 5198988 w 9359900"/>
              <a:gd name="connsiteY39" fmla="*/ 3408783 h 3566032"/>
              <a:gd name="connsiteX40" fmla="*/ 4478908 w 9359900"/>
              <a:gd name="connsiteY40" fmla="*/ 3120751 h 3566032"/>
              <a:gd name="connsiteX41" fmla="*/ 3902844 w 9359900"/>
              <a:gd name="connsiteY41" fmla="*/ 3048743 h 3566032"/>
              <a:gd name="connsiteX42" fmla="*/ 3686820 w 9359900"/>
              <a:gd name="connsiteY42" fmla="*/ 2976735 h 3566032"/>
              <a:gd name="connsiteX43" fmla="*/ 3182764 w 9359900"/>
              <a:gd name="connsiteY43" fmla="*/ 2904727 h 3566032"/>
              <a:gd name="connsiteX44" fmla="*/ 2692214 w 9359900"/>
              <a:gd name="connsiteY44" fmla="*/ 2904520 h 3566032"/>
              <a:gd name="connsiteX45" fmla="*/ 302444 w 9359900"/>
              <a:gd name="connsiteY45" fmla="*/ 2976735 h 3566032"/>
              <a:gd name="connsiteX0" fmla="*/ 0 w 9359900"/>
              <a:gd name="connsiteY0" fmla="*/ 0 h 3566032"/>
              <a:gd name="connsiteX1" fmla="*/ 254000 w 9359900"/>
              <a:gd name="connsiteY1" fmla="*/ 177800 h 3566032"/>
              <a:gd name="connsiteX2" fmla="*/ 482600 w 9359900"/>
              <a:gd name="connsiteY2" fmla="*/ 165100 h 3566032"/>
              <a:gd name="connsiteX3" fmla="*/ 762000 w 9359900"/>
              <a:gd name="connsiteY3" fmla="*/ 495300 h 3566032"/>
              <a:gd name="connsiteX4" fmla="*/ 914400 w 9359900"/>
              <a:gd name="connsiteY4" fmla="*/ 469900 h 3566032"/>
              <a:gd name="connsiteX5" fmla="*/ 1625600 w 9359900"/>
              <a:gd name="connsiteY5" fmla="*/ 1016000 h 3566032"/>
              <a:gd name="connsiteX6" fmla="*/ 1765300 w 9359900"/>
              <a:gd name="connsiteY6" fmla="*/ 990600 h 3566032"/>
              <a:gd name="connsiteX7" fmla="*/ 1968500 w 9359900"/>
              <a:gd name="connsiteY7" fmla="*/ 977900 h 3566032"/>
              <a:gd name="connsiteX8" fmla="*/ 2108200 w 9359900"/>
              <a:gd name="connsiteY8" fmla="*/ 812800 h 3566032"/>
              <a:gd name="connsiteX9" fmla="*/ 2082800 w 9359900"/>
              <a:gd name="connsiteY9" fmla="*/ 660400 h 3566032"/>
              <a:gd name="connsiteX10" fmla="*/ 2120900 w 9359900"/>
              <a:gd name="connsiteY10" fmla="*/ 558800 h 3566032"/>
              <a:gd name="connsiteX11" fmla="*/ 2616200 w 9359900"/>
              <a:gd name="connsiteY11" fmla="*/ 266700 h 3566032"/>
              <a:gd name="connsiteX12" fmla="*/ 2933700 w 9359900"/>
              <a:gd name="connsiteY12" fmla="*/ 812800 h 3566032"/>
              <a:gd name="connsiteX13" fmla="*/ 3149600 w 9359900"/>
              <a:gd name="connsiteY13" fmla="*/ 1054100 h 3566032"/>
              <a:gd name="connsiteX14" fmla="*/ 3470795 w 9359900"/>
              <a:gd name="connsiteY14" fmla="*/ 1032520 h 3566032"/>
              <a:gd name="connsiteX15" fmla="*/ 3614811 w 9359900"/>
              <a:gd name="connsiteY15" fmla="*/ 888504 h 3566032"/>
              <a:gd name="connsiteX16" fmla="*/ 3974851 w 9359900"/>
              <a:gd name="connsiteY16" fmla="*/ 888504 h 3566032"/>
              <a:gd name="connsiteX17" fmla="*/ 4262883 w 9359900"/>
              <a:gd name="connsiteY17" fmla="*/ 384448 h 3566032"/>
              <a:gd name="connsiteX18" fmla="*/ 4694931 w 9359900"/>
              <a:gd name="connsiteY18" fmla="*/ 384448 h 3566032"/>
              <a:gd name="connsiteX19" fmla="*/ 5126979 w 9359900"/>
              <a:gd name="connsiteY19" fmla="*/ 312440 h 3566032"/>
              <a:gd name="connsiteX20" fmla="*/ 6135091 w 9359900"/>
              <a:gd name="connsiteY20" fmla="*/ 312440 h 3566032"/>
              <a:gd name="connsiteX21" fmla="*/ 6423123 w 9359900"/>
              <a:gd name="connsiteY21" fmla="*/ 96416 h 3566032"/>
              <a:gd name="connsiteX22" fmla="*/ 6855172 w 9359900"/>
              <a:gd name="connsiteY22" fmla="*/ 672479 h 3566032"/>
              <a:gd name="connsiteX23" fmla="*/ 7359228 w 9359900"/>
              <a:gd name="connsiteY23" fmla="*/ 1032519 h 3566032"/>
              <a:gd name="connsiteX24" fmla="*/ 8079308 w 9359900"/>
              <a:gd name="connsiteY24" fmla="*/ 1104527 h 3566032"/>
              <a:gd name="connsiteX25" fmla="*/ 8367340 w 9359900"/>
              <a:gd name="connsiteY25" fmla="*/ 1392559 h 3566032"/>
              <a:gd name="connsiteX26" fmla="*/ 9359900 w 9359900"/>
              <a:gd name="connsiteY26" fmla="*/ 1752599 h 3566032"/>
              <a:gd name="connsiteX27" fmla="*/ 9359900 w 9359900"/>
              <a:gd name="connsiteY27" fmla="*/ 2976735 h 3566032"/>
              <a:gd name="connsiteX28" fmla="*/ 9087420 w 9359900"/>
              <a:gd name="connsiteY28" fmla="*/ 2976735 h 3566032"/>
              <a:gd name="connsiteX29" fmla="*/ 8799388 w 9359900"/>
              <a:gd name="connsiteY29" fmla="*/ 2976735 h 3566032"/>
              <a:gd name="connsiteX30" fmla="*/ 8583364 w 9359900"/>
              <a:gd name="connsiteY30" fmla="*/ 2904727 h 3566032"/>
              <a:gd name="connsiteX31" fmla="*/ 8151316 w 9359900"/>
              <a:gd name="connsiteY31" fmla="*/ 2760711 h 3566032"/>
              <a:gd name="connsiteX32" fmla="*/ 7719268 w 9359900"/>
              <a:gd name="connsiteY32" fmla="*/ 2688703 h 3566032"/>
              <a:gd name="connsiteX33" fmla="*/ 7503244 w 9359900"/>
              <a:gd name="connsiteY33" fmla="*/ 2688703 h 3566032"/>
              <a:gd name="connsiteX34" fmla="*/ 7359228 w 9359900"/>
              <a:gd name="connsiteY34" fmla="*/ 2904727 h 3566032"/>
              <a:gd name="connsiteX35" fmla="*/ 6927180 w 9359900"/>
              <a:gd name="connsiteY35" fmla="*/ 2976735 h 3566032"/>
              <a:gd name="connsiteX36" fmla="*/ 6639148 w 9359900"/>
              <a:gd name="connsiteY36" fmla="*/ 2976735 h 3566032"/>
              <a:gd name="connsiteX37" fmla="*/ 6351116 w 9359900"/>
              <a:gd name="connsiteY37" fmla="*/ 3120751 h 3566032"/>
              <a:gd name="connsiteX38" fmla="*/ 5631036 w 9359900"/>
              <a:gd name="connsiteY38" fmla="*/ 3480791 h 3566032"/>
              <a:gd name="connsiteX39" fmla="*/ 5198988 w 9359900"/>
              <a:gd name="connsiteY39" fmla="*/ 3408783 h 3566032"/>
              <a:gd name="connsiteX40" fmla="*/ 4478908 w 9359900"/>
              <a:gd name="connsiteY40" fmla="*/ 3120751 h 3566032"/>
              <a:gd name="connsiteX41" fmla="*/ 3902844 w 9359900"/>
              <a:gd name="connsiteY41" fmla="*/ 3048743 h 3566032"/>
              <a:gd name="connsiteX42" fmla="*/ 3686820 w 9359900"/>
              <a:gd name="connsiteY42" fmla="*/ 2976735 h 3566032"/>
              <a:gd name="connsiteX43" fmla="*/ 3182764 w 9359900"/>
              <a:gd name="connsiteY43" fmla="*/ 2904727 h 3566032"/>
              <a:gd name="connsiteX44" fmla="*/ 2692214 w 9359900"/>
              <a:gd name="connsiteY44" fmla="*/ 2904520 h 3566032"/>
              <a:gd name="connsiteX45" fmla="*/ 302444 w 9359900"/>
              <a:gd name="connsiteY45" fmla="*/ 2976735 h 3566032"/>
              <a:gd name="connsiteX0" fmla="*/ 0 w 9359900"/>
              <a:gd name="connsiteY0" fmla="*/ 0 h 3566032"/>
              <a:gd name="connsiteX1" fmla="*/ 254000 w 9359900"/>
              <a:gd name="connsiteY1" fmla="*/ 177800 h 3566032"/>
              <a:gd name="connsiteX2" fmla="*/ 482600 w 9359900"/>
              <a:gd name="connsiteY2" fmla="*/ 165100 h 3566032"/>
              <a:gd name="connsiteX3" fmla="*/ 762000 w 9359900"/>
              <a:gd name="connsiteY3" fmla="*/ 495300 h 3566032"/>
              <a:gd name="connsiteX4" fmla="*/ 914400 w 9359900"/>
              <a:gd name="connsiteY4" fmla="*/ 469900 h 3566032"/>
              <a:gd name="connsiteX5" fmla="*/ 1625600 w 9359900"/>
              <a:gd name="connsiteY5" fmla="*/ 1016000 h 3566032"/>
              <a:gd name="connsiteX6" fmla="*/ 1765300 w 9359900"/>
              <a:gd name="connsiteY6" fmla="*/ 990600 h 3566032"/>
              <a:gd name="connsiteX7" fmla="*/ 1968500 w 9359900"/>
              <a:gd name="connsiteY7" fmla="*/ 977900 h 3566032"/>
              <a:gd name="connsiteX8" fmla="*/ 2108200 w 9359900"/>
              <a:gd name="connsiteY8" fmla="*/ 812800 h 3566032"/>
              <a:gd name="connsiteX9" fmla="*/ 2082800 w 9359900"/>
              <a:gd name="connsiteY9" fmla="*/ 660400 h 3566032"/>
              <a:gd name="connsiteX10" fmla="*/ 2120900 w 9359900"/>
              <a:gd name="connsiteY10" fmla="*/ 558800 h 3566032"/>
              <a:gd name="connsiteX11" fmla="*/ 2616200 w 9359900"/>
              <a:gd name="connsiteY11" fmla="*/ 266700 h 3566032"/>
              <a:gd name="connsiteX12" fmla="*/ 2933700 w 9359900"/>
              <a:gd name="connsiteY12" fmla="*/ 812800 h 3566032"/>
              <a:gd name="connsiteX13" fmla="*/ 3149600 w 9359900"/>
              <a:gd name="connsiteY13" fmla="*/ 1054100 h 3566032"/>
              <a:gd name="connsiteX14" fmla="*/ 3470795 w 9359900"/>
              <a:gd name="connsiteY14" fmla="*/ 1032520 h 3566032"/>
              <a:gd name="connsiteX15" fmla="*/ 3614811 w 9359900"/>
              <a:gd name="connsiteY15" fmla="*/ 888504 h 3566032"/>
              <a:gd name="connsiteX16" fmla="*/ 3974851 w 9359900"/>
              <a:gd name="connsiteY16" fmla="*/ 888504 h 3566032"/>
              <a:gd name="connsiteX17" fmla="*/ 4262883 w 9359900"/>
              <a:gd name="connsiteY17" fmla="*/ 384448 h 3566032"/>
              <a:gd name="connsiteX18" fmla="*/ 4694931 w 9359900"/>
              <a:gd name="connsiteY18" fmla="*/ 384448 h 3566032"/>
              <a:gd name="connsiteX19" fmla="*/ 5126979 w 9359900"/>
              <a:gd name="connsiteY19" fmla="*/ 312440 h 3566032"/>
              <a:gd name="connsiteX20" fmla="*/ 6135091 w 9359900"/>
              <a:gd name="connsiteY20" fmla="*/ 312440 h 3566032"/>
              <a:gd name="connsiteX21" fmla="*/ 6423123 w 9359900"/>
              <a:gd name="connsiteY21" fmla="*/ 96416 h 3566032"/>
              <a:gd name="connsiteX22" fmla="*/ 6855172 w 9359900"/>
              <a:gd name="connsiteY22" fmla="*/ 672479 h 3566032"/>
              <a:gd name="connsiteX23" fmla="*/ 7359228 w 9359900"/>
              <a:gd name="connsiteY23" fmla="*/ 1032519 h 3566032"/>
              <a:gd name="connsiteX24" fmla="*/ 8079308 w 9359900"/>
              <a:gd name="connsiteY24" fmla="*/ 1104527 h 3566032"/>
              <a:gd name="connsiteX25" fmla="*/ 8367340 w 9359900"/>
              <a:gd name="connsiteY25" fmla="*/ 1392559 h 3566032"/>
              <a:gd name="connsiteX26" fmla="*/ 9359900 w 9359900"/>
              <a:gd name="connsiteY26" fmla="*/ 1752599 h 3566032"/>
              <a:gd name="connsiteX27" fmla="*/ 9359900 w 9359900"/>
              <a:gd name="connsiteY27" fmla="*/ 2976735 h 3566032"/>
              <a:gd name="connsiteX28" fmla="*/ 9087420 w 9359900"/>
              <a:gd name="connsiteY28" fmla="*/ 2976735 h 3566032"/>
              <a:gd name="connsiteX29" fmla="*/ 8799388 w 9359900"/>
              <a:gd name="connsiteY29" fmla="*/ 2976735 h 3566032"/>
              <a:gd name="connsiteX30" fmla="*/ 8583364 w 9359900"/>
              <a:gd name="connsiteY30" fmla="*/ 2904727 h 3566032"/>
              <a:gd name="connsiteX31" fmla="*/ 8151316 w 9359900"/>
              <a:gd name="connsiteY31" fmla="*/ 2760711 h 3566032"/>
              <a:gd name="connsiteX32" fmla="*/ 7719268 w 9359900"/>
              <a:gd name="connsiteY32" fmla="*/ 2688703 h 3566032"/>
              <a:gd name="connsiteX33" fmla="*/ 7503244 w 9359900"/>
              <a:gd name="connsiteY33" fmla="*/ 2688703 h 3566032"/>
              <a:gd name="connsiteX34" fmla="*/ 7359228 w 9359900"/>
              <a:gd name="connsiteY34" fmla="*/ 2904727 h 3566032"/>
              <a:gd name="connsiteX35" fmla="*/ 6927180 w 9359900"/>
              <a:gd name="connsiteY35" fmla="*/ 2976735 h 3566032"/>
              <a:gd name="connsiteX36" fmla="*/ 6639148 w 9359900"/>
              <a:gd name="connsiteY36" fmla="*/ 2976735 h 3566032"/>
              <a:gd name="connsiteX37" fmla="*/ 6351116 w 9359900"/>
              <a:gd name="connsiteY37" fmla="*/ 3120751 h 3566032"/>
              <a:gd name="connsiteX38" fmla="*/ 5631036 w 9359900"/>
              <a:gd name="connsiteY38" fmla="*/ 3480791 h 3566032"/>
              <a:gd name="connsiteX39" fmla="*/ 5198988 w 9359900"/>
              <a:gd name="connsiteY39" fmla="*/ 3408783 h 3566032"/>
              <a:gd name="connsiteX40" fmla="*/ 4478908 w 9359900"/>
              <a:gd name="connsiteY40" fmla="*/ 3120751 h 3566032"/>
              <a:gd name="connsiteX41" fmla="*/ 3902844 w 9359900"/>
              <a:gd name="connsiteY41" fmla="*/ 3048743 h 3566032"/>
              <a:gd name="connsiteX42" fmla="*/ 3686820 w 9359900"/>
              <a:gd name="connsiteY42" fmla="*/ 2976735 h 3566032"/>
              <a:gd name="connsiteX43" fmla="*/ 3182764 w 9359900"/>
              <a:gd name="connsiteY43" fmla="*/ 2904727 h 3566032"/>
              <a:gd name="connsiteX44" fmla="*/ 2692214 w 9359900"/>
              <a:gd name="connsiteY44" fmla="*/ 2904520 h 3566032"/>
              <a:gd name="connsiteX45" fmla="*/ 302444 w 9359900"/>
              <a:gd name="connsiteY45" fmla="*/ 2976735 h 3566032"/>
              <a:gd name="connsiteX0" fmla="*/ 0 w 9359900"/>
              <a:gd name="connsiteY0" fmla="*/ 0 h 3566032"/>
              <a:gd name="connsiteX1" fmla="*/ 254000 w 9359900"/>
              <a:gd name="connsiteY1" fmla="*/ 177800 h 3566032"/>
              <a:gd name="connsiteX2" fmla="*/ 482600 w 9359900"/>
              <a:gd name="connsiteY2" fmla="*/ 165100 h 3566032"/>
              <a:gd name="connsiteX3" fmla="*/ 762000 w 9359900"/>
              <a:gd name="connsiteY3" fmla="*/ 495300 h 3566032"/>
              <a:gd name="connsiteX4" fmla="*/ 914400 w 9359900"/>
              <a:gd name="connsiteY4" fmla="*/ 469900 h 3566032"/>
              <a:gd name="connsiteX5" fmla="*/ 1625600 w 9359900"/>
              <a:gd name="connsiteY5" fmla="*/ 1016000 h 3566032"/>
              <a:gd name="connsiteX6" fmla="*/ 1765300 w 9359900"/>
              <a:gd name="connsiteY6" fmla="*/ 990600 h 3566032"/>
              <a:gd name="connsiteX7" fmla="*/ 1968500 w 9359900"/>
              <a:gd name="connsiteY7" fmla="*/ 977900 h 3566032"/>
              <a:gd name="connsiteX8" fmla="*/ 2108200 w 9359900"/>
              <a:gd name="connsiteY8" fmla="*/ 812800 h 3566032"/>
              <a:gd name="connsiteX9" fmla="*/ 2082800 w 9359900"/>
              <a:gd name="connsiteY9" fmla="*/ 660400 h 3566032"/>
              <a:gd name="connsiteX10" fmla="*/ 2120900 w 9359900"/>
              <a:gd name="connsiteY10" fmla="*/ 558800 h 3566032"/>
              <a:gd name="connsiteX11" fmla="*/ 2616200 w 9359900"/>
              <a:gd name="connsiteY11" fmla="*/ 266700 h 3566032"/>
              <a:gd name="connsiteX12" fmla="*/ 2933700 w 9359900"/>
              <a:gd name="connsiteY12" fmla="*/ 812800 h 3566032"/>
              <a:gd name="connsiteX13" fmla="*/ 3149600 w 9359900"/>
              <a:gd name="connsiteY13" fmla="*/ 1054100 h 3566032"/>
              <a:gd name="connsiteX14" fmla="*/ 3470795 w 9359900"/>
              <a:gd name="connsiteY14" fmla="*/ 1032520 h 3566032"/>
              <a:gd name="connsiteX15" fmla="*/ 3614811 w 9359900"/>
              <a:gd name="connsiteY15" fmla="*/ 888504 h 3566032"/>
              <a:gd name="connsiteX16" fmla="*/ 3974851 w 9359900"/>
              <a:gd name="connsiteY16" fmla="*/ 888504 h 3566032"/>
              <a:gd name="connsiteX17" fmla="*/ 4262883 w 9359900"/>
              <a:gd name="connsiteY17" fmla="*/ 384448 h 3566032"/>
              <a:gd name="connsiteX18" fmla="*/ 4694931 w 9359900"/>
              <a:gd name="connsiteY18" fmla="*/ 384448 h 3566032"/>
              <a:gd name="connsiteX19" fmla="*/ 5126979 w 9359900"/>
              <a:gd name="connsiteY19" fmla="*/ 312440 h 3566032"/>
              <a:gd name="connsiteX20" fmla="*/ 6135091 w 9359900"/>
              <a:gd name="connsiteY20" fmla="*/ 312440 h 3566032"/>
              <a:gd name="connsiteX21" fmla="*/ 6423123 w 9359900"/>
              <a:gd name="connsiteY21" fmla="*/ 96416 h 3566032"/>
              <a:gd name="connsiteX22" fmla="*/ 6855172 w 9359900"/>
              <a:gd name="connsiteY22" fmla="*/ 672479 h 3566032"/>
              <a:gd name="connsiteX23" fmla="*/ 7359228 w 9359900"/>
              <a:gd name="connsiteY23" fmla="*/ 1032519 h 3566032"/>
              <a:gd name="connsiteX24" fmla="*/ 8079308 w 9359900"/>
              <a:gd name="connsiteY24" fmla="*/ 1104527 h 3566032"/>
              <a:gd name="connsiteX25" fmla="*/ 8367340 w 9359900"/>
              <a:gd name="connsiteY25" fmla="*/ 1392559 h 3566032"/>
              <a:gd name="connsiteX26" fmla="*/ 9359900 w 9359900"/>
              <a:gd name="connsiteY26" fmla="*/ 1752599 h 3566032"/>
              <a:gd name="connsiteX27" fmla="*/ 9359900 w 9359900"/>
              <a:gd name="connsiteY27" fmla="*/ 2976735 h 3566032"/>
              <a:gd name="connsiteX28" fmla="*/ 9087420 w 9359900"/>
              <a:gd name="connsiteY28" fmla="*/ 2976735 h 3566032"/>
              <a:gd name="connsiteX29" fmla="*/ 8799388 w 9359900"/>
              <a:gd name="connsiteY29" fmla="*/ 2976735 h 3566032"/>
              <a:gd name="connsiteX30" fmla="*/ 8583364 w 9359900"/>
              <a:gd name="connsiteY30" fmla="*/ 2904727 h 3566032"/>
              <a:gd name="connsiteX31" fmla="*/ 8151316 w 9359900"/>
              <a:gd name="connsiteY31" fmla="*/ 2760711 h 3566032"/>
              <a:gd name="connsiteX32" fmla="*/ 7719268 w 9359900"/>
              <a:gd name="connsiteY32" fmla="*/ 2688703 h 3566032"/>
              <a:gd name="connsiteX33" fmla="*/ 7503244 w 9359900"/>
              <a:gd name="connsiteY33" fmla="*/ 2688703 h 3566032"/>
              <a:gd name="connsiteX34" fmla="*/ 7359228 w 9359900"/>
              <a:gd name="connsiteY34" fmla="*/ 2904727 h 3566032"/>
              <a:gd name="connsiteX35" fmla="*/ 6927180 w 9359900"/>
              <a:gd name="connsiteY35" fmla="*/ 2976735 h 3566032"/>
              <a:gd name="connsiteX36" fmla="*/ 6639148 w 9359900"/>
              <a:gd name="connsiteY36" fmla="*/ 2976735 h 3566032"/>
              <a:gd name="connsiteX37" fmla="*/ 6351116 w 9359900"/>
              <a:gd name="connsiteY37" fmla="*/ 3120751 h 3566032"/>
              <a:gd name="connsiteX38" fmla="*/ 5631036 w 9359900"/>
              <a:gd name="connsiteY38" fmla="*/ 3480791 h 3566032"/>
              <a:gd name="connsiteX39" fmla="*/ 5198988 w 9359900"/>
              <a:gd name="connsiteY39" fmla="*/ 3408783 h 3566032"/>
              <a:gd name="connsiteX40" fmla="*/ 4478908 w 9359900"/>
              <a:gd name="connsiteY40" fmla="*/ 3120751 h 3566032"/>
              <a:gd name="connsiteX41" fmla="*/ 3902844 w 9359900"/>
              <a:gd name="connsiteY41" fmla="*/ 3048743 h 3566032"/>
              <a:gd name="connsiteX42" fmla="*/ 3686820 w 9359900"/>
              <a:gd name="connsiteY42" fmla="*/ 2976735 h 3566032"/>
              <a:gd name="connsiteX43" fmla="*/ 3038748 w 9359900"/>
              <a:gd name="connsiteY43" fmla="*/ 2904727 h 3566032"/>
              <a:gd name="connsiteX44" fmla="*/ 2692214 w 9359900"/>
              <a:gd name="connsiteY44" fmla="*/ 2904520 h 3566032"/>
              <a:gd name="connsiteX45" fmla="*/ 302444 w 9359900"/>
              <a:gd name="connsiteY45" fmla="*/ 2976735 h 3566032"/>
              <a:gd name="connsiteX0" fmla="*/ 0 w 9359900"/>
              <a:gd name="connsiteY0" fmla="*/ 0 h 3566032"/>
              <a:gd name="connsiteX1" fmla="*/ 254000 w 9359900"/>
              <a:gd name="connsiteY1" fmla="*/ 177800 h 3566032"/>
              <a:gd name="connsiteX2" fmla="*/ 482600 w 9359900"/>
              <a:gd name="connsiteY2" fmla="*/ 165100 h 3566032"/>
              <a:gd name="connsiteX3" fmla="*/ 762000 w 9359900"/>
              <a:gd name="connsiteY3" fmla="*/ 495300 h 3566032"/>
              <a:gd name="connsiteX4" fmla="*/ 914400 w 9359900"/>
              <a:gd name="connsiteY4" fmla="*/ 469900 h 3566032"/>
              <a:gd name="connsiteX5" fmla="*/ 1625600 w 9359900"/>
              <a:gd name="connsiteY5" fmla="*/ 1016000 h 3566032"/>
              <a:gd name="connsiteX6" fmla="*/ 1765300 w 9359900"/>
              <a:gd name="connsiteY6" fmla="*/ 990600 h 3566032"/>
              <a:gd name="connsiteX7" fmla="*/ 1968500 w 9359900"/>
              <a:gd name="connsiteY7" fmla="*/ 977900 h 3566032"/>
              <a:gd name="connsiteX8" fmla="*/ 2108200 w 9359900"/>
              <a:gd name="connsiteY8" fmla="*/ 812800 h 3566032"/>
              <a:gd name="connsiteX9" fmla="*/ 2082800 w 9359900"/>
              <a:gd name="connsiteY9" fmla="*/ 660400 h 3566032"/>
              <a:gd name="connsiteX10" fmla="*/ 2120900 w 9359900"/>
              <a:gd name="connsiteY10" fmla="*/ 558800 h 3566032"/>
              <a:gd name="connsiteX11" fmla="*/ 2616200 w 9359900"/>
              <a:gd name="connsiteY11" fmla="*/ 266700 h 3566032"/>
              <a:gd name="connsiteX12" fmla="*/ 2933700 w 9359900"/>
              <a:gd name="connsiteY12" fmla="*/ 812800 h 3566032"/>
              <a:gd name="connsiteX13" fmla="*/ 3149600 w 9359900"/>
              <a:gd name="connsiteY13" fmla="*/ 1054100 h 3566032"/>
              <a:gd name="connsiteX14" fmla="*/ 3470795 w 9359900"/>
              <a:gd name="connsiteY14" fmla="*/ 1032520 h 3566032"/>
              <a:gd name="connsiteX15" fmla="*/ 3614811 w 9359900"/>
              <a:gd name="connsiteY15" fmla="*/ 888504 h 3566032"/>
              <a:gd name="connsiteX16" fmla="*/ 3974851 w 9359900"/>
              <a:gd name="connsiteY16" fmla="*/ 888504 h 3566032"/>
              <a:gd name="connsiteX17" fmla="*/ 4262883 w 9359900"/>
              <a:gd name="connsiteY17" fmla="*/ 384448 h 3566032"/>
              <a:gd name="connsiteX18" fmla="*/ 4694931 w 9359900"/>
              <a:gd name="connsiteY18" fmla="*/ 384448 h 3566032"/>
              <a:gd name="connsiteX19" fmla="*/ 5126979 w 9359900"/>
              <a:gd name="connsiteY19" fmla="*/ 312440 h 3566032"/>
              <a:gd name="connsiteX20" fmla="*/ 6135091 w 9359900"/>
              <a:gd name="connsiteY20" fmla="*/ 312440 h 3566032"/>
              <a:gd name="connsiteX21" fmla="*/ 6423123 w 9359900"/>
              <a:gd name="connsiteY21" fmla="*/ 96416 h 3566032"/>
              <a:gd name="connsiteX22" fmla="*/ 6855172 w 9359900"/>
              <a:gd name="connsiteY22" fmla="*/ 672479 h 3566032"/>
              <a:gd name="connsiteX23" fmla="*/ 7359228 w 9359900"/>
              <a:gd name="connsiteY23" fmla="*/ 1032519 h 3566032"/>
              <a:gd name="connsiteX24" fmla="*/ 8079308 w 9359900"/>
              <a:gd name="connsiteY24" fmla="*/ 1104527 h 3566032"/>
              <a:gd name="connsiteX25" fmla="*/ 8367340 w 9359900"/>
              <a:gd name="connsiteY25" fmla="*/ 1392559 h 3566032"/>
              <a:gd name="connsiteX26" fmla="*/ 9359900 w 9359900"/>
              <a:gd name="connsiteY26" fmla="*/ 1752599 h 3566032"/>
              <a:gd name="connsiteX27" fmla="*/ 9359900 w 9359900"/>
              <a:gd name="connsiteY27" fmla="*/ 2976735 h 3566032"/>
              <a:gd name="connsiteX28" fmla="*/ 9087420 w 9359900"/>
              <a:gd name="connsiteY28" fmla="*/ 2976735 h 3566032"/>
              <a:gd name="connsiteX29" fmla="*/ 8799388 w 9359900"/>
              <a:gd name="connsiteY29" fmla="*/ 2976735 h 3566032"/>
              <a:gd name="connsiteX30" fmla="*/ 8583364 w 9359900"/>
              <a:gd name="connsiteY30" fmla="*/ 2904727 h 3566032"/>
              <a:gd name="connsiteX31" fmla="*/ 8151316 w 9359900"/>
              <a:gd name="connsiteY31" fmla="*/ 2760711 h 3566032"/>
              <a:gd name="connsiteX32" fmla="*/ 7719268 w 9359900"/>
              <a:gd name="connsiteY32" fmla="*/ 2688703 h 3566032"/>
              <a:gd name="connsiteX33" fmla="*/ 7503244 w 9359900"/>
              <a:gd name="connsiteY33" fmla="*/ 2688703 h 3566032"/>
              <a:gd name="connsiteX34" fmla="*/ 7359228 w 9359900"/>
              <a:gd name="connsiteY34" fmla="*/ 2904727 h 3566032"/>
              <a:gd name="connsiteX35" fmla="*/ 6927180 w 9359900"/>
              <a:gd name="connsiteY35" fmla="*/ 2976735 h 3566032"/>
              <a:gd name="connsiteX36" fmla="*/ 6639148 w 9359900"/>
              <a:gd name="connsiteY36" fmla="*/ 2976735 h 3566032"/>
              <a:gd name="connsiteX37" fmla="*/ 6351116 w 9359900"/>
              <a:gd name="connsiteY37" fmla="*/ 3120751 h 3566032"/>
              <a:gd name="connsiteX38" fmla="*/ 5631036 w 9359900"/>
              <a:gd name="connsiteY38" fmla="*/ 3480791 h 3566032"/>
              <a:gd name="connsiteX39" fmla="*/ 5198988 w 9359900"/>
              <a:gd name="connsiteY39" fmla="*/ 3408783 h 3566032"/>
              <a:gd name="connsiteX40" fmla="*/ 4478908 w 9359900"/>
              <a:gd name="connsiteY40" fmla="*/ 3120751 h 3566032"/>
              <a:gd name="connsiteX41" fmla="*/ 3902844 w 9359900"/>
              <a:gd name="connsiteY41" fmla="*/ 3048743 h 3566032"/>
              <a:gd name="connsiteX42" fmla="*/ 3686820 w 9359900"/>
              <a:gd name="connsiteY42" fmla="*/ 2976735 h 3566032"/>
              <a:gd name="connsiteX43" fmla="*/ 3038748 w 9359900"/>
              <a:gd name="connsiteY43" fmla="*/ 2904727 h 3566032"/>
              <a:gd name="connsiteX44" fmla="*/ 2692214 w 9359900"/>
              <a:gd name="connsiteY44" fmla="*/ 2904520 h 3566032"/>
              <a:gd name="connsiteX45" fmla="*/ 302444 w 9359900"/>
              <a:gd name="connsiteY45" fmla="*/ 2976735 h 3566032"/>
              <a:gd name="connsiteX0" fmla="*/ 0 w 9359900"/>
              <a:gd name="connsiteY0" fmla="*/ 0 h 3566032"/>
              <a:gd name="connsiteX1" fmla="*/ 254000 w 9359900"/>
              <a:gd name="connsiteY1" fmla="*/ 177800 h 3566032"/>
              <a:gd name="connsiteX2" fmla="*/ 482600 w 9359900"/>
              <a:gd name="connsiteY2" fmla="*/ 165100 h 3566032"/>
              <a:gd name="connsiteX3" fmla="*/ 762000 w 9359900"/>
              <a:gd name="connsiteY3" fmla="*/ 495300 h 3566032"/>
              <a:gd name="connsiteX4" fmla="*/ 914400 w 9359900"/>
              <a:gd name="connsiteY4" fmla="*/ 469900 h 3566032"/>
              <a:gd name="connsiteX5" fmla="*/ 1625600 w 9359900"/>
              <a:gd name="connsiteY5" fmla="*/ 1016000 h 3566032"/>
              <a:gd name="connsiteX6" fmla="*/ 1765300 w 9359900"/>
              <a:gd name="connsiteY6" fmla="*/ 990600 h 3566032"/>
              <a:gd name="connsiteX7" fmla="*/ 1968500 w 9359900"/>
              <a:gd name="connsiteY7" fmla="*/ 977900 h 3566032"/>
              <a:gd name="connsiteX8" fmla="*/ 2108200 w 9359900"/>
              <a:gd name="connsiteY8" fmla="*/ 812800 h 3566032"/>
              <a:gd name="connsiteX9" fmla="*/ 2082800 w 9359900"/>
              <a:gd name="connsiteY9" fmla="*/ 660400 h 3566032"/>
              <a:gd name="connsiteX10" fmla="*/ 2120900 w 9359900"/>
              <a:gd name="connsiteY10" fmla="*/ 558800 h 3566032"/>
              <a:gd name="connsiteX11" fmla="*/ 2616200 w 9359900"/>
              <a:gd name="connsiteY11" fmla="*/ 266700 h 3566032"/>
              <a:gd name="connsiteX12" fmla="*/ 2933700 w 9359900"/>
              <a:gd name="connsiteY12" fmla="*/ 812800 h 3566032"/>
              <a:gd name="connsiteX13" fmla="*/ 3149600 w 9359900"/>
              <a:gd name="connsiteY13" fmla="*/ 1054100 h 3566032"/>
              <a:gd name="connsiteX14" fmla="*/ 3470795 w 9359900"/>
              <a:gd name="connsiteY14" fmla="*/ 1032520 h 3566032"/>
              <a:gd name="connsiteX15" fmla="*/ 3614811 w 9359900"/>
              <a:gd name="connsiteY15" fmla="*/ 888504 h 3566032"/>
              <a:gd name="connsiteX16" fmla="*/ 3974851 w 9359900"/>
              <a:gd name="connsiteY16" fmla="*/ 888504 h 3566032"/>
              <a:gd name="connsiteX17" fmla="*/ 4262883 w 9359900"/>
              <a:gd name="connsiteY17" fmla="*/ 384448 h 3566032"/>
              <a:gd name="connsiteX18" fmla="*/ 4694931 w 9359900"/>
              <a:gd name="connsiteY18" fmla="*/ 384448 h 3566032"/>
              <a:gd name="connsiteX19" fmla="*/ 5126979 w 9359900"/>
              <a:gd name="connsiteY19" fmla="*/ 312440 h 3566032"/>
              <a:gd name="connsiteX20" fmla="*/ 6135091 w 9359900"/>
              <a:gd name="connsiteY20" fmla="*/ 312440 h 3566032"/>
              <a:gd name="connsiteX21" fmla="*/ 6423123 w 9359900"/>
              <a:gd name="connsiteY21" fmla="*/ 96416 h 3566032"/>
              <a:gd name="connsiteX22" fmla="*/ 6855172 w 9359900"/>
              <a:gd name="connsiteY22" fmla="*/ 672479 h 3566032"/>
              <a:gd name="connsiteX23" fmla="*/ 7359228 w 9359900"/>
              <a:gd name="connsiteY23" fmla="*/ 1032519 h 3566032"/>
              <a:gd name="connsiteX24" fmla="*/ 8079308 w 9359900"/>
              <a:gd name="connsiteY24" fmla="*/ 1104527 h 3566032"/>
              <a:gd name="connsiteX25" fmla="*/ 8367340 w 9359900"/>
              <a:gd name="connsiteY25" fmla="*/ 1392559 h 3566032"/>
              <a:gd name="connsiteX26" fmla="*/ 9359900 w 9359900"/>
              <a:gd name="connsiteY26" fmla="*/ 1752599 h 3566032"/>
              <a:gd name="connsiteX27" fmla="*/ 9359900 w 9359900"/>
              <a:gd name="connsiteY27" fmla="*/ 2976735 h 3566032"/>
              <a:gd name="connsiteX28" fmla="*/ 9087420 w 9359900"/>
              <a:gd name="connsiteY28" fmla="*/ 2976735 h 3566032"/>
              <a:gd name="connsiteX29" fmla="*/ 8799388 w 9359900"/>
              <a:gd name="connsiteY29" fmla="*/ 2976735 h 3566032"/>
              <a:gd name="connsiteX30" fmla="*/ 8583364 w 9359900"/>
              <a:gd name="connsiteY30" fmla="*/ 2904727 h 3566032"/>
              <a:gd name="connsiteX31" fmla="*/ 8151316 w 9359900"/>
              <a:gd name="connsiteY31" fmla="*/ 2760711 h 3566032"/>
              <a:gd name="connsiteX32" fmla="*/ 7719268 w 9359900"/>
              <a:gd name="connsiteY32" fmla="*/ 2688703 h 3566032"/>
              <a:gd name="connsiteX33" fmla="*/ 7503244 w 9359900"/>
              <a:gd name="connsiteY33" fmla="*/ 2688703 h 3566032"/>
              <a:gd name="connsiteX34" fmla="*/ 7359228 w 9359900"/>
              <a:gd name="connsiteY34" fmla="*/ 2904727 h 3566032"/>
              <a:gd name="connsiteX35" fmla="*/ 6927180 w 9359900"/>
              <a:gd name="connsiteY35" fmla="*/ 2976735 h 3566032"/>
              <a:gd name="connsiteX36" fmla="*/ 6639148 w 9359900"/>
              <a:gd name="connsiteY36" fmla="*/ 2976735 h 3566032"/>
              <a:gd name="connsiteX37" fmla="*/ 6351116 w 9359900"/>
              <a:gd name="connsiteY37" fmla="*/ 3120751 h 3566032"/>
              <a:gd name="connsiteX38" fmla="*/ 5631036 w 9359900"/>
              <a:gd name="connsiteY38" fmla="*/ 3480791 h 3566032"/>
              <a:gd name="connsiteX39" fmla="*/ 5198988 w 9359900"/>
              <a:gd name="connsiteY39" fmla="*/ 3408783 h 3566032"/>
              <a:gd name="connsiteX40" fmla="*/ 4478908 w 9359900"/>
              <a:gd name="connsiteY40" fmla="*/ 3120751 h 3566032"/>
              <a:gd name="connsiteX41" fmla="*/ 3902844 w 9359900"/>
              <a:gd name="connsiteY41" fmla="*/ 3048743 h 3566032"/>
              <a:gd name="connsiteX42" fmla="*/ 3686820 w 9359900"/>
              <a:gd name="connsiteY42" fmla="*/ 2976735 h 3566032"/>
              <a:gd name="connsiteX43" fmla="*/ 3038748 w 9359900"/>
              <a:gd name="connsiteY43" fmla="*/ 2904727 h 3566032"/>
              <a:gd name="connsiteX44" fmla="*/ 2692214 w 9359900"/>
              <a:gd name="connsiteY44" fmla="*/ 2904520 h 3566032"/>
              <a:gd name="connsiteX45" fmla="*/ 302444 w 9359900"/>
              <a:gd name="connsiteY45" fmla="*/ 2976735 h 3566032"/>
              <a:gd name="connsiteX0" fmla="*/ 0 w 9359900"/>
              <a:gd name="connsiteY0" fmla="*/ 0 h 3566032"/>
              <a:gd name="connsiteX1" fmla="*/ 254000 w 9359900"/>
              <a:gd name="connsiteY1" fmla="*/ 177800 h 3566032"/>
              <a:gd name="connsiteX2" fmla="*/ 482600 w 9359900"/>
              <a:gd name="connsiteY2" fmla="*/ 165100 h 3566032"/>
              <a:gd name="connsiteX3" fmla="*/ 762000 w 9359900"/>
              <a:gd name="connsiteY3" fmla="*/ 495300 h 3566032"/>
              <a:gd name="connsiteX4" fmla="*/ 914400 w 9359900"/>
              <a:gd name="connsiteY4" fmla="*/ 469900 h 3566032"/>
              <a:gd name="connsiteX5" fmla="*/ 1625600 w 9359900"/>
              <a:gd name="connsiteY5" fmla="*/ 1016000 h 3566032"/>
              <a:gd name="connsiteX6" fmla="*/ 1765300 w 9359900"/>
              <a:gd name="connsiteY6" fmla="*/ 990600 h 3566032"/>
              <a:gd name="connsiteX7" fmla="*/ 1968500 w 9359900"/>
              <a:gd name="connsiteY7" fmla="*/ 977900 h 3566032"/>
              <a:gd name="connsiteX8" fmla="*/ 2108200 w 9359900"/>
              <a:gd name="connsiteY8" fmla="*/ 812800 h 3566032"/>
              <a:gd name="connsiteX9" fmla="*/ 2082800 w 9359900"/>
              <a:gd name="connsiteY9" fmla="*/ 660400 h 3566032"/>
              <a:gd name="connsiteX10" fmla="*/ 2120900 w 9359900"/>
              <a:gd name="connsiteY10" fmla="*/ 558800 h 3566032"/>
              <a:gd name="connsiteX11" fmla="*/ 2616200 w 9359900"/>
              <a:gd name="connsiteY11" fmla="*/ 266700 h 3566032"/>
              <a:gd name="connsiteX12" fmla="*/ 2933700 w 9359900"/>
              <a:gd name="connsiteY12" fmla="*/ 812800 h 3566032"/>
              <a:gd name="connsiteX13" fmla="*/ 3149600 w 9359900"/>
              <a:gd name="connsiteY13" fmla="*/ 1054100 h 3566032"/>
              <a:gd name="connsiteX14" fmla="*/ 3470795 w 9359900"/>
              <a:gd name="connsiteY14" fmla="*/ 1032520 h 3566032"/>
              <a:gd name="connsiteX15" fmla="*/ 3614811 w 9359900"/>
              <a:gd name="connsiteY15" fmla="*/ 888504 h 3566032"/>
              <a:gd name="connsiteX16" fmla="*/ 3974851 w 9359900"/>
              <a:gd name="connsiteY16" fmla="*/ 888504 h 3566032"/>
              <a:gd name="connsiteX17" fmla="*/ 4262883 w 9359900"/>
              <a:gd name="connsiteY17" fmla="*/ 384448 h 3566032"/>
              <a:gd name="connsiteX18" fmla="*/ 4694931 w 9359900"/>
              <a:gd name="connsiteY18" fmla="*/ 384448 h 3566032"/>
              <a:gd name="connsiteX19" fmla="*/ 5126979 w 9359900"/>
              <a:gd name="connsiteY19" fmla="*/ 312440 h 3566032"/>
              <a:gd name="connsiteX20" fmla="*/ 6135091 w 9359900"/>
              <a:gd name="connsiteY20" fmla="*/ 312440 h 3566032"/>
              <a:gd name="connsiteX21" fmla="*/ 6423123 w 9359900"/>
              <a:gd name="connsiteY21" fmla="*/ 96416 h 3566032"/>
              <a:gd name="connsiteX22" fmla="*/ 6855172 w 9359900"/>
              <a:gd name="connsiteY22" fmla="*/ 672479 h 3566032"/>
              <a:gd name="connsiteX23" fmla="*/ 7359228 w 9359900"/>
              <a:gd name="connsiteY23" fmla="*/ 1032519 h 3566032"/>
              <a:gd name="connsiteX24" fmla="*/ 8079308 w 9359900"/>
              <a:gd name="connsiteY24" fmla="*/ 1104527 h 3566032"/>
              <a:gd name="connsiteX25" fmla="*/ 8367340 w 9359900"/>
              <a:gd name="connsiteY25" fmla="*/ 1392559 h 3566032"/>
              <a:gd name="connsiteX26" fmla="*/ 9359900 w 9359900"/>
              <a:gd name="connsiteY26" fmla="*/ 1752599 h 3566032"/>
              <a:gd name="connsiteX27" fmla="*/ 9359900 w 9359900"/>
              <a:gd name="connsiteY27" fmla="*/ 2976735 h 3566032"/>
              <a:gd name="connsiteX28" fmla="*/ 9087420 w 9359900"/>
              <a:gd name="connsiteY28" fmla="*/ 2976735 h 3566032"/>
              <a:gd name="connsiteX29" fmla="*/ 8799388 w 9359900"/>
              <a:gd name="connsiteY29" fmla="*/ 2976735 h 3566032"/>
              <a:gd name="connsiteX30" fmla="*/ 8583364 w 9359900"/>
              <a:gd name="connsiteY30" fmla="*/ 2904727 h 3566032"/>
              <a:gd name="connsiteX31" fmla="*/ 8151316 w 9359900"/>
              <a:gd name="connsiteY31" fmla="*/ 2760711 h 3566032"/>
              <a:gd name="connsiteX32" fmla="*/ 7719268 w 9359900"/>
              <a:gd name="connsiteY32" fmla="*/ 2688703 h 3566032"/>
              <a:gd name="connsiteX33" fmla="*/ 7503244 w 9359900"/>
              <a:gd name="connsiteY33" fmla="*/ 2688703 h 3566032"/>
              <a:gd name="connsiteX34" fmla="*/ 7359228 w 9359900"/>
              <a:gd name="connsiteY34" fmla="*/ 2904727 h 3566032"/>
              <a:gd name="connsiteX35" fmla="*/ 6927180 w 9359900"/>
              <a:gd name="connsiteY35" fmla="*/ 2976735 h 3566032"/>
              <a:gd name="connsiteX36" fmla="*/ 6639148 w 9359900"/>
              <a:gd name="connsiteY36" fmla="*/ 2976735 h 3566032"/>
              <a:gd name="connsiteX37" fmla="*/ 6351116 w 9359900"/>
              <a:gd name="connsiteY37" fmla="*/ 3120751 h 3566032"/>
              <a:gd name="connsiteX38" fmla="*/ 5631036 w 9359900"/>
              <a:gd name="connsiteY38" fmla="*/ 3480791 h 3566032"/>
              <a:gd name="connsiteX39" fmla="*/ 5198988 w 9359900"/>
              <a:gd name="connsiteY39" fmla="*/ 3408783 h 3566032"/>
              <a:gd name="connsiteX40" fmla="*/ 4478908 w 9359900"/>
              <a:gd name="connsiteY40" fmla="*/ 3120751 h 3566032"/>
              <a:gd name="connsiteX41" fmla="*/ 3902844 w 9359900"/>
              <a:gd name="connsiteY41" fmla="*/ 3048743 h 3566032"/>
              <a:gd name="connsiteX42" fmla="*/ 3686820 w 9359900"/>
              <a:gd name="connsiteY42" fmla="*/ 2976735 h 3566032"/>
              <a:gd name="connsiteX43" fmla="*/ 3038748 w 9359900"/>
              <a:gd name="connsiteY43" fmla="*/ 2904727 h 3566032"/>
              <a:gd name="connsiteX44" fmla="*/ 2692214 w 9359900"/>
              <a:gd name="connsiteY44" fmla="*/ 2904520 h 3566032"/>
              <a:gd name="connsiteX45" fmla="*/ 302444 w 9359900"/>
              <a:gd name="connsiteY45" fmla="*/ 2976735 h 3566032"/>
              <a:gd name="connsiteX0" fmla="*/ 0 w 9359900"/>
              <a:gd name="connsiteY0" fmla="*/ 0 h 3566032"/>
              <a:gd name="connsiteX1" fmla="*/ 254000 w 9359900"/>
              <a:gd name="connsiteY1" fmla="*/ 177800 h 3566032"/>
              <a:gd name="connsiteX2" fmla="*/ 482600 w 9359900"/>
              <a:gd name="connsiteY2" fmla="*/ 165100 h 3566032"/>
              <a:gd name="connsiteX3" fmla="*/ 762000 w 9359900"/>
              <a:gd name="connsiteY3" fmla="*/ 495300 h 3566032"/>
              <a:gd name="connsiteX4" fmla="*/ 914400 w 9359900"/>
              <a:gd name="connsiteY4" fmla="*/ 469900 h 3566032"/>
              <a:gd name="connsiteX5" fmla="*/ 1625600 w 9359900"/>
              <a:gd name="connsiteY5" fmla="*/ 1016000 h 3566032"/>
              <a:gd name="connsiteX6" fmla="*/ 1765300 w 9359900"/>
              <a:gd name="connsiteY6" fmla="*/ 990600 h 3566032"/>
              <a:gd name="connsiteX7" fmla="*/ 1968500 w 9359900"/>
              <a:gd name="connsiteY7" fmla="*/ 977900 h 3566032"/>
              <a:gd name="connsiteX8" fmla="*/ 2108200 w 9359900"/>
              <a:gd name="connsiteY8" fmla="*/ 812800 h 3566032"/>
              <a:gd name="connsiteX9" fmla="*/ 2082800 w 9359900"/>
              <a:gd name="connsiteY9" fmla="*/ 660400 h 3566032"/>
              <a:gd name="connsiteX10" fmla="*/ 2120900 w 9359900"/>
              <a:gd name="connsiteY10" fmla="*/ 558800 h 3566032"/>
              <a:gd name="connsiteX11" fmla="*/ 2616200 w 9359900"/>
              <a:gd name="connsiteY11" fmla="*/ 266700 h 3566032"/>
              <a:gd name="connsiteX12" fmla="*/ 2933700 w 9359900"/>
              <a:gd name="connsiteY12" fmla="*/ 812800 h 3566032"/>
              <a:gd name="connsiteX13" fmla="*/ 3149600 w 9359900"/>
              <a:gd name="connsiteY13" fmla="*/ 1054100 h 3566032"/>
              <a:gd name="connsiteX14" fmla="*/ 3470795 w 9359900"/>
              <a:gd name="connsiteY14" fmla="*/ 1032520 h 3566032"/>
              <a:gd name="connsiteX15" fmla="*/ 3614811 w 9359900"/>
              <a:gd name="connsiteY15" fmla="*/ 888504 h 3566032"/>
              <a:gd name="connsiteX16" fmla="*/ 3974851 w 9359900"/>
              <a:gd name="connsiteY16" fmla="*/ 888504 h 3566032"/>
              <a:gd name="connsiteX17" fmla="*/ 4262883 w 9359900"/>
              <a:gd name="connsiteY17" fmla="*/ 384448 h 3566032"/>
              <a:gd name="connsiteX18" fmla="*/ 4694931 w 9359900"/>
              <a:gd name="connsiteY18" fmla="*/ 384448 h 3566032"/>
              <a:gd name="connsiteX19" fmla="*/ 5126979 w 9359900"/>
              <a:gd name="connsiteY19" fmla="*/ 312440 h 3566032"/>
              <a:gd name="connsiteX20" fmla="*/ 6135091 w 9359900"/>
              <a:gd name="connsiteY20" fmla="*/ 312440 h 3566032"/>
              <a:gd name="connsiteX21" fmla="*/ 6423123 w 9359900"/>
              <a:gd name="connsiteY21" fmla="*/ 96416 h 3566032"/>
              <a:gd name="connsiteX22" fmla="*/ 6855172 w 9359900"/>
              <a:gd name="connsiteY22" fmla="*/ 672479 h 3566032"/>
              <a:gd name="connsiteX23" fmla="*/ 7359228 w 9359900"/>
              <a:gd name="connsiteY23" fmla="*/ 1032519 h 3566032"/>
              <a:gd name="connsiteX24" fmla="*/ 8079308 w 9359900"/>
              <a:gd name="connsiteY24" fmla="*/ 1104527 h 3566032"/>
              <a:gd name="connsiteX25" fmla="*/ 8367340 w 9359900"/>
              <a:gd name="connsiteY25" fmla="*/ 1392559 h 3566032"/>
              <a:gd name="connsiteX26" fmla="*/ 9359900 w 9359900"/>
              <a:gd name="connsiteY26" fmla="*/ 1752599 h 3566032"/>
              <a:gd name="connsiteX27" fmla="*/ 9359900 w 9359900"/>
              <a:gd name="connsiteY27" fmla="*/ 2976735 h 3566032"/>
              <a:gd name="connsiteX28" fmla="*/ 9087420 w 9359900"/>
              <a:gd name="connsiteY28" fmla="*/ 2976735 h 3566032"/>
              <a:gd name="connsiteX29" fmla="*/ 8799388 w 9359900"/>
              <a:gd name="connsiteY29" fmla="*/ 2976735 h 3566032"/>
              <a:gd name="connsiteX30" fmla="*/ 8583364 w 9359900"/>
              <a:gd name="connsiteY30" fmla="*/ 2904727 h 3566032"/>
              <a:gd name="connsiteX31" fmla="*/ 8151316 w 9359900"/>
              <a:gd name="connsiteY31" fmla="*/ 2760711 h 3566032"/>
              <a:gd name="connsiteX32" fmla="*/ 7719268 w 9359900"/>
              <a:gd name="connsiteY32" fmla="*/ 2688703 h 3566032"/>
              <a:gd name="connsiteX33" fmla="*/ 7503244 w 9359900"/>
              <a:gd name="connsiteY33" fmla="*/ 2688703 h 3566032"/>
              <a:gd name="connsiteX34" fmla="*/ 7359228 w 9359900"/>
              <a:gd name="connsiteY34" fmla="*/ 2904727 h 3566032"/>
              <a:gd name="connsiteX35" fmla="*/ 6927180 w 9359900"/>
              <a:gd name="connsiteY35" fmla="*/ 2976735 h 3566032"/>
              <a:gd name="connsiteX36" fmla="*/ 6639148 w 9359900"/>
              <a:gd name="connsiteY36" fmla="*/ 2976735 h 3566032"/>
              <a:gd name="connsiteX37" fmla="*/ 6351116 w 9359900"/>
              <a:gd name="connsiteY37" fmla="*/ 3120751 h 3566032"/>
              <a:gd name="connsiteX38" fmla="*/ 5631036 w 9359900"/>
              <a:gd name="connsiteY38" fmla="*/ 3480791 h 3566032"/>
              <a:gd name="connsiteX39" fmla="*/ 5198988 w 9359900"/>
              <a:gd name="connsiteY39" fmla="*/ 3408783 h 3566032"/>
              <a:gd name="connsiteX40" fmla="*/ 4478908 w 9359900"/>
              <a:gd name="connsiteY40" fmla="*/ 3120751 h 3566032"/>
              <a:gd name="connsiteX41" fmla="*/ 3902844 w 9359900"/>
              <a:gd name="connsiteY41" fmla="*/ 3048743 h 3566032"/>
              <a:gd name="connsiteX42" fmla="*/ 3686820 w 9359900"/>
              <a:gd name="connsiteY42" fmla="*/ 2976735 h 3566032"/>
              <a:gd name="connsiteX43" fmla="*/ 3038748 w 9359900"/>
              <a:gd name="connsiteY43" fmla="*/ 2904727 h 3566032"/>
              <a:gd name="connsiteX44" fmla="*/ 2678708 w 9359900"/>
              <a:gd name="connsiteY44" fmla="*/ 2832719 h 3566032"/>
              <a:gd name="connsiteX45" fmla="*/ 302444 w 9359900"/>
              <a:gd name="connsiteY45" fmla="*/ 2976735 h 3566032"/>
              <a:gd name="connsiteX0" fmla="*/ 0 w 9359900"/>
              <a:gd name="connsiteY0" fmla="*/ 0 h 3566032"/>
              <a:gd name="connsiteX1" fmla="*/ 254000 w 9359900"/>
              <a:gd name="connsiteY1" fmla="*/ 177800 h 3566032"/>
              <a:gd name="connsiteX2" fmla="*/ 482600 w 9359900"/>
              <a:gd name="connsiteY2" fmla="*/ 165100 h 3566032"/>
              <a:gd name="connsiteX3" fmla="*/ 762000 w 9359900"/>
              <a:gd name="connsiteY3" fmla="*/ 495300 h 3566032"/>
              <a:gd name="connsiteX4" fmla="*/ 914400 w 9359900"/>
              <a:gd name="connsiteY4" fmla="*/ 469900 h 3566032"/>
              <a:gd name="connsiteX5" fmla="*/ 1625600 w 9359900"/>
              <a:gd name="connsiteY5" fmla="*/ 1016000 h 3566032"/>
              <a:gd name="connsiteX6" fmla="*/ 1765300 w 9359900"/>
              <a:gd name="connsiteY6" fmla="*/ 990600 h 3566032"/>
              <a:gd name="connsiteX7" fmla="*/ 1968500 w 9359900"/>
              <a:gd name="connsiteY7" fmla="*/ 977900 h 3566032"/>
              <a:gd name="connsiteX8" fmla="*/ 2108200 w 9359900"/>
              <a:gd name="connsiteY8" fmla="*/ 812800 h 3566032"/>
              <a:gd name="connsiteX9" fmla="*/ 2082800 w 9359900"/>
              <a:gd name="connsiteY9" fmla="*/ 660400 h 3566032"/>
              <a:gd name="connsiteX10" fmla="*/ 2120900 w 9359900"/>
              <a:gd name="connsiteY10" fmla="*/ 558800 h 3566032"/>
              <a:gd name="connsiteX11" fmla="*/ 2616200 w 9359900"/>
              <a:gd name="connsiteY11" fmla="*/ 266700 h 3566032"/>
              <a:gd name="connsiteX12" fmla="*/ 2933700 w 9359900"/>
              <a:gd name="connsiteY12" fmla="*/ 812800 h 3566032"/>
              <a:gd name="connsiteX13" fmla="*/ 3149600 w 9359900"/>
              <a:gd name="connsiteY13" fmla="*/ 1054100 h 3566032"/>
              <a:gd name="connsiteX14" fmla="*/ 3470795 w 9359900"/>
              <a:gd name="connsiteY14" fmla="*/ 1032520 h 3566032"/>
              <a:gd name="connsiteX15" fmla="*/ 3614811 w 9359900"/>
              <a:gd name="connsiteY15" fmla="*/ 888504 h 3566032"/>
              <a:gd name="connsiteX16" fmla="*/ 3974851 w 9359900"/>
              <a:gd name="connsiteY16" fmla="*/ 888504 h 3566032"/>
              <a:gd name="connsiteX17" fmla="*/ 4262883 w 9359900"/>
              <a:gd name="connsiteY17" fmla="*/ 384448 h 3566032"/>
              <a:gd name="connsiteX18" fmla="*/ 4694931 w 9359900"/>
              <a:gd name="connsiteY18" fmla="*/ 384448 h 3566032"/>
              <a:gd name="connsiteX19" fmla="*/ 5126979 w 9359900"/>
              <a:gd name="connsiteY19" fmla="*/ 312440 h 3566032"/>
              <a:gd name="connsiteX20" fmla="*/ 6135091 w 9359900"/>
              <a:gd name="connsiteY20" fmla="*/ 312440 h 3566032"/>
              <a:gd name="connsiteX21" fmla="*/ 6423123 w 9359900"/>
              <a:gd name="connsiteY21" fmla="*/ 96416 h 3566032"/>
              <a:gd name="connsiteX22" fmla="*/ 6855172 w 9359900"/>
              <a:gd name="connsiteY22" fmla="*/ 672479 h 3566032"/>
              <a:gd name="connsiteX23" fmla="*/ 7359228 w 9359900"/>
              <a:gd name="connsiteY23" fmla="*/ 1032519 h 3566032"/>
              <a:gd name="connsiteX24" fmla="*/ 8079308 w 9359900"/>
              <a:gd name="connsiteY24" fmla="*/ 1104527 h 3566032"/>
              <a:gd name="connsiteX25" fmla="*/ 8367340 w 9359900"/>
              <a:gd name="connsiteY25" fmla="*/ 1392559 h 3566032"/>
              <a:gd name="connsiteX26" fmla="*/ 9359900 w 9359900"/>
              <a:gd name="connsiteY26" fmla="*/ 1752599 h 3566032"/>
              <a:gd name="connsiteX27" fmla="*/ 9359900 w 9359900"/>
              <a:gd name="connsiteY27" fmla="*/ 2976735 h 3566032"/>
              <a:gd name="connsiteX28" fmla="*/ 9087420 w 9359900"/>
              <a:gd name="connsiteY28" fmla="*/ 2976735 h 3566032"/>
              <a:gd name="connsiteX29" fmla="*/ 8799388 w 9359900"/>
              <a:gd name="connsiteY29" fmla="*/ 2976735 h 3566032"/>
              <a:gd name="connsiteX30" fmla="*/ 8583364 w 9359900"/>
              <a:gd name="connsiteY30" fmla="*/ 2904727 h 3566032"/>
              <a:gd name="connsiteX31" fmla="*/ 8151316 w 9359900"/>
              <a:gd name="connsiteY31" fmla="*/ 2760711 h 3566032"/>
              <a:gd name="connsiteX32" fmla="*/ 7719268 w 9359900"/>
              <a:gd name="connsiteY32" fmla="*/ 2688703 h 3566032"/>
              <a:gd name="connsiteX33" fmla="*/ 7503244 w 9359900"/>
              <a:gd name="connsiteY33" fmla="*/ 2688703 h 3566032"/>
              <a:gd name="connsiteX34" fmla="*/ 7359228 w 9359900"/>
              <a:gd name="connsiteY34" fmla="*/ 2904727 h 3566032"/>
              <a:gd name="connsiteX35" fmla="*/ 6927180 w 9359900"/>
              <a:gd name="connsiteY35" fmla="*/ 2976735 h 3566032"/>
              <a:gd name="connsiteX36" fmla="*/ 6639148 w 9359900"/>
              <a:gd name="connsiteY36" fmla="*/ 2976735 h 3566032"/>
              <a:gd name="connsiteX37" fmla="*/ 6351116 w 9359900"/>
              <a:gd name="connsiteY37" fmla="*/ 3120751 h 3566032"/>
              <a:gd name="connsiteX38" fmla="*/ 5631036 w 9359900"/>
              <a:gd name="connsiteY38" fmla="*/ 3480791 h 3566032"/>
              <a:gd name="connsiteX39" fmla="*/ 5198988 w 9359900"/>
              <a:gd name="connsiteY39" fmla="*/ 3408783 h 3566032"/>
              <a:gd name="connsiteX40" fmla="*/ 4478908 w 9359900"/>
              <a:gd name="connsiteY40" fmla="*/ 3120751 h 3566032"/>
              <a:gd name="connsiteX41" fmla="*/ 3902844 w 9359900"/>
              <a:gd name="connsiteY41" fmla="*/ 3048743 h 3566032"/>
              <a:gd name="connsiteX42" fmla="*/ 3686820 w 9359900"/>
              <a:gd name="connsiteY42" fmla="*/ 2976735 h 3566032"/>
              <a:gd name="connsiteX43" fmla="*/ 3038748 w 9359900"/>
              <a:gd name="connsiteY43" fmla="*/ 2904727 h 3566032"/>
              <a:gd name="connsiteX44" fmla="*/ 2678708 w 9359900"/>
              <a:gd name="connsiteY44" fmla="*/ 2832719 h 3566032"/>
              <a:gd name="connsiteX45" fmla="*/ 302444 w 9359900"/>
              <a:gd name="connsiteY45" fmla="*/ 2976735 h 3566032"/>
              <a:gd name="connsiteX0" fmla="*/ 0 w 9359900"/>
              <a:gd name="connsiteY0" fmla="*/ 0 h 3566032"/>
              <a:gd name="connsiteX1" fmla="*/ 254000 w 9359900"/>
              <a:gd name="connsiteY1" fmla="*/ 177800 h 3566032"/>
              <a:gd name="connsiteX2" fmla="*/ 482600 w 9359900"/>
              <a:gd name="connsiteY2" fmla="*/ 165100 h 3566032"/>
              <a:gd name="connsiteX3" fmla="*/ 762000 w 9359900"/>
              <a:gd name="connsiteY3" fmla="*/ 495300 h 3566032"/>
              <a:gd name="connsiteX4" fmla="*/ 914400 w 9359900"/>
              <a:gd name="connsiteY4" fmla="*/ 469900 h 3566032"/>
              <a:gd name="connsiteX5" fmla="*/ 1625600 w 9359900"/>
              <a:gd name="connsiteY5" fmla="*/ 1016000 h 3566032"/>
              <a:gd name="connsiteX6" fmla="*/ 1765300 w 9359900"/>
              <a:gd name="connsiteY6" fmla="*/ 990600 h 3566032"/>
              <a:gd name="connsiteX7" fmla="*/ 1968500 w 9359900"/>
              <a:gd name="connsiteY7" fmla="*/ 977900 h 3566032"/>
              <a:gd name="connsiteX8" fmla="*/ 2108200 w 9359900"/>
              <a:gd name="connsiteY8" fmla="*/ 812800 h 3566032"/>
              <a:gd name="connsiteX9" fmla="*/ 2082800 w 9359900"/>
              <a:gd name="connsiteY9" fmla="*/ 660400 h 3566032"/>
              <a:gd name="connsiteX10" fmla="*/ 2120900 w 9359900"/>
              <a:gd name="connsiteY10" fmla="*/ 558800 h 3566032"/>
              <a:gd name="connsiteX11" fmla="*/ 2616200 w 9359900"/>
              <a:gd name="connsiteY11" fmla="*/ 266700 h 3566032"/>
              <a:gd name="connsiteX12" fmla="*/ 2933700 w 9359900"/>
              <a:gd name="connsiteY12" fmla="*/ 812800 h 3566032"/>
              <a:gd name="connsiteX13" fmla="*/ 3149600 w 9359900"/>
              <a:gd name="connsiteY13" fmla="*/ 1054100 h 3566032"/>
              <a:gd name="connsiteX14" fmla="*/ 3470795 w 9359900"/>
              <a:gd name="connsiteY14" fmla="*/ 1032520 h 3566032"/>
              <a:gd name="connsiteX15" fmla="*/ 3614811 w 9359900"/>
              <a:gd name="connsiteY15" fmla="*/ 888504 h 3566032"/>
              <a:gd name="connsiteX16" fmla="*/ 3974851 w 9359900"/>
              <a:gd name="connsiteY16" fmla="*/ 888504 h 3566032"/>
              <a:gd name="connsiteX17" fmla="*/ 4262883 w 9359900"/>
              <a:gd name="connsiteY17" fmla="*/ 384448 h 3566032"/>
              <a:gd name="connsiteX18" fmla="*/ 4694931 w 9359900"/>
              <a:gd name="connsiteY18" fmla="*/ 384448 h 3566032"/>
              <a:gd name="connsiteX19" fmla="*/ 5126979 w 9359900"/>
              <a:gd name="connsiteY19" fmla="*/ 312440 h 3566032"/>
              <a:gd name="connsiteX20" fmla="*/ 6135091 w 9359900"/>
              <a:gd name="connsiteY20" fmla="*/ 312440 h 3566032"/>
              <a:gd name="connsiteX21" fmla="*/ 6423123 w 9359900"/>
              <a:gd name="connsiteY21" fmla="*/ 96416 h 3566032"/>
              <a:gd name="connsiteX22" fmla="*/ 6855172 w 9359900"/>
              <a:gd name="connsiteY22" fmla="*/ 672479 h 3566032"/>
              <a:gd name="connsiteX23" fmla="*/ 7359228 w 9359900"/>
              <a:gd name="connsiteY23" fmla="*/ 1032519 h 3566032"/>
              <a:gd name="connsiteX24" fmla="*/ 8079308 w 9359900"/>
              <a:gd name="connsiteY24" fmla="*/ 1104527 h 3566032"/>
              <a:gd name="connsiteX25" fmla="*/ 8367340 w 9359900"/>
              <a:gd name="connsiteY25" fmla="*/ 1392559 h 3566032"/>
              <a:gd name="connsiteX26" fmla="*/ 9359900 w 9359900"/>
              <a:gd name="connsiteY26" fmla="*/ 1752599 h 3566032"/>
              <a:gd name="connsiteX27" fmla="*/ 9359900 w 9359900"/>
              <a:gd name="connsiteY27" fmla="*/ 2976735 h 3566032"/>
              <a:gd name="connsiteX28" fmla="*/ 9087420 w 9359900"/>
              <a:gd name="connsiteY28" fmla="*/ 2976735 h 3566032"/>
              <a:gd name="connsiteX29" fmla="*/ 8799388 w 9359900"/>
              <a:gd name="connsiteY29" fmla="*/ 2976735 h 3566032"/>
              <a:gd name="connsiteX30" fmla="*/ 8583364 w 9359900"/>
              <a:gd name="connsiteY30" fmla="*/ 2904727 h 3566032"/>
              <a:gd name="connsiteX31" fmla="*/ 8151316 w 9359900"/>
              <a:gd name="connsiteY31" fmla="*/ 2760711 h 3566032"/>
              <a:gd name="connsiteX32" fmla="*/ 7719268 w 9359900"/>
              <a:gd name="connsiteY32" fmla="*/ 2688703 h 3566032"/>
              <a:gd name="connsiteX33" fmla="*/ 7503244 w 9359900"/>
              <a:gd name="connsiteY33" fmla="*/ 2688703 h 3566032"/>
              <a:gd name="connsiteX34" fmla="*/ 7359228 w 9359900"/>
              <a:gd name="connsiteY34" fmla="*/ 2904727 h 3566032"/>
              <a:gd name="connsiteX35" fmla="*/ 6927180 w 9359900"/>
              <a:gd name="connsiteY35" fmla="*/ 2976735 h 3566032"/>
              <a:gd name="connsiteX36" fmla="*/ 6639148 w 9359900"/>
              <a:gd name="connsiteY36" fmla="*/ 2976735 h 3566032"/>
              <a:gd name="connsiteX37" fmla="*/ 6351116 w 9359900"/>
              <a:gd name="connsiteY37" fmla="*/ 3120751 h 3566032"/>
              <a:gd name="connsiteX38" fmla="*/ 5631036 w 9359900"/>
              <a:gd name="connsiteY38" fmla="*/ 3480791 h 3566032"/>
              <a:gd name="connsiteX39" fmla="*/ 5198988 w 9359900"/>
              <a:gd name="connsiteY39" fmla="*/ 3408783 h 3566032"/>
              <a:gd name="connsiteX40" fmla="*/ 4478908 w 9359900"/>
              <a:gd name="connsiteY40" fmla="*/ 3120751 h 3566032"/>
              <a:gd name="connsiteX41" fmla="*/ 3902844 w 9359900"/>
              <a:gd name="connsiteY41" fmla="*/ 3048743 h 3566032"/>
              <a:gd name="connsiteX42" fmla="*/ 3686820 w 9359900"/>
              <a:gd name="connsiteY42" fmla="*/ 2976735 h 3566032"/>
              <a:gd name="connsiteX43" fmla="*/ 3038748 w 9359900"/>
              <a:gd name="connsiteY43" fmla="*/ 2904727 h 3566032"/>
              <a:gd name="connsiteX44" fmla="*/ 2678708 w 9359900"/>
              <a:gd name="connsiteY44" fmla="*/ 2832719 h 3566032"/>
              <a:gd name="connsiteX45" fmla="*/ 302444 w 9359900"/>
              <a:gd name="connsiteY45" fmla="*/ 2976735 h 3566032"/>
              <a:gd name="connsiteX0" fmla="*/ 0 w 9359900"/>
              <a:gd name="connsiteY0" fmla="*/ 0 h 3566032"/>
              <a:gd name="connsiteX1" fmla="*/ 254000 w 9359900"/>
              <a:gd name="connsiteY1" fmla="*/ 177800 h 3566032"/>
              <a:gd name="connsiteX2" fmla="*/ 482600 w 9359900"/>
              <a:gd name="connsiteY2" fmla="*/ 165100 h 3566032"/>
              <a:gd name="connsiteX3" fmla="*/ 762000 w 9359900"/>
              <a:gd name="connsiteY3" fmla="*/ 495300 h 3566032"/>
              <a:gd name="connsiteX4" fmla="*/ 914400 w 9359900"/>
              <a:gd name="connsiteY4" fmla="*/ 469900 h 3566032"/>
              <a:gd name="connsiteX5" fmla="*/ 1625600 w 9359900"/>
              <a:gd name="connsiteY5" fmla="*/ 1016000 h 3566032"/>
              <a:gd name="connsiteX6" fmla="*/ 1765300 w 9359900"/>
              <a:gd name="connsiteY6" fmla="*/ 990600 h 3566032"/>
              <a:gd name="connsiteX7" fmla="*/ 1968500 w 9359900"/>
              <a:gd name="connsiteY7" fmla="*/ 977900 h 3566032"/>
              <a:gd name="connsiteX8" fmla="*/ 2108200 w 9359900"/>
              <a:gd name="connsiteY8" fmla="*/ 812800 h 3566032"/>
              <a:gd name="connsiteX9" fmla="*/ 2082800 w 9359900"/>
              <a:gd name="connsiteY9" fmla="*/ 660400 h 3566032"/>
              <a:gd name="connsiteX10" fmla="*/ 2120900 w 9359900"/>
              <a:gd name="connsiteY10" fmla="*/ 558800 h 3566032"/>
              <a:gd name="connsiteX11" fmla="*/ 2616200 w 9359900"/>
              <a:gd name="connsiteY11" fmla="*/ 266700 h 3566032"/>
              <a:gd name="connsiteX12" fmla="*/ 2933700 w 9359900"/>
              <a:gd name="connsiteY12" fmla="*/ 812800 h 3566032"/>
              <a:gd name="connsiteX13" fmla="*/ 3149600 w 9359900"/>
              <a:gd name="connsiteY13" fmla="*/ 1054100 h 3566032"/>
              <a:gd name="connsiteX14" fmla="*/ 3470795 w 9359900"/>
              <a:gd name="connsiteY14" fmla="*/ 1032520 h 3566032"/>
              <a:gd name="connsiteX15" fmla="*/ 3614811 w 9359900"/>
              <a:gd name="connsiteY15" fmla="*/ 888504 h 3566032"/>
              <a:gd name="connsiteX16" fmla="*/ 3974851 w 9359900"/>
              <a:gd name="connsiteY16" fmla="*/ 888504 h 3566032"/>
              <a:gd name="connsiteX17" fmla="*/ 4262883 w 9359900"/>
              <a:gd name="connsiteY17" fmla="*/ 384448 h 3566032"/>
              <a:gd name="connsiteX18" fmla="*/ 4694931 w 9359900"/>
              <a:gd name="connsiteY18" fmla="*/ 384448 h 3566032"/>
              <a:gd name="connsiteX19" fmla="*/ 5126979 w 9359900"/>
              <a:gd name="connsiteY19" fmla="*/ 312440 h 3566032"/>
              <a:gd name="connsiteX20" fmla="*/ 6135091 w 9359900"/>
              <a:gd name="connsiteY20" fmla="*/ 312440 h 3566032"/>
              <a:gd name="connsiteX21" fmla="*/ 6423123 w 9359900"/>
              <a:gd name="connsiteY21" fmla="*/ 96416 h 3566032"/>
              <a:gd name="connsiteX22" fmla="*/ 6855172 w 9359900"/>
              <a:gd name="connsiteY22" fmla="*/ 672479 h 3566032"/>
              <a:gd name="connsiteX23" fmla="*/ 7359228 w 9359900"/>
              <a:gd name="connsiteY23" fmla="*/ 1032519 h 3566032"/>
              <a:gd name="connsiteX24" fmla="*/ 8079308 w 9359900"/>
              <a:gd name="connsiteY24" fmla="*/ 1104527 h 3566032"/>
              <a:gd name="connsiteX25" fmla="*/ 8367340 w 9359900"/>
              <a:gd name="connsiteY25" fmla="*/ 1392559 h 3566032"/>
              <a:gd name="connsiteX26" fmla="*/ 9359900 w 9359900"/>
              <a:gd name="connsiteY26" fmla="*/ 1752599 h 3566032"/>
              <a:gd name="connsiteX27" fmla="*/ 9359900 w 9359900"/>
              <a:gd name="connsiteY27" fmla="*/ 2976735 h 3566032"/>
              <a:gd name="connsiteX28" fmla="*/ 9087420 w 9359900"/>
              <a:gd name="connsiteY28" fmla="*/ 2976735 h 3566032"/>
              <a:gd name="connsiteX29" fmla="*/ 8799388 w 9359900"/>
              <a:gd name="connsiteY29" fmla="*/ 2976735 h 3566032"/>
              <a:gd name="connsiteX30" fmla="*/ 8583364 w 9359900"/>
              <a:gd name="connsiteY30" fmla="*/ 2904727 h 3566032"/>
              <a:gd name="connsiteX31" fmla="*/ 8151316 w 9359900"/>
              <a:gd name="connsiteY31" fmla="*/ 2760711 h 3566032"/>
              <a:gd name="connsiteX32" fmla="*/ 7719268 w 9359900"/>
              <a:gd name="connsiteY32" fmla="*/ 2688703 h 3566032"/>
              <a:gd name="connsiteX33" fmla="*/ 7503244 w 9359900"/>
              <a:gd name="connsiteY33" fmla="*/ 2688703 h 3566032"/>
              <a:gd name="connsiteX34" fmla="*/ 7359228 w 9359900"/>
              <a:gd name="connsiteY34" fmla="*/ 2904727 h 3566032"/>
              <a:gd name="connsiteX35" fmla="*/ 6927180 w 9359900"/>
              <a:gd name="connsiteY35" fmla="*/ 2976735 h 3566032"/>
              <a:gd name="connsiteX36" fmla="*/ 6639148 w 9359900"/>
              <a:gd name="connsiteY36" fmla="*/ 2976735 h 3566032"/>
              <a:gd name="connsiteX37" fmla="*/ 6351116 w 9359900"/>
              <a:gd name="connsiteY37" fmla="*/ 3120751 h 3566032"/>
              <a:gd name="connsiteX38" fmla="*/ 5631036 w 9359900"/>
              <a:gd name="connsiteY38" fmla="*/ 3480791 h 3566032"/>
              <a:gd name="connsiteX39" fmla="*/ 5198988 w 9359900"/>
              <a:gd name="connsiteY39" fmla="*/ 3408783 h 3566032"/>
              <a:gd name="connsiteX40" fmla="*/ 4478908 w 9359900"/>
              <a:gd name="connsiteY40" fmla="*/ 3120751 h 3566032"/>
              <a:gd name="connsiteX41" fmla="*/ 3902844 w 9359900"/>
              <a:gd name="connsiteY41" fmla="*/ 3048743 h 3566032"/>
              <a:gd name="connsiteX42" fmla="*/ 3686820 w 9359900"/>
              <a:gd name="connsiteY42" fmla="*/ 2976735 h 3566032"/>
              <a:gd name="connsiteX43" fmla="*/ 3038748 w 9359900"/>
              <a:gd name="connsiteY43" fmla="*/ 2904727 h 3566032"/>
              <a:gd name="connsiteX44" fmla="*/ 2678708 w 9359900"/>
              <a:gd name="connsiteY44" fmla="*/ 2832719 h 3566032"/>
              <a:gd name="connsiteX45" fmla="*/ 302444 w 9359900"/>
              <a:gd name="connsiteY45" fmla="*/ 2976735 h 3566032"/>
              <a:gd name="connsiteX0" fmla="*/ 0 w 9359900"/>
              <a:gd name="connsiteY0" fmla="*/ 0 h 3566032"/>
              <a:gd name="connsiteX1" fmla="*/ 254000 w 9359900"/>
              <a:gd name="connsiteY1" fmla="*/ 177800 h 3566032"/>
              <a:gd name="connsiteX2" fmla="*/ 482600 w 9359900"/>
              <a:gd name="connsiteY2" fmla="*/ 165100 h 3566032"/>
              <a:gd name="connsiteX3" fmla="*/ 762000 w 9359900"/>
              <a:gd name="connsiteY3" fmla="*/ 495300 h 3566032"/>
              <a:gd name="connsiteX4" fmla="*/ 914400 w 9359900"/>
              <a:gd name="connsiteY4" fmla="*/ 469900 h 3566032"/>
              <a:gd name="connsiteX5" fmla="*/ 1625600 w 9359900"/>
              <a:gd name="connsiteY5" fmla="*/ 1016000 h 3566032"/>
              <a:gd name="connsiteX6" fmla="*/ 1765300 w 9359900"/>
              <a:gd name="connsiteY6" fmla="*/ 990600 h 3566032"/>
              <a:gd name="connsiteX7" fmla="*/ 1968500 w 9359900"/>
              <a:gd name="connsiteY7" fmla="*/ 977900 h 3566032"/>
              <a:gd name="connsiteX8" fmla="*/ 2108200 w 9359900"/>
              <a:gd name="connsiteY8" fmla="*/ 812800 h 3566032"/>
              <a:gd name="connsiteX9" fmla="*/ 2082800 w 9359900"/>
              <a:gd name="connsiteY9" fmla="*/ 660400 h 3566032"/>
              <a:gd name="connsiteX10" fmla="*/ 2120900 w 9359900"/>
              <a:gd name="connsiteY10" fmla="*/ 558800 h 3566032"/>
              <a:gd name="connsiteX11" fmla="*/ 2616200 w 9359900"/>
              <a:gd name="connsiteY11" fmla="*/ 266700 h 3566032"/>
              <a:gd name="connsiteX12" fmla="*/ 2933700 w 9359900"/>
              <a:gd name="connsiteY12" fmla="*/ 812800 h 3566032"/>
              <a:gd name="connsiteX13" fmla="*/ 3149600 w 9359900"/>
              <a:gd name="connsiteY13" fmla="*/ 1054100 h 3566032"/>
              <a:gd name="connsiteX14" fmla="*/ 3470795 w 9359900"/>
              <a:gd name="connsiteY14" fmla="*/ 1032520 h 3566032"/>
              <a:gd name="connsiteX15" fmla="*/ 3614811 w 9359900"/>
              <a:gd name="connsiteY15" fmla="*/ 888504 h 3566032"/>
              <a:gd name="connsiteX16" fmla="*/ 3974851 w 9359900"/>
              <a:gd name="connsiteY16" fmla="*/ 888504 h 3566032"/>
              <a:gd name="connsiteX17" fmla="*/ 4262883 w 9359900"/>
              <a:gd name="connsiteY17" fmla="*/ 384448 h 3566032"/>
              <a:gd name="connsiteX18" fmla="*/ 4694931 w 9359900"/>
              <a:gd name="connsiteY18" fmla="*/ 384448 h 3566032"/>
              <a:gd name="connsiteX19" fmla="*/ 5126979 w 9359900"/>
              <a:gd name="connsiteY19" fmla="*/ 312440 h 3566032"/>
              <a:gd name="connsiteX20" fmla="*/ 6135091 w 9359900"/>
              <a:gd name="connsiteY20" fmla="*/ 312440 h 3566032"/>
              <a:gd name="connsiteX21" fmla="*/ 6423123 w 9359900"/>
              <a:gd name="connsiteY21" fmla="*/ 96416 h 3566032"/>
              <a:gd name="connsiteX22" fmla="*/ 6855172 w 9359900"/>
              <a:gd name="connsiteY22" fmla="*/ 672479 h 3566032"/>
              <a:gd name="connsiteX23" fmla="*/ 7359228 w 9359900"/>
              <a:gd name="connsiteY23" fmla="*/ 1032519 h 3566032"/>
              <a:gd name="connsiteX24" fmla="*/ 8079308 w 9359900"/>
              <a:gd name="connsiteY24" fmla="*/ 1104527 h 3566032"/>
              <a:gd name="connsiteX25" fmla="*/ 8367340 w 9359900"/>
              <a:gd name="connsiteY25" fmla="*/ 1392559 h 3566032"/>
              <a:gd name="connsiteX26" fmla="*/ 9359900 w 9359900"/>
              <a:gd name="connsiteY26" fmla="*/ 1752599 h 3566032"/>
              <a:gd name="connsiteX27" fmla="*/ 9359900 w 9359900"/>
              <a:gd name="connsiteY27" fmla="*/ 2976735 h 3566032"/>
              <a:gd name="connsiteX28" fmla="*/ 9087420 w 9359900"/>
              <a:gd name="connsiteY28" fmla="*/ 2976735 h 3566032"/>
              <a:gd name="connsiteX29" fmla="*/ 8799388 w 9359900"/>
              <a:gd name="connsiteY29" fmla="*/ 2976735 h 3566032"/>
              <a:gd name="connsiteX30" fmla="*/ 8583364 w 9359900"/>
              <a:gd name="connsiteY30" fmla="*/ 2904727 h 3566032"/>
              <a:gd name="connsiteX31" fmla="*/ 8151316 w 9359900"/>
              <a:gd name="connsiteY31" fmla="*/ 2760711 h 3566032"/>
              <a:gd name="connsiteX32" fmla="*/ 7719268 w 9359900"/>
              <a:gd name="connsiteY32" fmla="*/ 2688703 h 3566032"/>
              <a:gd name="connsiteX33" fmla="*/ 7503244 w 9359900"/>
              <a:gd name="connsiteY33" fmla="*/ 2688703 h 3566032"/>
              <a:gd name="connsiteX34" fmla="*/ 7359228 w 9359900"/>
              <a:gd name="connsiteY34" fmla="*/ 2904727 h 3566032"/>
              <a:gd name="connsiteX35" fmla="*/ 6927180 w 9359900"/>
              <a:gd name="connsiteY35" fmla="*/ 2976735 h 3566032"/>
              <a:gd name="connsiteX36" fmla="*/ 6639148 w 9359900"/>
              <a:gd name="connsiteY36" fmla="*/ 2976735 h 3566032"/>
              <a:gd name="connsiteX37" fmla="*/ 6351116 w 9359900"/>
              <a:gd name="connsiteY37" fmla="*/ 3120751 h 3566032"/>
              <a:gd name="connsiteX38" fmla="*/ 5631036 w 9359900"/>
              <a:gd name="connsiteY38" fmla="*/ 3480791 h 3566032"/>
              <a:gd name="connsiteX39" fmla="*/ 5198988 w 9359900"/>
              <a:gd name="connsiteY39" fmla="*/ 3408783 h 3566032"/>
              <a:gd name="connsiteX40" fmla="*/ 4478908 w 9359900"/>
              <a:gd name="connsiteY40" fmla="*/ 3120751 h 3566032"/>
              <a:gd name="connsiteX41" fmla="*/ 3902844 w 9359900"/>
              <a:gd name="connsiteY41" fmla="*/ 3048743 h 3566032"/>
              <a:gd name="connsiteX42" fmla="*/ 3686820 w 9359900"/>
              <a:gd name="connsiteY42" fmla="*/ 2976735 h 3566032"/>
              <a:gd name="connsiteX43" fmla="*/ 3038748 w 9359900"/>
              <a:gd name="connsiteY43" fmla="*/ 2904727 h 3566032"/>
              <a:gd name="connsiteX44" fmla="*/ 2678708 w 9359900"/>
              <a:gd name="connsiteY44" fmla="*/ 2832719 h 3566032"/>
              <a:gd name="connsiteX45" fmla="*/ 2464729 w 9359900"/>
              <a:gd name="connsiteY45" fmla="*/ 2846534 h 3566032"/>
              <a:gd name="connsiteX46" fmla="*/ 302444 w 9359900"/>
              <a:gd name="connsiteY46" fmla="*/ 2976735 h 3566032"/>
              <a:gd name="connsiteX0" fmla="*/ 0 w 9359900"/>
              <a:gd name="connsiteY0" fmla="*/ 0 h 3566032"/>
              <a:gd name="connsiteX1" fmla="*/ 254000 w 9359900"/>
              <a:gd name="connsiteY1" fmla="*/ 177800 h 3566032"/>
              <a:gd name="connsiteX2" fmla="*/ 482600 w 9359900"/>
              <a:gd name="connsiteY2" fmla="*/ 165100 h 3566032"/>
              <a:gd name="connsiteX3" fmla="*/ 762000 w 9359900"/>
              <a:gd name="connsiteY3" fmla="*/ 495300 h 3566032"/>
              <a:gd name="connsiteX4" fmla="*/ 914400 w 9359900"/>
              <a:gd name="connsiteY4" fmla="*/ 469900 h 3566032"/>
              <a:gd name="connsiteX5" fmla="*/ 1625600 w 9359900"/>
              <a:gd name="connsiteY5" fmla="*/ 1016000 h 3566032"/>
              <a:gd name="connsiteX6" fmla="*/ 1765300 w 9359900"/>
              <a:gd name="connsiteY6" fmla="*/ 990600 h 3566032"/>
              <a:gd name="connsiteX7" fmla="*/ 1968500 w 9359900"/>
              <a:gd name="connsiteY7" fmla="*/ 977900 h 3566032"/>
              <a:gd name="connsiteX8" fmla="*/ 2108200 w 9359900"/>
              <a:gd name="connsiteY8" fmla="*/ 812800 h 3566032"/>
              <a:gd name="connsiteX9" fmla="*/ 2082800 w 9359900"/>
              <a:gd name="connsiteY9" fmla="*/ 660400 h 3566032"/>
              <a:gd name="connsiteX10" fmla="*/ 2120900 w 9359900"/>
              <a:gd name="connsiteY10" fmla="*/ 558800 h 3566032"/>
              <a:gd name="connsiteX11" fmla="*/ 2616200 w 9359900"/>
              <a:gd name="connsiteY11" fmla="*/ 266700 h 3566032"/>
              <a:gd name="connsiteX12" fmla="*/ 2933700 w 9359900"/>
              <a:gd name="connsiteY12" fmla="*/ 812800 h 3566032"/>
              <a:gd name="connsiteX13" fmla="*/ 3149600 w 9359900"/>
              <a:gd name="connsiteY13" fmla="*/ 1054100 h 3566032"/>
              <a:gd name="connsiteX14" fmla="*/ 3470795 w 9359900"/>
              <a:gd name="connsiteY14" fmla="*/ 1032520 h 3566032"/>
              <a:gd name="connsiteX15" fmla="*/ 3614811 w 9359900"/>
              <a:gd name="connsiteY15" fmla="*/ 888504 h 3566032"/>
              <a:gd name="connsiteX16" fmla="*/ 3974851 w 9359900"/>
              <a:gd name="connsiteY16" fmla="*/ 888504 h 3566032"/>
              <a:gd name="connsiteX17" fmla="*/ 4262883 w 9359900"/>
              <a:gd name="connsiteY17" fmla="*/ 384448 h 3566032"/>
              <a:gd name="connsiteX18" fmla="*/ 4694931 w 9359900"/>
              <a:gd name="connsiteY18" fmla="*/ 384448 h 3566032"/>
              <a:gd name="connsiteX19" fmla="*/ 5126979 w 9359900"/>
              <a:gd name="connsiteY19" fmla="*/ 312440 h 3566032"/>
              <a:gd name="connsiteX20" fmla="*/ 6135091 w 9359900"/>
              <a:gd name="connsiteY20" fmla="*/ 312440 h 3566032"/>
              <a:gd name="connsiteX21" fmla="*/ 6423123 w 9359900"/>
              <a:gd name="connsiteY21" fmla="*/ 96416 h 3566032"/>
              <a:gd name="connsiteX22" fmla="*/ 6855172 w 9359900"/>
              <a:gd name="connsiteY22" fmla="*/ 672479 h 3566032"/>
              <a:gd name="connsiteX23" fmla="*/ 7359228 w 9359900"/>
              <a:gd name="connsiteY23" fmla="*/ 1032519 h 3566032"/>
              <a:gd name="connsiteX24" fmla="*/ 8079308 w 9359900"/>
              <a:gd name="connsiteY24" fmla="*/ 1104527 h 3566032"/>
              <a:gd name="connsiteX25" fmla="*/ 8367340 w 9359900"/>
              <a:gd name="connsiteY25" fmla="*/ 1392559 h 3566032"/>
              <a:gd name="connsiteX26" fmla="*/ 9359900 w 9359900"/>
              <a:gd name="connsiteY26" fmla="*/ 1752599 h 3566032"/>
              <a:gd name="connsiteX27" fmla="*/ 9359900 w 9359900"/>
              <a:gd name="connsiteY27" fmla="*/ 2976735 h 3566032"/>
              <a:gd name="connsiteX28" fmla="*/ 9087420 w 9359900"/>
              <a:gd name="connsiteY28" fmla="*/ 2976735 h 3566032"/>
              <a:gd name="connsiteX29" fmla="*/ 8799388 w 9359900"/>
              <a:gd name="connsiteY29" fmla="*/ 2976735 h 3566032"/>
              <a:gd name="connsiteX30" fmla="*/ 8583364 w 9359900"/>
              <a:gd name="connsiteY30" fmla="*/ 2904727 h 3566032"/>
              <a:gd name="connsiteX31" fmla="*/ 8151316 w 9359900"/>
              <a:gd name="connsiteY31" fmla="*/ 2760711 h 3566032"/>
              <a:gd name="connsiteX32" fmla="*/ 7719268 w 9359900"/>
              <a:gd name="connsiteY32" fmla="*/ 2688703 h 3566032"/>
              <a:gd name="connsiteX33" fmla="*/ 7503244 w 9359900"/>
              <a:gd name="connsiteY33" fmla="*/ 2688703 h 3566032"/>
              <a:gd name="connsiteX34" fmla="*/ 7359228 w 9359900"/>
              <a:gd name="connsiteY34" fmla="*/ 2904727 h 3566032"/>
              <a:gd name="connsiteX35" fmla="*/ 6927180 w 9359900"/>
              <a:gd name="connsiteY35" fmla="*/ 2976735 h 3566032"/>
              <a:gd name="connsiteX36" fmla="*/ 6639148 w 9359900"/>
              <a:gd name="connsiteY36" fmla="*/ 2976735 h 3566032"/>
              <a:gd name="connsiteX37" fmla="*/ 6351116 w 9359900"/>
              <a:gd name="connsiteY37" fmla="*/ 3120751 h 3566032"/>
              <a:gd name="connsiteX38" fmla="*/ 5631036 w 9359900"/>
              <a:gd name="connsiteY38" fmla="*/ 3480791 h 3566032"/>
              <a:gd name="connsiteX39" fmla="*/ 5198988 w 9359900"/>
              <a:gd name="connsiteY39" fmla="*/ 3408783 h 3566032"/>
              <a:gd name="connsiteX40" fmla="*/ 4478908 w 9359900"/>
              <a:gd name="connsiteY40" fmla="*/ 3120751 h 3566032"/>
              <a:gd name="connsiteX41" fmla="*/ 3902844 w 9359900"/>
              <a:gd name="connsiteY41" fmla="*/ 3048743 h 3566032"/>
              <a:gd name="connsiteX42" fmla="*/ 3686820 w 9359900"/>
              <a:gd name="connsiteY42" fmla="*/ 2976735 h 3566032"/>
              <a:gd name="connsiteX43" fmla="*/ 3038748 w 9359900"/>
              <a:gd name="connsiteY43" fmla="*/ 2904727 h 3566032"/>
              <a:gd name="connsiteX44" fmla="*/ 2678708 w 9359900"/>
              <a:gd name="connsiteY44" fmla="*/ 2832719 h 3566032"/>
              <a:gd name="connsiteX45" fmla="*/ 2464729 w 9359900"/>
              <a:gd name="connsiteY45" fmla="*/ 2846534 h 3566032"/>
              <a:gd name="connsiteX46" fmla="*/ 302444 w 9359900"/>
              <a:gd name="connsiteY46" fmla="*/ 2976735 h 3566032"/>
              <a:gd name="connsiteX0" fmla="*/ 0 w 9359900"/>
              <a:gd name="connsiteY0" fmla="*/ 0 h 3566032"/>
              <a:gd name="connsiteX1" fmla="*/ 254000 w 9359900"/>
              <a:gd name="connsiteY1" fmla="*/ 177800 h 3566032"/>
              <a:gd name="connsiteX2" fmla="*/ 482600 w 9359900"/>
              <a:gd name="connsiteY2" fmla="*/ 165100 h 3566032"/>
              <a:gd name="connsiteX3" fmla="*/ 762000 w 9359900"/>
              <a:gd name="connsiteY3" fmla="*/ 495300 h 3566032"/>
              <a:gd name="connsiteX4" fmla="*/ 914400 w 9359900"/>
              <a:gd name="connsiteY4" fmla="*/ 469900 h 3566032"/>
              <a:gd name="connsiteX5" fmla="*/ 1625600 w 9359900"/>
              <a:gd name="connsiteY5" fmla="*/ 1016000 h 3566032"/>
              <a:gd name="connsiteX6" fmla="*/ 1765300 w 9359900"/>
              <a:gd name="connsiteY6" fmla="*/ 990600 h 3566032"/>
              <a:gd name="connsiteX7" fmla="*/ 1968500 w 9359900"/>
              <a:gd name="connsiteY7" fmla="*/ 977900 h 3566032"/>
              <a:gd name="connsiteX8" fmla="*/ 2108200 w 9359900"/>
              <a:gd name="connsiteY8" fmla="*/ 812800 h 3566032"/>
              <a:gd name="connsiteX9" fmla="*/ 2082800 w 9359900"/>
              <a:gd name="connsiteY9" fmla="*/ 660400 h 3566032"/>
              <a:gd name="connsiteX10" fmla="*/ 2120900 w 9359900"/>
              <a:gd name="connsiteY10" fmla="*/ 558800 h 3566032"/>
              <a:gd name="connsiteX11" fmla="*/ 2616200 w 9359900"/>
              <a:gd name="connsiteY11" fmla="*/ 266700 h 3566032"/>
              <a:gd name="connsiteX12" fmla="*/ 2933700 w 9359900"/>
              <a:gd name="connsiteY12" fmla="*/ 812800 h 3566032"/>
              <a:gd name="connsiteX13" fmla="*/ 3149600 w 9359900"/>
              <a:gd name="connsiteY13" fmla="*/ 1054100 h 3566032"/>
              <a:gd name="connsiteX14" fmla="*/ 3470795 w 9359900"/>
              <a:gd name="connsiteY14" fmla="*/ 1032520 h 3566032"/>
              <a:gd name="connsiteX15" fmla="*/ 3614811 w 9359900"/>
              <a:gd name="connsiteY15" fmla="*/ 888504 h 3566032"/>
              <a:gd name="connsiteX16" fmla="*/ 3974851 w 9359900"/>
              <a:gd name="connsiteY16" fmla="*/ 888504 h 3566032"/>
              <a:gd name="connsiteX17" fmla="*/ 4262883 w 9359900"/>
              <a:gd name="connsiteY17" fmla="*/ 384448 h 3566032"/>
              <a:gd name="connsiteX18" fmla="*/ 4694931 w 9359900"/>
              <a:gd name="connsiteY18" fmla="*/ 384448 h 3566032"/>
              <a:gd name="connsiteX19" fmla="*/ 5126979 w 9359900"/>
              <a:gd name="connsiteY19" fmla="*/ 312440 h 3566032"/>
              <a:gd name="connsiteX20" fmla="*/ 6135091 w 9359900"/>
              <a:gd name="connsiteY20" fmla="*/ 312440 h 3566032"/>
              <a:gd name="connsiteX21" fmla="*/ 6423123 w 9359900"/>
              <a:gd name="connsiteY21" fmla="*/ 96416 h 3566032"/>
              <a:gd name="connsiteX22" fmla="*/ 6855172 w 9359900"/>
              <a:gd name="connsiteY22" fmla="*/ 672479 h 3566032"/>
              <a:gd name="connsiteX23" fmla="*/ 7359228 w 9359900"/>
              <a:gd name="connsiteY23" fmla="*/ 1032519 h 3566032"/>
              <a:gd name="connsiteX24" fmla="*/ 8079308 w 9359900"/>
              <a:gd name="connsiteY24" fmla="*/ 1104527 h 3566032"/>
              <a:gd name="connsiteX25" fmla="*/ 8367340 w 9359900"/>
              <a:gd name="connsiteY25" fmla="*/ 1392559 h 3566032"/>
              <a:gd name="connsiteX26" fmla="*/ 9359900 w 9359900"/>
              <a:gd name="connsiteY26" fmla="*/ 1752599 h 3566032"/>
              <a:gd name="connsiteX27" fmla="*/ 9359900 w 9359900"/>
              <a:gd name="connsiteY27" fmla="*/ 2976735 h 3566032"/>
              <a:gd name="connsiteX28" fmla="*/ 9087420 w 9359900"/>
              <a:gd name="connsiteY28" fmla="*/ 2976735 h 3566032"/>
              <a:gd name="connsiteX29" fmla="*/ 8799388 w 9359900"/>
              <a:gd name="connsiteY29" fmla="*/ 2976735 h 3566032"/>
              <a:gd name="connsiteX30" fmla="*/ 8583364 w 9359900"/>
              <a:gd name="connsiteY30" fmla="*/ 2904727 h 3566032"/>
              <a:gd name="connsiteX31" fmla="*/ 8151316 w 9359900"/>
              <a:gd name="connsiteY31" fmla="*/ 2760711 h 3566032"/>
              <a:gd name="connsiteX32" fmla="*/ 7719268 w 9359900"/>
              <a:gd name="connsiteY32" fmla="*/ 2688703 h 3566032"/>
              <a:gd name="connsiteX33" fmla="*/ 7503244 w 9359900"/>
              <a:gd name="connsiteY33" fmla="*/ 2688703 h 3566032"/>
              <a:gd name="connsiteX34" fmla="*/ 7359228 w 9359900"/>
              <a:gd name="connsiteY34" fmla="*/ 2904727 h 3566032"/>
              <a:gd name="connsiteX35" fmla="*/ 6927180 w 9359900"/>
              <a:gd name="connsiteY35" fmla="*/ 2976735 h 3566032"/>
              <a:gd name="connsiteX36" fmla="*/ 6639148 w 9359900"/>
              <a:gd name="connsiteY36" fmla="*/ 2976735 h 3566032"/>
              <a:gd name="connsiteX37" fmla="*/ 6351116 w 9359900"/>
              <a:gd name="connsiteY37" fmla="*/ 3120751 h 3566032"/>
              <a:gd name="connsiteX38" fmla="*/ 5631036 w 9359900"/>
              <a:gd name="connsiteY38" fmla="*/ 3480791 h 3566032"/>
              <a:gd name="connsiteX39" fmla="*/ 5198988 w 9359900"/>
              <a:gd name="connsiteY39" fmla="*/ 3408783 h 3566032"/>
              <a:gd name="connsiteX40" fmla="*/ 4478908 w 9359900"/>
              <a:gd name="connsiteY40" fmla="*/ 3120751 h 3566032"/>
              <a:gd name="connsiteX41" fmla="*/ 3902844 w 9359900"/>
              <a:gd name="connsiteY41" fmla="*/ 3048743 h 3566032"/>
              <a:gd name="connsiteX42" fmla="*/ 3686820 w 9359900"/>
              <a:gd name="connsiteY42" fmla="*/ 2976735 h 3566032"/>
              <a:gd name="connsiteX43" fmla="*/ 3038748 w 9359900"/>
              <a:gd name="connsiteY43" fmla="*/ 2904727 h 3566032"/>
              <a:gd name="connsiteX44" fmla="*/ 2678708 w 9359900"/>
              <a:gd name="connsiteY44" fmla="*/ 2832719 h 3566032"/>
              <a:gd name="connsiteX45" fmla="*/ 2464729 w 9359900"/>
              <a:gd name="connsiteY45" fmla="*/ 2846534 h 3566032"/>
              <a:gd name="connsiteX46" fmla="*/ 302444 w 9359900"/>
              <a:gd name="connsiteY46" fmla="*/ 2976735 h 3566032"/>
              <a:gd name="connsiteX0" fmla="*/ 0 w 9359900"/>
              <a:gd name="connsiteY0" fmla="*/ 0 h 3566032"/>
              <a:gd name="connsiteX1" fmla="*/ 254000 w 9359900"/>
              <a:gd name="connsiteY1" fmla="*/ 177800 h 3566032"/>
              <a:gd name="connsiteX2" fmla="*/ 482600 w 9359900"/>
              <a:gd name="connsiteY2" fmla="*/ 165100 h 3566032"/>
              <a:gd name="connsiteX3" fmla="*/ 762000 w 9359900"/>
              <a:gd name="connsiteY3" fmla="*/ 495300 h 3566032"/>
              <a:gd name="connsiteX4" fmla="*/ 914400 w 9359900"/>
              <a:gd name="connsiteY4" fmla="*/ 469900 h 3566032"/>
              <a:gd name="connsiteX5" fmla="*/ 1625600 w 9359900"/>
              <a:gd name="connsiteY5" fmla="*/ 1016000 h 3566032"/>
              <a:gd name="connsiteX6" fmla="*/ 1765300 w 9359900"/>
              <a:gd name="connsiteY6" fmla="*/ 990600 h 3566032"/>
              <a:gd name="connsiteX7" fmla="*/ 1968500 w 9359900"/>
              <a:gd name="connsiteY7" fmla="*/ 977900 h 3566032"/>
              <a:gd name="connsiteX8" fmla="*/ 2108200 w 9359900"/>
              <a:gd name="connsiteY8" fmla="*/ 812800 h 3566032"/>
              <a:gd name="connsiteX9" fmla="*/ 2082800 w 9359900"/>
              <a:gd name="connsiteY9" fmla="*/ 660400 h 3566032"/>
              <a:gd name="connsiteX10" fmla="*/ 2120900 w 9359900"/>
              <a:gd name="connsiteY10" fmla="*/ 558800 h 3566032"/>
              <a:gd name="connsiteX11" fmla="*/ 2616200 w 9359900"/>
              <a:gd name="connsiteY11" fmla="*/ 266700 h 3566032"/>
              <a:gd name="connsiteX12" fmla="*/ 2933700 w 9359900"/>
              <a:gd name="connsiteY12" fmla="*/ 812800 h 3566032"/>
              <a:gd name="connsiteX13" fmla="*/ 3149600 w 9359900"/>
              <a:gd name="connsiteY13" fmla="*/ 1054100 h 3566032"/>
              <a:gd name="connsiteX14" fmla="*/ 3470795 w 9359900"/>
              <a:gd name="connsiteY14" fmla="*/ 1032520 h 3566032"/>
              <a:gd name="connsiteX15" fmla="*/ 3614811 w 9359900"/>
              <a:gd name="connsiteY15" fmla="*/ 888504 h 3566032"/>
              <a:gd name="connsiteX16" fmla="*/ 3974851 w 9359900"/>
              <a:gd name="connsiteY16" fmla="*/ 888504 h 3566032"/>
              <a:gd name="connsiteX17" fmla="*/ 4262883 w 9359900"/>
              <a:gd name="connsiteY17" fmla="*/ 384448 h 3566032"/>
              <a:gd name="connsiteX18" fmla="*/ 4694931 w 9359900"/>
              <a:gd name="connsiteY18" fmla="*/ 384448 h 3566032"/>
              <a:gd name="connsiteX19" fmla="*/ 5126979 w 9359900"/>
              <a:gd name="connsiteY19" fmla="*/ 312440 h 3566032"/>
              <a:gd name="connsiteX20" fmla="*/ 6135091 w 9359900"/>
              <a:gd name="connsiteY20" fmla="*/ 312440 h 3566032"/>
              <a:gd name="connsiteX21" fmla="*/ 6423123 w 9359900"/>
              <a:gd name="connsiteY21" fmla="*/ 96416 h 3566032"/>
              <a:gd name="connsiteX22" fmla="*/ 6855172 w 9359900"/>
              <a:gd name="connsiteY22" fmla="*/ 672479 h 3566032"/>
              <a:gd name="connsiteX23" fmla="*/ 7359228 w 9359900"/>
              <a:gd name="connsiteY23" fmla="*/ 1032519 h 3566032"/>
              <a:gd name="connsiteX24" fmla="*/ 8079308 w 9359900"/>
              <a:gd name="connsiteY24" fmla="*/ 1104527 h 3566032"/>
              <a:gd name="connsiteX25" fmla="*/ 8367340 w 9359900"/>
              <a:gd name="connsiteY25" fmla="*/ 1392559 h 3566032"/>
              <a:gd name="connsiteX26" fmla="*/ 9359900 w 9359900"/>
              <a:gd name="connsiteY26" fmla="*/ 1752599 h 3566032"/>
              <a:gd name="connsiteX27" fmla="*/ 9359900 w 9359900"/>
              <a:gd name="connsiteY27" fmla="*/ 2976735 h 3566032"/>
              <a:gd name="connsiteX28" fmla="*/ 9087420 w 9359900"/>
              <a:gd name="connsiteY28" fmla="*/ 2976735 h 3566032"/>
              <a:gd name="connsiteX29" fmla="*/ 8799388 w 9359900"/>
              <a:gd name="connsiteY29" fmla="*/ 2976735 h 3566032"/>
              <a:gd name="connsiteX30" fmla="*/ 8583364 w 9359900"/>
              <a:gd name="connsiteY30" fmla="*/ 2904727 h 3566032"/>
              <a:gd name="connsiteX31" fmla="*/ 8151316 w 9359900"/>
              <a:gd name="connsiteY31" fmla="*/ 2760711 h 3566032"/>
              <a:gd name="connsiteX32" fmla="*/ 7719268 w 9359900"/>
              <a:gd name="connsiteY32" fmla="*/ 2688703 h 3566032"/>
              <a:gd name="connsiteX33" fmla="*/ 7503244 w 9359900"/>
              <a:gd name="connsiteY33" fmla="*/ 2688703 h 3566032"/>
              <a:gd name="connsiteX34" fmla="*/ 7359228 w 9359900"/>
              <a:gd name="connsiteY34" fmla="*/ 2904727 h 3566032"/>
              <a:gd name="connsiteX35" fmla="*/ 6927180 w 9359900"/>
              <a:gd name="connsiteY35" fmla="*/ 2976735 h 3566032"/>
              <a:gd name="connsiteX36" fmla="*/ 6639148 w 9359900"/>
              <a:gd name="connsiteY36" fmla="*/ 2976735 h 3566032"/>
              <a:gd name="connsiteX37" fmla="*/ 6351116 w 9359900"/>
              <a:gd name="connsiteY37" fmla="*/ 3120751 h 3566032"/>
              <a:gd name="connsiteX38" fmla="*/ 5631036 w 9359900"/>
              <a:gd name="connsiteY38" fmla="*/ 3480791 h 3566032"/>
              <a:gd name="connsiteX39" fmla="*/ 5198988 w 9359900"/>
              <a:gd name="connsiteY39" fmla="*/ 3408783 h 3566032"/>
              <a:gd name="connsiteX40" fmla="*/ 4478908 w 9359900"/>
              <a:gd name="connsiteY40" fmla="*/ 3120751 h 3566032"/>
              <a:gd name="connsiteX41" fmla="*/ 3902844 w 9359900"/>
              <a:gd name="connsiteY41" fmla="*/ 3048743 h 3566032"/>
              <a:gd name="connsiteX42" fmla="*/ 3686820 w 9359900"/>
              <a:gd name="connsiteY42" fmla="*/ 2976735 h 3566032"/>
              <a:gd name="connsiteX43" fmla="*/ 3038748 w 9359900"/>
              <a:gd name="connsiteY43" fmla="*/ 2904727 h 3566032"/>
              <a:gd name="connsiteX44" fmla="*/ 2678708 w 9359900"/>
              <a:gd name="connsiteY44" fmla="*/ 2832719 h 3566032"/>
              <a:gd name="connsiteX45" fmla="*/ 2390676 w 9359900"/>
              <a:gd name="connsiteY45" fmla="*/ 2760711 h 3566032"/>
              <a:gd name="connsiteX46" fmla="*/ 302444 w 9359900"/>
              <a:gd name="connsiteY46" fmla="*/ 2976735 h 3566032"/>
              <a:gd name="connsiteX0" fmla="*/ 0 w 9359900"/>
              <a:gd name="connsiteY0" fmla="*/ 0 h 3566032"/>
              <a:gd name="connsiteX1" fmla="*/ 254000 w 9359900"/>
              <a:gd name="connsiteY1" fmla="*/ 177800 h 3566032"/>
              <a:gd name="connsiteX2" fmla="*/ 482600 w 9359900"/>
              <a:gd name="connsiteY2" fmla="*/ 165100 h 3566032"/>
              <a:gd name="connsiteX3" fmla="*/ 762000 w 9359900"/>
              <a:gd name="connsiteY3" fmla="*/ 495300 h 3566032"/>
              <a:gd name="connsiteX4" fmla="*/ 914400 w 9359900"/>
              <a:gd name="connsiteY4" fmla="*/ 469900 h 3566032"/>
              <a:gd name="connsiteX5" fmla="*/ 1625600 w 9359900"/>
              <a:gd name="connsiteY5" fmla="*/ 1016000 h 3566032"/>
              <a:gd name="connsiteX6" fmla="*/ 1765300 w 9359900"/>
              <a:gd name="connsiteY6" fmla="*/ 990600 h 3566032"/>
              <a:gd name="connsiteX7" fmla="*/ 1968500 w 9359900"/>
              <a:gd name="connsiteY7" fmla="*/ 977900 h 3566032"/>
              <a:gd name="connsiteX8" fmla="*/ 2108200 w 9359900"/>
              <a:gd name="connsiteY8" fmla="*/ 812800 h 3566032"/>
              <a:gd name="connsiteX9" fmla="*/ 2082800 w 9359900"/>
              <a:gd name="connsiteY9" fmla="*/ 660400 h 3566032"/>
              <a:gd name="connsiteX10" fmla="*/ 2120900 w 9359900"/>
              <a:gd name="connsiteY10" fmla="*/ 558800 h 3566032"/>
              <a:gd name="connsiteX11" fmla="*/ 2616200 w 9359900"/>
              <a:gd name="connsiteY11" fmla="*/ 266700 h 3566032"/>
              <a:gd name="connsiteX12" fmla="*/ 2933700 w 9359900"/>
              <a:gd name="connsiteY12" fmla="*/ 812800 h 3566032"/>
              <a:gd name="connsiteX13" fmla="*/ 3149600 w 9359900"/>
              <a:gd name="connsiteY13" fmla="*/ 1054100 h 3566032"/>
              <a:gd name="connsiteX14" fmla="*/ 3470795 w 9359900"/>
              <a:gd name="connsiteY14" fmla="*/ 1032520 h 3566032"/>
              <a:gd name="connsiteX15" fmla="*/ 3614811 w 9359900"/>
              <a:gd name="connsiteY15" fmla="*/ 888504 h 3566032"/>
              <a:gd name="connsiteX16" fmla="*/ 3974851 w 9359900"/>
              <a:gd name="connsiteY16" fmla="*/ 888504 h 3566032"/>
              <a:gd name="connsiteX17" fmla="*/ 4262883 w 9359900"/>
              <a:gd name="connsiteY17" fmla="*/ 384448 h 3566032"/>
              <a:gd name="connsiteX18" fmla="*/ 4694931 w 9359900"/>
              <a:gd name="connsiteY18" fmla="*/ 384448 h 3566032"/>
              <a:gd name="connsiteX19" fmla="*/ 5126979 w 9359900"/>
              <a:gd name="connsiteY19" fmla="*/ 312440 h 3566032"/>
              <a:gd name="connsiteX20" fmla="*/ 6135091 w 9359900"/>
              <a:gd name="connsiteY20" fmla="*/ 312440 h 3566032"/>
              <a:gd name="connsiteX21" fmla="*/ 6423123 w 9359900"/>
              <a:gd name="connsiteY21" fmla="*/ 96416 h 3566032"/>
              <a:gd name="connsiteX22" fmla="*/ 6855172 w 9359900"/>
              <a:gd name="connsiteY22" fmla="*/ 672479 h 3566032"/>
              <a:gd name="connsiteX23" fmla="*/ 7359228 w 9359900"/>
              <a:gd name="connsiteY23" fmla="*/ 1032519 h 3566032"/>
              <a:gd name="connsiteX24" fmla="*/ 8079308 w 9359900"/>
              <a:gd name="connsiteY24" fmla="*/ 1104527 h 3566032"/>
              <a:gd name="connsiteX25" fmla="*/ 8367340 w 9359900"/>
              <a:gd name="connsiteY25" fmla="*/ 1392559 h 3566032"/>
              <a:gd name="connsiteX26" fmla="*/ 9359900 w 9359900"/>
              <a:gd name="connsiteY26" fmla="*/ 1752599 h 3566032"/>
              <a:gd name="connsiteX27" fmla="*/ 9359900 w 9359900"/>
              <a:gd name="connsiteY27" fmla="*/ 2976735 h 3566032"/>
              <a:gd name="connsiteX28" fmla="*/ 9087420 w 9359900"/>
              <a:gd name="connsiteY28" fmla="*/ 2976735 h 3566032"/>
              <a:gd name="connsiteX29" fmla="*/ 8799388 w 9359900"/>
              <a:gd name="connsiteY29" fmla="*/ 2976735 h 3566032"/>
              <a:gd name="connsiteX30" fmla="*/ 8583364 w 9359900"/>
              <a:gd name="connsiteY30" fmla="*/ 2904727 h 3566032"/>
              <a:gd name="connsiteX31" fmla="*/ 8151316 w 9359900"/>
              <a:gd name="connsiteY31" fmla="*/ 2760711 h 3566032"/>
              <a:gd name="connsiteX32" fmla="*/ 7719268 w 9359900"/>
              <a:gd name="connsiteY32" fmla="*/ 2688703 h 3566032"/>
              <a:gd name="connsiteX33" fmla="*/ 7503244 w 9359900"/>
              <a:gd name="connsiteY33" fmla="*/ 2688703 h 3566032"/>
              <a:gd name="connsiteX34" fmla="*/ 7359228 w 9359900"/>
              <a:gd name="connsiteY34" fmla="*/ 2904727 h 3566032"/>
              <a:gd name="connsiteX35" fmla="*/ 6927180 w 9359900"/>
              <a:gd name="connsiteY35" fmla="*/ 2976735 h 3566032"/>
              <a:gd name="connsiteX36" fmla="*/ 6639148 w 9359900"/>
              <a:gd name="connsiteY36" fmla="*/ 2976735 h 3566032"/>
              <a:gd name="connsiteX37" fmla="*/ 6351116 w 9359900"/>
              <a:gd name="connsiteY37" fmla="*/ 3120751 h 3566032"/>
              <a:gd name="connsiteX38" fmla="*/ 5631036 w 9359900"/>
              <a:gd name="connsiteY38" fmla="*/ 3480791 h 3566032"/>
              <a:gd name="connsiteX39" fmla="*/ 5198988 w 9359900"/>
              <a:gd name="connsiteY39" fmla="*/ 3408783 h 3566032"/>
              <a:gd name="connsiteX40" fmla="*/ 4478908 w 9359900"/>
              <a:gd name="connsiteY40" fmla="*/ 3120751 h 3566032"/>
              <a:gd name="connsiteX41" fmla="*/ 3902844 w 9359900"/>
              <a:gd name="connsiteY41" fmla="*/ 3048743 h 3566032"/>
              <a:gd name="connsiteX42" fmla="*/ 3686820 w 9359900"/>
              <a:gd name="connsiteY42" fmla="*/ 2976735 h 3566032"/>
              <a:gd name="connsiteX43" fmla="*/ 3038748 w 9359900"/>
              <a:gd name="connsiteY43" fmla="*/ 2904727 h 3566032"/>
              <a:gd name="connsiteX44" fmla="*/ 2678708 w 9359900"/>
              <a:gd name="connsiteY44" fmla="*/ 2832719 h 3566032"/>
              <a:gd name="connsiteX45" fmla="*/ 2390676 w 9359900"/>
              <a:gd name="connsiteY45" fmla="*/ 2760711 h 3566032"/>
              <a:gd name="connsiteX46" fmla="*/ 374452 w 9359900"/>
              <a:gd name="connsiteY46" fmla="*/ 2184647 h 3566032"/>
              <a:gd name="connsiteX0" fmla="*/ 0 w 9359900"/>
              <a:gd name="connsiteY0" fmla="*/ 0 h 3566032"/>
              <a:gd name="connsiteX1" fmla="*/ 254000 w 9359900"/>
              <a:gd name="connsiteY1" fmla="*/ 177800 h 3566032"/>
              <a:gd name="connsiteX2" fmla="*/ 482600 w 9359900"/>
              <a:gd name="connsiteY2" fmla="*/ 165100 h 3566032"/>
              <a:gd name="connsiteX3" fmla="*/ 762000 w 9359900"/>
              <a:gd name="connsiteY3" fmla="*/ 495300 h 3566032"/>
              <a:gd name="connsiteX4" fmla="*/ 914400 w 9359900"/>
              <a:gd name="connsiteY4" fmla="*/ 469900 h 3566032"/>
              <a:gd name="connsiteX5" fmla="*/ 1625600 w 9359900"/>
              <a:gd name="connsiteY5" fmla="*/ 1016000 h 3566032"/>
              <a:gd name="connsiteX6" fmla="*/ 1765300 w 9359900"/>
              <a:gd name="connsiteY6" fmla="*/ 990600 h 3566032"/>
              <a:gd name="connsiteX7" fmla="*/ 1968500 w 9359900"/>
              <a:gd name="connsiteY7" fmla="*/ 977900 h 3566032"/>
              <a:gd name="connsiteX8" fmla="*/ 2108200 w 9359900"/>
              <a:gd name="connsiteY8" fmla="*/ 812800 h 3566032"/>
              <a:gd name="connsiteX9" fmla="*/ 2082800 w 9359900"/>
              <a:gd name="connsiteY9" fmla="*/ 660400 h 3566032"/>
              <a:gd name="connsiteX10" fmla="*/ 2120900 w 9359900"/>
              <a:gd name="connsiteY10" fmla="*/ 558800 h 3566032"/>
              <a:gd name="connsiteX11" fmla="*/ 2616200 w 9359900"/>
              <a:gd name="connsiteY11" fmla="*/ 266700 h 3566032"/>
              <a:gd name="connsiteX12" fmla="*/ 2933700 w 9359900"/>
              <a:gd name="connsiteY12" fmla="*/ 812800 h 3566032"/>
              <a:gd name="connsiteX13" fmla="*/ 3149600 w 9359900"/>
              <a:gd name="connsiteY13" fmla="*/ 1054100 h 3566032"/>
              <a:gd name="connsiteX14" fmla="*/ 3470795 w 9359900"/>
              <a:gd name="connsiteY14" fmla="*/ 1032520 h 3566032"/>
              <a:gd name="connsiteX15" fmla="*/ 3614811 w 9359900"/>
              <a:gd name="connsiteY15" fmla="*/ 888504 h 3566032"/>
              <a:gd name="connsiteX16" fmla="*/ 3974851 w 9359900"/>
              <a:gd name="connsiteY16" fmla="*/ 888504 h 3566032"/>
              <a:gd name="connsiteX17" fmla="*/ 4262883 w 9359900"/>
              <a:gd name="connsiteY17" fmla="*/ 384448 h 3566032"/>
              <a:gd name="connsiteX18" fmla="*/ 4694931 w 9359900"/>
              <a:gd name="connsiteY18" fmla="*/ 384448 h 3566032"/>
              <a:gd name="connsiteX19" fmla="*/ 5126979 w 9359900"/>
              <a:gd name="connsiteY19" fmla="*/ 312440 h 3566032"/>
              <a:gd name="connsiteX20" fmla="*/ 6135091 w 9359900"/>
              <a:gd name="connsiteY20" fmla="*/ 312440 h 3566032"/>
              <a:gd name="connsiteX21" fmla="*/ 6423123 w 9359900"/>
              <a:gd name="connsiteY21" fmla="*/ 96416 h 3566032"/>
              <a:gd name="connsiteX22" fmla="*/ 6855172 w 9359900"/>
              <a:gd name="connsiteY22" fmla="*/ 672479 h 3566032"/>
              <a:gd name="connsiteX23" fmla="*/ 7359228 w 9359900"/>
              <a:gd name="connsiteY23" fmla="*/ 1032519 h 3566032"/>
              <a:gd name="connsiteX24" fmla="*/ 8079308 w 9359900"/>
              <a:gd name="connsiteY24" fmla="*/ 1104527 h 3566032"/>
              <a:gd name="connsiteX25" fmla="*/ 8367340 w 9359900"/>
              <a:gd name="connsiteY25" fmla="*/ 1392559 h 3566032"/>
              <a:gd name="connsiteX26" fmla="*/ 9359900 w 9359900"/>
              <a:gd name="connsiteY26" fmla="*/ 1752599 h 3566032"/>
              <a:gd name="connsiteX27" fmla="*/ 9359900 w 9359900"/>
              <a:gd name="connsiteY27" fmla="*/ 2976735 h 3566032"/>
              <a:gd name="connsiteX28" fmla="*/ 9087420 w 9359900"/>
              <a:gd name="connsiteY28" fmla="*/ 2976735 h 3566032"/>
              <a:gd name="connsiteX29" fmla="*/ 8799388 w 9359900"/>
              <a:gd name="connsiteY29" fmla="*/ 2976735 h 3566032"/>
              <a:gd name="connsiteX30" fmla="*/ 8583364 w 9359900"/>
              <a:gd name="connsiteY30" fmla="*/ 2904727 h 3566032"/>
              <a:gd name="connsiteX31" fmla="*/ 8151316 w 9359900"/>
              <a:gd name="connsiteY31" fmla="*/ 2760711 h 3566032"/>
              <a:gd name="connsiteX32" fmla="*/ 7719268 w 9359900"/>
              <a:gd name="connsiteY32" fmla="*/ 2688703 h 3566032"/>
              <a:gd name="connsiteX33" fmla="*/ 7503244 w 9359900"/>
              <a:gd name="connsiteY33" fmla="*/ 2688703 h 3566032"/>
              <a:gd name="connsiteX34" fmla="*/ 7359228 w 9359900"/>
              <a:gd name="connsiteY34" fmla="*/ 2904727 h 3566032"/>
              <a:gd name="connsiteX35" fmla="*/ 6927180 w 9359900"/>
              <a:gd name="connsiteY35" fmla="*/ 2976735 h 3566032"/>
              <a:gd name="connsiteX36" fmla="*/ 6639148 w 9359900"/>
              <a:gd name="connsiteY36" fmla="*/ 2976735 h 3566032"/>
              <a:gd name="connsiteX37" fmla="*/ 6351116 w 9359900"/>
              <a:gd name="connsiteY37" fmla="*/ 3120751 h 3566032"/>
              <a:gd name="connsiteX38" fmla="*/ 5631036 w 9359900"/>
              <a:gd name="connsiteY38" fmla="*/ 3480791 h 3566032"/>
              <a:gd name="connsiteX39" fmla="*/ 5198988 w 9359900"/>
              <a:gd name="connsiteY39" fmla="*/ 3408783 h 3566032"/>
              <a:gd name="connsiteX40" fmla="*/ 4478908 w 9359900"/>
              <a:gd name="connsiteY40" fmla="*/ 3120751 h 3566032"/>
              <a:gd name="connsiteX41" fmla="*/ 3902844 w 9359900"/>
              <a:gd name="connsiteY41" fmla="*/ 3048743 h 3566032"/>
              <a:gd name="connsiteX42" fmla="*/ 3686820 w 9359900"/>
              <a:gd name="connsiteY42" fmla="*/ 2976735 h 3566032"/>
              <a:gd name="connsiteX43" fmla="*/ 3038748 w 9359900"/>
              <a:gd name="connsiteY43" fmla="*/ 2904727 h 3566032"/>
              <a:gd name="connsiteX44" fmla="*/ 2678708 w 9359900"/>
              <a:gd name="connsiteY44" fmla="*/ 2832719 h 3566032"/>
              <a:gd name="connsiteX45" fmla="*/ 2390676 w 9359900"/>
              <a:gd name="connsiteY45" fmla="*/ 2760711 h 3566032"/>
              <a:gd name="connsiteX46" fmla="*/ 374452 w 9359900"/>
              <a:gd name="connsiteY46" fmla="*/ 2184647 h 3566032"/>
              <a:gd name="connsiteX0" fmla="*/ 0 w 9359900"/>
              <a:gd name="connsiteY0" fmla="*/ 0 h 3566032"/>
              <a:gd name="connsiteX1" fmla="*/ 254000 w 9359900"/>
              <a:gd name="connsiteY1" fmla="*/ 177800 h 3566032"/>
              <a:gd name="connsiteX2" fmla="*/ 482600 w 9359900"/>
              <a:gd name="connsiteY2" fmla="*/ 165100 h 3566032"/>
              <a:gd name="connsiteX3" fmla="*/ 762000 w 9359900"/>
              <a:gd name="connsiteY3" fmla="*/ 495300 h 3566032"/>
              <a:gd name="connsiteX4" fmla="*/ 914400 w 9359900"/>
              <a:gd name="connsiteY4" fmla="*/ 469900 h 3566032"/>
              <a:gd name="connsiteX5" fmla="*/ 1625600 w 9359900"/>
              <a:gd name="connsiteY5" fmla="*/ 1016000 h 3566032"/>
              <a:gd name="connsiteX6" fmla="*/ 1765300 w 9359900"/>
              <a:gd name="connsiteY6" fmla="*/ 990600 h 3566032"/>
              <a:gd name="connsiteX7" fmla="*/ 1968500 w 9359900"/>
              <a:gd name="connsiteY7" fmla="*/ 977900 h 3566032"/>
              <a:gd name="connsiteX8" fmla="*/ 2108200 w 9359900"/>
              <a:gd name="connsiteY8" fmla="*/ 812800 h 3566032"/>
              <a:gd name="connsiteX9" fmla="*/ 2082800 w 9359900"/>
              <a:gd name="connsiteY9" fmla="*/ 660400 h 3566032"/>
              <a:gd name="connsiteX10" fmla="*/ 2120900 w 9359900"/>
              <a:gd name="connsiteY10" fmla="*/ 558800 h 3566032"/>
              <a:gd name="connsiteX11" fmla="*/ 2616200 w 9359900"/>
              <a:gd name="connsiteY11" fmla="*/ 266700 h 3566032"/>
              <a:gd name="connsiteX12" fmla="*/ 2933700 w 9359900"/>
              <a:gd name="connsiteY12" fmla="*/ 812800 h 3566032"/>
              <a:gd name="connsiteX13" fmla="*/ 3149600 w 9359900"/>
              <a:gd name="connsiteY13" fmla="*/ 1054100 h 3566032"/>
              <a:gd name="connsiteX14" fmla="*/ 3470795 w 9359900"/>
              <a:gd name="connsiteY14" fmla="*/ 1032520 h 3566032"/>
              <a:gd name="connsiteX15" fmla="*/ 3614811 w 9359900"/>
              <a:gd name="connsiteY15" fmla="*/ 888504 h 3566032"/>
              <a:gd name="connsiteX16" fmla="*/ 3974851 w 9359900"/>
              <a:gd name="connsiteY16" fmla="*/ 888504 h 3566032"/>
              <a:gd name="connsiteX17" fmla="*/ 4262883 w 9359900"/>
              <a:gd name="connsiteY17" fmla="*/ 384448 h 3566032"/>
              <a:gd name="connsiteX18" fmla="*/ 4694931 w 9359900"/>
              <a:gd name="connsiteY18" fmla="*/ 384448 h 3566032"/>
              <a:gd name="connsiteX19" fmla="*/ 5126979 w 9359900"/>
              <a:gd name="connsiteY19" fmla="*/ 312440 h 3566032"/>
              <a:gd name="connsiteX20" fmla="*/ 6135091 w 9359900"/>
              <a:gd name="connsiteY20" fmla="*/ 312440 h 3566032"/>
              <a:gd name="connsiteX21" fmla="*/ 6423123 w 9359900"/>
              <a:gd name="connsiteY21" fmla="*/ 96416 h 3566032"/>
              <a:gd name="connsiteX22" fmla="*/ 6855172 w 9359900"/>
              <a:gd name="connsiteY22" fmla="*/ 672479 h 3566032"/>
              <a:gd name="connsiteX23" fmla="*/ 7359228 w 9359900"/>
              <a:gd name="connsiteY23" fmla="*/ 1032519 h 3566032"/>
              <a:gd name="connsiteX24" fmla="*/ 8079308 w 9359900"/>
              <a:gd name="connsiteY24" fmla="*/ 1104527 h 3566032"/>
              <a:gd name="connsiteX25" fmla="*/ 8367340 w 9359900"/>
              <a:gd name="connsiteY25" fmla="*/ 1392559 h 3566032"/>
              <a:gd name="connsiteX26" fmla="*/ 9359900 w 9359900"/>
              <a:gd name="connsiteY26" fmla="*/ 1752599 h 3566032"/>
              <a:gd name="connsiteX27" fmla="*/ 9359900 w 9359900"/>
              <a:gd name="connsiteY27" fmla="*/ 2976735 h 3566032"/>
              <a:gd name="connsiteX28" fmla="*/ 9087420 w 9359900"/>
              <a:gd name="connsiteY28" fmla="*/ 2976735 h 3566032"/>
              <a:gd name="connsiteX29" fmla="*/ 8799388 w 9359900"/>
              <a:gd name="connsiteY29" fmla="*/ 2976735 h 3566032"/>
              <a:gd name="connsiteX30" fmla="*/ 8583364 w 9359900"/>
              <a:gd name="connsiteY30" fmla="*/ 2904727 h 3566032"/>
              <a:gd name="connsiteX31" fmla="*/ 8151316 w 9359900"/>
              <a:gd name="connsiteY31" fmla="*/ 2760711 h 3566032"/>
              <a:gd name="connsiteX32" fmla="*/ 7719268 w 9359900"/>
              <a:gd name="connsiteY32" fmla="*/ 2688703 h 3566032"/>
              <a:gd name="connsiteX33" fmla="*/ 7503244 w 9359900"/>
              <a:gd name="connsiteY33" fmla="*/ 2688703 h 3566032"/>
              <a:gd name="connsiteX34" fmla="*/ 7359228 w 9359900"/>
              <a:gd name="connsiteY34" fmla="*/ 2904727 h 3566032"/>
              <a:gd name="connsiteX35" fmla="*/ 6927180 w 9359900"/>
              <a:gd name="connsiteY35" fmla="*/ 2976735 h 3566032"/>
              <a:gd name="connsiteX36" fmla="*/ 6639148 w 9359900"/>
              <a:gd name="connsiteY36" fmla="*/ 2976735 h 3566032"/>
              <a:gd name="connsiteX37" fmla="*/ 6351116 w 9359900"/>
              <a:gd name="connsiteY37" fmla="*/ 3120751 h 3566032"/>
              <a:gd name="connsiteX38" fmla="*/ 5631036 w 9359900"/>
              <a:gd name="connsiteY38" fmla="*/ 3480791 h 3566032"/>
              <a:gd name="connsiteX39" fmla="*/ 5198988 w 9359900"/>
              <a:gd name="connsiteY39" fmla="*/ 3408783 h 3566032"/>
              <a:gd name="connsiteX40" fmla="*/ 4478908 w 9359900"/>
              <a:gd name="connsiteY40" fmla="*/ 3120751 h 3566032"/>
              <a:gd name="connsiteX41" fmla="*/ 3902844 w 9359900"/>
              <a:gd name="connsiteY41" fmla="*/ 3048743 h 3566032"/>
              <a:gd name="connsiteX42" fmla="*/ 3686820 w 9359900"/>
              <a:gd name="connsiteY42" fmla="*/ 2976735 h 3566032"/>
              <a:gd name="connsiteX43" fmla="*/ 3038748 w 9359900"/>
              <a:gd name="connsiteY43" fmla="*/ 2904727 h 3566032"/>
              <a:gd name="connsiteX44" fmla="*/ 2678708 w 9359900"/>
              <a:gd name="connsiteY44" fmla="*/ 2832719 h 3566032"/>
              <a:gd name="connsiteX45" fmla="*/ 2390676 w 9359900"/>
              <a:gd name="connsiteY45" fmla="*/ 2760711 h 3566032"/>
              <a:gd name="connsiteX46" fmla="*/ 158428 w 9359900"/>
              <a:gd name="connsiteY46" fmla="*/ 1968623 h 3566032"/>
              <a:gd name="connsiteX0" fmla="*/ 0 w 9359900"/>
              <a:gd name="connsiteY0" fmla="*/ 0 h 3566032"/>
              <a:gd name="connsiteX1" fmla="*/ 254000 w 9359900"/>
              <a:gd name="connsiteY1" fmla="*/ 177800 h 3566032"/>
              <a:gd name="connsiteX2" fmla="*/ 482600 w 9359900"/>
              <a:gd name="connsiteY2" fmla="*/ 165100 h 3566032"/>
              <a:gd name="connsiteX3" fmla="*/ 762000 w 9359900"/>
              <a:gd name="connsiteY3" fmla="*/ 495300 h 3566032"/>
              <a:gd name="connsiteX4" fmla="*/ 914400 w 9359900"/>
              <a:gd name="connsiteY4" fmla="*/ 469900 h 3566032"/>
              <a:gd name="connsiteX5" fmla="*/ 1625600 w 9359900"/>
              <a:gd name="connsiteY5" fmla="*/ 1016000 h 3566032"/>
              <a:gd name="connsiteX6" fmla="*/ 1765300 w 9359900"/>
              <a:gd name="connsiteY6" fmla="*/ 990600 h 3566032"/>
              <a:gd name="connsiteX7" fmla="*/ 1968500 w 9359900"/>
              <a:gd name="connsiteY7" fmla="*/ 977900 h 3566032"/>
              <a:gd name="connsiteX8" fmla="*/ 2108200 w 9359900"/>
              <a:gd name="connsiteY8" fmla="*/ 812800 h 3566032"/>
              <a:gd name="connsiteX9" fmla="*/ 2082800 w 9359900"/>
              <a:gd name="connsiteY9" fmla="*/ 660400 h 3566032"/>
              <a:gd name="connsiteX10" fmla="*/ 2120900 w 9359900"/>
              <a:gd name="connsiteY10" fmla="*/ 558800 h 3566032"/>
              <a:gd name="connsiteX11" fmla="*/ 2616200 w 9359900"/>
              <a:gd name="connsiteY11" fmla="*/ 266700 h 3566032"/>
              <a:gd name="connsiteX12" fmla="*/ 2933700 w 9359900"/>
              <a:gd name="connsiteY12" fmla="*/ 812800 h 3566032"/>
              <a:gd name="connsiteX13" fmla="*/ 3149600 w 9359900"/>
              <a:gd name="connsiteY13" fmla="*/ 1054100 h 3566032"/>
              <a:gd name="connsiteX14" fmla="*/ 3470795 w 9359900"/>
              <a:gd name="connsiteY14" fmla="*/ 1032520 h 3566032"/>
              <a:gd name="connsiteX15" fmla="*/ 3614811 w 9359900"/>
              <a:gd name="connsiteY15" fmla="*/ 888504 h 3566032"/>
              <a:gd name="connsiteX16" fmla="*/ 3974851 w 9359900"/>
              <a:gd name="connsiteY16" fmla="*/ 888504 h 3566032"/>
              <a:gd name="connsiteX17" fmla="*/ 4262883 w 9359900"/>
              <a:gd name="connsiteY17" fmla="*/ 384448 h 3566032"/>
              <a:gd name="connsiteX18" fmla="*/ 4694931 w 9359900"/>
              <a:gd name="connsiteY18" fmla="*/ 384448 h 3566032"/>
              <a:gd name="connsiteX19" fmla="*/ 5126979 w 9359900"/>
              <a:gd name="connsiteY19" fmla="*/ 312440 h 3566032"/>
              <a:gd name="connsiteX20" fmla="*/ 6135091 w 9359900"/>
              <a:gd name="connsiteY20" fmla="*/ 312440 h 3566032"/>
              <a:gd name="connsiteX21" fmla="*/ 6423123 w 9359900"/>
              <a:gd name="connsiteY21" fmla="*/ 96416 h 3566032"/>
              <a:gd name="connsiteX22" fmla="*/ 6855172 w 9359900"/>
              <a:gd name="connsiteY22" fmla="*/ 672479 h 3566032"/>
              <a:gd name="connsiteX23" fmla="*/ 7359228 w 9359900"/>
              <a:gd name="connsiteY23" fmla="*/ 1032519 h 3566032"/>
              <a:gd name="connsiteX24" fmla="*/ 8079308 w 9359900"/>
              <a:gd name="connsiteY24" fmla="*/ 1104527 h 3566032"/>
              <a:gd name="connsiteX25" fmla="*/ 8367340 w 9359900"/>
              <a:gd name="connsiteY25" fmla="*/ 1392559 h 3566032"/>
              <a:gd name="connsiteX26" fmla="*/ 9359900 w 9359900"/>
              <a:gd name="connsiteY26" fmla="*/ 1752599 h 3566032"/>
              <a:gd name="connsiteX27" fmla="*/ 9359900 w 9359900"/>
              <a:gd name="connsiteY27" fmla="*/ 2976735 h 3566032"/>
              <a:gd name="connsiteX28" fmla="*/ 9087420 w 9359900"/>
              <a:gd name="connsiteY28" fmla="*/ 2976735 h 3566032"/>
              <a:gd name="connsiteX29" fmla="*/ 8799388 w 9359900"/>
              <a:gd name="connsiteY29" fmla="*/ 2976735 h 3566032"/>
              <a:gd name="connsiteX30" fmla="*/ 8583364 w 9359900"/>
              <a:gd name="connsiteY30" fmla="*/ 2904727 h 3566032"/>
              <a:gd name="connsiteX31" fmla="*/ 8151316 w 9359900"/>
              <a:gd name="connsiteY31" fmla="*/ 2760711 h 3566032"/>
              <a:gd name="connsiteX32" fmla="*/ 7719268 w 9359900"/>
              <a:gd name="connsiteY32" fmla="*/ 2688703 h 3566032"/>
              <a:gd name="connsiteX33" fmla="*/ 7503244 w 9359900"/>
              <a:gd name="connsiteY33" fmla="*/ 2688703 h 3566032"/>
              <a:gd name="connsiteX34" fmla="*/ 7359228 w 9359900"/>
              <a:gd name="connsiteY34" fmla="*/ 2904727 h 3566032"/>
              <a:gd name="connsiteX35" fmla="*/ 6927180 w 9359900"/>
              <a:gd name="connsiteY35" fmla="*/ 2976735 h 3566032"/>
              <a:gd name="connsiteX36" fmla="*/ 6639148 w 9359900"/>
              <a:gd name="connsiteY36" fmla="*/ 2976735 h 3566032"/>
              <a:gd name="connsiteX37" fmla="*/ 6351116 w 9359900"/>
              <a:gd name="connsiteY37" fmla="*/ 3120751 h 3566032"/>
              <a:gd name="connsiteX38" fmla="*/ 5631036 w 9359900"/>
              <a:gd name="connsiteY38" fmla="*/ 3480791 h 3566032"/>
              <a:gd name="connsiteX39" fmla="*/ 5198988 w 9359900"/>
              <a:gd name="connsiteY39" fmla="*/ 3408783 h 3566032"/>
              <a:gd name="connsiteX40" fmla="*/ 4478908 w 9359900"/>
              <a:gd name="connsiteY40" fmla="*/ 3120751 h 3566032"/>
              <a:gd name="connsiteX41" fmla="*/ 3902844 w 9359900"/>
              <a:gd name="connsiteY41" fmla="*/ 3048743 h 3566032"/>
              <a:gd name="connsiteX42" fmla="*/ 3686820 w 9359900"/>
              <a:gd name="connsiteY42" fmla="*/ 2976735 h 3566032"/>
              <a:gd name="connsiteX43" fmla="*/ 3038748 w 9359900"/>
              <a:gd name="connsiteY43" fmla="*/ 2904727 h 3566032"/>
              <a:gd name="connsiteX44" fmla="*/ 2678708 w 9359900"/>
              <a:gd name="connsiteY44" fmla="*/ 2832719 h 3566032"/>
              <a:gd name="connsiteX45" fmla="*/ 2390676 w 9359900"/>
              <a:gd name="connsiteY45" fmla="*/ 2760711 h 3566032"/>
              <a:gd name="connsiteX46" fmla="*/ 1403133 w 9359900"/>
              <a:gd name="connsiteY46" fmla="*/ 2391564 h 3566032"/>
              <a:gd name="connsiteX47" fmla="*/ 158428 w 9359900"/>
              <a:gd name="connsiteY47" fmla="*/ 1968623 h 3566032"/>
              <a:gd name="connsiteX0" fmla="*/ 0 w 9359900"/>
              <a:gd name="connsiteY0" fmla="*/ 0 h 3566032"/>
              <a:gd name="connsiteX1" fmla="*/ 254000 w 9359900"/>
              <a:gd name="connsiteY1" fmla="*/ 177800 h 3566032"/>
              <a:gd name="connsiteX2" fmla="*/ 482600 w 9359900"/>
              <a:gd name="connsiteY2" fmla="*/ 165100 h 3566032"/>
              <a:gd name="connsiteX3" fmla="*/ 762000 w 9359900"/>
              <a:gd name="connsiteY3" fmla="*/ 495300 h 3566032"/>
              <a:gd name="connsiteX4" fmla="*/ 914400 w 9359900"/>
              <a:gd name="connsiteY4" fmla="*/ 469900 h 3566032"/>
              <a:gd name="connsiteX5" fmla="*/ 1625600 w 9359900"/>
              <a:gd name="connsiteY5" fmla="*/ 1016000 h 3566032"/>
              <a:gd name="connsiteX6" fmla="*/ 1765300 w 9359900"/>
              <a:gd name="connsiteY6" fmla="*/ 990600 h 3566032"/>
              <a:gd name="connsiteX7" fmla="*/ 1968500 w 9359900"/>
              <a:gd name="connsiteY7" fmla="*/ 977900 h 3566032"/>
              <a:gd name="connsiteX8" fmla="*/ 2108200 w 9359900"/>
              <a:gd name="connsiteY8" fmla="*/ 812800 h 3566032"/>
              <a:gd name="connsiteX9" fmla="*/ 2082800 w 9359900"/>
              <a:gd name="connsiteY9" fmla="*/ 660400 h 3566032"/>
              <a:gd name="connsiteX10" fmla="*/ 2120900 w 9359900"/>
              <a:gd name="connsiteY10" fmla="*/ 558800 h 3566032"/>
              <a:gd name="connsiteX11" fmla="*/ 2616200 w 9359900"/>
              <a:gd name="connsiteY11" fmla="*/ 266700 h 3566032"/>
              <a:gd name="connsiteX12" fmla="*/ 2933700 w 9359900"/>
              <a:gd name="connsiteY12" fmla="*/ 812800 h 3566032"/>
              <a:gd name="connsiteX13" fmla="*/ 3149600 w 9359900"/>
              <a:gd name="connsiteY13" fmla="*/ 1054100 h 3566032"/>
              <a:gd name="connsiteX14" fmla="*/ 3470795 w 9359900"/>
              <a:gd name="connsiteY14" fmla="*/ 1032520 h 3566032"/>
              <a:gd name="connsiteX15" fmla="*/ 3614811 w 9359900"/>
              <a:gd name="connsiteY15" fmla="*/ 888504 h 3566032"/>
              <a:gd name="connsiteX16" fmla="*/ 3974851 w 9359900"/>
              <a:gd name="connsiteY16" fmla="*/ 888504 h 3566032"/>
              <a:gd name="connsiteX17" fmla="*/ 4262883 w 9359900"/>
              <a:gd name="connsiteY17" fmla="*/ 384448 h 3566032"/>
              <a:gd name="connsiteX18" fmla="*/ 4694931 w 9359900"/>
              <a:gd name="connsiteY18" fmla="*/ 384448 h 3566032"/>
              <a:gd name="connsiteX19" fmla="*/ 5126979 w 9359900"/>
              <a:gd name="connsiteY19" fmla="*/ 312440 h 3566032"/>
              <a:gd name="connsiteX20" fmla="*/ 6135091 w 9359900"/>
              <a:gd name="connsiteY20" fmla="*/ 312440 h 3566032"/>
              <a:gd name="connsiteX21" fmla="*/ 6423123 w 9359900"/>
              <a:gd name="connsiteY21" fmla="*/ 96416 h 3566032"/>
              <a:gd name="connsiteX22" fmla="*/ 6855172 w 9359900"/>
              <a:gd name="connsiteY22" fmla="*/ 672479 h 3566032"/>
              <a:gd name="connsiteX23" fmla="*/ 7359228 w 9359900"/>
              <a:gd name="connsiteY23" fmla="*/ 1032519 h 3566032"/>
              <a:gd name="connsiteX24" fmla="*/ 8079308 w 9359900"/>
              <a:gd name="connsiteY24" fmla="*/ 1104527 h 3566032"/>
              <a:gd name="connsiteX25" fmla="*/ 8367340 w 9359900"/>
              <a:gd name="connsiteY25" fmla="*/ 1392559 h 3566032"/>
              <a:gd name="connsiteX26" fmla="*/ 9359900 w 9359900"/>
              <a:gd name="connsiteY26" fmla="*/ 1752599 h 3566032"/>
              <a:gd name="connsiteX27" fmla="*/ 9359900 w 9359900"/>
              <a:gd name="connsiteY27" fmla="*/ 2976735 h 3566032"/>
              <a:gd name="connsiteX28" fmla="*/ 9087420 w 9359900"/>
              <a:gd name="connsiteY28" fmla="*/ 2976735 h 3566032"/>
              <a:gd name="connsiteX29" fmla="*/ 8799388 w 9359900"/>
              <a:gd name="connsiteY29" fmla="*/ 2976735 h 3566032"/>
              <a:gd name="connsiteX30" fmla="*/ 8583364 w 9359900"/>
              <a:gd name="connsiteY30" fmla="*/ 2904727 h 3566032"/>
              <a:gd name="connsiteX31" fmla="*/ 8151316 w 9359900"/>
              <a:gd name="connsiteY31" fmla="*/ 2760711 h 3566032"/>
              <a:gd name="connsiteX32" fmla="*/ 7719268 w 9359900"/>
              <a:gd name="connsiteY32" fmla="*/ 2688703 h 3566032"/>
              <a:gd name="connsiteX33" fmla="*/ 7503244 w 9359900"/>
              <a:gd name="connsiteY33" fmla="*/ 2688703 h 3566032"/>
              <a:gd name="connsiteX34" fmla="*/ 7359228 w 9359900"/>
              <a:gd name="connsiteY34" fmla="*/ 2904727 h 3566032"/>
              <a:gd name="connsiteX35" fmla="*/ 6927180 w 9359900"/>
              <a:gd name="connsiteY35" fmla="*/ 2976735 h 3566032"/>
              <a:gd name="connsiteX36" fmla="*/ 6639148 w 9359900"/>
              <a:gd name="connsiteY36" fmla="*/ 2976735 h 3566032"/>
              <a:gd name="connsiteX37" fmla="*/ 6351116 w 9359900"/>
              <a:gd name="connsiteY37" fmla="*/ 3120751 h 3566032"/>
              <a:gd name="connsiteX38" fmla="*/ 5631036 w 9359900"/>
              <a:gd name="connsiteY38" fmla="*/ 3480791 h 3566032"/>
              <a:gd name="connsiteX39" fmla="*/ 5198988 w 9359900"/>
              <a:gd name="connsiteY39" fmla="*/ 3408783 h 3566032"/>
              <a:gd name="connsiteX40" fmla="*/ 4478908 w 9359900"/>
              <a:gd name="connsiteY40" fmla="*/ 3120751 h 3566032"/>
              <a:gd name="connsiteX41" fmla="*/ 3902844 w 9359900"/>
              <a:gd name="connsiteY41" fmla="*/ 3048743 h 3566032"/>
              <a:gd name="connsiteX42" fmla="*/ 3686820 w 9359900"/>
              <a:gd name="connsiteY42" fmla="*/ 2976735 h 3566032"/>
              <a:gd name="connsiteX43" fmla="*/ 3038748 w 9359900"/>
              <a:gd name="connsiteY43" fmla="*/ 2904727 h 3566032"/>
              <a:gd name="connsiteX44" fmla="*/ 2678708 w 9359900"/>
              <a:gd name="connsiteY44" fmla="*/ 2832719 h 3566032"/>
              <a:gd name="connsiteX45" fmla="*/ 2390676 w 9359900"/>
              <a:gd name="connsiteY45" fmla="*/ 2760711 h 3566032"/>
              <a:gd name="connsiteX46" fmla="*/ 1403133 w 9359900"/>
              <a:gd name="connsiteY46" fmla="*/ 2391564 h 3566032"/>
              <a:gd name="connsiteX47" fmla="*/ 158428 w 9359900"/>
              <a:gd name="connsiteY47" fmla="*/ 1968623 h 3566032"/>
              <a:gd name="connsiteX0" fmla="*/ 0 w 9359900"/>
              <a:gd name="connsiteY0" fmla="*/ 0 h 3566032"/>
              <a:gd name="connsiteX1" fmla="*/ 254000 w 9359900"/>
              <a:gd name="connsiteY1" fmla="*/ 177800 h 3566032"/>
              <a:gd name="connsiteX2" fmla="*/ 482600 w 9359900"/>
              <a:gd name="connsiteY2" fmla="*/ 165100 h 3566032"/>
              <a:gd name="connsiteX3" fmla="*/ 762000 w 9359900"/>
              <a:gd name="connsiteY3" fmla="*/ 495300 h 3566032"/>
              <a:gd name="connsiteX4" fmla="*/ 914400 w 9359900"/>
              <a:gd name="connsiteY4" fmla="*/ 469900 h 3566032"/>
              <a:gd name="connsiteX5" fmla="*/ 1625600 w 9359900"/>
              <a:gd name="connsiteY5" fmla="*/ 1016000 h 3566032"/>
              <a:gd name="connsiteX6" fmla="*/ 1765300 w 9359900"/>
              <a:gd name="connsiteY6" fmla="*/ 990600 h 3566032"/>
              <a:gd name="connsiteX7" fmla="*/ 1968500 w 9359900"/>
              <a:gd name="connsiteY7" fmla="*/ 977900 h 3566032"/>
              <a:gd name="connsiteX8" fmla="*/ 2108200 w 9359900"/>
              <a:gd name="connsiteY8" fmla="*/ 812800 h 3566032"/>
              <a:gd name="connsiteX9" fmla="*/ 2082800 w 9359900"/>
              <a:gd name="connsiteY9" fmla="*/ 660400 h 3566032"/>
              <a:gd name="connsiteX10" fmla="*/ 2120900 w 9359900"/>
              <a:gd name="connsiteY10" fmla="*/ 558800 h 3566032"/>
              <a:gd name="connsiteX11" fmla="*/ 2616200 w 9359900"/>
              <a:gd name="connsiteY11" fmla="*/ 266700 h 3566032"/>
              <a:gd name="connsiteX12" fmla="*/ 2933700 w 9359900"/>
              <a:gd name="connsiteY12" fmla="*/ 812800 h 3566032"/>
              <a:gd name="connsiteX13" fmla="*/ 3149600 w 9359900"/>
              <a:gd name="connsiteY13" fmla="*/ 1054100 h 3566032"/>
              <a:gd name="connsiteX14" fmla="*/ 3470795 w 9359900"/>
              <a:gd name="connsiteY14" fmla="*/ 1032520 h 3566032"/>
              <a:gd name="connsiteX15" fmla="*/ 3614811 w 9359900"/>
              <a:gd name="connsiteY15" fmla="*/ 888504 h 3566032"/>
              <a:gd name="connsiteX16" fmla="*/ 3974851 w 9359900"/>
              <a:gd name="connsiteY16" fmla="*/ 888504 h 3566032"/>
              <a:gd name="connsiteX17" fmla="*/ 4262883 w 9359900"/>
              <a:gd name="connsiteY17" fmla="*/ 384448 h 3566032"/>
              <a:gd name="connsiteX18" fmla="*/ 4694931 w 9359900"/>
              <a:gd name="connsiteY18" fmla="*/ 384448 h 3566032"/>
              <a:gd name="connsiteX19" fmla="*/ 5126979 w 9359900"/>
              <a:gd name="connsiteY19" fmla="*/ 312440 h 3566032"/>
              <a:gd name="connsiteX20" fmla="*/ 6135091 w 9359900"/>
              <a:gd name="connsiteY20" fmla="*/ 312440 h 3566032"/>
              <a:gd name="connsiteX21" fmla="*/ 6423123 w 9359900"/>
              <a:gd name="connsiteY21" fmla="*/ 96416 h 3566032"/>
              <a:gd name="connsiteX22" fmla="*/ 6855172 w 9359900"/>
              <a:gd name="connsiteY22" fmla="*/ 672479 h 3566032"/>
              <a:gd name="connsiteX23" fmla="*/ 7359228 w 9359900"/>
              <a:gd name="connsiteY23" fmla="*/ 1032519 h 3566032"/>
              <a:gd name="connsiteX24" fmla="*/ 8079308 w 9359900"/>
              <a:gd name="connsiteY24" fmla="*/ 1104527 h 3566032"/>
              <a:gd name="connsiteX25" fmla="*/ 8367340 w 9359900"/>
              <a:gd name="connsiteY25" fmla="*/ 1392559 h 3566032"/>
              <a:gd name="connsiteX26" fmla="*/ 9359900 w 9359900"/>
              <a:gd name="connsiteY26" fmla="*/ 1752599 h 3566032"/>
              <a:gd name="connsiteX27" fmla="*/ 9359900 w 9359900"/>
              <a:gd name="connsiteY27" fmla="*/ 2976735 h 3566032"/>
              <a:gd name="connsiteX28" fmla="*/ 9087420 w 9359900"/>
              <a:gd name="connsiteY28" fmla="*/ 2976735 h 3566032"/>
              <a:gd name="connsiteX29" fmla="*/ 8799388 w 9359900"/>
              <a:gd name="connsiteY29" fmla="*/ 2976735 h 3566032"/>
              <a:gd name="connsiteX30" fmla="*/ 8583364 w 9359900"/>
              <a:gd name="connsiteY30" fmla="*/ 2904727 h 3566032"/>
              <a:gd name="connsiteX31" fmla="*/ 8151316 w 9359900"/>
              <a:gd name="connsiteY31" fmla="*/ 2760711 h 3566032"/>
              <a:gd name="connsiteX32" fmla="*/ 7719268 w 9359900"/>
              <a:gd name="connsiteY32" fmla="*/ 2688703 h 3566032"/>
              <a:gd name="connsiteX33" fmla="*/ 7503244 w 9359900"/>
              <a:gd name="connsiteY33" fmla="*/ 2688703 h 3566032"/>
              <a:gd name="connsiteX34" fmla="*/ 7359228 w 9359900"/>
              <a:gd name="connsiteY34" fmla="*/ 2904727 h 3566032"/>
              <a:gd name="connsiteX35" fmla="*/ 6927180 w 9359900"/>
              <a:gd name="connsiteY35" fmla="*/ 2976735 h 3566032"/>
              <a:gd name="connsiteX36" fmla="*/ 6639148 w 9359900"/>
              <a:gd name="connsiteY36" fmla="*/ 2976735 h 3566032"/>
              <a:gd name="connsiteX37" fmla="*/ 6351116 w 9359900"/>
              <a:gd name="connsiteY37" fmla="*/ 3120751 h 3566032"/>
              <a:gd name="connsiteX38" fmla="*/ 5631036 w 9359900"/>
              <a:gd name="connsiteY38" fmla="*/ 3480791 h 3566032"/>
              <a:gd name="connsiteX39" fmla="*/ 5198988 w 9359900"/>
              <a:gd name="connsiteY39" fmla="*/ 3408783 h 3566032"/>
              <a:gd name="connsiteX40" fmla="*/ 4478908 w 9359900"/>
              <a:gd name="connsiteY40" fmla="*/ 3120751 h 3566032"/>
              <a:gd name="connsiteX41" fmla="*/ 3902844 w 9359900"/>
              <a:gd name="connsiteY41" fmla="*/ 3048743 h 3566032"/>
              <a:gd name="connsiteX42" fmla="*/ 3686820 w 9359900"/>
              <a:gd name="connsiteY42" fmla="*/ 2976735 h 3566032"/>
              <a:gd name="connsiteX43" fmla="*/ 3038748 w 9359900"/>
              <a:gd name="connsiteY43" fmla="*/ 2904727 h 3566032"/>
              <a:gd name="connsiteX44" fmla="*/ 2678708 w 9359900"/>
              <a:gd name="connsiteY44" fmla="*/ 2832719 h 3566032"/>
              <a:gd name="connsiteX45" fmla="*/ 2390676 w 9359900"/>
              <a:gd name="connsiteY45" fmla="*/ 2760711 h 3566032"/>
              <a:gd name="connsiteX46" fmla="*/ 1403133 w 9359900"/>
              <a:gd name="connsiteY46" fmla="*/ 2391564 h 3566032"/>
              <a:gd name="connsiteX47" fmla="*/ 158428 w 9359900"/>
              <a:gd name="connsiteY47" fmla="*/ 1968623 h 3566032"/>
              <a:gd name="connsiteX0" fmla="*/ 0 w 9359900"/>
              <a:gd name="connsiteY0" fmla="*/ 0 h 3566032"/>
              <a:gd name="connsiteX1" fmla="*/ 254000 w 9359900"/>
              <a:gd name="connsiteY1" fmla="*/ 177800 h 3566032"/>
              <a:gd name="connsiteX2" fmla="*/ 482600 w 9359900"/>
              <a:gd name="connsiteY2" fmla="*/ 165100 h 3566032"/>
              <a:gd name="connsiteX3" fmla="*/ 762000 w 9359900"/>
              <a:gd name="connsiteY3" fmla="*/ 495300 h 3566032"/>
              <a:gd name="connsiteX4" fmla="*/ 914400 w 9359900"/>
              <a:gd name="connsiteY4" fmla="*/ 469900 h 3566032"/>
              <a:gd name="connsiteX5" fmla="*/ 1625600 w 9359900"/>
              <a:gd name="connsiteY5" fmla="*/ 1016000 h 3566032"/>
              <a:gd name="connsiteX6" fmla="*/ 1765300 w 9359900"/>
              <a:gd name="connsiteY6" fmla="*/ 990600 h 3566032"/>
              <a:gd name="connsiteX7" fmla="*/ 1968500 w 9359900"/>
              <a:gd name="connsiteY7" fmla="*/ 977900 h 3566032"/>
              <a:gd name="connsiteX8" fmla="*/ 2108200 w 9359900"/>
              <a:gd name="connsiteY8" fmla="*/ 812800 h 3566032"/>
              <a:gd name="connsiteX9" fmla="*/ 2082800 w 9359900"/>
              <a:gd name="connsiteY9" fmla="*/ 660400 h 3566032"/>
              <a:gd name="connsiteX10" fmla="*/ 2120900 w 9359900"/>
              <a:gd name="connsiteY10" fmla="*/ 558800 h 3566032"/>
              <a:gd name="connsiteX11" fmla="*/ 2616200 w 9359900"/>
              <a:gd name="connsiteY11" fmla="*/ 266700 h 3566032"/>
              <a:gd name="connsiteX12" fmla="*/ 2933700 w 9359900"/>
              <a:gd name="connsiteY12" fmla="*/ 812800 h 3566032"/>
              <a:gd name="connsiteX13" fmla="*/ 3149600 w 9359900"/>
              <a:gd name="connsiteY13" fmla="*/ 1054100 h 3566032"/>
              <a:gd name="connsiteX14" fmla="*/ 3470795 w 9359900"/>
              <a:gd name="connsiteY14" fmla="*/ 1032520 h 3566032"/>
              <a:gd name="connsiteX15" fmla="*/ 3614811 w 9359900"/>
              <a:gd name="connsiteY15" fmla="*/ 888504 h 3566032"/>
              <a:gd name="connsiteX16" fmla="*/ 3974851 w 9359900"/>
              <a:gd name="connsiteY16" fmla="*/ 888504 h 3566032"/>
              <a:gd name="connsiteX17" fmla="*/ 4262883 w 9359900"/>
              <a:gd name="connsiteY17" fmla="*/ 384448 h 3566032"/>
              <a:gd name="connsiteX18" fmla="*/ 4694931 w 9359900"/>
              <a:gd name="connsiteY18" fmla="*/ 384448 h 3566032"/>
              <a:gd name="connsiteX19" fmla="*/ 5126979 w 9359900"/>
              <a:gd name="connsiteY19" fmla="*/ 312440 h 3566032"/>
              <a:gd name="connsiteX20" fmla="*/ 6135091 w 9359900"/>
              <a:gd name="connsiteY20" fmla="*/ 312440 h 3566032"/>
              <a:gd name="connsiteX21" fmla="*/ 6423123 w 9359900"/>
              <a:gd name="connsiteY21" fmla="*/ 96416 h 3566032"/>
              <a:gd name="connsiteX22" fmla="*/ 6855172 w 9359900"/>
              <a:gd name="connsiteY22" fmla="*/ 672479 h 3566032"/>
              <a:gd name="connsiteX23" fmla="*/ 7359228 w 9359900"/>
              <a:gd name="connsiteY23" fmla="*/ 1032519 h 3566032"/>
              <a:gd name="connsiteX24" fmla="*/ 8079308 w 9359900"/>
              <a:gd name="connsiteY24" fmla="*/ 1104527 h 3566032"/>
              <a:gd name="connsiteX25" fmla="*/ 8367340 w 9359900"/>
              <a:gd name="connsiteY25" fmla="*/ 1392559 h 3566032"/>
              <a:gd name="connsiteX26" fmla="*/ 9359900 w 9359900"/>
              <a:gd name="connsiteY26" fmla="*/ 1752599 h 3566032"/>
              <a:gd name="connsiteX27" fmla="*/ 9359900 w 9359900"/>
              <a:gd name="connsiteY27" fmla="*/ 2976735 h 3566032"/>
              <a:gd name="connsiteX28" fmla="*/ 9087420 w 9359900"/>
              <a:gd name="connsiteY28" fmla="*/ 2976735 h 3566032"/>
              <a:gd name="connsiteX29" fmla="*/ 8799388 w 9359900"/>
              <a:gd name="connsiteY29" fmla="*/ 2976735 h 3566032"/>
              <a:gd name="connsiteX30" fmla="*/ 8583364 w 9359900"/>
              <a:gd name="connsiteY30" fmla="*/ 2904727 h 3566032"/>
              <a:gd name="connsiteX31" fmla="*/ 8151316 w 9359900"/>
              <a:gd name="connsiteY31" fmla="*/ 2760711 h 3566032"/>
              <a:gd name="connsiteX32" fmla="*/ 7719268 w 9359900"/>
              <a:gd name="connsiteY32" fmla="*/ 2688703 h 3566032"/>
              <a:gd name="connsiteX33" fmla="*/ 7503244 w 9359900"/>
              <a:gd name="connsiteY33" fmla="*/ 2688703 h 3566032"/>
              <a:gd name="connsiteX34" fmla="*/ 7359228 w 9359900"/>
              <a:gd name="connsiteY34" fmla="*/ 2904727 h 3566032"/>
              <a:gd name="connsiteX35" fmla="*/ 6927180 w 9359900"/>
              <a:gd name="connsiteY35" fmla="*/ 2976735 h 3566032"/>
              <a:gd name="connsiteX36" fmla="*/ 6639148 w 9359900"/>
              <a:gd name="connsiteY36" fmla="*/ 2976735 h 3566032"/>
              <a:gd name="connsiteX37" fmla="*/ 6351116 w 9359900"/>
              <a:gd name="connsiteY37" fmla="*/ 3120751 h 3566032"/>
              <a:gd name="connsiteX38" fmla="*/ 5631036 w 9359900"/>
              <a:gd name="connsiteY38" fmla="*/ 3480791 h 3566032"/>
              <a:gd name="connsiteX39" fmla="*/ 5198988 w 9359900"/>
              <a:gd name="connsiteY39" fmla="*/ 3408783 h 3566032"/>
              <a:gd name="connsiteX40" fmla="*/ 4478908 w 9359900"/>
              <a:gd name="connsiteY40" fmla="*/ 3120751 h 3566032"/>
              <a:gd name="connsiteX41" fmla="*/ 3902844 w 9359900"/>
              <a:gd name="connsiteY41" fmla="*/ 3048743 h 3566032"/>
              <a:gd name="connsiteX42" fmla="*/ 3686820 w 9359900"/>
              <a:gd name="connsiteY42" fmla="*/ 2976735 h 3566032"/>
              <a:gd name="connsiteX43" fmla="*/ 3038748 w 9359900"/>
              <a:gd name="connsiteY43" fmla="*/ 2904727 h 3566032"/>
              <a:gd name="connsiteX44" fmla="*/ 2678708 w 9359900"/>
              <a:gd name="connsiteY44" fmla="*/ 2832719 h 3566032"/>
              <a:gd name="connsiteX45" fmla="*/ 2390676 w 9359900"/>
              <a:gd name="connsiteY45" fmla="*/ 2760711 h 3566032"/>
              <a:gd name="connsiteX46" fmla="*/ 1403133 w 9359900"/>
              <a:gd name="connsiteY46" fmla="*/ 2391564 h 3566032"/>
              <a:gd name="connsiteX47" fmla="*/ 518468 w 9359900"/>
              <a:gd name="connsiteY47" fmla="*/ 1464567 h 3566032"/>
              <a:gd name="connsiteX0" fmla="*/ 0 w 9359900"/>
              <a:gd name="connsiteY0" fmla="*/ 0 h 3566032"/>
              <a:gd name="connsiteX1" fmla="*/ 254000 w 9359900"/>
              <a:gd name="connsiteY1" fmla="*/ 177800 h 3566032"/>
              <a:gd name="connsiteX2" fmla="*/ 482600 w 9359900"/>
              <a:gd name="connsiteY2" fmla="*/ 165100 h 3566032"/>
              <a:gd name="connsiteX3" fmla="*/ 762000 w 9359900"/>
              <a:gd name="connsiteY3" fmla="*/ 495300 h 3566032"/>
              <a:gd name="connsiteX4" fmla="*/ 914400 w 9359900"/>
              <a:gd name="connsiteY4" fmla="*/ 469900 h 3566032"/>
              <a:gd name="connsiteX5" fmla="*/ 1625600 w 9359900"/>
              <a:gd name="connsiteY5" fmla="*/ 1016000 h 3566032"/>
              <a:gd name="connsiteX6" fmla="*/ 1765300 w 9359900"/>
              <a:gd name="connsiteY6" fmla="*/ 990600 h 3566032"/>
              <a:gd name="connsiteX7" fmla="*/ 1968500 w 9359900"/>
              <a:gd name="connsiteY7" fmla="*/ 977900 h 3566032"/>
              <a:gd name="connsiteX8" fmla="*/ 2108200 w 9359900"/>
              <a:gd name="connsiteY8" fmla="*/ 812800 h 3566032"/>
              <a:gd name="connsiteX9" fmla="*/ 2082800 w 9359900"/>
              <a:gd name="connsiteY9" fmla="*/ 660400 h 3566032"/>
              <a:gd name="connsiteX10" fmla="*/ 2120900 w 9359900"/>
              <a:gd name="connsiteY10" fmla="*/ 558800 h 3566032"/>
              <a:gd name="connsiteX11" fmla="*/ 2616200 w 9359900"/>
              <a:gd name="connsiteY11" fmla="*/ 266700 h 3566032"/>
              <a:gd name="connsiteX12" fmla="*/ 2933700 w 9359900"/>
              <a:gd name="connsiteY12" fmla="*/ 812800 h 3566032"/>
              <a:gd name="connsiteX13" fmla="*/ 3149600 w 9359900"/>
              <a:gd name="connsiteY13" fmla="*/ 1054100 h 3566032"/>
              <a:gd name="connsiteX14" fmla="*/ 3470795 w 9359900"/>
              <a:gd name="connsiteY14" fmla="*/ 1032520 h 3566032"/>
              <a:gd name="connsiteX15" fmla="*/ 3614811 w 9359900"/>
              <a:gd name="connsiteY15" fmla="*/ 888504 h 3566032"/>
              <a:gd name="connsiteX16" fmla="*/ 3974851 w 9359900"/>
              <a:gd name="connsiteY16" fmla="*/ 888504 h 3566032"/>
              <a:gd name="connsiteX17" fmla="*/ 4262883 w 9359900"/>
              <a:gd name="connsiteY17" fmla="*/ 384448 h 3566032"/>
              <a:gd name="connsiteX18" fmla="*/ 4694931 w 9359900"/>
              <a:gd name="connsiteY18" fmla="*/ 384448 h 3566032"/>
              <a:gd name="connsiteX19" fmla="*/ 5126979 w 9359900"/>
              <a:gd name="connsiteY19" fmla="*/ 312440 h 3566032"/>
              <a:gd name="connsiteX20" fmla="*/ 6135091 w 9359900"/>
              <a:gd name="connsiteY20" fmla="*/ 312440 h 3566032"/>
              <a:gd name="connsiteX21" fmla="*/ 6423123 w 9359900"/>
              <a:gd name="connsiteY21" fmla="*/ 96416 h 3566032"/>
              <a:gd name="connsiteX22" fmla="*/ 6855172 w 9359900"/>
              <a:gd name="connsiteY22" fmla="*/ 672479 h 3566032"/>
              <a:gd name="connsiteX23" fmla="*/ 7359228 w 9359900"/>
              <a:gd name="connsiteY23" fmla="*/ 1032519 h 3566032"/>
              <a:gd name="connsiteX24" fmla="*/ 8079308 w 9359900"/>
              <a:gd name="connsiteY24" fmla="*/ 1104527 h 3566032"/>
              <a:gd name="connsiteX25" fmla="*/ 8367340 w 9359900"/>
              <a:gd name="connsiteY25" fmla="*/ 1392559 h 3566032"/>
              <a:gd name="connsiteX26" fmla="*/ 9359900 w 9359900"/>
              <a:gd name="connsiteY26" fmla="*/ 1752599 h 3566032"/>
              <a:gd name="connsiteX27" fmla="*/ 9359900 w 9359900"/>
              <a:gd name="connsiteY27" fmla="*/ 2976735 h 3566032"/>
              <a:gd name="connsiteX28" fmla="*/ 9087420 w 9359900"/>
              <a:gd name="connsiteY28" fmla="*/ 2976735 h 3566032"/>
              <a:gd name="connsiteX29" fmla="*/ 8799388 w 9359900"/>
              <a:gd name="connsiteY29" fmla="*/ 2976735 h 3566032"/>
              <a:gd name="connsiteX30" fmla="*/ 8583364 w 9359900"/>
              <a:gd name="connsiteY30" fmla="*/ 2904727 h 3566032"/>
              <a:gd name="connsiteX31" fmla="*/ 8151316 w 9359900"/>
              <a:gd name="connsiteY31" fmla="*/ 2760711 h 3566032"/>
              <a:gd name="connsiteX32" fmla="*/ 7719268 w 9359900"/>
              <a:gd name="connsiteY32" fmla="*/ 2688703 h 3566032"/>
              <a:gd name="connsiteX33" fmla="*/ 7503244 w 9359900"/>
              <a:gd name="connsiteY33" fmla="*/ 2688703 h 3566032"/>
              <a:gd name="connsiteX34" fmla="*/ 7359228 w 9359900"/>
              <a:gd name="connsiteY34" fmla="*/ 2904727 h 3566032"/>
              <a:gd name="connsiteX35" fmla="*/ 6927180 w 9359900"/>
              <a:gd name="connsiteY35" fmla="*/ 2976735 h 3566032"/>
              <a:gd name="connsiteX36" fmla="*/ 6639148 w 9359900"/>
              <a:gd name="connsiteY36" fmla="*/ 2976735 h 3566032"/>
              <a:gd name="connsiteX37" fmla="*/ 6351116 w 9359900"/>
              <a:gd name="connsiteY37" fmla="*/ 3120751 h 3566032"/>
              <a:gd name="connsiteX38" fmla="*/ 5631036 w 9359900"/>
              <a:gd name="connsiteY38" fmla="*/ 3480791 h 3566032"/>
              <a:gd name="connsiteX39" fmla="*/ 5198988 w 9359900"/>
              <a:gd name="connsiteY39" fmla="*/ 3408783 h 3566032"/>
              <a:gd name="connsiteX40" fmla="*/ 4478908 w 9359900"/>
              <a:gd name="connsiteY40" fmla="*/ 3120751 h 3566032"/>
              <a:gd name="connsiteX41" fmla="*/ 3902844 w 9359900"/>
              <a:gd name="connsiteY41" fmla="*/ 3048743 h 3566032"/>
              <a:gd name="connsiteX42" fmla="*/ 3686820 w 9359900"/>
              <a:gd name="connsiteY42" fmla="*/ 2976735 h 3566032"/>
              <a:gd name="connsiteX43" fmla="*/ 3038748 w 9359900"/>
              <a:gd name="connsiteY43" fmla="*/ 2904727 h 3566032"/>
              <a:gd name="connsiteX44" fmla="*/ 2678708 w 9359900"/>
              <a:gd name="connsiteY44" fmla="*/ 2832719 h 3566032"/>
              <a:gd name="connsiteX45" fmla="*/ 2390676 w 9359900"/>
              <a:gd name="connsiteY45" fmla="*/ 2760711 h 3566032"/>
              <a:gd name="connsiteX46" fmla="*/ 1403133 w 9359900"/>
              <a:gd name="connsiteY46" fmla="*/ 2391564 h 3566032"/>
              <a:gd name="connsiteX47" fmla="*/ 446460 w 9359900"/>
              <a:gd name="connsiteY47" fmla="*/ 1392559 h 3566032"/>
              <a:gd name="connsiteX0" fmla="*/ 489644 w 9849544"/>
              <a:gd name="connsiteY0" fmla="*/ 0 h 3566032"/>
              <a:gd name="connsiteX1" fmla="*/ 743644 w 9849544"/>
              <a:gd name="connsiteY1" fmla="*/ 177800 h 3566032"/>
              <a:gd name="connsiteX2" fmla="*/ 972244 w 9849544"/>
              <a:gd name="connsiteY2" fmla="*/ 165100 h 3566032"/>
              <a:gd name="connsiteX3" fmla="*/ 1251644 w 9849544"/>
              <a:gd name="connsiteY3" fmla="*/ 495300 h 3566032"/>
              <a:gd name="connsiteX4" fmla="*/ 1404044 w 9849544"/>
              <a:gd name="connsiteY4" fmla="*/ 469900 h 3566032"/>
              <a:gd name="connsiteX5" fmla="*/ 2115244 w 9849544"/>
              <a:gd name="connsiteY5" fmla="*/ 1016000 h 3566032"/>
              <a:gd name="connsiteX6" fmla="*/ 2254944 w 9849544"/>
              <a:gd name="connsiteY6" fmla="*/ 990600 h 3566032"/>
              <a:gd name="connsiteX7" fmla="*/ 2458144 w 9849544"/>
              <a:gd name="connsiteY7" fmla="*/ 977900 h 3566032"/>
              <a:gd name="connsiteX8" fmla="*/ 2597844 w 9849544"/>
              <a:gd name="connsiteY8" fmla="*/ 812800 h 3566032"/>
              <a:gd name="connsiteX9" fmla="*/ 2572444 w 9849544"/>
              <a:gd name="connsiteY9" fmla="*/ 660400 h 3566032"/>
              <a:gd name="connsiteX10" fmla="*/ 2610544 w 9849544"/>
              <a:gd name="connsiteY10" fmla="*/ 558800 h 3566032"/>
              <a:gd name="connsiteX11" fmla="*/ 3105844 w 9849544"/>
              <a:gd name="connsiteY11" fmla="*/ 266700 h 3566032"/>
              <a:gd name="connsiteX12" fmla="*/ 3423344 w 9849544"/>
              <a:gd name="connsiteY12" fmla="*/ 812800 h 3566032"/>
              <a:gd name="connsiteX13" fmla="*/ 3639244 w 9849544"/>
              <a:gd name="connsiteY13" fmla="*/ 1054100 h 3566032"/>
              <a:gd name="connsiteX14" fmla="*/ 3960439 w 9849544"/>
              <a:gd name="connsiteY14" fmla="*/ 1032520 h 3566032"/>
              <a:gd name="connsiteX15" fmla="*/ 4104455 w 9849544"/>
              <a:gd name="connsiteY15" fmla="*/ 888504 h 3566032"/>
              <a:gd name="connsiteX16" fmla="*/ 4464495 w 9849544"/>
              <a:gd name="connsiteY16" fmla="*/ 888504 h 3566032"/>
              <a:gd name="connsiteX17" fmla="*/ 4752527 w 9849544"/>
              <a:gd name="connsiteY17" fmla="*/ 384448 h 3566032"/>
              <a:gd name="connsiteX18" fmla="*/ 5184575 w 9849544"/>
              <a:gd name="connsiteY18" fmla="*/ 384448 h 3566032"/>
              <a:gd name="connsiteX19" fmla="*/ 5616623 w 9849544"/>
              <a:gd name="connsiteY19" fmla="*/ 312440 h 3566032"/>
              <a:gd name="connsiteX20" fmla="*/ 6624735 w 9849544"/>
              <a:gd name="connsiteY20" fmla="*/ 312440 h 3566032"/>
              <a:gd name="connsiteX21" fmla="*/ 6912767 w 9849544"/>
              <a:gd name="connsiteY21" fmla="*/ 96416 h 3566032"/>
              <a:gd name="connsiteX22" fmla="*/ 7344816 w 9849544"/>
              <a:gd name="connsiteY22" fmla="*/ 672479 h 3566032"/>
              <a:gd name="connsiteX23" fmla="*/ 7848872 w 9849544"/>
              <a:gd name="connsiteY23" fmla="*/ 1032519 h 3566032"/>
              <a:gd name="connsiteX24" fmla="*/ 8568952 w 9849544"/>
              <a:gd name="connsiteY24" fmla="*/ 1104527 h 3566032"/>
              <a:gd name="connsiteX25" fmla="*/ 8856984 w 9849544"/>
              <a:gd name="connsiteY25" fmla="*/ 1392559 h 3566032"/>
              <a:gd name="connsiteX26" fmla="*/ 9849544 w 9849544"/>
              <a:gd name="connsiteY26" fmla="*/ 1752599 h 3566032"/>
              <a:gd name="connsiteX27" fmla="*/ 9849544 w 9849544"/>
              <a:gd name="connsiteY27" fmla="*/ 2976735 h 3566032"/>
              <a:gd name="connsiteX28" fmla="*/ 9577064 w 9849544"/>
              <a:gd name="connsiteY28" fmla="*/ 2976735 h 3566032"/>
              <a:gd name="connsiteX29" fmla="*/ 9289032 w 9849544"/>
              <a:gd name="connsiteY29" fmla="*/ 2976735 h 3566032"/>
              <a:gd name="connsiteX30" fmla="*/ 9073008 w 9849544"/>
              <a:gd name="connsiteY30" fmla="*/ 2904727 h 3566032"/>
              <a:gd name="connsiteX31" fmla="*/ 8640960 w 9849544"/>
              <a:gd name="connsiteY31" fmla="*/ 2760711 h 3566032"/>
              <a:gd name="connsiteX32" fmla="*/ 8208912 w 9849544"/>
              <a:gd name="connsiteY32" fmla="*/ 2688703 h 3566032"/>
              <a:gd name="connsiteX33" fmla="*/ 7992888 w 9849544"/>
              <a:gd name="connsiteY33" fmla="*/ 2688703 h 3566032"/>
              <a:gd name="connsiteX34" fmla="*/ 7848872 w 9849544"/>
              <a:gd name="connsiteY34" fmla="*/ 2904727 h 3566032"/>
              <a:gd name="connsiteX35" fmla="*/ 7416824 w 9849544"/>
              <a:gd name="connsiteY35" fmla="*/ 2976735 h 3566032"/>
              <a:gd name="connsiteX36" fmla="*/ 7128792 w 9849544"/>
              <a:gd name="connsiteY36" fmla="*/ 2976735 h 3566032"/>
              <a:gd name="connsiteX37" fmla="*/ 6840760 w 9849544"/>
              <a:gd name="connsiteY37" fmla="*/ 3120751 h 3566032"/>
              <a:gd name="connsiteX38" fmla="*/ 6120680 w 9849544"/>
              <a:gd name="connsiteY38" fmla="*/ 3480791 h 3566032"/>
              <a:gd name="connsiteX39" fmla="*/ 5688632 w 9849544"/>
              <a:gd name="connsiteY39" fmla="*/ 3408783 h 3566032"/>
              <a:gd name="connsiteX40" fmla="*/ 4968552 w 9849544"/>
              <a:gd name="connsiteY40" fmla="*/ 3120751 h 3566032"/>
              <a:gd name="connsiteX41" fmla="*/ 4392488 w 9849544"/>
              <a:gd name="connsiteY41" fmla="*/ 3048743 h 3566032"/>
              <a:gd name="connsiteX42" fmla="*/ 4176464 w 9849544"/>
              <a:gd name="connsiteY42" fmla="*/ 2976735 h 3566032"/>
              <a:gd name="connsiteX43" fmla="*/ 3528392 w 9849544"/>
              <a:gd name="connsiteY43" fmla="*/ 2904727 h 3566032"/>
              <a:gd name="connsiteX44" fmla="*/ 3168352 w 9849544"/>
              <a:gd name="connsiteY44" fmla="*/ 2832719 h 3566032"/>
              <a:gd name="connsiteX45" fmla="*/ 2880320 w 9849544"/>
              <a:gd name="connsiteY45" fmla="*/ 2760711 h 3566032"/>
              <a:gd name="connsiteX46" fmla="*/ 1892777 w 9849544"/>
              <a:gd name="connsiteY46" fmla="*/ 2391564 h 3566032"/>
              <a:gd name="connsiteX47" fmla="*/ 0 w 9849544"/>
              <a:gd name="connsiteY47" fmla="*/ 96415 h 3566032"/>
              <a:gd name="connsiteX0" fmla="*/ 489644 w 9849544"/>
              <a:gd name="connsiteY0" fmla="*/ 0 h 3566032"/>
              <a:gd name="connsiteX1" fmla="*/ 743644 w 9849544"/>
              <a:gd name="connsiteY1" fmla="*/ 177800 h 3566032"/>
              <a:gd name="connsiteX2" fmla="*/ 972244 w 9849544"/>
              <a:gd name="connsiteY2" fmla="*/ 165100 h 3566032"/>
              <a:gd name="connsiteX3" fmla="*/ 1251644 w 9849544"/>
              <a:gd name="connsiteY3" fmla="*/ 495300 h 3566032"/>
              <a:gd name="connsiteX4" fmla="*/ 1404044 w 9849544"/>
              <a:gd name="connsiteY4" fmla="*/ 469900 h 3566032"/>
              <a:gd name="connsiteX5" fmla="*/ 2115244 w 9849544"/>
              <a:gd name="connsiteY5" fmla="*/ 1016000 h 3566032"/>
              <a:gd name="connsiteX6" fmla="*/ 2254944 w 9849544"/>
              <a:gd name="connsiteY6" fmla="*/ 990600 h 3566032"/>
              <a:gd name="connsiteX7" fmla="*/ 2458144 w 9849544"/>
              <a:gd name="connsiteY7" fmla="*/ 977900 h 3566032"/>
              <a:gd name="connsiteX8" fmla="*/ 2597844 w 9849544"/>
              <a:gd name="connsiteY8" fmla="*/ 812800 h 3566032"/>
              <a:gd name="connsiteX9" fmla="*/ 2572444 w 9849544"/>
              <a:gd name="connsiteY9" fmla="*/ 660400 h 3566032"/>
              <a:gd name="connsiteX10" fmla="*/ 2610544 w 9849544"/>
              <a:gd name="connsiteY10" fmla="*/ 558800 h 3566032"/>
              <a:gd name="connsiteX11" fmla="*/ 3105844 w 9849544"/>
              <a:gd name="connsiteY11" fmla="*/ 266700 h 3566032"/>
              <a:gd name="connsiteX12" fmla="*/ 3423344 w 9849544"/>
              <a:gd name="connsiteY12" fmla="*/ 812800 h 3566032"/>
              <a:gd name="connsiteX13" fmla="*/ 3639244 w 9849544"/>
              <a:gd name="connsiteY13" fmla="*/ 1054100 h 3566032"/>
              <a:gd name="connsiteX14" fmla="*/ 3960439 w 9849544"/>
              <a:gd name="connsiteY14" fmla="*/ 1032520 h 3566032"/>
              <a:gd name="connsiteX15" fmla="*/ 4104455 w 9849544"/>
              <a:gd name="connsiteY15" fmla="*/ 888504 h 3566032"/>
              <a:gd name="connsiteX16" fmla="*/ 4464495 w 9849544"/>
              <a:gd name="connsiteY16" fmla="*/ 888504 h 3566032"/>
              <a:gd name="connsiteX17" fmla="*/ 4752527 w 9849544"/>
              <a:gd name="connsiteY17" fmla="*/ 384448 h 3566032"/>
              <a:gd name="connsiteX18" fmla="*/ 5184575 w 9849544"/>
              <a:gd name="connsiteY18" fmla="*/ 384448 h 3566032"/>
              <a:gd name="connsiteX19" fmla="*/ 5616623 w 9849544"/>
              <a:gd name="connsiteY19" fmla="*/ 312440 h 3566032"/>
              <a:gd name="connsiteX20" fmla="*/ 6624735 w 9849544"/>
              <a:gd name="connsiteY20" fmla="*/ 312440 h 3566032"/>
              <a:gd name="connsiteX21" fmla="*/ 6912767 w 9849544"/>
              <a:gd name="connsiteY21" fmla="*/ 96416 h 3566032"/>
              <a:gd name="connsiteX22" fmla="*/ 7344816 w 9849544"/>
              <a:gd name="connsiteY22" fmla="*/ 672479 h 3566032"/>
              <a:gd name="connsiteX23" fmla="*/ 7848872 w 9849544"/>
              <a:gd name="connsiteY23" fmla="*/ 1032519 h 3566032"/>
              <a:gd name="connsiteX24" fmla="*/ 8568952 w 9849544"/>
              <a:gd name="connsiteY24" fmla="*/ 1104527 h 3566032"/>
              <a:gd name="connsiteX25" fmla="*/ 8856984 w 9849544"/>
              <a:gd name="connsiteY25" fmla="*/ 1392559 h 3566032"/>
              <a:gd name="connsiteX26" fmla="*/ 9849544 w 9849544"/>
              <a:gd name="connsiteY26" fmla="*/ 1752599 h 3566032"/>
              <a:gd name="connsiteX27" fmla="*/ 9849544 w 9849544"/>
              <a:gd name="connsiteY27" fmla="*/ 2976735 h 3566032"/>
              <a:gd name="connsiteX28" fmla="*/ 9577064 w 9849544"/>
              <a:gd name="connsiteY28" fmla="*/ 2976735 h 3566032"/>
              <a:gd name="connsiteX29" fmla="*/ 9289032 w 9849544"/>
              <a:gd name="connsiteY29" fmla="*/ 2976735 h 3566032"/>
              <a:gd name="connsiteX30" fmla="*/ 9073008 w 9849544"/>
              <a:gd name="connsiteY30" fmla="*/ 2904727 h 3566032"/>
              <a:gd name="connsiteX31" fmla="*/ 8640960 w 9849544"/>
              <a:gd name="connsiteY31" fmla="*/ 2760711 h 3566032"/>
              <a:gd name="connsiteX32" fmla="*/ 8208912 w 9849544"/>
              <a:gd name="connsiteY32" fmla="*/ 2688703 h 3566032"/>
              <a:gd name="connsiteX33" fmla="*/ 7992888 w 9849544"/>
              <a:gd name="connsiteY33" fmla="*/ 2688703 h 3566032"/>
              <a:gd name="connsiteX34" fmla="*/ 7848872 w 9849544"/>
              <a:gd name="connsiteY34" fmla="*/ 2904727 h 3566032"/>
              <a:gd name="connsiteX35" fmla="*/ 7416824 w 9849544"/>
              <a:gd name="connsiteY35" fmla="*/ 2976735 h 3566032"/>
              <a:gd name="connsiteX36" fmla="*/ 7128792 w 9849544"/>
              <a:gd name="connsiteY36" fmla="*/ 2976735 h 3566032"/>
              <a:gd name="connsiteX37" fmla="*/ 6840760 w 9849544"/>
              <a:gd name="connsiteY37" fmla="*/ 3120751 h 3566032"/>
              <a:gd name="connsiteX38" fmla="*/ 6120680 w 9849544"/>
              <a:gd name="connsiteY38" fmla="*/ 3480791 h 3566032"/>
              <a:gd name="connsiteX39" fmla="*/ 5688632 w 9849544"/>
              <a:gd name="connsiteY39" fmla="*/ 3408783 h 3566032"/>
              <a:gd name="connsiteX40" fmla="*/ 4968552 w 9849544"/>
              <a:gd name="connsiteY40" fmla="*/ 3120751 h 3566032"/>
              <a:gd name="connsiteX41" fmla="*/ 4392488 w 9849544"/>
              <a:gd name="connsiteY41" fmla="*/ 3048743 h 3566032"/>
              <a:gd name="connsiteX42" fmla="*/ 4176464 w 9849544"/>
              <a:gd name="connsiteY42" fmla="*/ 2976735 h 3566032"/>
              <a:gd name="connsiteX43" fmla="*/ 3528392 w 9849544"/>
              <a:gd name="connsiteY43" fmla="*/ 2904727 h 3566032"/>
              <a:gd name="connsiteX44" fmla="*/ 3168352 w 9849544"/>
              <a:gd name="connsiteY44" fmla="*/ 2832719 h 3566032"/>
              <a:gd name="connsiteX45" fmla="*/ 2880320 w 9849544"/>
              <a:gd name="connsiteY45" fmla="*/ 2760711 h 3566032"/>
              <a:gd name="connsiteX46" fmla="*/ 1892777 w 9849544"/>
              <a:gd name="connsiteY46" fmla="*/ 2391564 h 3566032"/>
              <a:gd name="connsiteX47" fmla="*/ 1022982 w 9849544"/>
              <a:gd name="connsiteY47" fmla="*/ 1298744 h 3566032"/>
              <a:gd name="connsiteX48" fmla="*/ 0 w 9849544"/>
              <a:gd name="connsiteY48" fmla="*/ 96415 h 3566032"/>
              <a:gd name="connsiteX0" fmla="*/ 489644 w 9849544"/>
              <a:gd name="connsiteY0" fmla="*/ 0 h 3566032"/>
              <a:gd name="connsiteX1" fmla="*/ 743644 w 9849544"/>
              <a:gd name="connsiteY1" fmla="*/ 177800 h 3566032"/>
              <a:gd name="connsiteX2" fmla="*/ 972244 w 9849544"/>
              <a:gd name="connsiteY2" fmla="*/ 165100 h 3566032"/>
              <a:gd name="connsiteX3" fmla="*/ 1251644 w 9849544"/>
              <a:gd name="connsiteY3" fmla="*/ 495300 h 3566032"/>
              <a:gd name="connsiteX4" fmla="*/ 1404044 w 9849544"/>
              <a:gd name="connsiteY4" fmla="*/ 469900 h 3566032"/>
              <a:gd name="connsiteX5" fmla="*/ 2115244 w 9849544"/>
              <a:gd name="connsiteY5" fmla="*/ 1016000 h 3566032"/>
              <a:gd name="connsiteX6" fmla="*/ 2254944 w 9849544"/>
              <a:gd name="connsiteY6" fmla="*/ 990600 h 3566032"/>
              <a:gd name="connsiteX7" fmla="*/ 2458144 w 9849544"/>
              <a:gd name="connsiteY7" fmla="*/ 977900 h 3566032"/>
              <a:gd name="connsiteX8" fmla="*/ 2597844 w 9849544"/>
              <a:gd name="connsiteY8" fmla="*/ 812800 h 3566032"/>
              <a:gd name="connsiteX9" fmla="*/ 2572444 w 9849544"/>
              <a:gd name="connsiteY9" fmla="*/ 660400 h 3566032"/>
              <a:gd name="connsiteX10" fmla="*/ 2610544 w 9849544"/>
              <a:gd name="connsiteY10" fmla="*/ 558800 h 3566032"/>
              <a:gd name="connsiteX11" fmla="*/ 3105844 w 9849544"/>
              <a:gd name="connsiteY11" fmla="*/ 266700 h 3566032"/>
              <a:gd name="connsiteX12" fmla="*/ 3423344 w 9849544"/>
              <a:gd name="connsiteY12" fmla="*/ 812800 h 3566032"/>
              <a:gd name="connsiteX13" fmla="*/ 3639244 w 9849544"/>
              <a:gd name="connsiteY13" fmla="*/ 1054100 h 3566032"/>
              <a:gd name="connsiteX14" fmla="*/ 3960439 w 9849544"/>
              <a:gd name="connsiteY14" fmla="*/ 1032520 h 3566032"/>
              <a:gd name="connsiteX15" fmla="*/ 4104455 w 9849544"/>
              <a:gd name="connsiteY15" fmla="*/ 888504 h 3566032"/>
              <a:gd name="connsiteX16" fmla="*/ 4464495 w 9849544"/>
              <a:gd name="connsiteY16" fmla="*/ 888504 h 3566032"/>
              <a:gd name="connsiteX17" fmla="*/ 4752527 w 9849544"/>
              <a:gd name="connsiteY17" fmla="*/ 384448 h 3566032"/>
              <a:gd name="connsiteX18" fmla="*/ 5184575 w 9849544"/>
              <a:gd name="connsiteY18" fmla="*/ 384448 h 3566032"/>
              <a:gd name="connsiteX19" fmla="*/ 5616623 w 9849544"/>
              <a:gd name="connsiteY19" fmla="*/ 312440 h 3566032"/>
              <a:gd name="connsiteX20" fmla="*/ 6624735 w 9849544"/>
              <a:gd name="connsiteY20" fmla="*/ 312440 h 3566032"/>
              <a:gd name="connsiteX21" fmla="*/ 6912767 w 9849544"/>
              <a:gd name="connsiteY21" fmla="*/ 96416 h 3566032"/>
              <a:gd name="connsiteX22" fmla="*/ 7344816 w 9849544"/>
              <a:gd name="connsiteY22" fmla="*/ 672479 h 3566032"/>
              <a:gd name="connsiteX23" fmla="*/ 7848872 w 9849544"/>
              <a:gd name="connsiteY23" fmla="*/ 1032519 h 3566032"/>
              <a:gd name="connsiteX24" fmla="*/ 8568952 w 9849544"/>
              <a:gd name="connsiteY24" fmla="*/ 1104527 h 3566032"/>
              <a:gd name="connsiteX25" fmla="*/ 8856984 w 9849544"/>
              <a:gd name="connsiteY25" fmla="*/ 1392559 h 3566032"/>
              <a:gd name="connsiteX26" fmla="*/ 9849544 w 9849544"/>
              <a:gd name="connsiteY26" fmla="*/ 1752599 h 3566032"/>
              <a:gd name="connsiteX27" fmla="*/ 9849544 w 9849544"/>
              <a:gd name="connsiteY27" fmla="*/ 2976735 h 3566032"/>
              <a:gd name="connsiteX28" fmla="*/ 9577064 w 9849544"/>
              <a:gd name="connsiteY28" fmla="*/ 2976735 h 3566032"/>
              <a:gd name="connsiteX29" fmla="*/ 9289032 w 9849544"/>
              <a:gd name="connsiteY29" fmla="*/ 2976735 h 3566032"/>
              <a:gd name="connsiteX30" fmla="*/ 9073008 w 9849544"/>
              <a:gd name="connsiteY30" fmla="*/ 2904727 h 3566032"/>
              <a:gd name="connsiteX31" fmla="*/ 8640960 w 9849544"/>
              <a:gd name="connsiteY31" fmla="*/ 2760711 h 3566032"/>
              <a:gd name="connsiteX32" fmla="*/ 8208912 w 9849544"/>
              <a:gd name="connsiteY32" fmla="*/ 2688703 h 3566032"/>
              <a:gd name="connsiteX33" fmla="*/ 7992888 w 9849544"/>
              <a:gd name="connsiteY33" fmla="*/ 2688703 h 3566032"/>
              <a:gd name="connsiteX34" fmla="*/ 7848872 w 9849544"/>
              <a:gd name="connsiteY34" fmla="*/ 2904727 h 3566032"/>
              <a:gd name="connsiteX35" fmla="*/ 7416824 w 9849544"/>
              <a:gd name="connsiteY35" fmla="*/ 2976735 h 3566032"/>
              <a:gd name="connsiteX36" fmla="*/ 7128792 w 9849544"/>
              <a:gd name="connsiteY36" fmla="*/ 2976735 h 3566032"/>
              <a:gd name="connsiteX37" fmla="*/ 6840760 w 9849544"/>
              <a:gd name="connsiteY37" fmla="*/ 3120751 h 3566032"/>
              <a:gd name="connsiteX38" fmla="*/ 6120680 w 9849544"/>
              <a:gd name="connsiteY38" fmla="*/ 3480791 h 3566032"/>
              <a:gd name="connsiteX39" fmla="*/ 5688632 w 9849544"/>
              <a:gd name="connsiteY39" fmla="*/ 3408783 h 3566032"/>
              <a:gd name="connsiteX40" fmla="*/ 4968552 w 9849544"/>
              <a:gd name="connsiteY40" fmla="*/ 3120751 h 3566032"/>
              <a:gd name="connsiteX41" fmla="*/ 4392488 w 9849544"/>
              <a:gd name="connsiteY41" fmla="*/ 3048743 h 3566032"/>
              <a:gd name="connsiteX42" fmla="*/ 4176464 w 9849544"/>
              <a:gd name="connsiteY42" fmla="*/ 2976735 h 3566032"/>
              <a:gd name="connsiteX43" fmla="*/ 3528392 w 9849544"/>
              <a:gd name="connsiteY43" fmla="*/ 2904727 h 3566032"/>
              <a:gd name="connsiteX44" fmla="*/ 3168352 w 9849544"/>
              <a:gd name="connsiteY44" fmla="*/ 2832719 h 3566032"/>
              <a:gd name="connsiteX45" fmla="*/ 2880320 w 9849544"/>
              <a:gd name="connsiteY45" fmla="*/ 2760711 h 3566032"/>
              <a:gd name="connsiteX46" fmla="*/ 1892777 w 9849544"/>
              <a:gd name="connsiteY46" fmla="*/ 2391564 h 3566032"/>
              <a:gd name="connsiteX47" fmla="*/ 1022982 w 9849544"/>
              <a:gd name="connsiteY47" fmla="*/ 1298744 h 3566032"/>
              <a:gd name="connsiteX48" fmla="*/ 0 w 9849544"/>
              <a:gd name="connsiteY48" fmla="*/ 96415 h 3566032"/>
              <a:gd name="connsiteX0" fmla="*/ 489644 w 9849544"/>
              <a:gd name="connsiteY0" fmla="*/ 0 h 3566032"/>
              <a:gd name="connsiteX1" fmla="*/ 743644 w 9849544"/>
              <a:gd name="connsiteY1" fmla="*/ 177800 h 3566032"/>
              <a:gd name="connsiteX2" fmla="*/ 972244 w 9849544"/>
              <a:gd name="connsiteY2" fmla="*/ 165100 h 3566032"/>
              <a:gd name="connsiteX3" fmla="*/ 1251644 w 9849544"/>
              <a:gd name="connsiteY3" fmla="*/ 495300 h 3566032"/>
              <a:gd name="connsiteX4" fmla="*/ 1404044 w 9849544"/>
              <a:gd name="connsiteY4" fmla="*/ 469900 h 3566032"/>
              <a:gd name="connsiteX5" fmla="*/ 2115244 w 9849544"/>
              <a:gd name="connsiteY5" fmla="*/ 1016000 h 3566032"/>
              <a:gd name="connsiteX6" fmla="*/ 2254944 w 9849544"/>
              <a:gd name="connsiteY6" fmla="*/ 990600 h 3566032"/>
              <a:gd name="connsiteX7" fmla="*/ 2458144 w 9849544"/>
              <a:gd name="connsiteY7" fmla="*/ 977900 h 3566032"/>
              <a:gd name="connsiteX8" fmla="*/ 2597844 w 9849544"/>
              <a:gd name="connsiteY8" fmla="*/ 812800 h 3566032"/>
              <a:gd name="connsiteX9" fmla="*/ 2572444 w 9849544"/>
              <a:gd name="connsiteY9" fmla="*/ 660400 h 3566032"/>
              <a:gd name="connsiteX10" fmla="*/ 2610544 w 9849544"/>
              <a:gd name="connsiteY10" fmla="*/ 558800 h 3566032"/>
              <a:gd name="connsiteX11" fmla="*/ 3105844 w 9849544"/>
              <a:gd name="connsiteY11" fmla="*/ 266700 h 3566032"/>
              <a:gd name="connsiteX12" fmla="*/ 3423344 w 9849544"/>
              <a:gd name="connsiteY12" fmla="*/ 812800 h 3566032"/>
              <a:gd name="connsiteX13" fmla="*/ 3639244 w 9849544"/>
              <a:gd name="connsiteY13" fmla="*/ 1054100 h 3566032"/>
              <a:gd name="connsiteX14" fmla="*/ 3960439 w 9849544"/>
              <a:gd name="connsiteY14" fmla="*/ 1032520 h 3566032"/>
              <a:gd name="connsiteX15" fmla="*/ 4104455 w 9849544"/>
              <a:gd name="connsiteY15" fmla="*/ 888504 h 3566032"/>
              <a:gd name="connsiteX16" fmla="*/ 4464495 w 9849544"/>
              <a:gd name="connsiteY16" fmla="*/ 888504 h 3566032"/>
              <a:gd name="connsiteX17" fmla="*/ 4752527 w 9849544"/>
              <a:gd name="connsiteY17" fmla="*/ 384448 h 3566032"/>
              <a:gd name="connsiteX18" fmla="*/ 5184575 w 9849544"/>
              <a:gd name="connsiteY18" fmla="*/ 384448 h 3566032"/>
              <a:gd name="connsiteX19" fmla="*/ 5616623 w 9849544"/>
              <a:gd name="connsiteY19" fmla="*/ 312440 h 3566032"/>
              <a:gd name="connsiteX20" fmla="*/ 6624735 w 9849544"/>
              <a:gd name="connsiteY20" fmla="*/ 312440 h 3566032"/>
              <a:gd name="connsiteX21" fmla="*/ 6912767 w 9849544"/>
              <a:gd name="connsiteY21" fmla="*/ 96416 h 3566032"/>
              <a:gd name="connsiteX22" fmla="*/ 7344816 w 9849544"/>
              <a:gd name="connsiteY22" fmla="*/ 672479 h 3566032"/>
              <a:gd name="connsiteX23" fmla="*/ 7848872 w 9849544"/>
              <a:gd name="connsiteY23" fmla="*/ 1032519 h 3566032"/>
              <a:gd name="connsiteX24" fmla="*/ 8568952 w 9849544"/>
              <a:gd name="connsiteY24" fmla="*/ 1104527 h 3566032"/>
              <a:gd name="connsiteX25" fmla="*/ 8856984 w 9849544"/>
              <a:gd name="connsiteY25" fmla="*/ 1392559 h 3566032"/>
              <a:gd name="connsiteX26" fmla="*/ 9849544 w 9849544"/>
              <a:gd name="connsiteY26" fmla="*/ 1752599 h 3566032"/>
              <a:gd name="connsiteX27" fmla="*/ 9849544 w 9849544"/>
              <a:gd name="connsiteY27" fmla="*/ 2976735 h 3566032"/>
              <a:gd name="connsiteX28" fmla="*/ 9577064 w 9849544"/>
              <a:gd name="connsiteY28" fmla="*/ 2976735 h 3566032"/>
              <a:gd name="connsiteX29" fmla="*/ 9289032 w 9849544"/>
              <a:gd name="connsiteY29" fmla="*/ 2976735 h 3566032"/>
              <a:gd name="connsiteX30" fmla="*/ 9073008 w 9849544"/>
              <a:gd name="connsiteY30" fmla="*/ 2904727 h 3566032"/>
              <a:gd name="connsiteX31" fmla="*/ 8640960 w 9849544"/>
              <a:gd name="connsiteY31" fmla="*/ 2760711 h 3566032"/>
              <a:gd name="connsiteX32" fmla="*/ 8208912 w 9849544"/>
              <a:gd name="connsiteY32" fmla="*/ 2688703 h 3566032"/>
              <a:gd name="connsiteX33" fmla="*/ 7992888 w 9849544"/>
              <a:gd name="connsiteY33" fmla="*/ 2688703 h 3566032"/>
              <a:gd name="connsiteX34" fmla="*/ 7848872 w 9849544"/>
              <a:gd name="connsiteY34" fmla="*/ 2904727 h 3566032"/>
              <a:gd name="connsiteX35" fmla="*/ 7416824 w 9849544"/>
              <a:gd name="connsiteY35" fmla="*/ 2976735 h 3566032"/>
              <a:gd name="connsiteX36" fmla="*/ 7128792 w 9849544"/>
              <a:gd name="connsiteY36" fmla="*/ 2976735 h 3566032"/>
              <a:gd name="connsiteX37" fmla="*/ 6840760 w 9849544"/>
              <a:gd name="connsiteY37" fmla="*/ 3120751 h 3566032"/>
              <a:gd name="connsiteX38" fmla="*/ 6120680 w 9849544"/>
              <a:gd name="connsiteY38" fmla="*/ 3480791 h 3566032"/>
              <a:gd name="connsiteX39" fmla="*/ 5688632 w 9849544"/>
              <a:gd name="connsiteY39" fmla="*/ 3408783 h 3566032"/>
              <a:gd name="connsiteX40" fmla="*/ 4968552 w 9849544"/>
              <a:gd name="connsiteY40" fmla="*/ 3120751 h 3566032"/>
              <a:gd name="connsiteX41" fmla="*/ 4392488 w 9849544"/>
              <a:gd name="connsiteY41" fmla="*/ 3048743 h 3566032"/>
              <a:gd name="connsiteX42" fmla="*/ 4176464 w 9849544"/>
              <a:gd name="connsiteY42" fmla="*/ 2976735 h 3566032"/>
              <a:gd name="connsiteX43" fmla="*/ 3528392 w 9849544"/>
              <a:gd name="connsiteY43" fmla="*/ 2904727 h 3566032"/>
              <a:gd name="connsiteX44" fmla="*/ 3168352 w 9849544"/>
              <a:gd name="connsiteY44" fmla="*/ 2832719 h 3566032"/>
              <a:gd name="connsiteX45" fmla="*/ 2880320 w 9849544"/>
              <a:gd name="connsiteY45" fmla="*/ 2760711 h 3566032"/>
              <a:gd name="connsiteX46" fmla="*/ 1892777 w 9849544"/>
              <a:gd name="connsiteY46" fmla="*/ 2391564 h 3566032"/>
              <a:gd name="connsiteX47" fmla="*/ 1022982 w 9849544"/>
              <a:gd name="connsiteY47" fmla="*/ 1298744 h 3566032"/>
              <a:gd name="connsiteX48" fmla="*/ 0 w 9849544"/>
              <a:gd name="connsiteY48" fmla="*/ 96415 h 3566032"/>
              <a:gd name="connsiteX0" fmla="*/ 489644 w 9849544"/>
              <a:gd name="connsiteY0" fmla="*/ 0 h 3566032"/>
              <a:gd name="connsiteX1" fmla="*/ 743644 w 9849544"/>
              <a:gd name="connsiteY1" fmla="*/ 177800 h 3566032"/>
              <a:gd name="connsiteX2" fmla="*/ 972244 w 9849544"/>
              <a:gd name="connsiteY2" fmla="*/ 165100 h 3566032"/>
              <a:gd name="connsiteX3" fmla="*/ 1251644 w 9849544"/>
              <a:gd name="connsiteY3" fmla="*/ 495300 h 3566032"/>
              <a:gd name="connsiteX4" fmla="*/ 1404044 w 9849544"/>
              <a:gd name="connsiteY4" fmla="*/ 469900 h 3566032"/>
              <a:gd name="connsiteX5" fmla="*/ 2115244 w 9849544"/>
              <a:gd name="connsiteY5" fmla="*/ 1016000 h 3566032"/>
              <a:gd name="connsiteX6" fmla="*/ 2254944 w 9849544"/>
              <a:gd name="connsiteY6" fmla="*/ 990600 h 3566032"/>
              <a:gd name="connsiteX7" fmla="*/ 2458144 w 9849544"/>
              <a:gd name="connsiteY7" fmla="*/ 977900 h 3566032"/>
              <a:gd name="connsiteX8" fmla="*/ 2597844 w 9849544"/>
              <a:gd name="connsiteY8" fmla="*/ 812800 h 3566032"/>
              <a:gd name="connsiteX9" fmla="*/ 2572444 w 9849544"/>
              <a:gd name="connsiteY9" fmla="*/ 660400 h 3566032"/>
              <a:gd name="connsiteX10" fmla="*/ 2610544 w 9849544"/>
              <a:gd name="connsiteY10" fmla="*/ 558800 h 3566032"/>
              <a:gd name="connsiteX11" fmla="*/ 3105844 w 9849544"/>
              <a:gd name="connsiteY11" fmla="*/ 266700 h 3566032"/>
              <a:gd name="connsiteX12" fmla="*/ 3423344 w 9849544"/>
              <a:gd name="connsiteY12" fmla="*/ 812800 h 3566032"/>
              <a:gd name="connsiteX13" fmla="*/ 3639244 w 9849544"/>
              <a:gd name="connsiteY13" fmla="*/ 1054100 h 3566032"/>
              <a:gd name="connsiteX14" fmla="*/ 3960439 w 9849544"/>
              <a:gd name="connsiteY14" fmla="*/ 1032520 h 3566032"/>
              <a:gd name="connsiteX15" fmla="*/ 4104455 w 9849544"/>
              <a:gd name="connsiteY15" fmla="*/ 888504 h 3566032"/>
              <a:gd name="connsiteX16" fmla="*/ 4464495 w 9849544"/>
              <a:gd name="connsiteY16" fmla="*/ 888504 h 3566032"/>
              <a:gd name="connsiteX17" fmla="*/ 4752527 w 9849544"/>
              <a:gd name="connsiteY17" fmla="*/ 384448 h 3566032"/>
              <a:gd name="connsiteX18" fmla="*/ 5184575 w 9849544"/>
              <a:gd name="connsiteY18" fmla="*/ 384448 h 3566032"/>
              <a:gd name="connsiteX19" fmla="*/ 5616623 w 9849544"/>
              <a:gd name="connsiteY19" fmla="*/ 312440 h 3566032"/>
              <a:gd name="connsiteX20" fmla="*/ 6624735 w 9849544"/>
              <a:gd name="connsiteY20" fmla="*/ 312440 h 3566032"/>
              <a:gd name="connsiteX21" fmla="*/ 6912767 w 9849544"/>
              <a:gd name="connsiteY21" fmla="*/ 96416 h 3566032"/>
              <a:gd name="connsiteX22" fmla="*/ 7344816 w 9849544"/>
              <a:gd name="connsiteY22" fmla="*/ 672479 h 3566032"/>
              <a:gd name="connsiteX23" fmla="*/ 7848872 w 9849544"/>
              <a:gd name="connsiteY23" fmla="*/ 1032519 h 3566032"/>
              <a:gd name="connsiteX24" fmla="*/ 8568952 w 9849544"/>
              <a:gd name="connsiteY24" fmla="*/ 1104527 h 3566032"/>
              <a:gd name="connsiteX25" fmla="*/ 8856984 w 9849544"/>
              <a:gd name="connsiteY25" fmla="*/ 1392559 h 3566032"/>
              <a:gd name="connsiteX26" fmla="*/ 9849544 w 9849544"/>
              <a:gd name="connsiteY26" fmla="*/ 1752599 h 3566032"/>
              <a:gd name="connsiteX27" fmla="*/ 9849544 w 9849544"/>
              <a:gd name="connsiteY27" fmla="*/ 2976735 h 3566032"/>
              <a:gd name="connsiteX28" fmla="*/ 9577064 w 9849544"/>
              <a:gd name="connsiteY28" fmla="*/ 2976735 h 3566032"/>
              <a:gd name="connsiteX29" fmla="*/ 9289032 w 9849544"/>
              <a:gd name="connsiteY29" fmla="*/ 2976735 h 3566032"/>
              <a:gd name="connsiteX30" fmla="*/ 9073008 w 9849544"/>
              <a:gd name="connsiteY30" fmla="*/ 2904727 h 3566032"/>
              <a:gd name="connsiteX31" fmla="*/ 8640960 w 9849544"/>
              <a:gd name="connsiteY31" fmla="*/ 2760711 h 3566032"/>
              <a:gd name="connsiteX32" fmla="*/ 8208912 w 9849544"/>
              <a:gd name="connsiteY32" fmla="*/ 2688703 h 3566032"/>
              <a:gd name="connsiteX33" fmla="*/ 7992888 w 9849544"/>
              <a:gd name="connsiteY33" fmla="*/ 2688703 h 3566032"/>
              <a:gd name="connsiteX34" fmla="*/ 7848872 w 9849544"/>
              <a:gd name="connsiteY34" fmla="*/ 2904727 h 3566032"/>
              <a:gd name="connsiteX35" fmla="*/ 7416824 w 9849544"/>
              <a:gd name="connsiteY35" fmla="*/ 2976735 h 3566032"/>
              <a:gd name="connsiteX36" fmla="*/ 7128792 w 9849544"/>
              <a:gd name="connsiteY36" fmla="*/ 2976735 h 3566032"/>
              <a:gd name="connsiteX37" fmla="*/ 6840760 w 9849544"/>
              <a:gd name="connsiteY37" fmla="*/ 3120751 h 3566032"/>
              <a:gd name="connsiteX38" fmla="*/ 6120680 w 9849544"/>
              <a:gd name="connsiteY38" fmla="*/ 3480791 h 3566032"/>
              <a:gd name="connsiteX39" fmla="*/ 5688632 w 9849544"/>
              <a:gd name="connsiteY39" fmla="*/ 3408783 h 3566032"/>
              <a:gd name="connsiteX40" fmla="*/ 4968552 w 9849544"/>
              <a:gd name="connsiteY40" fmla="*/ 3120751 h 3566032"/>
              <a:gd name="connsiteX41" fmla="*/ 4392488 w 9849544"/>
              <a:gd name="connsiteY41" fmla="*/ 3048743 h 3566032"/>
              <a:gd name="connsiteX42" fmla="*/ 4176464 w 9849544"/>
              <a:gd name="connsiteY42" fmla="*/ 2976735 h 3566032"/>
              <a:gd name="connsiteX43" fmla="*/ 3528392 w 9849544"/>
              <a:gd name="connsiteY43" fmla="*/ 2904727 h 3566032"/>
              <a:gd name="connsiteX44" fmla="*/ 3168352 w 9849544"/>
              <a:gd name="connsiteY44" fmla="*/ 2832719 h 3566032"/>
              <a:gd name="connsiteX45" fmla="*/ 2880320 w 9849544"/>
              <a:gd name="connsiteY45" fmla="*/ 2760711 h 3566032"/>
              <a:gd name="connsiteX46" fmla="*/ 1892777 w 9849544"/>
              <a:gd name="connsiteY46" fmla="*/ 2391564 h 3566032"/>
              <a:gd name="connsiteX47" fmla="*/ 1022982 w 9849544"/>
              <a:gd name="connsiteY47" fmla="*/ 1298744 h 3566032"/>
              <a:gd name="connsiteX48" fmla="*/ 0 w 9849544"/>
              <a:gd name="connsiteY48" fmla="*/ 96415 h 3566032"/>
              <a:gd name="connsiteX0" fmla="*/ 489644 w 9849544"/>
              <a:gd name="connsiteY0" fmla="*/ 0 h 3566032"/>
              <a:gd name="connsiteX1" fmla="*/ 743644 w 9849544"/>
              <a:gd name="connsiteY1" fmla="*/ 177800 h 3566032"/>
              <a:gd name="connsiteX2" fmla="*/ 972244 w 9849544"/>
              <a:gd name="connsiteY2" fmla="*/ 165100 h 3566032"/>
              <a:gd name="connsiteX3" fmla="*/ 1251644 w 9849544"/>
              <a:gd name="connsiteY3" fmla="*/ 495300 h 3566032"/>
              <a:gd name="connsiteX4" fmla="*/ 1404044 w 9849544"/>
              <a:gd name="connsiteY4" fmla="*/ 469900 h 3566032"/>
              <a:gd name="connsiteX5" fmla="*/ 2115244 w 9849544"/>
              <a:gd name="connsiteY5" fmla="*/ 1016000 h 3566032"/>
              <a:gd name="connsiteX6" fmla="*/ 2254944 w 9849544"/>
              <a:gd name="connsiteY6" fmla="*/ 990600 h 3566032"/>
              <a:gd name="connsiteX7" fmla="*/ 2458144 w 9849544"/>
              <a:gd name="connsiteY7" fmla="*/ 977900 h 3566032"/>
              <a:gd name="connsiteX8" fmla="*/ 2597844 w 9849544"/>
              <a:gd name="connsiteY8" fmla="*/ 812800 h 3566032"/>
              <a:gd name="connsiteX9" fmla="*/ 2572444 w 9849544"/>
              <a:gd name="connsiteY9" fmla="*/ 660400 h 3566032"/>
              <a:gd name="connsiteX10" fmla="*/ 2610544 w 9849544"/>
              <a:gd name="connsiteY10" fmla="*/ 558800 h 3566032"/>
              <a:gd name="connsiteX11" fmla="*/ 3105844 w 9849544"/>
              <a:gd name="connsiteY11" fmla="*/ 266700 h 3566032"/>
              <a:gd name="connsiteX12" fmla="*/ 3423344 w 9849544"/>
              <a:gd name="connsiteY12" fmla="*/ 812800 h 3566032"/>
              <a:gd name="connsiteX13" fmla="*/ 3639244 w 9849544"/>
              <a:gd name="connsiteY13" fmla="*/ 1054100 h 3566032"/>
              <a:gd name="connsiteX14" fmla="*/ 3960439 w 9849544"/>
              <a:gd name="connsiteY14" fmla="*/ 1032520 h 3566032"/>
              <a:gd name="connsiteX15" fmla="*/ 4104455 w 9849544"/>
              <a:gd name="connsiteY15" fmla="*/ 888504 h 3566032"/>
              <a:gd name="connsiteX16" fmla="*/ 4464495 w 9849544"/>
              <a:gd name="connsiteY16" fmla="*/ 888504 h 3566032"/>
              <a:gd name="connsiteX17" fmla="*/ 4752527 w 9849544"/>
              <a:gd name="connsiteY17" fmla="*/ 384448 h 3566032"/>
              <a:gd name="connsiteX18" fmla="*/ 5184575 w 9849544"/>
              <a:gd name="connsiteY18" fmla="*/ 384448 h 3566032"/>
              <a:gd name="connsiteX19" fmla="*/ 5616623 w 9849544"/>
              <a:gd name="connsiteY19" fmla="*/ 312440 h 3566032"/>
              <a:gd name="connsiteX20" fmla="*/ 6624735 w 9849544"/>
              <a:gd name="connsiteY20" fmla="*/ 312440 h 3566032"/>
              <a:gd name="connsiteX21" fmla="*/ 6912767 w 9849544"/>
              <a:gd name="connsiteY21" fmla="*/ 96416 h 3566032"/>
              <a:gd name="connsiteX22" fmla="*/ 7344816 w 9849544"/>
              <a:gd name="connsiteY22" fmla="*/ 672479 h 3566032"/>
              <a:gd name="connsiteX23" fmla="*/ 7848872 w 9849544"/>
              <a:gd name="connsiteY23" fmla="*/ 1032519 h 3566032"/>
              <a:gd name="connsiteX24" fmla="*/ 8568952 w 9849544"/>
              <a:gd name="connsiteY24" fmla="*/ 1104527 h 3566032"/>
              <a:gd name="connsiteX25" fmla="*/ 8856984 w 9849544"/>
              <a:gd name="connsiteY25" fmla="*/ 1392559 h 3566032"/>
              <a:gd name="connsiteX26" fmla="*/ 9849544 w 9849544"/>
              <a:gd name="connsiteY26" fmla="*/ 1752599 h 3566032"/>
              <a:gd name="connsiteX27" fmla="*/ 9849544 w 9849544"/>
              <a:gd name="connsiteY27" fmla="*/ 2976735 h 3566032"/>
              <a:gd name="connsiteX28" fmla="*/ 9577064 w 9849544"/>
              <a:gd name="connsiteY28" fmla="*/ 2976735 h 3566032"/>
              <a:gd name="connsiteX29" fmla="*/ 9289032 w 9849544"/>
              <a:gd name="connsiteY29" fmla="*/ 2976735 h 3566032"/>
              <a:gd name="connsiteX30" fmla="*/ 9073008 w 9849544"/>
              <a:gd name="connsiteY30" fmla="*/ 2904727 h 3566032"/>
              <a:gd name="connsiteX31" fmla="*/ 8640960 w 9849544"/>
              <a:gd name="connsiteY31" fmla="*/ 2760711 h 3566032"/>
              <a:gd name="connsiteX32" fmla="*/ 8208912 w 9849544"/>
              <a:gd name="connsiteY32" fmla="*/ 2688703 h 3566032"/>
              <a:gd name="connsiteX33" fmla="*/ 7992888 w 9849544"/>
              <a:gd name="connsiteY33" fmla="*/ 2688703 h 3566032"/>
              <a:gd name="connsiteX34" fmla="*/ 7848872 w 9849544"/>
              <a:gd name="connsiteY34" fmla="*/ 2904727 h 3566032"/>
              <a:gd name="connsiteX35" fmla="*/ 7416824 w 9849544"/>
              <a:gd name="connsiteY35" fmla="*/ 2976735 h 3566032"/>
              <a:gd name="connsiteX36" fmla="*/ 7128792 w 9849544"/>
              <a:gd name="connsiteY36" fmla="*/ 2976735 h 3566032"/>
              <a:gd name="connsiteX37" fmla="*/ 6840760 w 9849544"/>
              <a:gd name="connsiteY37" fmla="*/ 3120751 h 3566032"/>
              <a:gd name="connsiteX38" fmla="*/ 6120680 w 9849544"/>
              <a:gd name="connsiteY38" fmla="*/ 3480791 h 3566032"/>
              <a:gd name="connsiteX39" fmla="*/ 5688632 w 9849544"/>
              <a:gd name="connsiteY39" fmla="*/ 3408783 h 3566032"/>
              <a:gd name="connsiteX40" fmla="*/ 4968552 w 9849544"/>
              <a:gd name="connsiteY40" fmla="*/ 3120751 h 3566032"/>
              <a:gd name="connsiteX41" fmla="*/ 4392488 w 9849544"/>
              <a:gd name="connsiteY41" fmla="*/ 3048743 h 3566032"/>
              <a:gd name="connsiteX42" fmla="*/ 4176464 w 9849544"/>
              <a:gd name="connsiteY42" fmla="*/ 2976735 h 3566032"/>
              <a:gd name="connsiteX43" fmla="*/ 3528392 w 9849544"/>
              <a:gd name="connsiteY43" fmla="*/ 2904727 h 3566032"/>
              <a:gd name="connsiteX44" fmla="*/ 3168352 w 9849544"/>
              <a:gd name="connsiteY44" fmla="*/ 2832719 h 3566032"/>
              <a:gd name="connsiteX45" fmla="*/ 2880320 w 9849544"/>
              <a:gd name="connsiteY45" fmla="*/ 2760711 h 3566032"/>
              <a:gd name="connsiteX46" fmla="*/ 1892777 w 9849544"/>
              <a:gd name="connsiteY46" fmla="*/ 2391564 h 3566032"/>
              <a:gd name="connsiteX47" fmla="*/ 1022982 w 9849544"/>
              <a:gd name="connsiteY47" fmla="*/ 1298744 h 3566032"/>
              <a:gd name="connsiteX48" fmla="*/ 853484 w 9849544"/>
              <a:gd name="connsiteY48" fmla="*/ 1057878 h 3566032"/>
              <a:gd name="connsiteX49" fmla="*/ 0 w 9849544"/>
              <a:gd name="connsiteY49" fmla="*/ 96415 h 3566032"/>
              <a:gd name="connsiteX0" fmla="*/ 489644 w 9849544"/>
              <a:gd name="connsiteY0" fmla="*/ 0 h 3566032"/>
              <a:gd name="connsiteX1" fmla="*/ 743644 w 9849544"/>
              <a:gd name="connsiteY1" fmla="*/ 177800 h 3566032"/>
              <a:gd name="connsiteX2" fmla="*/ 972244 w 9849544"/>
              <a:gd name="connsiteY2" fmla="*/ 165100 h 3566032"/>
              <a:gd name="connsiteX3" fmla="*/ 1251644 w 9849544"/>
              <a:gd name="connsiteY3" fmla="*/ 495300 h 3566032"/>
              <a:gd name="connsiteX4" fmla="*/ 1404044 w 9849544"/>
              <a:gd name="connsiteY4" fmla="*/ 469900 h 3566032"/>
              <a:gd name="connsiteX5" fmla="*/ 2115244 w 9849544"/>
              <a:gd name="connsiteY5" fmla="*/ 1016000 h 3566032"/>
              <a:gd name="connsiteX6" fmla="*/ 2254944 w 9849544"/>
              <a:gd name="connsiteY6" fmla="*/ 990600 h 3566032"/>
              <a:gd name="connsiteX7" fmla="*/ 2458144 w 9849544"/>
              <a:gd name="connsiteY7" fmla="*/ 977900 h 3566032"/>
              <a:gd name="connsiteX8" fmla="*/ 2597844 w 9849544"/>
              <a:gd name="connsiteY8" fmla="*/ 812800 h 3566032"/>
              <a:gd name="connsiteX9" fmla="*/ 2572444 w 9849544"/>
              <a:gd name="connsiteY9" fmla="*/ 660400 h 3566032"/>
              <a:gd name="connsiteX10" fmla="*/ 2610544 w 9849544"/>
              <a:gd name="connsiteY10" fmla="*/ 558800 h 3566032"/>
              <a:gd name="connsiteX11" fmla="*/ 3105844 w 9849544"/>
              <a:gd name="connsiteY11" fmla="*/ 266700 h 3566032"/>
              <a:gd name="connsiteX12" fmla="*/ 3423344 w 9849544"/>
              <a:gd name="connsiteY12" fmla="*/ 812800 h 3566032"/>
              <a:gd name="connsiteX13" fmla="*/ 3639244 w 9849544"/>
              <a:gd name="connsiteY13" fmla="*/ 1054100 h 3566032"/>
              <a:gd name="connsiteX14" fmla="*/ 3960439 w 9849544"/>
              <a:gd name="connsiteY14" fmla="*/ 1032520 h 3566032"/>
              <a:gd name="connsiteX15" fmla="*/ 4104455 w 9849544"/>
              <a:gd name="connsiteY15" fmla="*/ 888504 h 3566032"/>
              <a:gd name="connsiteX16" fmla="*/ 4464495 w 9849544"/>
              <a:gd name="connsiteY16" fmla="*/ 888504 h 3566032"/>
              <a:gd name="connsiteX17" fmla="*/ 4752527 w 9849544"/>
              <a:gd name="connsiteY17" fmla="*/ 384448 h 3566032"/>
              <a:gd name="connsiteX18" fmla="*/ 5184575 w 9849544"/>
              <a:gd name="connsiteY18" fmla="*/ 384448 h 3566032"/>
              <a:gd name="connsiteX19" fmla="*/ 5616623 w 9849544"/>
              <a:gd name="connsiteY19" fmla="*/ 312440 h 3566032"/>
              <a:gd name="connsiteX20" fmla="*/ 6624735 w 9849544"/>
              <a:gd name="connsiteY20" fmla="*/ 312440 h 3566032"/>
              <a:gd name="connsiteX21" fmla="*/ 6912767 w 9849544"/>
              <a:gd name="connsiteY21" fmla="*/ 96416 h 3566032"/>
              <a:gd name="connsiteX22" fmla="*/ 7344816 w 9849544"/>
              <a:gd name="connsiteY22" fmla="*/ 672479 h 3566032"/>
              <a:gd name="connsiteX23" fmla="*/ 7848872 w 9849544"/>
              <a:gd name="connsiteY23" fmla="*/ 1032519 h 3566032"/>
              <a:gd name="connsiteX24" fmla="*/ 8568952 w 9849544"/>
              <a:gd name="connsiteY24" fmla="*/ 1104527 h 3566032"/>
              <a:gd name="connsiteX25" fmla="*/ 8856984 w 9849544"/>
              <a:gd name="connsiteY25" fmla="*/ 1392559 h 3566032"/>
              <a:gd name="connsiteX26" fmla="*/ 9849544 w 9849544"/>
              <a:gd name="connsiteY26" fmla="*/ 1752599 h 3566032"/>
              <a:gd name="connsiteX27" fmla="*/ 9849544 w 9849544"/>
              <a:gd name="connsiteY27" fmla="*/ 2976735 h 3566032"/>
              <a:gd name="connsiteX28" fmla="*/ 9577064 w 9849544"/>
              <a:gd name="connsiteY28" fmla="*/ 2976735 h 3566032"/>
              <a:gd name="connsiteX29" fmla="*/ 9289032 w 9849544"/>
              <a:gd name="connsiteY29" fmla="*/ 2976735 h 3566032"/>
              <a:gd name="connsiteX30" fmla="*/ 9073008 w 9849544"/>
              <a:gd name="connsiteY30" fmla="*/ 2904727 h 3566032"/>
              <a:gd name="connsiteX31" fmla="*/ 8640960 w 9849544"/>
              <a:gd name="connsiteY31" fmla="*/ 2760711 h 3566032"/>
              <a:gd name="connsiteX32" fmla="*/ 8208912 w 9849544"/>
              <a:gd name="connsiteY32" fmla="*/ 2688703 h 3566032"/>
              <a:gd name="connsiteX33" fmla="*/ 7992888 w 9849544"/>
              <a:gd name="connsiteY33" fmla="*/ 2688703 h 3566032"/>
              <a:gd name="connsiteX34" fmla="*/ 7848872 w 9849544"/>
              <a:gd name="connsiteY34" fmla="*/ 2904727 h 3566032"/>
              <a:gd name="connsiteX35" fmla="*/ 7416824 w 9849544"/>
              <a:gd name="connsiteY35" fmla="*/ 2976735 h 3566032"/>
              <a:gd name="connsiteX36" fmla="*/ 7128792 w 9849544"/>
              <a:gd name="connsiteY36" fmla="*/ 2976735 h 3566032"/>
              <a:gd name="connsiteX37" fmla="*/ 6840760 w 9849544"/>
              <a:gd name="connsiteY37" fmla="*/ 3120751 h 3566032"/>
              <a:gd name="connsiteX38" fmla="*/ 6120680 w 9849544"/>
              <a:gd name="connsiteY38" fmla="*/ 3480791 h 3566032"/>
              <a:gd name="connsiteX39" fmla="*/ 5688632 w 9849544"/>
              <a:gd name="connsiteY39" fmla="*/ 3408783 h 3566032"/>
              <a:gd name="connsiteX40" fmla="*/ 4968552 w 9849544"/>
              <a:gd name="connsiteY40" fmla="*/ 3120751 h 3566032"/>
              <a:gd name="connsiteX41" fmla="*/ 4392488 w 9849544"/>
              <a:gd name="connsiteY41" fmla="*/ 3048743 h 3566032"/>
              <a:gd name="connsiteX42" fmla="*/ 4176464 w 9849544"/>
              <a:gd name="connsiteY42" fmla="*/ 2976735 h 3566032"/>
              <a:gd name="connsiteX43" fmla="*/ 3528392 w 9849544"/>
              <a:gd name="connsiteY43" fmla="*/ 2904727 h 3566032"/>
              <a:gd name="connsiteX44" fmla="*/ 3168352 w 9849544"/>
              <a:gd name="connsiteY44" fmla="*/ 2832719 h 3566032"/>
              <a:gd name="connsiteX45" fmla="*/ 2880320 w 9849544"/>
              <a:gd name="connsiteY45" fmla="*/ 2760711 h 3566032"/>
              <a:gd name="connsiteX46" fmla="*/ 1892777 w 9849544"/>
              <a:gd name="connsiteY46" fmla="*/ 2391564 h 3566032"/>
              <a:gd name="connsiteX47" fmla="*/ 1022982 w 9849544"/>
              <a:gd name="connsiteY47" fmla="*/ 1298744 h 3566032"/>
              <a:gd name="connsiteX48" fmla="*/ 864096 w 9849544"/>
              <a:gd name="connsiteY48" fmla="*/ 1032519 h 3566032"/>
              <a:gd name="connsiteX49" fmla="*/ 0 w 9849544"/>
              <a:gd name="connsiteY49" fmla="*/ 96415 h 3566032"/>
              <a:gd name="connsiteX0" fmla="*/ 489644 w 9849544"/>
              <a:gd name="connsiteY0" fmla="*/ 0 h 3566032"/>
              <a:gd name="connsiteX1" fmla="*/ 743644 w 9849544"/>
              <a:gd name="connsiteY1" fmla="*/ 177800 h 3566032"/>
              <a:gd name="connsiteX2" fmla="*/ 972244 w 9849544"/>
              <a:gd name="connsiteY2" fmla="*/ 165100 h 3566032"/>
              <a:gd name="connsiteX3" fmla="*/ 1251644 w 9849544"/>
              <a:gd name="connsiteY3" fmla="*/ 495300 h 3566032"/>
              <a:gd name="connsiteX4" fmla="*/ 1404044 w 9849544"/>
              <a:gd name="connsiteY4" fmla="*/ 469900 h 3566032"/>
              <a:gd name="connsiteX5" fmla="*/ 2115244 w 9849544"/>
              <a:gd name="connsiteY5" fmla="*/ 1016000 h 3566032"/>
              <a:gd name="connsiteX6" fmla="*/ 2254944 w 9849544"/>
              <a:gd name="connsiteY6" fmla="*/ 990600 h 3566032"/>
              <a:gd name="connsiteX7" fmla="*/ 2458144 w 9849544"/>
              <a:gd name="connsiteY7" fmla="*/ 977900 h 3566032"/>
              <a:gd name="connsiteX8" fmla="*/ 2597844 w 9849544"/>
              <a:gd name="connsiteY8" fmla="*/ 812800 h 3566032"/>
              <a:gd name="connsiteX9" fmla="*/ 2572444 w 9849544"/>
              <a:gd name="connsiteY9" fmla="*/ 660400 h 3566032"/>
              <a:gd name="connsiteX10" fmla="*/ 2610544 w 9849544"/>
              <a:gd name="connsiteY10" fmla="*/ 558800 h 3566032"/>
              <a:gd name="connsiteX11" fmla="*/ 3105844 w 9849544"/>
              <a:gd name="connsiteY11" fmla="*/ 266700 h 3566032"/>
              <a:gd name="connsiteX12" fmla="*/ 3423344 w 9849544"/>
              <a:gd name="connsiteY12" fmla="*/ 812800 h 3566032"/>
              <a:gd name="connsiteX13" fmla="*/ 3639244 w 9849544"/>
              <a:gd name="connsiteY13" fmla="*/ 1054100 h 3566032"/>
              <a:gd name="connsiteX14" fmla="*/ 3960439 w 9849544"/>
              <a:gd name="connsiteY14" fmla="*/ 1032520 h 3566032"/>
              <a:gd name="connsiteX15" fmla="*/ 4104455 w 9849544"/>
              <a:gd name="connsiteY15" fmla="*/ 888504 h 3566032"/>
              <a:gd name="connsiteX16" fmla="*/ 4464495 w 9849544"/>
              <a:gd name="connsiteY16" fmla="*/ 888504 h 3566032"/>
              <a:gd name="connsiteX17" fmla="*/ 4752527 w 9849544"/>
              <a:gd name="connsiteY17" fmla="*/ 384448 h 3566032"/>
              <a:gd name="connsiteX18" fmla="*/ 5184575 w 9849544"/>
              <a:gd name="connsiteY18" fmla="*/ 384448 h 3566032"/>
              <a:gd name="connsiteX19" fmla="*/ 5616623 w 9849544"/>
              <a:gd name="connsiteY19" fmla="*/ 312440 h 3566032"/>
              <a:gd name="connsiteX20" fmla="*/ 6624735 w 9849544"/>
              <a:gd name="connsiteY20" fmla="*/ 312440 h 3566032"/>
              <a:gd name="connsiteX21" fmla="*/ 6912767 w 9849544"/>
              <a:gd name="connsiteY21" fmla="*/ 96416 h 3566032"/>
              <a:gd name="connsiteX22" fmla="*/ 7344816 w 9849544"/>
              <a:gd name="connsiteY22" fmla="*/ 672479 h 3566032"/>
              <a:gd name="connsiteX23" fmla="*/ 7848872 w 9849544"/>
              <a:gd name="connsiteY23" fmla="*/ 1032519 h 3566032"/>
              <a:gd name="connsiteX24" fmla="*/ 8568952 w 9849544"/>
              <a:gd name="connsiteY24" fmla="*/ 1104527 h 3566032"/>
              <a:gd name="connsiteX25" fmla="*/ 8856984 w 9849544"/>
              <a:gd name="connsiteY25" fmla="*/ 1392559 h 3566032"/>
              <a:gd name="connsiteX26" fmla="*/ 9849544 w 9849544"/>
              <a:gd name="connsiteY26" fmla="*/ 1752599 h 3566032"/>
              <a:gd name="connsiteX27" fmla="*/ 9849544 w 9849544"/>
              <a:gd name="connsiteY27" fmla="*/ 2976735 h 3566032"/>
              <a:gd name="connsiteX28" fmla="*/ 9577064 w 9849544"/>
              <a:gd name="connsiteY28" fmla="*/ 2976735 h 3566032"/>
              <a:gd name="connsiteX29" fmla="*/ 9289032 w 9849544"/>
              <a:gd name="connsiteY29" fmla="*/ 2976735 h 3566032"/>
              <a:gd name="connsiteX30" fmla="*/ 9073008 w 9849544"/>
              <a:gd name="connsiteY30" fmla="*/ 2904727 h 3566032"/>
              <a:gd name="connsiteX31" fmla="*/ 8640960 w 9849544"/>
              <a:gd name="connsiteY31" fmla="*/ 2760711 h 3566032"/>
              <a:gd name="connsiteX32" fmla="*/ 8208912 w 9849544"/>
              <a:gd name="connsiteY32" fmla="*/ 2688703 h 3566032"/>
              <a:gd name="connsiteX33" fmla="*/ 7992888 w 9849544"/>
              <a:gd name="connsiteY33" fmla="*/ 2688703 h 3566032"/>
              <a:gd name="connsiteX34" fmla="*/ 7848872 w 9849544"/>
              <a:gd name="connsiteY34" fmla="*/ 2904727 h 3566032"/>
              <a:gd name="connsiteX35" fmla="*/ 7416824 w 9849544"/>
              <a:gd name="connsiteY35" fmla="*/ 2976735 h 3566032"/>
              <a:gd name="connsiteX36" fmla="*/ 7128792 w 9849544"/>
              <a:gd name="connsiteY36" fmla="*/ 2976735 h 3566032"/>
              <a:gd name="connsiteX37" fmla="*/ 6840760 w 9849544"/>
              <a:gd name="connsiteY37" fmla="*/ 3120751 h 3566032"/>
              <a:gd name="connsiteX38" fmla="*/ 6120680 w 9849544"/>
              <a:gd name="connsiteY38" fmla="*/ 3480791 h 3566032"/>
              <a:gd name="connsiteX39" fmla="*/ 5688632 w 9849544"/>
              <a:gd name="connsiteY39" fmla="*/ 3408783 h 3566032"/>
              <a:gd name="connsiteX40" fmla="*/ 4968552 w 9849544"/>
              <a:gd name="connsiteY40" fmla="*/ 3120751 h 3566032"/>
              <a:gd name="connsiteX41" fmla="*/ 4392488 w 9849544"/>
              <a:gd name="connsiteY41" fmla="*/ 3048743 h 3566032"/>
              <a:gd name="connsiteX42" fmla="*/ 4176464 w 9849544"/>
              <a:gd name="connsiteY42" fmla="*/ 2976735 h 3566032"/>
              <a:gd name="connsiteX43" fmla="*/ 3528392 w 9849544"/>
              <a:gd name="connsiteY43" fmla="*/ 2904727 h 3566032"/>
              <a:gd name="connsiteX44" fmla="*/ 3168352 w 9849544"/>
              <a:gd name="connsiteY44" fmla="*/ 2832719 h 3566032"/>
              <a:gd name="connsiteX45" fmla="*/ 2880320 w 9849544"/>
              <a:gd name="connsiteY45" fmla="*/ 2760711 h 3566032"/>
              <a:gd name="connsiteX46" fmla="*/ 1892777 w 9849544"/>
              <a:gd name="connsiteY46" fmla="*/ 2391564 h 3566032"/>
              <a:gd name="connsiteX47" fmla="*/ 1022982 w 9849544"/>
              <a:gd name="connsiteY47" fmla="*/ 1298744 h 3566032"/>
              <a:gd name="connsiteX48" fmla="*/ 864096 w 9849544"/>
              <a:gd name="connsiteY48" fmla="*/ 1032519 h 3566032"/>
              <a:gd name="connsiteX49" fmla="*/ 0 w 9849544"/>
              <a:gd name="connsiteY49" fmla="*/ 96415 h 3566032"/>
              <a:gd name="connsiteX0" fmla="*/ 489644 w 9849544"/>
              <a:gd name="connsiteY0" fmla="*/ 0 h 3566032"/>
              <a:gd name="connsiteX1" fmla="*/ 743644 w 9849544"/>
              <a:gd name="connsiteY1" fmla="*/ 177800 h 3566032"/>
              <a:gd name="connsiteX2" fmla="*/ 972244 w 9849544"/>
              <a:gd name="connsiteY2" fmla="*/ 165100 h 3566032"/>
              <a:gd name="connsiteX3" fmla="*/ 1251644 w 9849544"/>
              <a:gd name="connsiteY3" fmla="*/ 495300 h 3566032"/>
              <a:gd name="connsiteX4" fmla="*/ 1404044 w 9849544"/>
              <a:gd name="connsiteY4" fmla="*/ 469900 h 3566032"/>
              <a:gd name="connsiteX5" fmla="*/ 2115244 w 9849544"/>
              <a:gd name="connsiteY5" fmla="*/ 1016000 h 3566032"/>
              <a:gd name="connsiteX6" fmla="*/ 2254944 w 9849544"/>
              <a:gd name="connsiteY6" fmla="*/ 990600 h 3566032"/>
              <a:gd name="connsiteX7" fmla="*/ 2458144 w 9849544"/>
              <a:gd name="connsiteY7" fmla="*/ 977900 h 3566032"/>
              <a:gd name="connsiteX8" fmla="*/ 2597844 w 9849544"/>
              <a:gd name="connsiteY8" fmla="*/ 812800 h 3566032"/>
              <a:gd name="connsiteX9" fmla="*/ 2572444 w 9849544"/>
              <a:gd name="connsiteY9" fmla="*/ 660400 h 3566032"/>
              <a:gd name="connsiteX10" fmla="*/ 2610544 w 9849544"/>
              <a:gd name="connsiteY10" fmla="*/ 558800 h 3566032"/>
              <a:gd name="connsiteX11" fmla="*/ 3105844 w 9849544"/>
              <a:gd name="connsiteY11" fmla="*/ 266700 h 3566032"/>
              <a:gd name="connsiteX12" fmla="*/ 3423344 w 9849544"/>
              <a:gd name="connsiteY12" fmla="*/ 812800 h 3566032"/>
              <a:gd name="connsiteX13" fmla="*/ 3639244 w 9849544"/>
              <a:gd name="connsiteY13" fmla="*/ 1054100 h 3566032"/>
              <a:gd name="connsiteX14" fmla="*/ 3960439 w 9849544"/>
              <a:gd name="connsiteY14" fmla="*/ 1032520 h 3566032"/>
              <a:gd name="connsiteX15" fmla="*/ 4104455 w 9849544"/>
              <a:gd name="connsiteY15" fmla="*/ 888504 h 3566032"/>
              <a:gd name="connsiteX16" fmla="*/ 4464495 w 9849544"/>
              <a:gd name="connsiteY16" fmla="*/ 888504 h 3566032"/>
              <a:gd name="connsiteX17" fmla="*/ 4752527 w 9849544"/>
              <a:gd name="connsiteY17" fmla="*/ 384448 h 3566032"/>
              <a:gd name="connsiteX18" fmla="*/ 5184575 w 9849544"/>
              <a:gd name="connsiteY18" fmla="*/ 384448 h 3566032"/>
              <a:gd name="connsiteX19" fmla="*/ 5616623 w 9849544"/>
              <a:gd name="connsiteY19" fmla="*/ 312440 h 3566032"/>
              <a:gd name="connsiteX20" fmla="*/ 6624735 w 9849544"/>
              <a:gd name="connsiteY20" fmla="*/ 312440 h 3566032"/>
              <a:gd name="connsiteX21" fmla="*/ 6912767 w 9849544"/>
              <a:gd name="connsiteY21" fmla="*/ 96416 h 3566032"/>
              <a:gd name="connsiteX22" fmla="*/ 7344816 w 9849544"/>
              <a:gd name="connsiteY22" fmla="*/ 672479 h 3566032"/>
              <a:gd name="connsiteX23" fmla="*/ 7848872 w 9849544"/>
              <a:gd name="connsiteY23" fmla="*/ 1032519 h 3566032"/>
              <a:gd name="connsiteX24" fmla="*/ 8568952 w 9849544"/>
              <a:gd name="connsiteY24" fmla="*/ 1104527 h 3566032"/>
              <a:gd name="connsiteX25" fmla="*/ 8856984 w 9849544"/>
              <a:gd name="connsiteY25" fmla="*/ 1392559 h 3566032"/>
              <a:gd name="connsiteX26" fmla="*/ 9849544 w 9849544"/>
              <a:gd name="connsiteY26" fmla="*/ 1752599 h 3566032"/>
              <a:gd name="connsiteX27" fmla="*/ 9849544 w 9849544"/>
              <a:gd name="connsiteY27" fmla="*/ 2976735 h 3566032"/>
              <a:gd name="connsiteX28" fmla="*/ 9577064 w 9849544"/>
              <a:gd name="connsiteY28" fmla="*/ 2976735 h 3566032"/>
              <a:gd name="connsiteX29" fmla="*/ 9289032 w 9849544"/>
              <a:gd name="connsiteY29" fmla="*/ 2976735 h 3566032"/>
              <a:gd name="connsiteX30" fmla="*/ 9073008 w 9849544"/>
              <a:gd name="connsiteY30" fmla="*/ 2904727 h 3566032"/>
              <a:gd name="connsiteX31" fmla="*/ 8640960 w 9849544"/>
              <a:gd name="connsiteY31" fmla="*/ 2760711 h 3566032"/>
              <a:gd name="connsiteX32" fmla="*/ 8208912 w 9849544"/>
              <a:gd name="connsiteY32" fmla="*/ 2688703 h 3566032"/>
              <a:gd name="connsiteX33" fmla="*/ 7992888 w 9849544"/>
              <a:gd name="connsiteY33" fmla="*/ 2688703 h 3566032"/>
              <a:gd name="connsiteX34" fmla="*/ 7848872 w 9849544"/>
              <a:gd name="connsiteY34" fmla="*/ 2904727 h 3566032"/>
              <a:gd name="connsiteX35" fmla="*/ 7416824 w 9849544"/>
              <a:gd name="connsiteY35" fmla="*/ 2976735 h 3566032"/>
              <a:gd name="connsiteX36" fmla="*/ 7128792 w 9849544"/>
              <a:gd name="connsiteY36" fmla="*/ 2976735 h 3566032"/>
              <a:gd name="connsiteX37" fmla="*/ 6840760 w 9849544"/>
              <a:gd name="connsiteY37" fmla="*/ 3120751 h 3566032"/>
              <a:gd name="connsiteX38" fmla="*/ 6120680 w 9849544"/>
              <a:gd name="connsiteY38" fmla="*/ 3480791 h 3566032"/>
              <a:gd name="connsiteX39" fmla="*/ 5688632 w 9849544"/>
              <a:gd name="connsiteY39" fmla="*/ 3408783 h 3566032"/>
              <a:gd name="connsiteX40" fmla="*/ 4968552 w 9849544"/>
              <a:gd name="connsiteY40" fmla="*/ 3120751 h 3566032"/>
              <a:gd name="connsiteX41" fmla="*/ 4392488 w 9849544"/>
              <a:gd name="connsiteY41" fmla="*/ 3048743 h 3566032"/>
              <a:gd name="connsiteX42" fmla="*/ 4176464 w 9849544"/>
              <a:gd name="connsiteY42" fmla="*/ 2976735 h 3566032"/>
              <a:gd name="connsiteX43" fmla="*/ 3528392 w 9849544"/>
              <a:gd name="connsiteY43" fmla="*/ 2904727 h 3566032"/>
              <a:gd name="connsiteX44" fmla="*/ 3168352 w 9849544"/>
              <a:gd name="connsiteY44" fmla="*/ 2832719 h 3566032"/>
              <a:gd name="connsiteX45" fmla="*/ 2880320 w 9849544"/>
              <a:gd name="connsiteY45" fmla="*/ 2760711 h 3566032"/>
              <a:gd name="connsiteX46" fmla="*/ 1892777 w 9849544"/>
              <a:gd name="connsiteY46" fmla="*/ 2391564 h 3566032"/>
              <a:gd name="connsiteX47" fmla="*/ 1022982 w 9849544"/>
              <a:gd name="connsiteY47" fmla="*/ 1298744 h 3566032"/>
              <a:gd name="connsiteX48" fmla="*/ 864096 w 9849544"/>
              <a:gd name="connsiteY48" fmla="*/ 1032519 h 3566032"/>
              <a:gd name="connsiteX49" fmla="*/ 0 w 9849544"/>
              <a:gd name="connsiteY49" fmla="*/ 96415 h 3566032"/>
              <a:gd name="connsiteX0" fmla="*/ 489644 w 9849544"/>
              <a:gd name="connsiteY0" fmla="*/ 0 h 3566032"/>
              <a:gd name="connsiteX1" fmla="*/ 743644 w 9849544"/>
              <a:gd name="connsiteY1" fmla="*/ 177800 h 3566032"/>
              <a:gd name="connsiteX2" fmla="*/ 972244 w 9849544"/>
              <a:gd name="connsiteY2" fmla="*/ 165100 h 3566032"/>
              <a:gd name="connsiteX3" fmla="*/ 1251644 w 9849544"/>
              <a:gd name="connsiteY3" fmla="*/ 495300 h 3566032"/>
              <a:gd name="connsiteX4" fmla="*/ 1404044 w 9849544"/>
              <a:gd name="connsiteY4" fmla="*/ 469900 h 3566032"/>
              <a:gd name="connsiteX5" fmla="*/ 2115244 w 9849544"/>
              <a:gd name="connsiteY5" fmla="*/ 1016000 h 3566032"/>
              <a:gd name="connsiteX6" fmla="*/ 2254944 w 9849544"/>
              <a:gd name="connsiteY6" fmla="*/ 990600 h 3566032"/>
              <a:gd name="connsiteX7" fmla="*/ 2458144 w 9849544"/>
              <a:gd name="connsiteY7" fmla="*/ 977900 h 3566032"/>
              <a:gd name="connsiteX8" fmla="*/ 2597844 w 9849544"/>
              <a:gd name="connsiteY8" fmla="*/ 812800 h 3566032"/>
              <a:gd name="connsiteX9" fmla="*/ 2572444 w 9849544"/>
              <a:gd name="connsiteY9" fmla="*/ 660400 h 3566032"/>
              <a:gd name="connsiteX10" fmla="*/ 2610544 w 9849544"/>
              <a:gd name="connsiteY10" fmla="*/ 558800 h 3566032"/>
              <a:gd name="connsiteX11" fmla="*/ 3105844 w 9849544"/>
              <a:gd name="connsiteY11" fmla="*/ 266700 h 3566032"/>
              <a:gd name="connsiteX12" fmla="*/ 3423344 w 9849544"/>
              <a:gd name="connsiteY12" fmla="*/ 812800 h 3566032"/>
              <a:gd name="connsiteX13" fmla="*/ 3639244 w 9849544"/>
              <a:gd name="connsiteY13" fmla="*/ 1054100 h 3566032"/>
              <a:gd name="connsiteX14" fmla="*/ 3960439 w 9849544"/>
              <a:gd name="connsiteY14" fmla="*/ 1032520 h 3566032"/>
              <a:gd name="connsiteX15" fmla="*/ 4104455 w 9849544"/>
              <a:gd name="connsiteY15" fmla="*/ 888504 h 3566032"/>
              <a:gd name="connsiteX16" fmla="*/ 4464495 w 9849544"/>
              <a:gd name="connsiteY16" fmla="*/ 888504 h 3566032"/>
              <a:gd name="connsiteX17" fmla="*/ 4752527 w 9849544"/>
              <a:gd name="connsiteY17" fmla="*/ 384448 h 3566032"/>
              <a:gd name="connsiteX18" fmla="*/ 5184575 w 9849544"/>
              <a:gd name="connsiteY18" fmla="*/ 384448 h 3566032"/>
              <a:gd name="connsiteX19" fmla="*/ 5616623 w 9849544"/>
              <a:gd name="connsiteY19" fmla="*/ 312440 h 3566032"/>
              <a:gd name="connsiteX20" fmla="*/ 6624735 w 9849544"/>
              <a:gd name="connsiteY20" fmla="*/ 312440 h 3566032"/>
              <a:gd name="connsiteX21" fmla="*/ 6912767 w 9849544"/>
              <a:gd name="connsiteY21" fmla="*/ 96416 h 3566032"/>
              <a:gd name="connsiteX22" fmla="*/ 7344816 w 9849544"/>
              <a:gd name="connsiteY22" fmla="*/ 672479 h 3566032"/>
              <a:gd name="connsiteX23" fmla="*/ 7848872 w 9849544"/>
              <a:gd name="connsiteY23" fmla="*/ 1032519 h 3566032"/>
              <a:gd name="connsiteX24" fmla="*/ 8568952 w 9849544"/>
              <a:gd name="connsiteY24" fmla="*/ 1104527 h 3566032"/>
              <a:gd name="connsiteX25" fmla="*/ 8856984 w 9849544"/>
              <a:gd name="connsiteY25" fmla="*/ 1392559 h 3566032"/>
              <a:gd name="connsiteX26" fmla="*/ 9849544 w 9849544"/>
              <a:gd name="connsiteY26" fmla="*/ 1752599 h 3566032"/>
              <a:gd name="connsiteX27" fmla="*/ 9849544 w 9849544"/>
              <a:gd name="connsiteY27" fmla="*/ 2976735 h 3566032"/>
              <a:gd name="connsiteX28" fmla="*/ 9577064 w 9849544"/>
              <a:gd name="connsiteY28" fmla="*/ 2976735 h 3566032"/>
              <a:gd name="connsiteX29" fmla="*/ 9289032 w 9849544"/>
              <a:gd name="connsiteY29" fmla="*/ 2976735 h 3566032"/>
              <a:gd name="connsiteX30" fmla="*/ 9073008 w 9849544"/>
              <a:gd name="connsiteY30" fmla="*/ 2904727 h 3566032"/>
              <a:gd name="connsiteX31" fmla="*/ 8640960 w 9849544"/>
              <a:gd name="connsiteY31" fmla="*/ 2760711 h 3566032"/>
              <a:gd name="connsiteX32" fmla="*/ 8208912 w 9849544"/>
              <a:gd name="connsiteY32" fmla="*/ 2688703 h 3566032"/>
              <a:gd name="connsiteX33" fmla="*/ 7992888 w 9849544"/>
              <a:gd name="connsiteY33" fmla="*/ 2688703 h 3566032"/>
              <a:gd name="connsiteX34" fmla="*/ 7848872 w 9849544"/>
              <a:gd name="connsiteY34" fmla="*/ 2904727 h 3566032"/>
              <a:gd name="connsiteX35" fmla="*/ 7416824 w 9849544"/>
              <a:gd name="connsiteY35" fmla="*/ 2976735 h 3566032"/>
              <a:gd name="connsiteX36" fmla="*/ 7128792 w 9849544"/>
              <a:gd name="connsiteY36" fmla="*/ 2976735 h 3566032"/>
              <a:gd name="connsiteX37" fmla="*/ 6840760 w 9849544"/>
              <a:gd name="connsiteY37" fmla="*/ 3120751 h 3566032"/>
              <a:gd name="connsiteX38" fmla="*/ 6120680 w 9849544"/>
              <a:gd name="connsiteY38" fmla="*/ 3480791 h 3566032"/>
              <a:gd name="connsiteX39" fmla="*/ 5688632 w 9849544"/>
              <a:gd name="connsiteY39" fmla="*/ 3408783 h 3566032"/>
              <a:gd name="connsiteX40" fmla="*/ 4968552 w 9849544"/>
              <a:gd name="connsiteY40" fmla="*/ 3120751 h 3566032"/>
              <a:gd name="connsiteX41" fmla="*/ 4392488 w 9849544"/>
              <a:gd name="connsiteY41" fmla="*/ 3048743 h 3566032"/>
              <a:gd name="connsiteX42" fmla="*/ 4176464 w 9849544"/>
              <a:gd name="connsiteY42" fmla="*/ 2976735 h 3566032"/>
              <a:gd name="connsiteX43" fmla="*/ 3528392 w 9849544"/>
              <a:gd name="connsiteY43" fmla="*/ 2904727 h 3566032"/>
              <a:gd name="connsiteX44" fmla="*/ 3168352 w 9849544"/>
              <a:gd name="connsiteY44" fmla="*/ 2832719 h 3566032"/>
              <a:gd name="connsiteX45" fmla="*/ 2880320 w 9849544"/>
              <a:gd name="connsiteY45" fmla="*/ 2760711 h 3566032"/>
              <a:gd name="connsiteX46" fmla="*/ 1892777 w 9849544"/>
              <a:gd name="connsiteY46" fmla="*/ 2391564 h 3566032"/>
              <a:gd name="connsiteX47" fmla="*/ 1022982 w 9849544"/>
              <a:gd name="connsiteY47" fmla="*/ 1298744 h 3566032"/>
              <a:gd name="connsiteX48" fmla="*/ 864096 w 9849544"/>
              <a:gd name="connsiteY48" fmla="*/ 1032519 h 3566032"/>
              <a:gd name="connsiteX49" fmla="*/ 675064 w 9849544"/>
              <a:gd name="connsiteY49" fmla="*/ 812551 h 3566032"/>
              <a:gd name="connsiteX50" fmla="*/ 0 w 9849544"/>
              <a:gd name="connsiteY50" fmla="*/ 96415 h 3566032"/>
              <a:gd name="connsiteX0" fmla="*/ 489644 w 9849544"/>
              <a:gd name="connsiteY0" fmla="*/ 0 h 3566032"/>
              <a:gd name="connsiteX1" fmla="*/ 743644 w 9849544"/>
              <a:gd name="connsiteY1" fmla="*/ 177800 h 3566032"/>
              <a:gd name="connsiteX2" fmla="*/ 972244 w 9849544"/>
              <a:gd name="connsiteY2" fmla="*/ 165100 h 3566032"/>
              <a:gd name="connsiteX3" fmla="*/ 1251644 w 9849544"/>
              <a:gd name="connsiteY3" fmla="*/ 495300 h 3566032"/>
              <a:gd name="connsiteX4" fmla="*/ 1404044 w 9849544"/>
              <a:gd name="connsiteY4" fmla="*/ 469900 h 3566032"/>
              <a:gd name="connsiteX5" fmla="*/ 2115244 w 9849544"/>
              <a:gd name="connsiteY5" fmla="*/ 1016000 h 3566032"/>
              <a:gd name="connsiteX6" fmla="*/ 2254944 w 9849544"/>
              <a:gd name="connsiteY6" fmla="*/ 990600 h 3566032"/>
              <a:gd name="connsiteX7" fmla="*/ 2458144 w 9849544"/>
              <a:gd name="connsiteY7" fmla="*/ 977900 h 3566032"/>
              <a:gd name="connsiteX8" fmla="*/ 2597844 w 9849544"/>
              <a:gd name="connsiteY8" fmla="*/ 812800 h 3566032"/>
              <a:gd name="connsiteX9" fmla="*/ 2572444 w 9849544"/>
              <a:gd name="connsiteY9" fmla="*/ 660400 h 3566032"/>
              <a:gd name="connsiteX10" fmla="*/ 2610544 w 9849544"/>
              <a:gd name="connsiteY10" fmla="*/ 558800 h 3566032"/>
              <a:gd name="connsiteX11" fmla="*/ 3105844 w 9849544"/>
              <a:gd name="connsiteY11" fmla="*/ 266700 h 3566032"/>
              <a:gd name="connsiteX12" fmla="*/ 3423344 w 9849544"/>
              <a:gd name="connsiteY12" fmla="*/ 812800 h 3566032"/>
              <a:gd name="connsiteX13" fmla="*/ 3639244 w 9849544"/>
              <a:gd name="connsiteY13" fmla="*/ 1054100 h 3566032"/>
              <a:gd name="connsiteX14" fmla="*/ 3960439 w 9849544"/>
              <a:gd name="connsiteY14" fmla="*/ 1032520 h 3566032"/>
              <a:gd name="connsiteX15" fmla="*/ 4104455 w 9849544"/>
              <a:gd name="connsiteY15" fmla="*/ 888504 h 3566032"/>
              <a:gd name="connsiteX16" fmla="*/ 4464495 w 9849544"/>
              <a:gd name="connsiteY16" fmla="*/ 888504 h 3566032"/>
              <a:gd name="connsiteX17" fmla="*/ 4752527 w 9849544"/>
              <a:gd name="connsiteY17" fmla="*/ 384448 h 3566032"/>
              <a:gd name="connsiteX18" fmla="*/ 5184575 w 9849544"/>
              <a:gd name="connsiteY18" fmla="*/ 384448 h 3566032"/>
              <a:gd name="connsiteX19" fmla="*/ 5616623 w 9849544"/>
              <a:gd name="connsiteY19" fmla="*/ 312440 h 3566032"/>
              <a:gd name="connsiteX20" fmla="*/ 6624735 w 9849544"/>
              <a:gd name="connsiteY20" fmla="*/ 312440 h 3566032"/>
              <a:gd name="connsiteX21" fmla="*/ 6912767 w 9849544"/>
              <a:gd name="connsiteY21" fmla="*/ 96416 h 3566032"/>
              <a:gd name="connsiteX22" fmla="*/ 7344816 w 9849544"/>
              <a:gd name="connsiteY22" fmla="*/ 672479 h 3566032"/>
              <a:gd name="connsiteX23" fmla="*/ 7848872 w 9849544"/>
              <a:gd name="connsiteY23" fmla="*/ 1032519 h 3566032"/>
              <a:gd name="connsiteX24" fmla="*/ 8568952 w 9849544"/>
              <a:gd name="connsiteY24" fmla="*/ 1104527 h 3566032"/>
              <a:gd name="connsiteX25" fmla="*/ 8856984 w 9849544"/>
              <a:gd name="connsiteY25" fmla="*/ 1392559 h 3566032"/>
              <a:gd name="connsiteX26" fmla="*/ 9849544 w 9849544"/>
              <a:gd name="connsiteY26" fmla="*/ 1752599 h 3566032"/>
              <a:gd name="connsiteX27" fmla="*/ 9849544 w 9849544"/>
              <a:gd name="connsiteY27" fmla="*/ 2976735 h 3566032"/>
              <a:gd name="connsiteX28" fmla="*/ 9577064 w 9849544"/>
              <a:gd name="connsiteY28" fmla="*/ 2976735 h 3566032"/>
              <a:gd name="connsiteX29" fmla="*/ 9289032 w 9849544"/>
              <a:gd name="connsiteY29" fmla="*/ 2976735 h 3566032"/>
              <a:gd name="connsiteX30" fmla="*/ 9073008 w 9849544"/>
              <a:gd name="connsiteY30" fmla="*/ 2904727 h 3566032"/>
              <a:gd name="connsiteX31" fmla="*/ 8640960 w 9849544"/>
              <a:gd name="connsiteY31" fmla="*/ 2760711 h 3566032"/>
              <a:gd name="connsiteX32" fmla="*/ 8208912 w 9849544"/>
              <a:gd name="connsiteY32" fmla="*/ 2688703 h 3566032"/>
              <a:gd name="connsiteX33" fmla="*/ 7992888 w 9849544"/>
              <a:gd name="connsiteY33" fmla="*/ 2688703 h 3566032"/>
              <a:gd name="connsiteX34" fmla="*/ 7848872 w 9849544"/>
              <a:gd name="connsiteY34" fmla="*/ 2904727 h 3566032"/>
              <a:gd name="connsiteX35" fmla="*/ 7416824 w 9849544"/>
              <a:gd name="connsiteY35" fmla="*/ 2976735 h 3566032"/>
              <a:gd name="connsiteX36" fmla="*/ 7128792 w 9849544"/>
              <a:gd name="connsiteY36" fmla="*/ 2976735 h 3566032"/>
              <a:gd name="connsiteX37" fmla="*/ 6840760 w 9849544"/>
              <a:gd name="connsiteY37" fmla="*/ 3120751 h 3566032"/>
              <a:gd name="connsiteX38" fmla="*/ 6120680 w 9849544"/>
              <a:gd name="connsiteY38" fmla="*/ 3480791 h 3566032"/>
              <a:gd name="connsiteX39" fmla="*/ 5688632 w 9849544"/>
              <a:gd name="connsiteY39" fmla="*/ 3408783 h 3566032"/>
              <a:gd name="connsiteX40" fmla="*/ 4968552 w 9849544"/>
              <a:gd name="connsiteY40" fmla="*/ 3120751 h 3566032"/>
              <a:gd name="connsiteX41" fmla="*/ 4392488 w 9849544"/>
              <a:gd name="connsiteY41" fmla="*/ 3048743 h 3566032"/>
              <a:gd name="connsiteX42" fmla="*/ 4176464 w 9849544"/>
              <a:gd name="connsiteY42" fmla="*/ 2976735 h 3566032"/>
              <a:gd name="connsiteX43" fmla="*/ 3528392 w 9849544"/>
              <a:gd name="connsiteY43" fmla="*/ 2904727 h 3566032"/>
              <a:gd name="connsiteX44" fmla="*/ 3168352 w 9849544"/>
              <a:gd name="connsiteY44" fmla="*/ 2832719 h 3566032"/>
              <a:gd name="connsiteX45" fmla="*/ 2880320 w 9849544"/>
              <a:gd name="connsiteY45" fmla="*/ 2760711 h 3566032"/>
              <a:gd name="connsiteX46" fmla="*/ 1892777 w 9849544"/>
              <a:gd name="connsiteY46" fmla="*/ 2391564 h 3566032"/>
              <a:gd name="connsiteX47" fmla="*/ 1022982 w 9849544"/>
              <a:gd name="connsiteY47" fmla="*/ 1298744 h 3566032"/>
              <a:gd name="connsiteX48" fmla="*/ 864096 w 9849544"/>
              <a:gd name="connsiteY48" fmla="*/ 1032519 h 3566032"/>
              <a:gd name="connsiteX49" fmla="*/ 675064 w 9849544"/>
              <a:gd name="connsiteY49" fmla="*/ 812551 h 3566032"/>
              <a:gd name="connsiteX50" fmla="*/ 0 w 9849544"/>
              <a:gd name="connsiteY50" fmla="*/ 96415 h 3566032"/>
              <a:gd name="connsiteX0" fmla="*/ 489644 w 9849544"/>
              <a:gd name="connsiteY0" fmla="*/ 0 h 3566032"/>
              <a:gd name="connsiteX1" fmla="*/ 743644 w 9849544"/>
              <a:gd name="connsiteY1" fmla="*/ 177800 h 3566032"/>
              <a:gd name="connsiteX2" fmla="*/ 972244 w 9849544"/>
              <a:gd name="connsiteY2" fmla="*/ 165100 h 3566032"/>
              <a:gd name="connsiteX3" fmla="*/ 1251644 w 9849544"/>
              <a:gd name="connsiteY3" fmla="*/ 495300 h 3566032"/>
              <a:gd name="connsiteX4" fmla="*/ 1404044 w 9849544"/>
              <a:gd name="connsiteY4" fmla="*/ 469900 h 3566032"/>
              <a:gd name="connsiteX5" fmla="*/ 2115244 w 9849544"/>
              <a:gd name="connsiteY5" fmla="*/ 1016000 h 3566032"/>
              <a:gd name="connsiteX6" fmla="*/ 2254944 w 9849544"/>
              <a:gd name="connsiteY6" fmla="*/ 990600 h 3566032"/>
              <a:gd name="connsiteX7" fmla="*/ 2458144 w 9849544"/>
              <a:gd name="connsiteY7" fmla="*/ 977900 h 3566032"/>
              <a:gd name="connsiteX8" fmla="*/ 2597844 w 9849544"/>
              <a:gd name="connsiteY8" fmla="*/ 812800 h 3566032"/>
              <a:gd name="connsiteX9" fmla="*/ 2572444 w 9849544"/>
              <a:gd name="connsiteY9" fmla="*/ 660400 h 3566032"/>
              <a:gd name="connsiteX10" fmla="*/ 2610544 w 9849544"/>
              <a:gd name="connsiteY10" fmla="*/ 558800 h 3566032"/>
              <a:gd name="connsiteX11" fmla="*/ 3105844 w 9849544"/>
              <a:gd name="connsiteY11" fmla="*/ 266700 h 3566032"/>
              <a:gd name="connsiteX12" fmla="*/ 3423344 w 9849544"/>
              <a:gd name="connsiteY12" fmla="*/ 812800 h 3566032"/>
              <a:gd name="connsiteX13" fmla="*/ 3639244 w 9849544"/>
              <a:gd name="connsiteY13" fmla="*/ 1054100 h 3566032"/>
              <a:gd name="connsiteX14" fmla="*/ 3960439 w 9849544"/>
              <a:gd name="connsiteY14" fmla="*/ 1032520 h 3566032"/>
              <a:gd name="connsiteX15" fmla="*/ 4104455 w 9849544"/>
              <a:gd name="connsiteY15" fmla="*/ 888504 h 3566032"/>
              <a:gd name="connsiteX16" fmla="*/ 4464495 w 9849544"/>
              <a:gd name="connsiteY16" fmla="*/ 888504 h 3566032"/>
              <a:gd name="connsiteX17" fmla="*/ 4752527 w 9849544"/>
              <a:gd name="connsiteY17" fmla="*/ 384448 h 3566032"/>
              <a:gd name="connsiteX18" fmla="*/ 5184575 w 9849544"/>
              <a:gd name="connsiteY18" fmla="*/ 384448 h 3566032"/>
              <a:gd name="connsiteX19" fmla="*/ 5616623 w 9849544"/>
              <a:gd name="connsiteY19" fmla="*/ 312440 h 3566032"/>
              <a:gd name="connsiteX20" fmla="*/ 6624735 w 9849544"/>
              <a:gd name="connsiteY20" fmla="*/ 312440 h 3566032"/>
              <a:gd name="connsiteX21" fmla="*/ 6912767 w 9849544"/>
              <a:gd name="connsiteY21" fmla="*/ 96416 h 3566032"/>
              <a:gd name="connsiteX22" fmla="*/ 7344816 w 9849544"/>
              <a:gd name="connsiteY22" fmla="*/ 672479 h 3566032"/>
              <a:gd name="connsiteX23" fmla="*/ 7848872 w 9849544"/>
              <a:gd name="connsiteY23" fmla="*/ 1032519 h 3566032"/>
              <a:gd name="connsiteX24" fmla="*/ 8568952 w 9849544"/>
              <a:gd name="connsiteY24" fmla="*/ 1104527 h 3566032"/>
              <a:gd name="connsiteX25" fmla="*/ 8856984 w 9849544"/>
              <a:gd name="connsiteY25" fmla="*/ 1392559 h 3566032"/>
              <a:gd name="connsiteX26" fmla="*/ 9849544 w 9849544"/>
              <a:gd name="connsiteY26" fmla="*/ 1752599 h 3566032"/>
              <a:gd name="connsiteX27" fmla="*/ 9849544 w 9849544"/>
              <a:gd name="connsiteY27" fmla="*/ 2976735 h 3566032"/>
              <a:gd name="connsiteX28" fmla="*/ 9577064 w 9849544"/>
              <a:gd name="connsiteY28" fmla="*/ 2976735 h 3566032"/>
              <a:gd name="connsiteX29" fmla="*/ 9289032 w 9849544"/>
              <a:gd name="connsiteY29" fmla="*/ 2976735 h 3566032"/>
              <a:gd name="connsiteX30" fmla="*/ 9073008 w 9849544"/>
              <a:gd name="connsiteY30" fmla="*/ 2904727 h 3566032"/>
              <a:gd name="connsiteX31" fmla="*/ 8640960 w 9849544"/>
              <a:gd name="connsiteY31" fmla="*/ 2760711 h 3566032"/>
              <a:gd name="connsiteX32" fmla="*/ 8208912 w 9849544"/>
              <a:gd name="connsiteY32" fmla="*/ 2688703 h 3566032"/>
              <a:gd name="connsiteX33" fmla="*/ 7992888 w 9849544"/>
              <a:gd name="connsiteY33" fmla="*/ 2688703 h 3566032"/>
              <a:gd name="connsiteX34" fmla="*/ 7848872 w 9849544"/>
              <a:gd name="connsiteY34" fmla="*/ 2904727 h 3566032"/>
              <a:gd name="connsiteX35" fmla="*/ 7416824 w 9849544"/>
              <a:gd name="connsiteY35" fmla="*/ 2976735 h 3566032"/>
              <a:gd name="connsiteX36" fmla="*/ 7128792 w 9849544"/>
              <a:gd name="connsiteY36" fmla="*/ 2976735 h 3566032"/>
              <a:gd name="connsiteX37" fmla="*/ 6840760 w 9849544"/>
              <a:gd name="connsiteY37" fmla="*/ 3120751 h 3566032"/>
              <a:gd name="connsiteX38" fmla="*/ 6120680 w 9849544"/>
              <a:gd name="connsiteY38" fmla="*/ 3480791 h 3566032"/>
              <a:gd name="connsiteX39" fmla="*/ 5688632 w 9849544"/>
              <a:gd name="connsiteY39" fmla="*/ 3408783 h 3566032"/>
              <a:gd name="connsiteX40" fmla="*/ 4968552 w 9849544"/>
              <a:gd name="connsiteY40" fmla="*/ 3120751 h 3566032"/>
              <a:gd name="connsiteX41" fmla="*/ 4392488 w 9849544"/>
              <a:gd name="connsiteY41" fmla="*/ 3048743 h 3566032"/>
              <a:gd name="connsiteX42" fmla="*/ 4176464 w 9849544"/>
              <a:gd name="connsiteY42" fmla="*/ 2976735 h 3566032"/>
              <a:gd name="connsiteX43" fmla="*/ 3528392 w 9849544"/>
              <a:gd name="connsiteY43" fmla="*/ 2904727 h 3566032"/>
              <a:gd name="connsiteX44" fmla="*/ 3168352 w 9849544"/>
              <a:gd name="connsiteY44" fmla="*/ 2832719 h 3566032"/>
              <a:gd name="connsiteX45" fmla="*/ 2880320 w 9849544"/>
              <a:gd name="connsiteY45" fmla="*/ 2760711 h 3566032"/>
              <a:gd name="connsiteX46" fmla="*/ 1892777 w 9849544"/>
              <a:gd name="connsiteY46" fmla="*/ 2391564 h 3566032"/>
              <a:gd name="connsiteX47" fmla="*/ 1022982 w 9849544"/>
              <a:gd name="connsiteY47" fmla="*/ 1298744 h 3566032"/>
              <a:gd name="connsiteX48" fmla="*/ 864096 w 9849544"/>
              <a:gd name="connsiteY48" fmla="*/ 1032519 h 3566032"/>
              <a:gd name="connsiteX49" fmla="*/ 675064 w 9849544"/>
              <a:gd name="connsiteY49" fmla="*/ 812551 h 3566032"/>
              <a:gd name="connsiteX50" fmla="*/ 0 w 9849544"/>
              <a:gd name="connsiteY50" fmla="*/ 96415 h 3566032"/>
              <a:gd name="connsiteX0" fmla="*/ 489644 w 9849544"/>
              <a:gd name="connsiteY0" fmla="*/ 0 h 3566032"/>
              <a:gd name="connsiteX1" fmla="*/ 743644 w 9849544"/>
              <a:gd name="connsiteY1" fmla="*/ 177800 h 3566032"/>
              <a:gd name="connsiteX2" fmla="*/ 972244 w 9849544"/>
              <a:gd name="connsiteY2" fmla="*/ 165100 h 3566032"/>
              <a:gd name="connsiteX3" fmla="*/ 1251644 w 9849544"/>
              <a:gd name="connsiteY3" fmla="*/ 495300 h 3566032"/>
              <a:gd name="connsiteX4" fmla="*/ 1404044 w 9849544"/>
              <a:gd name="connsiteY4" fmla="*/ 469900 h 3566032"/>
              <a:gd name="connsiteX5" fmla="*/ 2115244 w 9849544"/>
              <a:gd name="connsiteY5" fmla="*/ 1016000 h 3566032"/>
              <a:gd name="connsiteX6" fmla="*/ 2254944 w 9849544"/>
              <a:gd name="connsiteY6" fmla="*/ 990600 h 3566032"/>
              <a:gd name="connsiteX7" fmla="*/ 2458144 w 9849544"/>
              <a:gd name="connsiteY7" fmla="*/ 977900 h 3566032"/>
              <a:gd name="connsiteX8" fmla="*/ 2597844 w 9849544"/>
              <a:gd name="connsiteY8" fmla="*/ 812800 h 3566032"/>
              <a:gd name="connsiteX9" fmla="*/ 2572444 w 9849544"/>
              <a:gd name="connsiteY9" fmla="*/ 660400 h 3566032"/>
              <a:gd name="connsiteX10" fmla="*/ 2610544 w 9849544"/>
              <a:gd name="connsiteY10" fmla="*/ 558800 h 3566032"/>
              <a:gd name="connsiteX11" fmla="*/ 3105844 w 9849544"/>
              <a:gd name="connsiteY11" fmla="*/ 266700 h 3566032"/>
              <a:gd name="connsiteX12" fmla="*/ 3423344 w 9849544"/>
              <a:gd name="connsiteY12" fmla="*/ 812800 h 3566032"/>
              <a:gd name="connsiteX13" fmla="*/ 3639244 w 9849544"/>
              <a:gd name="connsiteY13" fmla="*/ 1054100 h 3566032"/>
              <a:gd name="connsiteX14" fmla="*/ 3960439 w 9849544"/>
              <a:gd name="connsiteY14" fmla="*/ 1032520 h 3566032"/>
              <a:gd name="connsiteX15" fmla="*/ 4104455 w 9849544"/>
              <a:gd name="connsiteY15" fmla="*/ 888504 h 3566032"/>
              <a:gd name="connsiteX16" fmla="*/ 4464495 w 9849544"/>
              <a:gd name="connsiteY16" fmla="*/ 888504 h 3566032"/>
              <a:gd name="connsiteX17" fmla="*/ 4752527 w 9849544"/>
              <a:gd name="connsiteY17" fmla="*/ 384448 h 3566032"/>
              <a:gd name="connsiteX18" fmla="*/ 5184575 w 9849544"/>
              <a:gd name="connsiteY18" fmla="*/ 384448 h 3566032"/>
              <a:gd name="connsiteX19" fmla="*/ 5616623 w 9849544"/>
              <a:gd name="connsiteY19" fmla="*/ 312440 h 3566032"/>
              <a:gd name="connsiteX20" fmla="*/ 6624735 w 9849544"/>
              <a:gd name="connsiteY20" fmla="*/ 312440 h 3566032"/>
              <a:gd name="connsiteX21" fmla="*/ 6912767 w 9849544"/>
              <a:gd name="connsiteY21" fmla="*/ 96416 h 3566032"/>
              <a:gd name="connsiteX22" fmla="*/ 7344816 w 9849544"/>
              <a:gd name="connsiteY22" fmla="*/ 672479 h 3566032"/>
              <a:gd name="connsiteX23" fmla="*/ 7848872 w 9849544"/>
              <a:gd name="connsiteY23" fmla="*/ 1032519 h 3566032"/>
              <a:gd name="connsiteX24" fmla="*/ 8568952 w 9849544"/>
              <a:gd name="connsiteY24" fmla="*/ 1104527 h 3566032"/>
              <a:gd name="connsiteX25" fmla="*/ 8856984 w 9849544"/>
              <a:gd name="connsiteY25" fmla="*/ 1392559 h 3566032"/>
              <a:gd name="connsiteX26" fmla="*/ 9849544 w 9849544"/>
              <a:gd name="connsiteY26" fmla="*/ 1752599 h 3566032"/>
              <a:gd name="connsiteX27" fmla="*/ 9849544 w 9849544"/>
              <a:gd name="connsiteY27" fmla="*/ 2976735 h 3566032"/>
              <a:gd name="connsiteX28" fmla="*/ 9577064 w 9849544"/>
              <a:gd name="connsiteY28" fmla="*/ 2976735 h 3566032"/>
              <a:gd name="connsiteX29" fmla="*/ 9289032 w 9849544"/>
              <a:gd name="connsiteY29" fmla="*/ 2976735 h 3566032"/>
              <a:gd name="connsiteX30" fmla="*/ 9073008 w 9849544"/>
              <a:gd name="connsiteY30" fmla="*/ 2904727 h 3566032"/>
              <a:gd name="connsiteX31" fmla="*/ 8640960 w 9849544"/>
              <a:gd name="connsiteY31" fmla="*/ 2760711 h 3566032"/>
              <a:gd name="connsiteX32" fmla="*/ 8208912 w 9849544"/>
              <a:gd name="connsiteY32" fmla="*/ 2688703 h 3566032"/>
              <a:gd name="connsiteX33" fmla="*/ 7992888 w 9849544"/>
              <a:gd name="connsiteY33" fmla="*/ 2688703 h 3566032"/>
              <a:gd name="connsiteX34" fmla="*/ 7848872 w 9849544"/>
              <a:gd name="connsiteY34" fmla="*/ 2904727 h 3566032"/>
              <a:gd name="connsiteX35" fmla="*/ 7416824 w 9849544"/>
              <a:gd name="connsiteY35" fmla="*/ 2976735 h 3566032"/>
              <a:gd name="connsiteX36" fmla="*/ 7128792 w 9849544"/>
              <a:gd name="connsiteY36" fmla="*/ 2976735 h 3566032"/>
              <a:gd name="connsiteX37" fmla="*/ 6840760 w 9849544"/>
              <a:gd name="connsiteY37" fmla="*/ 3120751 h 3566032"/>
              <a:gd name="connsiteX38" fmla="*/ 6120680 w 9849544"/>
              <a:gd name="connsiteY38" fmla="*/ 3480791 h 3566032"/>
              <a:gd name="connsiteX39" fmla="*/ 5688632 w 9849544"/>
              <a:gd name="connsiteY39" fmla="*/ 3408783 h 3566032"/>
              <a:gd name="connsiteX40" fmla="*/ 4968552 w 9849544"/>
              <a:gd name="connsiteY40" fmla="*/ 3120751 h 3566032"/>
              <a:gd name="connsiteX41" fmla="*/ 4392488 w 9849544"/>
              <a:gd name="connsiteY41" fmla="*/ 3048743 h 3566032"/>
              <a:gd name="connsiteX42" fmla="*/ 4176464 w 9849544"/>
              <a:gd name="connsiteY42" fmla="*/ 2976735 h 3566032"/>
              <a:gd name="connsiteX43" fmla="*/ 3528392 w 9849544"/>
              <a:gd name="connsiteY43" fmla="*/ 2904727 h 3566032"/>
              <a:gd name="connsiteX44" fmla="*/ 3168352 w 9849544"/>
              <a:gd name="connsiteY44" fmla="*/ 2832719 h 3566032"/>
              <a:gd name="connsiteX45" fmla="*/ 2880320 w 9849544"/>
              <a:gd name="connsiteY45" fmla="*/ 2760711 h 3566032"/>
              <a:gd name="connsiteX46" fmla="*/ 1892777 w 9849544"/>
              <a:gd name="connsiteY46" fmla="*/ 2391564 h 3566032"/>
              <a:gd name="connsiteX47" fmla="*/ 1022982 w 9849544"/>
              <a:gd name="connsiteY47" fmla="*/ 1298744 h 3566032"/>
              <a:gd name="connsiteX48" fmla="*/ 864096 w 9849544"/>
              <a:gd name="connsiteY48" fmla="*/ 1032519 h 3566032"/>
              <a:gd name="connsiteX49" fmla="*/ 675064 w 9849544"/>
              <a:gd name="connsiteY49" fmla="*/ 812551 h 3566032"/>
              <a:gd name="connsiteX50" fmla="*/ 518947 w 9849544"/>
              <a:gd name="connsiteY50" fmla="*/ 634132 h 3566032"/>
              <a:gd name="connsiteX51" fmla="*/ 0 w 9849544"/>
              <a:gd name="connsiteY51" fmla="*/ 96415 h 3566032"/>
              <a:gd name="connsiteX0" fmla="*/ 489644 w 9849544"/>
              <a:gd name="connsiteY0" fmla="*/ 0 h 3566032"/>
              <a:gd name="connsiteX1" fmla="*/ 743644 w 9849544"/>
              <a:gd name="connsiteY1" fmla="*/ 177800 h 3566032"/>
              <a:gd name="connsiteX2" fmla="*/ 972244 w 9849544"/>
              <a:gd name="connsiteY2" fmla="*/ 165100 h 3566032"/>
              <a:gd name="connsiteX3" fmla="*/ 1251644 w 9849544"/>
              <a:gd name="connsiteY3" fmla="*/ 495300 h 3566032"/>
              <a:gd name="connsiteX4" fmla="*/ 1404044 w 9849544"/>
              <a:gd name="connsiteY4" fmla="*/ 469900 h 3566032"/>
              <a:gd name="connsiteX5" fmla="*/ 2115244 w 9849544"/>
              <a:gd name="connsiteY5" fmla="*/ 1016000 h 3566032"/>
              <a:gd name="connsiteX6" fmla="*/ 2254944 w 9849544"/>
              <a:gd name="connsiteY6" fmla="*/ 990600 h 3566032"/>
              <a:gd name="connsiteX7" fmla="*/ 2458144 w 9849544"/>
              <a:gd name="connsiteY7" fmla="*/ 977900 h 3566032"/>
              <a:gd name="connsiteX8" fmla="*/ 2597844 w 9849544"/>
              <a:gd name="connsiteY8" fmla="*/ 812800 h 3566032"/>
              <a:gd name="connsiteX9" fmla="*/ 2572444 w 9849544"/>
              <a:gd name="connsiteY9" fmla="*/ 660400 h 3566032"/>
              <a:gd name="connsiteX10" fmla="*/ 2610544 w 9849544"/>
              <a:gd name="connsiteY10" fmla="*/ 558800 h 3566032"/>
              <a:gd name="connsiteX11" fmla="*/ 3105844 w 9849544"/>
              <a:gd name="connsiteY11" fmla="*/ 266700 h 3566032"/>
              <a:gd name="connsiteX12" fmla="*/ 3423344 w 9849544"/>
              <a:gd name="connsiteY12" fmla="*/ 812800 h 3566032"/>
              <a:gd name="connsiteX13" fmla="*/ 3639244 w 9849544"/>
              <a:gd name="connsiteY13" fmla="*/ 1054100 h 3566032"/>
              <a:gd name="connsiteX14" fmla="*/ 3960439 w 9849544"/>
              <a:gd name="connsiteY14" fmla="*/ 1032520 h 3566032"/>
              <a:gd name="connsiteX15" fmla="*/ 4104455 w 9849544"/>
              <a:gd name="connsiteY15" fmla="*/ 888504 h 3566032"/>
              <a:gd name="connsiteX16" fmla="*/ 4464495 w 9849544"/>
              <a:gd name="connsiteY16" fmla="*/ 888504 h 3566032"/>
              <a:gd name="connsiteX17" fmla="*/ 4752527 w 9849544"/>
              <a:gd name="connsiteY17" fmla="*/ 384448 h 3566032"/>
              <a:gd name="connsiteX18" fmla="*/ 5184575 w 9849544"/>
              <a:gd name="connsiteY18" fmla="*/ 384448 h 3566032"/>
              <a:gd name="connsiteX19" fmla="*/ 5616623 w 9849544"/>
              <a:gd name="connsiteY19" fmla="*/ 312440 h 3566032"/>
              <a:gd name="connsiteX20" fmla="*/ 6624735 w 9849544"/>
              <a:gd name="connsiteY20" fmla="*/ 312440 h 3566032"/>
              <a:gd name="connsiteX21" fmla="*/ 6912767 w 9849544"/>
              <a:gd name="connsiteY21" fmla="*/ 96416 h 3566032"/>
              <a:gd name="connsiteX22" fmla="*/ 7344816 w 9849544"/>
              <a:gd name="connsiteY22" fmla="*/ 672479 h 3566032"/>
              <a:gd name="connsiteX23" fmla="*/ 7848872 w 9849544"/>
              <a:gd name="connsiteY23" fmla="*/ 1032519 h 3566032"/>
              <a:gd name="connsiteX24" fmla="*/ 8568952 w 9849544"/>
              <a:gd name="connsiteY24" fmla="*/ 1104527 h 3566032"/>
              <a:gd name="connsiteX25" fmla="*/ 8856984 w 9849544"/>
              <a:gd name="connsiteY25" fmla="*/ 1392559 h 3566032"/>
              <a:gd name="connsiteX26" fmla="*/ 9849544 w 9849544"/>
              <a:gd name="connsiteY26" fmla="*/ 1752599 h 3566032"/>
              <a:gd name="connsiteX27" fmla="*/ 9849544 w 9849544"/>
              <a:gd name="connsiteY27" fmla="*/ 2976735 h 3566032"/>
              <a:gd name="connsiteX28" fmla="*/ 9577064 w 9849544"/>
              <a:gd name="connsiteY28" fmla="*/ 2976735 h 3566032"/>
              <a:gd name="connsiteX29" fmla="*/ 9289032 w 9849544"/>
              <a:gd name="connsiteY29" fmla="*/ 2976735 h 3566032"/>
              <a:gd name="connsiteX30" fmla="*/ 9073008 w 9849544"/>
              <a:gd name="connsiteY30" fmla="*/ 2904727 h 3566032"/>
              <a:gd name="connsiteX31" fmla="*/ 8640960 w 9849544"/>
              <a:gd name="connsiteY31" fmla="*/ 2760711 h 3566032"/>
              <a:gd name="connsiteX32" fmla="*/ 8208912 w 9849544"/>
              <a:gd name="connsiteY32" fmla="*/ 2688703 h 3566032"/>
              <a:gd name="connsiteX33" fmla="*/ 7992888 w 9849544"/>
              <a:gd name="connsiteY33" fmla="*/ 2688703 h 3566032"/>
              <a:gd name="connsiteX34" fmla="*/ 7848872 w 9849544"/>
              <a:gd name="connsiteY34" fmla="*/ 2904727 h 3566032"/>
              <a:gd name="connsiteX35" fmla="*/ 7416824 w 9849544"/>
              <a:gd name="connsiteY35" fmla="*/ 2976735 h 3566032"/>
              <a:gd name="connsiteX36" fmla="*/ 7128792 w 9849544"/>
              <a:gd name="connsiteY36" fmla="*/ 2976735 h 3566032"/>
              <a:gd name="connsiteX37" fmla="*/ 6840760 w 9849544"/>
              <a:gd name="connsiteY37" fmla="*/ 3120751 h 3566032"/>
              <a:gd name="connsiteX38" fmla="*/ 6120680 w 9849544"/>
              <a:gd name="connsiteY38" fmla="*/ 3480791 h 3566032"/>
              <a:gd name="connsiteX39" fmla="*/ 5688632 w 9849544"/>
              <a:gd name="connsiteY39" fmla="*/ 3408783 h 3566032"/>
              <a:gd name="connsiteX40" fmla="*/ 4968552 w 9849544"/>
              <a:gd name="connsiteY40" fmla="*/ 3120751 h 3566032"/>
              <a:gd name="connsiteX41" fmla="*/ 4392488 w 9849544"/>
              <a:gd name="connsiteY41" fmla="*/ 3048743 h 3566032"/>
              <a:gd name="connsiteX42" fmla="*/ 4176464 w 9849544"/>
              <a:gd name="connsiteY42" fmla="*/ 2976735 h 3566032"/>
              <a:gd name="connsiteX43" fmla="*/ 3528392 w 9849544"/>
              <a:gd name="connsiteY43" fmla="*/ 2904727 h 3566032"/>
              <a:gd name="connsiteX44" fmla="*/ 3168352 w 9849544"/>
              <a:gd name="connsiteY44" fmla="*/ 2832719 h 3566032"/>
              <a:gd name="connsiteX45" fmla="*/ 2880320 w 9849544"/>
              <a:gd name="connsiteY45" fmla="*/ 2760711 h 3566032"/>
              <a:gd name="connsiteX46" fmla="*/ 1892777 w 9849544"/>
              <a:gd name="connsiteY46" fmla="*/ 2391564 h 3566032"/>
              <a:gd name="connsiteX47" fmla="*/ 1022982 w 9849544"/>
              <a:gd name="connsiteY47" fmla="*/ 1298744 h 3566032"/>
              <a:gd name="connsiteX48" fmla="*/ 864096 w 9849544"/>
              <a:gd name="connsiteY48" fmla="*/ 1032519 h 3566032"/>
              <a:gd name="connsiteX49" fmla="*/ 675064 w 9849544"/>
              <a:gd name="connsiteY49" fmla="*/ 812551 h 3566032"/>
              <a:gd name="connsiteX50" fmla="*/ 518947 w 9849544"/>
              <a:gd name="connsiteY50" fmla="*/ 634132 h 3566032"/>
              <a:gd name="connsiteX51" fmla="*/ 0 w 9849544"/>
              <a:gd name="connsiteY51" fmla="*/ 96415 h 3566032"/>
              <a:gd name="connsiteX0" fmla="*/ 201612 w 9561512"/>
              <a:gd name="connsiteY0" fmla="*/ 47601 h 3613633"/>
              <a:gd name="connsiteX1" fmla="*/ 455612 w 9561512"/>
              <a:gd name="connsiteY1" fmla="*/ 225401 h 3613633"/>
              <a:gd name="connsiteX2" fmla="*/ 684212 w 9561512"/>
              <a:gd name="connsiteY2" fmla="*/ 212701 h 3613633"/>
              <a:gd name="connsiteX3" fmla="*/ 963612 w 9561512"/>
              <a:gd name="connsiteY3" fmla="*/ 542901 h 3613633"/>
              <a:gd name="connsiteX4" fmla="*/ 1116012 w 9561512"/>
              <a:gd name="connsiteY4" fmla="*/ 517501 h 3613633"/>
              <a:gd name="connsiteX5" fmla="*/ 1827212 w 9561512"/>
              <a:gd name="connsiteY5" fmla="*/ 1063601 h 3613633"/>
              <a:gd name="connsiteX6" fmla="*/ 1966912 w 9561512"/>
              <a:gd name="connsiteY6" fmla="*/ 1038201 h 3613633"/>
              <a:gd name="connsiteX7" fmla="*/ 2170112 w 9561512"/>
              <a:gd name="connsiteY7" fmla="*/ 1025501 h 3613633"/>
              <a:gd name="connsiteX8" fmla="*/ 2309812 w 9561512"/>
              <a:gd name="connsiteY8" fmla="*/ 860401 h 3613633"/>
              <a:gd name="connsiteX9" fmla="*/ 2284412 w 9561512"/>
              <a:gd name="connsiteY9" fmla="*/ 708001 h 3613633"/>
              <a:gd name="connsiteX10" fmla="*/ 2322512 w 9561512"/>
              <a:gd name="connsiteY10" fmla="*/ 606401 h 3613633"/>
              <a:gd name="connsiteX11" fmla="*/ 2817812 w 9561512"/>
              <a:gd name="connsiteY11" fmla="*/ 314301 h 3613633"/>
              <a:gd name="connsiteX12" fmla="*/ 3135312 w 9561512"/>
              <a:gd name="connsiteY12" fmla="*/ 860401 h 3613633"/>
              <a:gd name="connsiteX13" fmla="*/ 3351212 w 9561512"/>
              <a:gd name="connsiteY13" fmla="*/ 1101701 h 3613633"/>
              <a:gd name="connsiteX14" fmla="*/ 3672407 w 9561512"/>
              <a:gd name="connsiteY14" fmla="*/ 1080121 h 3613633"/>
              <a:gd name="connsiteX15" fmla="*/ 3816423 w 9561512"/>
              <a:gd name="connsiteY15" fmla="*/ 936105 h 3613633"/>
              <a:gd name="connsiteX16" fmla="*/ 4176463 w 9561512"/>
              <a:gd name="connsiteY16" fmla="*/ 936105 h 3613633"/>
              <a:gd name="connsiteX17" fmla="*/ 4464495 w 9561512"/>
              <a:gd name="connsiteY17" fmla="*/ 432049 h 3613633"/>
              <a:gd name="connsiteX18" fmla="*/ 4896543 w 9561512"/>
              <a:gd name="connsiteY18" fmla="*/ 432049 h 3613633"/>
              <a:gd name="connsiteX19" fmla="*/ 5328591 w 9561512"/>
              <a:gd name="connsiteY19" fmla="*/ 360041 h 3613633"/>
              <a:gd name="connsiteX20" fmla="*/ 6336703 w 9561512"/>
              <a:gd name="connsiteY20" fmla="*/ 360041 h 3613633"/>
              <a:gd name="connsiteX21" fmla="*/ 6624735 w 9561512"/>
              <a:gd name="connsiteY21" fmla="*/ 144017 h 3613633"/>
              <a:gd name="connsiteX22" fmla="*/ 7056784 w 9561512"/>
              <a:gd name="connsiteY22" fmla="*/ 720080 h 3613633"/>
              <a:gd name="connsiteX23" fmla="*/ 7560840 w 9561512"/>
              <a:gd name="connsiteY23" fmla="*/ 1080120 h 3613633"/>
              <a:gd name="connsiteX24" fmla="*/ 8280920 w 9561512"/>
              <a:gd name="connsiteY24" fmla="*/ 1152128 h 3613633"/>
              <a:gd name="connsiteX25" fmla="*/ 8568952 w 9561512"/>
              <a:gd name="connsiteY25" fmla="*/ 1440160 h 3613633"/>
              <a:gd name="connsiteX26" fmla="*/ 9561512 w 9561512"/>
              <a:gd name="connsiteY26" fmla="*/ 1800200 h 3613633"/>
              <a:gd name="connsiteX27" fmla="*/ 9561512 w 9561512"/>
              <a:gd name="connsiteY27" fmla="*/ 3024336 h 3613633"/>
              <a:gd name="connsiteX28" fmla="*/ 9289032 w 9561512"/>
              <a:gd name="connsiteY28" fmla="*/ 3024336 h 3613633"/>
              <a:gd name="connsiteX29" fmla="*/ 9001000 w 9561512"/>
              <a:gd name="connsiteY29" fmla="*/ 3024336 h 3613633"/>
              <a:gd name="connsiteX30" fmla="*/ 8784976 w 9561512"/>
              <a:gd name="connsiteY30" fmla="*/ 2952328 h 3613633"/>
              <a:gd name="connsiteX31" fmla="*/ 8352928 w 9561512"/>
              <a:gd name="connsiteY31" fmla="*/ 2808312 h 3613633"/>
              <a:gd name="connsiteX32" fmla="*/ 7920880 w 9561512"/>
              <a:gd name="connsiteY32" fmla="*/ 2736304 h 3613633"/>
              <a:gd name="connsiteX33" fmla="*/ 7704856 w 9561512"/>
              <a:gd name="connsiteY33" fmla="*/ 2736304 h 3613633"/>
              <a:gd name="connsiteX34" fmla="*/ 7560840 w 9561512"/>
              <a:gd name="connsiteY34" fmla="*/ 2952328 h 3613633"/>
              <a:gd name="connsiteX35" fmla="*/ 7128792 w 9561512"/>
              <a:gd name="connsiteY35" fmla="*/ 3024336 h 3613633"/>
              <a:gd name="connsiteX36" fmla="*/ 6840760 w 9561512"/>
              <a:gd name="connsiteY36" fmla="*/ 3024336 h 3613633"/>
              <a:gd name="connsiteX37" fmla="*/ 6552728 w 9561512"/>
              <a:gd name="connsiteY37" fmla="*/ 3168352 h 3613633"/>
              <a:gd name="connsiteX38" fmla="*/ 5832648 w 9561512"/>
              <a:gd name="connsiteY38" fmla="*/ 3528392 h 3613633"/>
              <a:gd name="connsiteX39" fmla="*/ 5400600 w 9561512"/>
              <a:gd name="connsiteY39" fmla="*/ 3456384 h 3613633"/>
              <a:gd name="connsiteX40" fmla="*/ 4680520 w 9561512"/>
              <a:gd name="connsiteY40" fmla="*/ 3168352 h 3613633"/>
              <a:gd name="connsiteX41" fmla="*/ 4104456 w 9561512"/>
              <a:gd name="connsiteY41" fmla="*/ 3096344 h 3613633"/>
              <a:gd name="connsiteX42" fmla="*/ 3888432 w 9561512"/>
              <a:gd name="connsiteY42" fmla="*/ 3024336 h 3613633"/>
              <a:gd name="connsiteX43" fmla="*/ 3240360 w 9561512"/>
              <a:gd name="connsiteY43" fmla="*/ 2952328 h 3613633"/>
              <a:gd name="connsiteX44" fmla="*/ 2880320 w 9561512"/>
              <a:gd name="connsiteY44" fmla="*/ 2880320 h 3613633"/>
              <a:gd name="connsiteX45" fmla="*/ 2592288 w 9561512"/>
              <a:gd name="connsiteY45" fmla="*/ 2808312 h 3613633"/>
              <a:gd name="connsiteX46" fmla="*/ 1604745 w 9561512"/>
              <a:gd name="connsiteY46" fmla="*/ 2439165 h 3613633"/>
              <a:gd name="connsiteX47" fmla="*/ 734950 w 9561512"/>
              <a:gd name="connsiteY47" fmla="*/ 1346345 h 3613633"/>
              <a:gd name="connsiteX48" fmla="*/ 576064 w 9561512"/>
              <a:gd name="connsiteY48" fmla="*/ 1080120 h 3613633"/>
              <a:gd name="connsiteX49" fmla="*/ 387032 w 9561512"/>
              <a:gd name="connsiteY49" fmla="*/ 860152 h 3613633"/>
              <a:gd name="connsiteX50" fmla="*/ 230915 w 9561512"/>
              <a:gd name="connsiteY50" fmla="*/ 681733 h 3613633"/>
              <a:gd name="connsiteX51" fmla="*/ 0 w 9561512"/>
              <a:gd name="connsiteY51" fmla="*/ 0 h 3613633"/>
              <a:gd name="connsiteX0" fmla="*/ 201612 w 9561512"/>
              <a:gd name="connsiteY0" fmla="*/ 47601 h 3613633"/>
              <a:gd name="connsiteX1" fmla="*/ 455612 w 9561512"/>
              <a:gd name="connsiteY1" fmla="*/ 225401 h 3613633"/>
              <a:gd name="connsiteX2" fmla="*/ 684212 w 9561512"/>
              <a:gd name="connsiteY2" fmla="*/ 212701 h 3613633"/>
              <a:gd name="connsiteX3" fmla="*/ 963612 w 9561512"/>
              <a:gd name="connsiteY3" fmla="*/ 542901 h 3613633"/>
              <a:gd name="connsiteX4" fmla="*/ 1116012 w 9561512"/>
              <a:gd name="connsiteY4" fmla="*/ 517501 h 3613633"/>
              <a:gd name="connsiteX5" fmla="*/ 1827212 w 9561512"/>
              <a:gd name="connsiteY5" fmla="*/ 1063601 h 3613633"/>
              <a:gd name="connsiteX6" fmla="*/ 1966912 w 9561512"/>
              <a:gd name="connsiteY6" fmla="*/ 1038201 h 3613633"/>
              <a:gd name="connsiteX7" fmla="*/ 2170112 w 9561512"/>
              <a:gd name="connsiteY7" fmla="*/ 1025501 h 3613633"/>
              <a:gd name="connsiteX8" fmla="*/ 2309812 w 9561512"/>
              <a:gd name="connsiteY8" fmla="*/ 860401 h 3613633"/>
              <a:gd name="connsiteX9" fmla="*/ 2284412 w 9561512"/>
              <a:gd name="connsiteY9" fmla="*/ 708001 h 3613633"/>
              <a:gd name="connsiteX10" fmla="*/ 2322512 w 9561512"/>
              <a:gd name="connsiteY10" fmla="*/ 606401 h 3613633"/>
              <a:gd name="connsiteX11" fmla="*/ 2817812 w 9561512"/>
              <a:gd name="connsiteY11" fmla="*/ 314301 h 3613633"/>
              <a:gd name="connsiteX12" fmla="*/ 3135312 w 9561512"/>
              <a:gd name="connsiteY12" fmla="*/ 860401 h 3613633"/>
              <a:gd name="connsiteX13" fmla="*/ 3351212 w 9561512"/>
              <a:gd name="connsiteY13" fmla="*/ 1101701 h 3613633"/>
              <a:gd name="connsiteX14" fmla="*/ 3672407 w 9561512"/>
              <a:gd name="connsiteY14" fmla="*/ 1080121 h 3613633"/>
              <a:gd name="connsiteX15" fmla="*/ 3816423 w 9561512"/>
              <a:gd name="connsiteY15" fmla="*/ 936105 h 3613633"/>
              <a:gd name="connsiteX16" fmla="*/ 4176463 w 9561512"/>
              <a:gd name="connsiteY16" fmla="*/ 936105 h 3613633"/>
              <a:gd name="connsiteX17" fmla="*/ 4464495 w 9561512"/>
              <a:gd name="connsiteY17" fmla="*/ 432049 h 3613633"/>
              <a:gd name="connsiteX18" fmla="*/ 4896543 w 9561512"/>
              <a:gd name="connsiteY18" fmla="*/ 432049 h 3613633"/>
              <a:gd name="connsiteX19" fmla="*/ 5328591 w 9561512"/>
              <a:gd name="connsiteY19" fmla="*/ 360041 h 3613633"/>
              <a:gd name="connsiteX20" fmla="*/ 6336703 w 9561512"/>
              <a:gd name="connsiteY20" fmla="*/ 360041 h 3613633"/>
              <a:gd name="connsiteX21" fmla="*/ 6624735 w 9561512"/>
              <a:gd name="connsiteY21" fmla="*/ 144017 h 3613633"/>
              <a:gd name="connsiteX22" fmla="*/ 7056784 w 9561512"/>
              <a:gd name="connsiteY22" fmla="*/ 720080 h 3613633"/>
              <a:gd name="connsiteX23" fmla="*/ 7560840 w 9561512"/>
              <a:gd name="connsiteY23" fmla="*/ 1080120 h 3613633"/>
              <a:gd name="connsiteX24" fmla="*/ 8280920 w 9561512"/>
              <a:gd name="connsiteY24" fmla="*/ 1152128 h 3613633"/>
              <a:gd name="connsiteX25" fmla="*/ 8568952 w 9561512"/>
              <a:gd name="connsiteY25" fmla="*/ 1440160 h 3613633"/>
              <a:gd name="connsiteX26" fmla="*/ 9561512 w 9561512"/>
              <a:gd name="connsiteY26" fmla="*/ 1800200 h 3613633"/>
              <a:gd name="connsiteX27" fmla="*/ 9561512 w 9561512"/>
              <a:gd name="connsiteY27" fmla="*/ 3024336 h 3613633"/>
              <a:gd name="connsiteX28" fmla="*/ 9289032 w 9561512"/>
              <a:gd name="connsiteY28" fmla="*/ 3024336 h 3613633"/>
              <a:gd name="connsiteX29" fmla="*/ 9001000 w 9561512"/>
              <a:gd name="connsiteY29" fmla="*/ 3024336 h 3613633"/>
              <a:gd name="connsiteX30" fmla="*/ 8784976 w 9561512"/>
              <a:gd name="connsiteY30" fmla="*/ 2952328 h 3613633"/>
              <a:gd name="connsiteX31" fmla="*/ 8352928 w 9561512"/>
              <a:gd name="connsiteY31" fmla="*/ 2808312 h 3613633"/>
              <a:gd name="connsiteX32" fmla="*/ 7920880 w 9561512"/>
              <a:gd name="connsiteY32" fmla="*/ 2736304 h 3613633"/>
              <a:gd name="connsiteX33" fmla="*/ 7704856 w 9561512"/>
              <a:gd name="connsiteY33" fmla="*/ 2736304 h 3613633"/>
              <a:gd name="connsiteX34" fmla="*/ 7560840 w 9561512"/>
              <a:gd name="connsiteY34" fmla="*/ 2952328 h 3613633"/>
              <a:gd name="connsiteX35" fmla="*/ 7128792 w 9561512"/>
              <a:gd name="connsiteY35" fmla="*/ 3024336 h 3613633"/>
              <a:gd name="connsiteX36" fmla="*/ 6840760 w 9561512"/>
              <a:gd name="connsiteY36" fmla="*/ 3024336 h 3613633"/>
              <a:gd name="connsiteX37" fmla="*/ 6552728 w 9561512"/>
              <a:gd name="connsiteY37" fmla="*/ 3168352 h 3613633"/>
              <a:gd name="connsiteX38" fmla="*/ 5832648 w 9561512"/>
              <a:gd name="connsiteY38" fmla="*/ 3528392 h 3613633"/>
              <a:gd name="connsiteX39" fmla="*/ 5400600 w 9561512"/>
              <a:gd name="connsiteY39" fmla="*/ 3456384 h 3613633"/>
              <a:gd name="connsiteX40" fmla="*/ 4680520 w 9561512"/>
              <a:gd name="connsiteY40" fmla="*/ 3168352 h 3613633"/>
              <a:gd name="connsiteX41" fmla="*/ 4104456 w 9561512"/>
              <a:gd name="connsiteY41" fmla="*/ 3096344 h 3613633"/>
              <a:gd name="connsiteX42" fmla="*/ 3888432 w 9561512"/>
              <a:gd name="connsiteY42" fmla="*/ 3024336 h 3613633"/>
              <a:gd name="connsiteX43" fmla="*/ 3240360 w 9561512"/>
              <a:gd name="connsiteY43" fmla="*/ 2952328 h 3613633"/>
              <a:gd name="connsiteX44" fmla="*/ 2880320 w 9561512"/>
              <a:gd name="connsiteY44" fmla="*/ 2880320 h 3613633"/>
              <a:gd name="connsiteX45" fmla="*/ 2592288 w 9561512"/>
              <a:gd name="connsiteY45" fmla="*/ 2808312 h 3613633"/>
              <a:gd name="connsiteX46" fmla="*/ 1604745 w 9561512"/>
              <a:gd name="connsiteY46" fmla="*/ 2439165 h 3613633"/>
              <a:gd name="connsiteX47" fmla="*/ 734950 w 9561512"/>
              <a:gd name="connsiteY47" fmla="*/ 1346345 h 3613633"/>
              <a:gd name="connsiteX48" fmla="*/ 576064 w 9561512"/>
              <a:gd name="connsiteY48" fmla="*/ 1080120 h 3613633"/>
              <a:gd name="connsiteX49" fmla="*/ 387032 w 9561512"/>
              <a:gd name="connsiteY49" fmla="*/ 860152 h 3613633"/>
              <a:gd name="connsiteX50" fmla="*/ 230915 w 9561512"/>
              <a:gd name="connsiteY50" fmla="*/ 681733 h 3613633"/>
              <a:gd name="connsiteX51" fmla="*/ 172929 w 9561512"/>
              <a:gd name="connsiteY51" fmla="*/ 396262 h 3613633"/>
              <a:gd name="connsiteX52" fmla="*/ 0 w 9561512"/>
              <a:gd name="connsiteY52" fmla="*/ 0 h 3613633"/>
              <a:gd name="connsiteX0" fmla="*/ 201612 w 9561512"/>
              <a:gd name="connsiteY0" fmla="*/ 47601 h 3613633"/>
              <a:gd name="connsiteX1" fmla="*/ 455612 w 9561512"/>
              <a:gd name="connsiteY1" fmla="*/ 225401 h 3613633"/>
              <a:gd name="connsiteX2" fmla="*/ 684212 w 9561512"/>
              <a:gd name="connsiteY2" fmla="*/ 212701 h 3613633"/>
              <a:gd name="connsiteX3" fmla="*/ 963612 w 9561512"/>
              <a:gd name="connsiteY3" fmla="*/ 542901 h 3613633"/>
              <a:gd name="connsiteX4" fmla="*/ 1116012 w 9561512"/>
              <a:gd name="connsiteY4" fmla="*/ 517501 h 3613633"/>
              <a:gd name="connsiteX5" fmla="*/ 1827212 w 9561512"/>
              <a:gd name="connsiteY5" fmla="*/ 1063601 h 3613633"/>
              <a:gd name="connsiteX6" fmla="*/ 1966912 w 9561512"/>
              <a:gd name="connsiteY6" fmla="*/ 1038201 h 3613633"/>
              <a:gd name="connsiteX7" fmla="*/ 2170112 w 9561512"/>
              <a:gd name="connsiteY7" fmla="*/ 1025501 h 3613633"/>
              <a:gd name="connsiteX8" fmla="*/ 2309812 w 9561512"/>
              <a:gd name="connsiteY8" fmla="*/ 860401 h 3613633"/>
              <a:gd name="connsiteX9" fmla="*/ 2284412 w 9561512"/>
              <a:gd name="connsiteY9" fmla="*/ 708001 h 3613633"/>
              <a:gd name="connsiteX10" fmla="*/ 2322512 w 9561512"/>
              <a:gd name="connsiteY10" fmla="*/ 606401 h 3613633"/>
              <a:gd name="connsiteX11" fmla="*/ 2817812 w 9561512"/>
              <a:gd name="connsiteY11" fmla="*/ 314301 h 3613633"/>
              <a:gd name="connsiteX12" fmla="*/ 3135312 w 9561512"/>
              <a:gd name="connsiteY12" fmla="*/ 860401 h 3613633"/>
              <a:gd name="connsiteX13" fmla="*/ 3351212 w 9561512"/>
              <a:gd name="connsiteY13" fmla="*/ 1101701 h 3613633"/>
              <a:gd name="connsiteX14" fmla="*/ 3672407 w 9561512"/>
              <a:gd name="connsiteY14" fmla="*/ 1080121 h 3613633"/>
              <a:gd name="connsiteX15" fmla="*/ 3816423 w 9561512"/>
              <a:gd name="connsiteY15" fmla="*/ 936105 h 3613633"/>
              <a:gd name="connsiteX16" fmla="*/ 4176463 w 9561512"/>
              <a:gd name="connsiteY16" fmla="*/ 936105 h 3613633"/>
              <a:gd name="connsiteX17" fmla="*/ 4464495 w 9561512"/>
              <a:gd name="connsiteY17" fmla="*/ 432049 h 3613633"/>
              <a:gd name="connsiteX18" fmla="*/ 4896543 w 9561512"/>
              <a:gd name="connsiteY18" fmla="*/ 432049 h 3613633"/>
              <a:gd name="connsiteX19" fmla="*/ 5328591 w 9561512"/>
              <a:gd name="connsiteY19" fmla="*/ 360041 h 3613633"/>
              <a:gd name="connsiteX20" fmla="*/ 6336703 w 9561512"/>
              <a:gd name="connsiteY20" fmla="*/ 360041 h 3613633"/>
              <a:gd name="connsiteX21" fmla="*/ 6624735 w 9561512"/>
              <a:gd name="connsiteY21" fmla="*/ 144017 h 3613633"/>
              <a:gd name="connsiteX22" fmla="*/ 7056784 w 9561512"/>
              <a:gd name="connsiteY22" fmla="*/ 720080 h 3613633"/>
              <a:gd name="connsiteX23" fmla="*/ 7560840 w 9561512"/>
              <a:gd name="connsiteY23" fmla="*/ 1080120 h 3613633"/>
              <a:gd name="connsiteX24" fmla="*/ 8280920 w 9561512"/>
              <a:gd name="connsiteY24" fmla="*/ 1152128 h 3613633"/>
              <a:gd name="connsiteX25" fmla="*/ 8568952 w 9561512"/>
              <a:gd name="connsiteY25" fmla="*/ 1440160 h 3613633"/>
              <a:gd name="connsiteX26" fmla="*/ 9561512 w 9561512"/>
              <a:gd name="connsiteY26" fmla="*/ 1800200 h 3613633"/>
              <a:gd name="connsiteX27" fmla="*/ 9561512 w 9561512"/>
              <a:gd name="connsiteY27" fmla="*/ 3024336 h 3613633"/>
              <a:gd name="connsiteX28" fmla="*/ 9289032 w 9561512"/>
              <a:gd name="connsiteY28" fmla="*/ 3024336 h 3613633"/>
              <a:gd name="connsiteX29" fmla="*/ 9001000 w 9561512"/>
              <a:gd name="connsiteY29" fmla="*/ 3024336 h 3613633"/>
              <a:gd name="connsiteX30" fmla="*/ 8784976 w 9561512"/>
              <a:gd name="connsiteY30" fmla="*/ 2952328 h 3613633"/>
              <a:gd name="connsiteX31" fmla="*/ 8352928 w 9561512"/>
              <a:gd name="connsiteY31" fmla="*/ 2808312 h 3613633"/>
              <a:gd name="connsiteX32" fmla="*/ 7920880 w 9561512"/>
              <a:gd name="connsiteY32" fmla="*/ 2736304 h 3613633"/>
              <a:gd name="connsiteX33" fmla="*/ 7704856 w 9561512"/>
              <a:gd name="connsiteY33" fmla="*/ 2736304 h 3613633"/>
              <a:gd name="connsiteX34" fmla="*/ 7560840 w 9561512"/>
              <a:gd name="connsiteY34" fmla="*/ 2952328 h 3613633"/>
              <a:gd name="connsiteX35" fmla="*/ 7128792 w 9561512"/>
              <a:gd name="connsiteY35" fmla="*/ 3024336 h 3613633"/>
              <a:gd name="connsiteX36" fmla="*/ 6840760 w 9561512"/>
              <a:gd name="connsiteY36" fmla="*/ 3024336 h 3613633"/>
              <a:gd name="connsiteX37" fmla="*/ 6552728 w 9561512"/>
              <a:gd name="connsiteY37" fmla="*/ 3168352 h 3613633"/>
              <a:gd name="connsiteX38" fmla="*/ 5832648 w 9561512"/>
              <a:gd name="connsiteY38" fmla="*/ 3528392 h 3613633"/>
              <a:gd name="connsiteX39" fmla="*/ 5400600 w 9561512"/>
              <a:gd name="connsiteY39" fmla="*/ 3456384 h 3613633"/>
              <a:gd name="connsiteX40" fmla="*/ 4680520 w 9561512"/>
              <a:gd name="connsiteY40" fmla="*/ 3168352 h 3613633"/>
              <a:gd name="connsiteX41" fmla="*/ 4104456 w 9561512"/>
              <a:gd name="connsiteY41" fmla="*/ 3096344 h 3613633"/>
              <a:gd name="connsiteX42" fmla="*/ 3888432 w 9561512"/>
              <a:gd name="connsiteY42" fmla="*/ 3024336 h 3613633"/>
              <a:gd name="connsiteX43" fmla="*/ 3240360 w 9561512"/>
              <a:gd name="connsiteY43" fmla="*/ 2952328 h 3613633"/>
              <a:gd name="connsiteX44" fmla="*/ 2880320 w 9561512"/>
              <a:gd name="connsiteY44" fmla="*/ 2880320 h 3613633"/>
              <a:gd name="connsiteX45" fmla="*/ 2592288 w 9561512"/>
              <a:gd name="connsiteY45" fmla="*/ 2808312 h 3613633"/>
              <a:gd name="connsiteX46" fmla="*/ 1604745 w 9561512"/>
              <a:gd name="connsiteY46" fmla="*/ 2439165 h 3613633"/>
              <a:gd name="connsiteX47" fmla="*/ 734950 w 9561512"/>
              <a:gd name="connsiteY47" fmla="*/ 1346345 h 3613633"/>
              <a:gd name="connsiteX48" fmla="*/ 576064 w 9561512"/>
              <a:gd name="connsiteY48" fmla="*/ 1080120 h 3613633"/>
              <a:gd name="connsiteX49" fmla="*/ 387032 w 9561512"/>
              <a:gd name="connsiteY49" fmla="*/ 860152 h 3613633"/>
              <a:gd name="connsiteX50" fmla="*/ 230915 w 9561512"/>
              <a:gd name="connsiteY50" fmla="*/ 681733 h 3613633"/>
              <a:gd name="connsiteX51" fmla="*/ 144016 w 9561512"/>
              <a:gd name="connsiteY51" fmla="*/ 288033 h 3613633"/>
              <a:gd name="connsiteX52" fmla="*/ 0 w 9561512"/>
              <a:gd name="connsiteY52" fmla="*/ 0 h 3613633"/>
              <a:gd name="connsiteX0" fmla="*/ 201612 w 9561512"/>
              <a:gd name="connsiteY0" fmla="*/ 47601 h 3613633"/>
              <a:gd name="connsiteX1" fmla="*/ 455612 w 9561512"/>
              <a:gd name="connsiteY1" fmla="*/ 225401 h 3613633"/>
              <a:gd name="connsiteX2" fmla="*/ 684212 w 9561512"/>
              <a:gd name="connsiteY2" fmla="*/ 212701 h 3613633"/>
              <a:gd name="connsiteX3" fmla="*/ 963612 w 9561512"/>
              <a:gd name="connsiteY3" fmla="*/ 542901 h 3613633"/>
              <a:gd name="connsiteX4" fmla="*/ 1116012 w 9561512"/>
              <a:gd name="connsiteY4" fmla="*/ 517501 h 3613633"/>
              <a:gd name="connsiteX5" fmla="*/ 1827212 w 9561512"/>
              <a:gd name="connsiteY5" fmla="*/ 1063601 h 3613633"/>
              <a:gd name="connsiteX6" fmla="*/ 1966912 w 9561512"/>
              <a:gd name="connsiteY6" fmla="*/ 1038201 h 3613633"/>
              <a:gd name="connsiteX7" fmla="*/ 2170112 w 9561512"/>
              <a:gd name="connsiteY7" fmla="*/ 1025501 h 3613633"/>
              <a:gd name="connsiteX8" fmla="*/ 2309812 w 9561512"/>
              <a:gd name="connsiteY8" fmla="*/ 860401 h 3613633"/>
              <a:gd name="connsiteX9" fmla="*/ 2284412 w 9561512"/>
              <a:gd name="connsiteY9" fmla="*/ 708001 h 3613633"/>
              <a:gd name="connsiteX10" fmla="*/ 2322512 w 9561512"/>
              <a:gd name="connsiteY10" fmla="*/ 606401 h 3613633"/>
              <a:gd name="connsiteX11" fmla="*/ 2817812 w 9561512"/>
              <a:gd name="connsiteY11" fmla="*/ 314301 h 3613633"/>
              <a:gd name="connsiteX12" fmla="*/ 3135312 w 9561512"/>
              <a:gd name="connsiteY12" fmla="*/ 860401 h 3613633"/>
              <a:gd name="connsiteX13" fmla="*/ 3351212 w 9561512"/>
              <a:gd name="connsiteY13" fmla="*/ 1101701 h 3613633"/>
              <a:gd name="connsiteX14" fmla="*/ 3672407 w 9561512"/>
              <a:gd name="connsiteY14" fmla="*/ 1080121 h 3613633"/>
              <a:gd name="connsiteX15" fmla="*/ 3816423 w 9561512"/>
              <a:gd name="connsiteY15" fmla="*/ 936105 h 3613633"/>
              <a:gd name="connsiteX16" fmla="*/ 4176463 w 9561512"/>
              <a:gd name="connsiteY16" fmla="*/ 936105 h 3613633"/>
              <a:gd name="connsiteX17" fmla="*/ 4464495 w 9561512"/>
              <a:gd name="connsiteY17" fmla="*/ 432049 h 3613633"/>
              <a:gd name="connsiteX18" fmla="*/ 4896543 w 9561512"/>
              <a:gd name="connsiteY18" fmla="*/ 432049 h 3613633"/>
              <a:gd name="connsiteX19" fmla="*/ 5328591 w 9561512"/>
              <a:gd name="connsiteY19" fmla="*/ 360041 h 3613633"/>
              <a:gd name="connsiteX20" fmla="*/ 6336703 w 9561512"/>
              <a:gd name="connsiteY20" fmla="*/ 360041 h 3613633"/>
              <a:gd name="connsiteX21" fmla="*/ 6624735 w 9561512"/>
              <a:gd name="connsiteY21" fmla="*/ 144017 h 3613633"/>
              <a:gd name="connsiteX22" fmla="*/ 7056784 w 9561512"/>
              <a:gd name="connsiteY22" fmla="*/ 720080 h 3613633"/>
              <a:gd name="connsiteX23" fmla="*/ 7560840 w 9561512"/>
              <a:gd name="connsiteY23" fmla="*/ 1080120 h 3613633"/>
              <a:gd name="connsiteX24" fmla="*/ 8280920 w 9561512"/>
              <a:gd name="connsiteY24" fmla="*/ 1152128 h 3613633"/>
              <a:gd name="connsiteX25" fmla="*/ 8568952 w 9561512"/>
              <a:gd name="connsiteY25" fmla="*/ 1440160 h 3613633"/>
              <a:gd name="connsiteX26" fmla="*/ 9561512 w 9561512"/>
              <a:gd name="connsiteY26" fmla="*/ 1800200 h 3613633"/>
              <a:gd name="connsiteX27" fmla="*/ 9561512 w 9561512"/>
              <a:gd name="connsiteY27" fmla="*/ 3024336 h 3613633"/>
              <a:gd name="connsiteX28" fmla="*/ 9289032 w 9561512"/>
              <a:gd name="connsiteY28" fmla="*/ 3024336 h 3613633"/>
              <a:gd name="connsiteX29" fmla="*/ 9001000 w 9561512"/>
              <a:gd name="connsiteY29" fmla="*/ 3024336 h 3613633"/>
              <a:gd name="connsiteX30" fmla="*/ 8784976 w 9561512"/>
              <a:gd name="connsiteY30" fmla="*/ 2952328 h 3613633"/>
              <a:gd name="connsiteX31" fmla="*/ 8352928 w 9561512"/>
              <a:gd name="connsiteY31" fmla="*/ 2808312 h 3613633"/>
              <a:gd name="connsiteX32" fmla="*/ 7920880 w 9561512"/>
              <a:gd name="connsiteY32" fmla="*/ 2736304 h 3613633"/>
              <a:gd name="connsiteX33" fmla="*/ 7704856 w 9561512"/>
              <a:gd name="connsiteY33" fmla="*/ 2736304 h 3613633"/>
              <a:gd name="connsiteX34" fmla="*/ 7560840 w 9561512"/>
              <a:gd name="connsiteY34" fmla="*/ 2952328 h 3613633"/>
              <a:gd name="connsiteX35" fmla="*/ 7128792 w 9561512"/>
              <a:gd name="connsiteY35" fmla="*/ 3024336 h 3613633"/>
              <a:gd name="connsiteX36" fmla="*/ 6840760 w 9561512"/>
              <a:gd name="connsiteY36" fmla="*/ 3024336 h 3613633"/>
              <a:gd name="connsiteX37" fmla="*/ 6552728 w 9561512"/>
              <a:gd name="connsiteY37" fmla="*/ 3168352 h 3613633"/>
              <a:gd name="connsiteX38" fmla="*/ 5832648 w 9561512"/>
              <a:gd name="connsiteY38" fmla="*/ 3528392 h 3613633"/>
              <a:gd name="connsiteX39" fmla="*/ 5400600 w 9561512"/>
              <a:gd name="connsiteY39" fmla="*/ 3456384 h 3613633"/>
              <a:gd name="connsiteX40" fmla="*/ 4680520 w 9561512"/>
              <a:gd name="connsiteY40" fmla="*/ 3168352 h 3613633"/>
              <a:gd name="connsiteX41" fmla="*/ 4104456 w 9561512"/>
              <a:gd name="connsiteY41" fmla="*/ 3096344 h 3613633"/>
              <a:gd name="connsiteX42" fmla="*/ 3888432 w 9561512"/>
              <a:gd name="connsiteY42" fmla="*/ 3024336 h 3613633"/>
              <a:gd name="connsiteX43" fmla="*/ 3240360 w 9561512"/>
              <a:gd name="connsiteY43" fmla="*/ 2952328 h 3613633"/>
              <a:gd name="connsiteX44" fmla="*/ 2880320 w 9561512"/>
              <a:gd name="connsiteY44" fmla="*/ 2880320 h 3613633"/>
              <a:gd name="connsiteX45" fmla="*/ 2592288 w 9561512"/>
              <a:gd name="connsiteY45" fmla="*/ 2808312 h 3613633"/>
              <a:gd name="connsiteX46" fmla="*/ 1604745 w 9561512"/>
              <a:gd name="connsiteY46" fmla="*/ 2439165 h 3613633"/>
              <a:gd name="connsiteX47" fmla="*/ 734950 w 9561512"/>
              <a:gd name="connsiteY47" fmla="*/ 1346345 h 3613633"/>
              <a:gd name="connsiteX48" fmla="*/ 576064 w 9561512"/>
              <a:gd name="connsiteY48" fmla="*/ 1080120 h 3613633"/>
              <a:gd name="connsiteX49" fmla="*/ 387032 w 9561512"/>
              <a:gd name="connsiteY49" fmla="*/ 860152 h 3613633"/>
              <a:gd name="connsiteX50" fmla="*/ 230915 w 9561512"/>
              <a:gd name="connsiteY50" fmla="*/ 681733 h 3613633"/>
              <a:gd name="connsiteX51" fmla="*/ 144016 w 9561512"/>
              <a:gd name="connsiteY51" fmla="*/ 360041 h 3613633"/>
              <a:gd name="connsiteX52" fmla="*/ 0 w 9561512"/>
              <a:gd name="connsiteY52" fmla="*/ 0 h 3613633"/>
              <a:gd name="connsiteX0" fmla="*/ 201612 w 9561512"/>
              <a:gd name="connsiteY0" fmla="*/ 47601 h 3613633"/>
              <a:gd name="connsiteX1" fmla="*/ 455612 w 9561512"/>
              <a:gd name="connsiteY1" fmla="*/ 225401 h 3613633"/>
              <a:gd name="connsiteX2" fmla="*/ 684212 w 9561512"/>
              <a:gd name="connsiteY2" fmla="*/ 212701 h 3613633"/>
              <a:gd name="connsiteX3" fmla="*/ 963612 w 9561512"/>
              <a:gd name="connsiteY3" fmla="*/ 542901 h 3613633"/>
              <a:gd name="connsiteX4" fmla="*/ 1116012 w 9561512"/>
              <a:gd name="connsiteY4" fmla="*/ 517501 h 3613633"/>
              <a:gd name="connsiteX5" fmla="*/ 1827212 w 9561512"/>
              <a:gd name="connsiteY5" fmla="*/ 1063601 h 3613633"/>
              <a:gd name="connsiteX6" fmla="*/ 1966912 w 9561512"/>
              <a:gd name="connsiteY6" fmla="*/ 1038201 h 3613633"/>
              <a:gd name="connsiteX7" fmla="*/ 2170112 w 9561512"/>
              <a:gd name="connsiteY7" fmla="*/ 1025501 h 3613633"/>
              <a:gd name="connsiteX8" fmla="*/ 2309812 w 9561512"/>
              <a:gd name="connsiteY8" fmla="*/ 860401 h 3613633"/>
              <a:gd name="connsiteX9" fmla="*/ 2284412 w 9561512"/>
              <a:gd name="connsiteY9" fmla="*/ 708001 h 3613633"/>
              <a:gd name="connsiteX10" fmla="*/ 2322512 w 9561512"/>
              <a:gd name="connsiteY10" fmla="*/ 606401 h 3613633"/>
              <a:gd name="connsiteX11" fmla="*/ 2817812 w 9561512"/>
              <a:gd name="connsiteY11" fmla="*/ 314301 h 3613633"/>
              <a:gd name="connsiteX12" fmla="*/ 3135312 w 9561512"/>
              <a:gd name="connsiteY12" fmla="*/ 860401 h 3613633"/>
              <a:gd name="connsiteX13" fmla="*/ 3351212 w 9561512"/>
              <a:gd name="connsiteY13" fmla="*/ 1101701 h 3613633"/>
              <a:gd name="connsiteX14" fmla="*/ 3672407 w 9561512"/>
              <a:gd name="connsiteY14" fmla="*/ 1080121 h 3613633"/>
              <a:gd name="connsiteX15" fmla="*/ 3816423 w 9561512"/>
              <a:gd name="connsiteY15" fmla="*/ 936105 h 3613633"/>
              <a:gd name="connsiteX16" fmla="*/ 4176463 w 9561512"/>
              <a:gd name="connsiteY16" fmla="*/ 936105 h 3613633"/>
              <a:gd name="connsiteX17" fmla="*/ 4464495 w 9561512"/>
              <a:gd name="connsiteY17" fmla="*/ 432049 h 3613633"/>
              <a:gd name="connsiteX18" fmla="*/ 4896543 w 9561512"/>
              <a:gd name="connsiteY18" fmla="*/ 432049 h 3613633"/>
              <a:gd name="connsiteX19" fmla="*/ 5328591 w 9561512"/>
              <a:gd name="connsiteY19" fmla="*/ 360041 h 3613633"/>
              <a:gd name="connsiteX20" fmla="*/ 6336703 w 9561512"/>
              <a:gd name="connsiteY20" fmla="*/ 360041 h 3613633"/>
              <a:gd name="connsiteX21" fmla="*/ 6624735 w 9561512"/>
              <a:gd name="connsiteY21" fmla="*/ 144017 h 3613633"/>
              <a:gd name="connsiteX22" fmla="*/ 7056784 w 9561512"/>
              <a:gd name="connsiteY22" fmla="*/ 720080 h 3613633"/>
              <a:gd name="connsiteX23" fmla="*/ 7560840 w 9561512"/>
              <a:gd name="connsiteY23" fmla="*/ 1080120 h 3613633"/>
              <a:gd name="connsiteX24" fmla="*/ 8280920 w 9561512"/>
              <a:gd name="connsiteY24" fmla="*/ 1152128 h 3613633"/>
              <a:gd name="connsiteX25" fmla="*/ 8568952 w 9561512"/>
              <a:gd name="connsiteY25" fmla="*/ 1440160 h 3613633"/>
              <a:gd name="connsiteX26" fmla="*/ 9561512 w 9561512"/>
              <a:gd name="connsiteY26" fmla="*/ 1800200 h 3613633"/>
              <a:gd name="connsiteX27" fmla="*/ 9561512 w 9561512"/>
              <a:gd name="connsiteY27" fmla="*/ 3024336 h 3613633"/>
              <a:gd name="connsiteX28" fmla="*/ 9289032 w 9561512"/>
              <a:gd name="connsiteY28" fmla="*/ 3024336 h 3613633"/>
              <a:gd name="connsiteX29" fmla="*/ 9001000 w 9561512"/>
              <a:gd name="connsiteY29" fmla="*/ 3024336 h 3613633"/>
              <a:gd name="connsiteX30" fmla="*/ 8784976 w 9561512"/>
              <a:gd name="connsiteY30" fmla="*/ 2952328 h 3613633"/>
              <a:gd name="connsiteX31" fmla="*/ 8352928 w 9561512"/>
              <a:gd name="connsiteY31" fmla="*/ 2808312 h 3613633"/>
              <a:gd name="connsiteX32" fmla="*/ 7920880 w 9561512"/>
              <a:gd name="connsiteY32" fmla="*/ 2736304 h 3613633"/>
              <a:gd name="connsiteX33" fmla="*/ 7704856 w 9561512"/>
              <a:gd name="connsiteY33" fmla="*/ 2736304 h 3613633"/>
              <a:gd name="connsiteX34" fmla="*/ 7560840 w 9561512"/>
              <a:gd name="connsiteY34" fmla="*/ 2952328 h 3613633"/>
              <a:gd name="connsiteX35" fmla="*/ 7128792 w 9561512"/>
              <a:gd name="connsiteY35" fmla="*/ 3024336 h 3613633"/>
              <a:gd name="connsiteX36" fmla="*/ 6840760 w 9561512"/>
              <a:gd name="connsiteY36" fmla="*/ 3024336 h 3613633"/>
              <a:gd name="connsiteX37" fmla="*/ 6552728 w 9561512"/>
              <a:gd name="connsiteY37" fmla="*/ 3168352 h 3613633"/>
              <a:gd name="connsiteX38" fmla="*/ 5832648 w 9561512"/>
              <a:gd name="connsiteY38" fmla="*/ 3528392 h 3613633"/>
              <a:gd name="connsiteX39" fmla="*/ 5400600 w 9561512"/>
              <a:gd name="connsiteY39" fmla="*/ 3456384 h 3613633"/>
              <a:gd name="connsiteX40" fmla="*/ 4680520 w 9561512"/>
              <a:gd name="connsiteY40" fmla="*/ 3168352 h 3613633"/>
              <a:gd name="connsiteX41" fmla="*/ 4104456 w 9561512"/>
              <a:gd name="connsiteY41" fmla="*/ 3096344 h 3613633"/>
              <a:gd name="connsiteX42" fmla="*/ 3888432 w 9561512"/>
              <a:gd name="connsiteY42" fmla="*/ 3024336 h 3613633"/>
              <a:gd name="connsiteX43" fmla="*/ 3240360 w 9561512"/>
              <a:gd name="connsiteY43" fmla="*/ 2952328 h 3613633"/>
              <a:gd name="connsiteX44" fmla="*/ 2880320 w 9561512"/>
              <a:gd name="connsiteY44" fmla="*/ 2880320 h 3613633"/>
              <a:gd name="connsiteX45" fmla="*/ 2592288 w 9561512"/>
              <a:gd name="connsiteY45" fmla="*/ 2808312 h 3613633"/>
              <a:gd name="connsiteX46" fmla="*/ 1604745 w 9561512"/>
              <a:gd name="connsiteY46" fmla="*/ 2439165 h 3613633"/>
              <a:gd name="connsiteX47" fmla="*/ 734950 w 9561512"/>
              <a:gd name="connsiteY47" fmla="*/ 1346345 h 3613633"/>
              <a:gd name="connsiteX48" fmla="*/ 576064 w 9561512"/>
              <a:gd name="connsiteY48" fmla="*/ 1080120 h 3613633"/>
              <a:gd name="connsiteX49" fmla="*/ 387032 w 9561512"/>
              <a:gd name="connsiteY49" fmla="*/ 860152 h 3613633"/>
              <a:gd name="connsiteX50" fmla="*/ 230915 w 9561512"/>
              <a:gd name="connsiteY50" fmla="*/ 681733 h 3613633"/>
              <a:gd name="connsiteX51" fmla="*/ 216024 w 9561512"/>
              <a:gd name="connsiteY51" fmla="*/ 360041 h 3613633"/>
              <a:gd name="connsiteX52" fmla="*/ 0 w 9561512"/>
              <a:gd name="connsiteY52" fmla="*/ 0 h 3613633"/>
              <a:gd name="connsiteX0" fmla="*/ 129604 w 9489504"/>
              <a:gd name="connsiteY0" fmla="*/ 0 h 3566032"/>
              <a:gd name="connsiteX1" fmla="*/ 383604 w 9489504"/>
              <a:gd name="connsiteY1" fmla="*/ 177800 h 3566032"/>
              <a:gd name="connsiteX2" fmla="*/ 612204 w 9489504"/>
              <a:gd name="connsiteY2" fmla="*/ 165100 h 3566032"/>
              <a:gd name="connsiteX3" fmla="*/ 891604 w 9489504"/>
              <a:gd name="connsiteY3" fmla="*/ 495300 h 3566032"/>
              <a:gd name="connsiteX4" fmla="*/ 1044004 w 9489504"/>
              <a:gd name="connsiteY4" fmla="*/ 469900 h 3566032"/>
              <a:gd name="connsiteX5" fmla="*/ 1755204 w 9489504"/>
              <a:gd name="connsiteY5" fmla="*/ 1016000 h 3566032"/>
              <a:gd name="connsiteX6" fmla="*/ 1894904 w 9489504"/>
              <a:gd name="connsiteY6" fmla="*/ 990600 h 3566032"/>
              <a:gd name="connsiteX7" fmla="*/ 2098104 w 9489504"/>
              <a:gd name="connsiteY7" fmla="*/ 977900 h 3566032"/>
              <a:gd name="connsiteX8" fmla="*/ 2237804 w 9489504"/>
              <a:gd name="connsiteY8" fmla="*/ 812800 h 3566032"/>
              <a:gd name="connsiteX9" fmla="*/ 2212404 w 9489504"/>
              <a:gd name="connsiteY9" fmla="*/ 660400 h 3566032"/>
              <a:gd name="connsiteX10" fmla="*/ 2250504 w 9489504"/>
              <a:gd name="connsiteY10" fmla="*/ 558800 h 3566032"/>
              <a:gd name="connsiteX11" fmla="*/ 2745804 w 9489504"/>
              <a:gd name="connsiteY11" fmla="*/ 266700 h 3566032"/>
              <a:gd name="connsiteX12" fmla="*/ 3063304 w 9489504"/>
              <a:gd name="connsiteY12" fmla="*/ 812800 h 3566032"/>
              <a:gd name="connsiteX13" fmla="*/ 3279204 w 9489504"/>
              <a:gd name="connsiteY13" fmla="*/ 1054100 h 3566032"/>
              <a:gd name="connsiteX14" fmla="*/ 3600399 w 9489504"/>
              <a:gd name="connsiteY14" fmla="*/ 1032520 h 3566032"/>
              <a:gd name="connsiteX15" fmla="*/ 3744415 w 9489504"/>
              <a:gd name="connsiteY15" fmla="*/ 888504 h 3566032"/>
              <a:gd name="connsiteX16" fmla="*/ 4104455 w 9489504"/>
              <a:gd name="connsiteY16" fmla="*/ 888504 h 3566032"/>
              <a:gd name="connsiteX17" fmla="*/ 4392487 w 9489504"/>
              <a:gd name="connsiteY17" fmla="*/ 384448 h 3566032"/>
              <a:gd name="connsiteX18" fmla="*/ 4824535 w 9489504"/>
              <a:gd name="connsiteY18" fmla="*/ 384448 h 3566032"/>
              <a:gd name="connsiteX19" fmla="*/ 5256583 w 9489504"/>
              <a:gd name="connsiteY19" fmla="*/ 312440 h 3566032"/>
              <a:gd name="connsiteX20" fmla="*/ 6264695 w 9489504"/>
              <a:gd name="connsiteY20" fmla="*/ 312440 h 3566032"/>
              <a:gd name="connsiteX21" fmla="*/ 6552727 w 9489504"/>
              <a:gd name="connsiteY21" fmla="*/ 96416 h 3566032"/>
              <a:gd name="connsiteX22" fmla="*/ 6984776 w 9489504"/>
              <a:gd name="connsiteY22" fmla="*/ 672479 h 3566032"/>
              <a:gd name="connsiteX23" fmla="*/ 7488832 w 9489504"/>
              <a:gd name="connsiteY23" fmla="*/ 1032519 h 3566032"/>
              <a:gd name="connsiteX24" fmla="*/ 8208912 w 9489504"/>
              <a:gd name="connsiteY24" fmla="*/ 1104527 h 3566032"/>
              <a:gd name="connsiteX25" fmla="*/ 8496944 w 9489504"/>
              <a:gd name="connsiteY25" fmla="*/ 1392559 h 3566032"/>
              <a:gd name="connsiteX26" fmla="*/ 9489504 w 9489504"/>
              <a:gd name="connsiteY26" fmla="*/ 1752599 h 3566032"/>
              <a:gd name="connsiteX27" fmla="*/ 9489504 w 9489504"/>
              <a:gd name="connsiteY27" fmla="*/ 2976735 h 3566032"/>
              <a:gd name="connsiteX28" fmla="*/ 9217024 w 9489504"/>
              <a:gd name="connsiteY28" fmla="*/ 2976735 h 3566032"/>
              <a:gd name="connsiteX29" fmla="*/ 8928992 w 9489504"/>
              <a:gd name="connsiteY29" fmla="*/ 2976735 h 3566032"/>
              <a:gd name="connsiteX30" fmla="*/ 8712968 w 9489504"/>
              <a:gd name="connsiteY30" fmla="*/ 2904727 h 3566032"/>
              <a:gd name="connsiteX31" fmla="*/ 8280920 w 9489504"/>
              <a:gd name="connsiteY31" fmla="*/ 2760711 h 3566032"/>
              <a:gd name="connsiteX32" fmla="*/ 7848872 w 9489504"/>
              <a:gd name="connsiteY32" fmla="*/ 2688703 h 3566032"/>
              <a:gd name="connsiteX33" fmla="*/ 7632848 w 9489504"/>
              <a:gd name="connsiteY33" fmla="*/ 2688703 h 3566032"/>
              <a:gd name="connsiteX34" fmla="*/ 7488832 w 9489504"/>
              <a:gd name="connsiteY34" fmla="*/ 2904727 h 3566032"/>
              <a:gd name="connsiteX35" fmla="*/ 7056784 w 9489504"/>
              <a:gd name="connsiteY35" fmla="*/ 2976735 h 3566032"/>
              <a:gd name="connsiteX36" fmla="*/ 6768752 w 9489504"/>
              <a:gd name="connsiteY36" fmla="*/ 2976735 h 3566032"/>
              <a:gd name="connsiteX37" fmla="*/ 6480720 w 9489504"/>
              <a:gd name="connsiteY37" fmla="*/ 3120751 h 3566032"/>
              <a:gd name="connsiteX38" fmla="*/ 5760640 w 9489504"/>
              <a:gd name="connsiteY38" fmla="*/ 3480791 h 3566032"/>
              <a:gd name="connsiteX39" fmla="*/ 5328592 w 9489504"/>
              <a:gd name="connsiteY39" fmla="*/ 3408783 h 3566032"/>
              <a:gd name="connsiteX40" fmla="*/ 4608512 w 9489504"/>
              <a:gd name="connsiteY40" fmla="*/ 3120751 h 3566032"/>
              <a:gd name="connsiteX41" fmla="*/ 4032448 w 9489504"/>
              <a:gd name="connsiteY41" fmla="*/ 3048743 h 3566032"/>
              <a:gd name="connsiteX42" fmla="*/ 3816424 w 9489504"/>
              <a:gd name="connsiteY42" fmla="*/ 2976735 h 3566032"/>
              <a:gd name="connsiteX43" fmla="*/ 3168352 w 9489504"/>
              <a:gd name="connsiteY43" fmla="*/ 2904727 h 3566032"/>
              <a:gd name="connsiteX44" fmla="*/ 2808312 w 9489504"/>
              <a:gd name="connsiteY44" fmla="*/ 2832719 h 3566032"/>
              <a:gd name="connsiteX45" fmla="*/ 2520280 w 9489504"/>
              <a:gd name="connsiteY45" fmla="*/ 2760711 h 3566032"/>
              <a:gd name="connsiteX46" fmla="*/ 1532737 w 9489504"/>
              <a:gd name="connsiteY46" fmla="*/ 2391564 h 3566032"/>
              <a:gd name="connsiteX47" fmla="*/ 662942 w 9489504"/>
              <a:gd name="connsiteY47" fmla="*/ 1298744 h 3566032"/>
              <a:gd name="connsiteX48" fmla="*/ 504056 w 9489504"/>
              <a:gd name="connsiteY48" fmla="*/ 1032519 h 3566032"/>
              <a:gd name="connsiteX49" fmla="*/ 315024 w 9489504"/>
              <a:gd name="connsiteY49" fmla="*/ 812551 h 3566032"/>
              <a:gd name="connsiteX50" fmla="*/ 158907 w 9489504"/>
              <a:gd name="connsiteY50" fmla="*/ 634132 h 3566032"/>
              <a:gd name="connsiteX51" fmla="*/ 144016 w 9489504"/>
              <a:gd name="connsiteY51" fmla="*/ 312440 h 3566032"/>
              <a:gd name="connsiteX52" fmla="*/ 0 w 9489504"/>
              <a:gd name="connsiteY52" fmla="*/ 24408 h 3566032"/>
              <a:gd name="connsiteX0" fmla="*/ 129604 w 9489504"/>
              <a:gd name="connsiteY0" fmla="*/ 0 h 3566032"/>
              <a:gd name="connsiteX1" fmla="*/ 383604 w 9489504"/>
              <a:gd name="connsiteY1" fmla="*/ 177800 h 3566032"/>
              <a:gd name="connsiteX2" fmla="*/ 612204 w 9489504"/>
              <a:gd name="connsiteY2" fmla="*/ 165100 h 3566032"/>
              <a:gd name="connsiteX3" fmla="*/ 891604 w 9489504"/>
              <a:gd name="connsiteY3" fmla="*/ 495300 h 3566032"/>
              <a:gd name="connsiteX4" fmla="*/ 1044004 w 9489504"/>
              <a:gd name="connsiteY4" fmla="*/ 469900 h 3566032"/>
              <a:gd name="connsiteX5" fmla="*/ 1755204 w 9489504"/>
              <a:gd name="connsiteY5" fmla="*/ 1016000 h 3566032"/>
              <a:gd name="connsiteX6" fmla="*/ 1894904 w 9489504"/>
              <a:gd name="connsiteY6" fmla="*/ 990600 h 3566032"/>
              <a:gd name="connsiteX7" fmla="*/ 2098104 w 9489504"/>
              <a:gd name="connsiteY7" fmla="*/ 977900 h 3566032"/>
              <a:gd name="connsiteX8" fmla="*/ 2237804 w 9489504"/>
              <a:gd name="connsiteY8" fmla="*/ 812800 h 3566032"/>
              <a:gd name="connsiteX9" fmla="*/ 2212404 w 9489504"/>
              <a:gd name="connsiteY9" fmla="*/ 660400 h 3566032"/>
              <a:gd name="connsiteX10" fmla="*/ 2250504 w 9489504"/>
              <a:gd name="connsiteY10" fmla="*/ 558800 h 3566032"/>
              <a:gd name="connsiteX11" fmla="*/ 2745804 w 9489504"/>
              <a:gd name="connsiteY11" fmla="*/ 266700 h 3566032"/>
              <a:gd name="connsiteX12" fmla="*/ 3063304 w 9489504"/>
              <a:gd name="connsiteY12" fmla="*/ 812800 h 3566032"/>
              <a:gd name="connsiteX13" fmla="*/ 3279204 w 9489504"/>
              <a:gd name="connsiteY13" fmla="*/ 1054100 h 3566032"/>
              <a:gd name="connsiteX14" fmla="*/ 3600399 w 9489504"/>
              <a:gd name="connsiteY14" fmla="*/ 1032520 h 3566032"/>
              <a:gd name="connsiteX15" fmla="*/ 3744415 w 9489504"/>
              <a:gd name="connsiteY15" fmla="*/ 888504 h 3566032"/>
              <a:gd name="connsiteX16" fmla="*/ 4104455 w 9489504"/>
              <a:gd name="connsiteY16" fmla="*/ 888504 h 3566032"/>
              <a:gd name="connsiteX17" fmla="*/ 4392487 w 9489504"/>
              <a:gd name="connsiteY17" fmla="*/ 384448 h 3566032"/>
              <a:gd name="connsiteX18" fmla="*/ 4824535 w 9489504"/>
              <a:gd name="connsiteY18" fmla="*/ 384448 h 3566032"/>
              <a:gd name="connsiteX19" fmla="*/ 5256583 w 9489504"/>
              <a:gd name="connsiteY19" fmla="*/ 312440 h 3566032"/>
              <a:gd name="connsiteX20" fmla="*/ 6264695 w 9489504"/>
              <a:gd name="connsiteY20" fmla="*/ 312440 h 3566032"/>
              <a:gd name="connsiteX21" fmla="*/ 6552727 w 9489504"/>
              <a:gd name="connsiteY21" fmla="*/ 96416 h 3566032"/>
              <a:gd name="connsiteX22" fmla="*/ 6984776 w 9489504"/>
              <a:gd name="connsiteY22" fmla="*/ 672479 h 3566032"/>
              <a:gd name="connsiteX23" fmla="*/ 7488832 w 9489504"/>
              <a:gd name="connsiteY23" fmla="*/ 1032519 h 3566032"/>
              <a:gd name="connsiteX24" fmla="*/ 8208912 w 9489504"/>
              <a:gd name="connsiteY24" fmla="*/ 1104527 h 3566032"/>
              <a:gd name="connsiteX25" fmla="*/ 8496944 w 9489504"/>
              <a:gd name="connsiteY25" fmla="*/ 1392559 h 3566032"/>
              <a:gd name="connsiteX26" fmla="*/ 9489504 w 9489504"/>
              <a:gd name="connsiteY26" fmla="*/ 1752599 h 3566032"/>
              <a:gd name="connsiteX27" fmla="*/ 9489504 w 9489504"/>
              <a:gd name="connsiteY27" fmla="*/ 2976735 h 3566032"/>
              <a:gd name="connsiteX28" fmla="*/ 9217024 w 9489504"/>
              <a:gd name="connsiteY28" fmla="*/ 2976735 h 3566032"/>
              <a:gd name="connsiteX29" fmla="*/ 8928992 w 9489504"/>
              <a:gd name="connsiteY29" fmla="*/ 2976735 h 3566032"/>
              <a:gd name="connsiteX30" fmla="*/ 8712968 w 9489504"/>
              <a:gd name="connsiteY30" fmla="*/ 2904727 h 3566032"/>
              <a:gd name="connsiteX31" fmla="*/ 8280920 w 9489504"/>
              <a:gd name="connsiteY31" fmla="*/ 2760711 h 3566032"/>
              <a:gd name="connsiteX32" fmla="*/ 7848872 w 9489504"/>
              <a:gd name="connsiteY32" fmla="*/ 2688703 h 3566032"/>
              <a:gd name="connsiteX33" fmla="*/ 7632848 w 9489504"/>
              <a:gd name="connsiteY33" fmla="*/ 2688703 h 3566032"/>
              <a:gd name="connsiteX34" fmla="*/ 7488832 w 9489504"/>
              <a:gd name="connsiteY34" fmla="*/ 2904727 h 3566032"/>
              <a:gd name="connsiteX35" fmla="*/ 7056784 w 9489504"/>
              <a:gd name="connsiteY35" fmla="*/ 2976735 h 3566032"/>
              <a:gd name="connsiteX36" fmla="*/ 6768752 w 9489504"/>
              <a:gd name="connsiteY36" fmla="*/ 2976735 h 3566032"/>
              <a:gd name="connsiteX37" fmla="*/ 6480720 w 9489504"/>
              <a:gd name="connsiteY37" fmla="*/ 3120751 h 3566032"/>
              <a:gd name="connsiteX38" fmla="*/ 5760640 w 9489504"/>
              <a:gd name="connsiteY38" fmla="*/ 3480791 h 3566032"/>
              <a:gd name="connsiteX39" fmla="*/ 5328592 w 9489504"/>
              <a:gd name="connsiteY39" fmla="*/ 3408783 h 3566032"/>
              <a:gd name="connsiteX40" fmla="*/ 4608512 w 9489504"/>
              <a:gd name="connsiteY40" fmla="*/ 3120751 h 3566032"/>
              <a:gd name="connsiteX41" fmla="*/ 4032448 w 9489504"/>
              <a:gd name="connsiteY41" fmla="*/ 3048743 h 3566032"/>
              <a:gd name="connsiteX42" fmla="*/ 3816424 w 9489504"/>
              <a:gd name="connsiteY42" fmla="*/ 2976735 h 3566032"/>
              <a:gd name="connsiteX43" fmla="*/ 3168352 w 9489504"/>
              <a:gd name="connsiteY43" fmla="*/ 2904727 h 3566032"/>
              <a:gd name="connsiteX44" fmla="*/ 2808312 w 9489504"/>
              <a:gd name="connsiteY44" fmla="*/ 2832719 h 3566032"/>
              <a:gd name="connsiteX45" fmla="*/ 2520280 w 9489504"/>
              <a:gd name="connsiteY45" fmla="*/ 2760711 h 3566032"/>
              <a:gd name="connsiteX46" fmla="*/ 1532737 w 9489504"/>
              <a:gd name="connsiteY46" fmla="*/ 2391564 h 3566032"/>
              <a:gd name="connsiteX47" fmla="*/ 662942 w 9489504"/>
              <a:gd name="connsiteY47" fmla="*/ 1298744 h 3566032"/>
              <a:gd name="connsiteX48" fmla="*/ 504056 w 9489504"/>
              <a:gd name="connsiteY48" fmla="*/ 1032519 h 3566032"/>
              <a:gd name="connsiteX49" fmla="*/ 315024 w 9489504"/>
              <a:gd name="connsiteY49" fmla="*/ 812551 h 3566032"/>
              <a:gd name="connsiteX50" fmla="*/ 158907 w 9489504"/>
              <a:gd name="connsiteY50" fmla="*/ 634132 h 3566032"/>
              <a:gd name="connsiteX51" fmla="*/ 144016 w 9489504"/>
              <a:gd name="connsiteY51" fmla="*/ 312440 h 3566032"/>
              <a:gd name="connsiteX52" fmla="*/ 69697 w 9489504"/>
              <a:gd name="connsiteY52" fmla="*/ 134557 h 3566032"/>
              <a:gd name="connsiteX53" fmla="*/ 0 w 9489504"/>
              <a:gd name="connsiteY53" fmla="*/ 24408 h 3566032"/>
              <a:gd name="connsiteX0" fmla="*/ 59907 w 9419807"/>
              <a:gd name="connsiteY0" fmla="*/ 0 h 3566032"/>
              <a:gd name="connsiteX1" fmla="*/ 313907 w 9419807"/>
              <a:gd name="connsiteY1" fmla="*/ 177800 h 3566032"/>
              <a:gd name="connsiteX2" fmla="*/ 542507 w 9419807"/>
              <a:gd name="connsiteY2" fmla="*/ 165100 h 3566032"/>
              <a:gd name="connsiteX3" fmla="*/ 821907 w 9419807"/>
              <a:gd name="connsiteY3" fmla="*/ 495300 h 3566032"/>
              <a:gd name="connsiteX4" fmla="*/ 974307 w 9419807"/>
              <a:gd name="connsiteY4" fmla="*/ 469900 h 3566032"/>
              <a:gd name="connsiteX5" fmla="*/ 1685507 w 9419807"/>
              <a:gd name="connsiteY5" fmla="*/ 1016000 h 3566032"/>
              <a:gd name="connsiteX6" fmla="*/ 1825207 w 9419807"/>
              <a:gd name="connsiteY6" fmla="*/ 990600 h 3566032"/>
              <a:gd name="connsiteX7" fmla="*/ 2028407 w 9419807"/>
              <a:gd name="connsiteY7" fmla="*/ 977900 h 3566032"/>
              <a:gd name="connsiteX8" fmla="*/ 2168107 w 9419807"/>
              <a:gd name="connsiteY8" fmla="*/ 812800 h 3566032"/>
              <a:gd name="connsiteX9" fmla="*/ 2142707 w 9419807"/>
              <a:gd name="connsiteY9" fmla="*/ 660400 h 3566032"/>
              <a:gd name="connsiteX10" fmla="*/ 2180807 w 9419807"/>
              <a:gd name="connsiteY10" fmla="*/ 558800 h 3566032"/>
              <a:gd name="connsiteX11" fmla="*/ 2676107 w 9419807"/>
              <a:gd name="connsiteY11" fmla="*/ 266700 h 3566032"/>
              <a:gd name="connsiteX12" fmla="*/ 2993607 w 9419807"/>
              <a:gd name="connsiteY12" fmla="*/ 812800 h 3566032"/>
              <a:gd name="connsiteX13" fmla="*/ 3209507 w 9419807"/>
              <a:gd name="connsiteY13" fmla="*/ 1054100 h 3566032"/>
              <a:gd name="connsiteX14" fmla="*/ 3530702 w 9419807"/>
              <a:gd name="connsiteY14" fmla="*/ 1032520 h 3566032"/>
              <a:gd name="connsiteX15" fmla="*/ 3674718 w 9419807"/>
              <a:gd name="connsiteY15" fmla="*/ 888504 h 3566032"/>
              <a:gd name="connsiteX16" fmla="*/ 4034758 w 9419807"/>
              <a:gd name="connsiteY16" fmla="*/ 888504 h 3566032"/>
              <a:gd name="connsiteX17" fmla="*/ 4322790 w 9419807"/>
              <a:gd name="connsiteY17" fmla="*/ 384448 h 3566032"/>
              <a:gd name="connsiteX18" fmla="*/ 4754838 w 9419807"/>
              <a:gd name="connsiteY18" fmla="*/ 384448 h 3566032"/>
              <a:gd name="connsiteX19" fmla="*/ 5186886 w 9419807"/>
              <a:gd name="connsiteY19" fmla="*/ 312440 h 3566032"/>
              <a:gd name="connsiteX20" fmla="*/ 6194998 w 9419807"/>
              <a:gd name="connsiteY20" fmla="*/ 312440 h 3566032"/>
              <a:gd name="connsiteX21" fmla="*/ 6483030 w 9419807"/>
              <a:gd name="connsiteY21" fmla="*/ 96416 h 3566032"/>
              <a:gd name="connsiteX22" fmla="*/ 6915079 w 9419807"/>
              <a:gd name="connsiteY22" fmla="*/ 672479 h 3566032"/>
              <a:gd name="connsiteX23" fmla="*/ 7419135 w 9419807"/>
              <a:gd name="connsiteY23" fmla="*/ 1032519 h 3566032"/>
              <a:gd name="connsiteX24" fmla="*/ 8139215 w 9419807"/>
              <a:gd name="connsiteY24" fmla="*/ 1104527 h 3566032"/>
              <a:gd name="connsiteX25" fmla="*/ 8427247 w 9419807"/>
              <a:gd name="connsiteY25" fmla="*/ 1392559 h 3566032"/>
              <a:gd name="connsiteX26" fmla="*/ 9419807 w 9419807"/>
              <a:gd name="connsiteY26" fmla="*/ 1752599 h 3566032"/>
              <a:gd name="connsiteX27" fmla="*/ 9419807 w 9419807"/>
              <a:gd name="connsiteY27" fmla="*/ 2976735 h 3566032"/>
              <a:gd name="connsiteX28" fmla="*/ 9147327 w 9419807"/>
              <a:gd name="connsiteY28" fmla="*/ 2976735 h 3566032"/>
              <a:gd name="connsiteX29" fmla="*/ 8859295 w 9419807"/>
              <a:gd name="connsiteY29" fmla="*/ 2976735 h 3566032"/>
              <a:gd name="connsiteX30" fmla="*/ 8643271 w 9419807"/>
              <a:gd name="connsiteY30" fmla="*/ 2904727 h 3566032"/>
              <a:gd name="connsiteX31" fmla="*/ 8211223 w 9419807"/>
              <a:gd name="connsiteY31" fmla="*/ 2760711 h 3566032"/>
              <a:gd name="connsiteX32" fmla="*/ 7779175 w 9419807"/>
              <a:gd name="connsiteY32" fmla="*/ 2688703 h 3566032"/>
              <a:gd name="connsiteX33" fmla="*/ 7563151 w 9419807"/>
              <a:gd name="connsiteY33" fmla="*/ 2688703 h 3566032"/>
              <a:gd name="connsiteX34" fmla="*/ 7419135 w 9419807"/>
              <a:gd name="connsiteY34" fmla="*/ 2904727 h 3566032"/>
              <a:gd name="connsiteX35" fmla="*/ 6987087 w 9419807"/>
              <a:gd name="connsiteY35" fmla="*/ 2976735 h 3566032"/>
              <a:gd name="connsiteX36" fmla="*/ 6699055 w 9419807"/>
              <a:gd name="connsiteY36" fmla="*/ 2976735 h 3566032"/>
              <a:gd name="connsiteX37" fmla="*/ 6411023 w 9419807"/>
              <a:gd name="connsiteY37" fmla="*/ 3120751 h 3566032"/>
              <a:gd name="connsiteX38" fmla="*/ 5690943 w 9419807"/>
              <a:gd name="connsiteY38" fmla="*/ 3480791 h 3566032"/>
              <a:gd name="connsiteX39" fmla="*/ 5258895 w 9419807"/>
              <a:gd name="connsiteY39" fmla="*/ 3408783 h 3566032"/>
              <a:gd name="connsiteX40" fmla="*/ 4538815 w 9419807"/>
              <a:gd name="connsiteY40" fmla="*/ 3120751 h 3566032"/>
              <a:gd name="connsiteX41" fmla="*/ 3962751 w 9419807"/>
              <a:gd name="connsiteY41" fmla="*/ 3048743 h 3566032"/>
              <a:gd name="connsiteX42" fmla="*/ 3746727 w 9419807"/>
              <a:gd name="connsiteY42" fmla="*/ 2976735 h 3566032"/>
              <a:gd name="connsiteX43" fmla="*/ 3098655 w 9419807"/>
              <a:gd name="connsiteY43" fmla="*/ 2904727 h 3566032"/>
              <a:gd name="connsiteX44" fmla="*/ 2738615 w 9419807"/>
              <a:gd name="connsiteY44" fmla="*/ 2832719 h 3566032"/>
              <a:gd name="connsiteX45" fmla="*/ 2450583 w 9419807"/>
              <a:gd name="connsiteY45" fmla="*/ 2760711 h 3566032"/>
              <a:gd name="connsiteX46" fmla="*/ 1463040 w 9419807"/>
              <a:gd name="connsiteY46" fmla="*/ 2391564 h 3566032"/>
              <a:gd name="connsiteX47" fmla="*/ 593245 w 9419807"/>
              <a:gd name="connsiteY47" fmla="*/ 1298744 h 3566032"/>
              <a:gd name="connsiteX48" fmla="*/ 434359 w 9419807"/>
              <a:gd name="connsiteY48" fmla="*/ 1032519 h 3566032"/>
              <a:gd name="connsiteX49" fmla="*/ 245327 w 9419807"/>
              <a:gd name="connsiteY49" fmla="*/ 812551 h 3566032"/>
              <a:gd name="connsiteX50" fmla="*/ 89210 w 9419807"/>
              <a:gd name="connsiteY50" fmla="*/ 634132 h 3566032"/>
              <a:gd name="connsiteX51" fmla="*/ 74319 w 9419807"/>
              <a:gd name="connsiteY51" fmla="*/ 312440 h 3566032"/>
              <a:gd name="connsiteX52" fmla="*/ 0 w 9419807"/>
              <a:gd name="connsiteY52" fmla="*/ 134557 h 3566032"/>
              <a:gd name="connsiteX53" fmla="*/ 74319 w 9419807"/>
              <a:gd name="connsiteY53" fmla="*/ 24407 h 3566032"/>
              <a:gd name="connsiteX0" fmla="*/ 59907 w 9419807"/>
              <a:gd name="connsiteY0" fmla="*/ 0 h 3566032"/>
              <a:gd name="connsiteX1" fmla="*/ 313907 w 9419807"/>
              <a:gd name="connsiteY1" fmla="*/ 177800 h 3566032"/>
              <a:gd name="connsiteX2" fmla="*/ 542507 w 9419807"/>
              <a:gd name="connsiteY2" fmla="*/ 165100 h 3566032"/>
              <a:gd name="connsiteX3" fmla="*/ 821907 w 9419807"/>
              <a:gd name="connsiteY3" fmla="*/ 495300 h 3566032"/>
              <a:gd name="connsiteX4" fmla="*/ 974307 w 9419807"/>
              <a:gd name="connsiteY4" fmla="*/ 469900 h 3566032"/>
              <a:gd name="connsiteX5" fmla="*/ 1685507 w 9419807"/>
              <a:gd name="connsiteY5" fmla="*/ 1016000 h 3566032"/>
              <a:gd name="connsiteX6" fmla="*/ 1825207 w 9419807"/>
              <a:gd name="connsiteY6" fmla="*/ 990600 h 3566032"/>
              <a:gd name="connsiteX7" fmla="*/ 2028407 w 9419807"/>
              <a:gd name="connsiteY7" fmla="*/ 977900 h 3566032"/>
              <a:gd name="connsiteX8" fmla="*/ 2168107 w 9419807"/>
              <a:gd name="connsiteY8" fmla="*/ 812800 h 3566032"/>
              <a:gd name="connsiteX9" fmla="*/ 2142707 w 9419807"/>
              <a:gd name="connsiteY9" fmla="*/ 660400 h 3566032"/>
              <a:gd name="connsiteX10" fmla="*/ 2180807 w 9419807"/>
              <a:gd name="connsiteY10" fmla="*/ 558800 h 3566032"/>
              <a:gd name="connsiteX11" fmla="*/ 2676107 w 9419807"/>
              <a:gd name="connsiteY11" fmla="*/ 266700 h 3566032"/>
              <a:gd name="connsiteX12" fmla="*/ 2993607 w 9419807"/>
              <a:gd name="connsiteY12" fmla="*/ 812800 h 3566032"/>
              <a:gd name="connsiteX13" fmla="*/ 3209507 w 9419807"/>
              <a:gd name="connsiteY13" fmla="*/ 1054100 h 3566032"/>
              <a:gd name="connsiteX14" fmla="*/ 3530702 w 9419807"/>
              <a:gd name="connsiteY14" fmla="*/ 1032520 h 3566032"/>
              <a:gd name="connsiteX15" fmla="*/ 3674718 w 9419807"/>
              <a:gd name="connsiteY15" fmla="*/ 888504 h 3566032"/>
              <a:gd name="connsiteX16" fmla="*/ 4034758 w 9419807"/>
              <a:gd name="connsiteY16" fmla="*/ 888504 h 3566032"/>
              <a:gd name="connsiteX17" fmla="*/ 4322790 w 9419807"/>
              <a:gd name="connsiteY17" fmla="*/ 384448 h 3566032"/>
              <a:gd name="connsiteX18" fmla="*/ 4754838 w 9419807"/>
              <a:gd name="connsiteY18" fmla="*/ 384448 h 3566032"/>
              <a:gd name="connsiteX19" fmla="*/ 5186886 w 9419807"/>
              <a:gd name="connsiteY19" fmla="*/ 312440 h 3566032"/>
              <a:gd name="connsiteX20" fmla="*/ 6194998 w 9419807"/>
              <a:gd name="connsiteY20" fmla="*/ 312440 h 3566032"/>
              <a:gd name="connsiteX21" fmla="*/ 6483030 w 9419807"/>
              <a:gd name="connsiteY21" fmla="*/ 96416 h 3566032"/>
              <a:gd name="connsiteX22" fmla="*/ 6915079 w 9419807"/>
              <a:gd name="connsiteY22" fmla="*/ 672479 h 3566032"/>
              <a:gd name="connsiteX23" fmla="*/ 7419135 w 9419807"/>
              <a:gd name="connsiteY23" fmla="*/ 1032519 h 3566032"/>
              <a:gd name="connsiteX24" fmla="*/ 8139215 w 9419807"/>
              <a:gd name="connsiteY24" fmla="*/ 1104527 h 3566032"/>
              <a:gd name="connsiteX25" fmla="*/ 8427247 w 9419807"/>
              <a:gd name="connsiteY25" fmla="*/ 1392559 h 3566032"/>
              <a:gd name="connsiteX26" fmla="*/ 9419807 w 9419807"/>
              <a:gd name="connsiteY26" fmla="*/ 1752599 h 3566032"/>
              <a:gd name="connsiteX27" fmla="*/ 9419807 w 9419807"/>
              <a:gd name="connsiteY27" fmla="*/ 2976735 h 3566032"/>
              <a:gd name="connsiteX28" fmla="*/ 9147327 w 9419807"/>
              <a:gd name="connsiteY28" fmla="*/ 2976735 h 3566032"/>
              <a:gd name="connsiteX29" fmla="*/ 8859295 w 9419807"/>
              <a:gd name="connsiteY29" fmla="*/ 2976735 h 3566032"/>
              <a:gd name="connsiteX30" fmla="*/ 8643271 w 9419807"/>
              <a:gd name="connsiteY30" fmla="*/ 2904727 h 3566032"/>
              <a:gd name="connsiteX31" fmla="*/ 8211223 w 9419807"/>
              <a:gd name="connsiteY31" fmla="*/ 2760711 h 3566032"/>
              <a:gd name="connsiteX32" fmla="*/ 7779175 w 9419807"/>
              <a:gd name="connsiteY32" fmla="*/ 2688703 h 3566032"/>
              <a:gd name="connsiteX33" fmla="*/ 7563151 w 9419807"/>
              <a:gd name="connsiteY33" fmla="*/ 2688703 h 3566032"/>
              <a:gd name="connsiteX34" fmla="*/ 7419135 w 9419807"/>
              <a:gd name="connsiteY34" fmla="*/ 2904727 h 3566032"/>
              <a:gd name="connsiteX35" fmla="*/ 6987087 w 9419807"/>
              <a:gd name="connsiteY35" fmla="*/ 2976735 h 3566032"/>
              <a:gd name="connsiteX36" fmla="*/ 6699055 w 9419807"/>
              <a:gd name="connsiteY36" fmla="*/ 2976735 h 3566032"/>
              <a:gd name="connsiteX37" fmla="*/ 6411023 w 9419807"/>
              <a:gd name="connsiteY37" fmla="*/ 3120751 h 3566032"/>
              <a:gd name="connsiteX38" fmla="*/ 5690943 w 9419807"/>
              <a:gd name="connsiteY38" fmla="*/ 3480791 h 3566032"/>
              <a:gd name="connsiteX39" fmla="*/ 5258895 w 9419807"/>
              <a:gd name="connsiteY39" fmla="*/ 3408783 h 3566032"/>
              <a:gd name="connsiteX40" fmla="*/ 4538815 w 9419807"/>
              <a:gd name="connsiteY40" fmla="*/ 3120751 h 3566032"/>
              <a:gd name="connsiteX41" fmla="*/ 3962751 w 9419807"/>
              <a:gd name="connsiteY41" fmla="*/ 3048743 h 3566032"/>
              <a:gd name="connsiteX42" fmla="*/ 3746727 w 9419807"/>
              <a:gd name="connsiteY42" fmla="*/ 2976735 h 3566032"/>
              <a:gd name="connsiteX43" fmla="*/ 3098655 w 9419807"/>
              <a:gd name="connsiteY43" fmla="*/ 2904727 h 3566032"/>
              <a:gd name="connsiteX44" fmla="*/ 2738615 w 9419807"/>
              <a:gd name="connsiteY44" fmla="*/ 2832719 h 3566032"/>
              <a:gd name="connsiteX45" fmla="*/ 2450583 w 9419807"/>
              <a:gd name="connsiteY45" fmla="*/ 2760711 h 3566032"/>
              <a:gd name="connsiteX46" fmla="*/ 1463040 w 9419807"/>
              <a:gd name="connsiteY46" fmla="*/ 2391564 h 3566032"/>
              <a:gd name="connsiteX47" fmla="*/ 593245 w 9419807"/>
              <a:gd name="connsiteY47" fmla="*/ 1298744 h 3566032"/>
              <a:gd name="connsiteX48" fmla="*/ 434359 w 9419807"/>
              <a:gd name="connsiteY48" fmla="*/ 1032519 h 3566032"/>
              <a:gd name="connsiteX49" fmla="*/ 245327 w 9419807"/>
              <a:gd name="connsiteY49" fmla="*/ 812551 h 3566032"/>
              <a:gd name="connsiteX50" fmla="*/ 89210 w 9419807"/>
              <a:gd name="connsiteY50" fmla="*/ 634132 h 3566032"/>
              <a:gd name="connsiteX51" fmla="*/ 74319 w 9419807"/>
              <a:gd name="connsiteY51" fmla="*/ 312440 h 3566032"/>
              <a:gd name="connsiteX52" fmla="*/ 0 w 9419807"/>
              <a:gd name="connsiteY52" fmla="*/ 134557 h 3566032"/>
              <a:gd name="connsiteX53" fmla="*/ 74319 w 9419807"/>
              <a:gd name="connsiteY53" fmla="*/ 24407 h 3566032"/>
              <a:gd name="connsiteX0" fmla="*/ 59907 w 9419807"/>
              <a:gd name="connsiteY0" fmla="*/ 0 h 3566032"/>
              <a:gd name="connsiteX1" fmla="*/ 313907 w 9419807"/>
              <a:gd name="connsiteY1" fmla="*/ 177800 h 3566032"/>
              <a:gd name="connsiteX2" fmla="*/ 542507 w 9419807"/>
              <a:gd name="connsiteY2" fmla="*/ 165100 h 3566032"/>
              <a:gd name="connsiteX3" fmla="*/ 821907 w 9419807"/>
              <a:gd name="connsiteY3" fmla="*/ 495300 h 3566032"/>
              <a:gd name="connsiteX4" fmla="*/ 974307 w 9419807"/>
              <a:gd name="connsiteY4" fmla="*/ 469900 h 3566032"/>
              <a:gd name="connsiteX5" fmla="*/ 1685507 w 9419807"/>
              <a:gd name="connsiteY5" fmla="*/ 1016000 h 3566032"/>
              <a:gd name="connsiteX6" fmla="*/ 1825207 w 9419807"/>
              <a:gd name="connsiteY6" fmla="*/ 990600 h 3566032"/>
              <a:gd name="connsiteX7" fmla="*/ 2028407 w 9419807"/>
              <a:gd name="connsiteY7" fmla="*/ 977900 h 3566032"/>
              <a:gd name="connsiteX8" fmla="*/ 2168107 w 9419807"/>
              <a:gd name="connsiteY8" fmla="*/ 812800 h 3566032"/>
              <a:gd name="connsiteX9" fmla="*/ 2142707 w 9419807"/>
              <a:gd name="connsiteY9" fmla="*/ 660400 h 3566032"/>
              <a:gd name="connsiteX10" fmla="*/ 2180807 w 9419807"/>
              <a:gd name="connsiteY10" fmla="*/ 558800 h 3566032"/>
              <a:gd name="connsiteX11" fmla="*/ 2676107 w 9419807"/>
              <a:gd name="connsiteY11" fmla="*/ 266700 h 3566032"/>
              <a:gd name="connsiteX12" fmla="*/ 2993607 w 9419807"/>
              <a:gd name="connsiteY12" fmla="*/ 812800 h 3566032"/>
              <a:gd name="connsiteX13" fmla="*/ 3209507 w 9419807"/>
              <a:gd name="connsiteY13" fmla="*/ 1054100 h 3566032"/>
              <a:gd name="connsiteX14" fmla="*/ 3530702 w 9419807"/>
              <a:gd name="connsiteY14" fmla="*/ 1032520 h 3566032"/>
              <a:gd name="connsiteX15" fmla="*/ 3674718 w 9419807"/>
              <a:gd name="connsiteY15" fmla="*/ 888504 h 3566032"/>
              <a:gd name="connsiteX16" fmla="*/ 4034758 w 9419807"/>
              <a:gd name="connsiteY16" fmla="*/ 888504 h 3566032"/>
              <a:gd name="connsiteX17" fmla="*/ 4322790 w 9419807"/>
              <a:gd name="connsiteY17" fmla="*/ 384448 h 3566032"/>
              <a:gd name="connsiteX18" fmla="*/ 4754838 w 9419807"/>
              <a:gd name="connsiteY18" fmla="*/ 384448 h 3566032"/>
              <a:gd name="connsiteX19" fmla="*/ 5186886 w 9419807"/>
              <a:gd name="connsiteY19" fmla="*/ 312440 h 3566032"/>
              <a:gd name="connsiteX20" fmla="*/ 6194998 w 9419807"/>
              <a:gd name="connsiteY20" fmla="*/ 312440 h 3566032"/>
              <a:gd name="connsiteX21" fmla="*/ 6483030 w 9419807"/>
              <a:gd name="connsiteY21" fmla="*/ 96416 h 3566032"/>
              <a:gd name="connsiteX22" fmla="*/ 6915079 w 9419807"/>
              <a:gd name="connsiteY22" fmla="*/ 672479 h 3566032"/>
              <a:gd name="connsiteX23" fmla="*/ 7419135 w 9419807"/>
              <a:gd name="connsiteY23" fmla="*/ 1032519 h 3566032"/>
              <a:gd name="connsiteX24" fmla="*/ 8139215 w 9419807"/>
              <a:gd name="connsiteY24" fmla="*/ 1104527 h 3566032"/>
              <a:gd name="connsiteX25" fmla="*/ 8427247 w 9419807"/>
              <a:gd name="connsiteY25" fmla="*/ 1392559 h 3566032"/>
              <a:gd name="connsiteX26" fmla="*/ 9419807 w 9419807"/>
              <a:gd name="connsiteY26" fmla="*/ 1752599 h 3566032"/>
              <a:gd name="connsiteX27" fmla="*/ 9419807 w 9419807"/>
              <a:gd name="connsiteY27" fmla="*/ 2976735 h 3566032"/>
              <a:gd name="connsiteX28" fmla="*/ 9147327 w 9419807"/>
              <a:gd name="connsiteY28" fmla="*/ 2976735 h 3566032"/>
              <a:gd name="connsiteX29" fmla="*/ 8859295 w 9419807"/>
              <a:gd name="connsiteY29" fmla="*/ 2976735 h 3566032"/>
              <a:gd name="connsiteX30" fmla="*/ 8643271 w 9419807"/>
              <a:gd name="connsiteY30" fmla="*/ 2904727 h 3566032"/>
              <a:gd name="connsiteX31" fmla="*/ 8211223 w 9419807"/>
              <a:gd name="connsiteY31" fmla="*/ 2760711 h 3566032"/>
              <a:gd name="connsiteX32" fmla="*/ 7779175 w 9419807"/>
              <a:gd name="connsiteY32" fmla="*/ 2688703 h 3566032"/>
              <a:gd name="connsiteX33" fmla="*/ 7563151 w 9419807"/>
              <a:gd name="connsiteY33" fmla="*/ 2688703 h 3566032"/>
              <a:gd name="connsiteX34" fmla="*/ 7419135 w 9419807"/>
              <a:gd name="connsiteY34" fmla="*/ 2904727 h 3566032"/>
              <a:gd name="connsiteX35" fmla="*/ 6987087 w 9419807"/>
              <a:gd name="connsiteY35" fmla="*/ 2976735 h 3566032"/>
              <a:gd name="connsiteX36" fmla="*/ 6699055 w 9419807"/>
              <a:gd name="connsiteY36" fmla="*/ 2976735 h 3566032"/>
              <a:gd name="connsiteX37" fmla="*/ 6411023 w 9419807"/>
              <a:gd name="connsiteY37" fmla="*/ 3120751 h 3566032"/>
              <a:gd name="connsiteX38" fmla="*/ 5690943 w 9419807"/>
              <a:gd name="connsiteY38" fmla="*/ 3480791 h 3566032"/>
              <a:gd name="connsiteX39" fmla="*/ 5258895 w 9419807"/>
              <a:gd name="connsiteY39" fmla="*/ 3408783 h 3566032"/>
              <a:gd name="connsiteX40" fmla="*/ 4538815 w 9419807"/>
              <a:gd name="connsiteY40" fmla="*/ 3120751 h 3566032"/>
              <a:gd name="connsiteX41" fmla="*/ 3962751 w 9419807"/>
              <a:gd name="connsiteY41" fmla="*/ 3048743 h 3566032"/>
              <a:gd name="connsiteX42" fmla="*/ 3746727 w 9419807"/>
              <a:gd name="connsiteY42" fmla="*/ 2976735 h 3566032"/>
              <a:gd name="connsiteX43" fmla="*/ 3098655 w 9419807"/>
              <a:gd name="connsiteY43" fmla="*/ 2904727 h 3566032"/>
              <a:gd name="connsiteX44" fmla="*/ 2738615 w 9419807"/>
              <a:gd name="connsiteY44" fmla="*/ 2832719 h 3566032"/>
              <a:gd name="connsiteX45" fmla="*/ 2450583 w 9419807"/>
              <a:gd name="connsiteY45" fmla="*/ 2760711 h 3566032"/>
              <a:gd name="connsiteX46" fmla="*/ 1463040 w 9419807"/>
              <a:gd name="connsiteY46" fmla="*/ 2391564 h 3566032"/>
              <a:gd name="connsiteX47" fmla="*/ 593245 w 9419807"/>
              <a:gd name="connsiteY47" fmla="*/ 1298744 h 3566032"/>
              <a:gd name="connsiteX48" fmla="*/ 434359 w 9419807"/>
              <a:gd name="connsiteY48" fmla="*/ 1032519 h 3566032"/>
              <a:gd name="connsiteX49" fmla="*/ 245327 w 9419807"/>
              <a:gd name="connsiteY49" fmla="*/ 812551 h 3566032"/>
              <a:gd name="connsiteX50" fmla="*/ 89210 w 9419807"/>
              <a:gd name="connsiteY50" fmla="*/ 634132 h 3566032"/>
              <a:gd name="connsiteX51" fmla="*/ 74319 w 9419807"/>
              <a:gd name="connsiteY51" fmla="*/ 312440 h 3566032"/>
              <a:gd name="connsiteX52" fmla="*/ 0 w 9419807"/>
              <a:gd name="connsiteY52" fmla="*/ 134557 h 3566032"/>
              <a:gd name="connsiteX53" fmla="*/ 74319 w 9419807"/>
              <a:gd name="connsiteY53" fmla="*/ 24407 h 3566032"/>
              <a:gd name="connsiteX54" fmla="*/ 59907 w 9419807"/>
              <a:gd name="connsiteY54" fmla="*/ 0 h 3566032"/>
              <a:gd name="connsiteX0" fmla="*/ 71908 w 9431808"/>
              <a:gd name="connsiteY0" fmla="*/ 0 h 3566032"/>
              <a:gd name="connsiteX1" fmla="*/ 325908 w 9431808"/>
              <a:gd name="connsiteY1" fmla="*/ 177800 h 3566032"/>
              <a:gd name="connsiteX2" fmla="*/ 554508 w 9431808"/>
              <a:gd name="connsiteY2" fmla="*/ 165100 h 3566032"/>
              <a:gd name="connsiteX3" fmla="*/ 833908 w 9431808"/>
              <a:gd name="connsiteY3" fmla="*/ 495300 h 3566032"/>
              <a:gd name="connsiteX4" fmla="*/ 986308 w 9431808"/>
              <a:gd name="connsiteY4" fmla="*/ 469900 h 3566032"/>
              <a:gd name="connsiteX5" fmla="*/ 1697508 w 9431808"/>
              <a:gd name="connsiteY5" fmla="*/ 1016000 h 3566032"/>
              <a:gd name="connsiteX6" fmla="*/ 1837208 w 9431808"/>
              <a:gd name="connsiteY6" fmla="*/ 990600 h 3566032"/>
              <a:gd name="connsiteX7" fmla="*/ 2040408 w 9431808"/>
              <a:gd name="connsiteY7" fmla="*/ 977900 h 3566032"/>
              <a:gd name="connsiteX8" fmla="*/ 2180108 w 9431808"/>
              <a:gd name="connsiteY8" fmla="*/ 812800 h 3566032"/>
              <a:gd name="connsiteX9" fmla="*/ 2154708 w 9431808"/>
              <a:gd name="connsiteY9" fmla="*/ 660400 h 3566032"/>
              <a:gd name="connsiteX10" fmla="*/ 2192808 w 9431808"/>
              <a:gd name="connsiteY10" fmla="*/ 558800 h 3566032"/>
              <a:gd name="connsiteX11" fmla="*/ 2688108 w 9431808"/>
              <a:gd name="connsiteY11" fmla="*/ 266700 h 3566032"/>
              <a:gd name="connsiteX12" fmla="*/ 3005608 w 9431808"/>
              <a:gd name="connsiteY12" fmla="*/ 812800 h 3566032"/>
              <a:gd name="connsiteX13" fmla="*/ 3221508 w 9431808"/>
              <a:gd name="connsiteY13" fmla="*/ 1054100 h 3566032"/>
              <a:gd name="connsiteX14" fmla="*/ 3542703 w 9431808"/>
              <a:gd name="connsiteY14" fmla="*/ 1032520 h 3566032"/>
              <a:gd name="connsiteX15" fmla="*/ 3686719 w 9431808"/>
              <a:gd name="connsiteY15" fmla="*/ 888504 h 3566032"/>
              <a:gd name="connsiteX16" fmla="*/ 4046759 w 9431808"/>
              <a:gd name="connsiteY16" fmla="*/ 888504 h 3566032"/>
              <a:gd name="connsiteX17" fmla="*/ 4334791 w 9431808"/>
              <a:gd name="connsiteY17" fmla="*/ 384448 h 3566032"/>
              <a:gd name="connsiteX18" fmla="*/ 4766839 w 9431808"/>
              <a:gd name="connsiteY18" fmla="*/ 384448 h 3566032"/>
              <a:gd name="connsiteX19" fmla="*/ 5198887 w 9431808"/>
              <a:gd name="connsiteY19" fmla="*/ 312440 h 3566032"/>
              <a:gd name="connsiteX20" fmla="*/ 6206999 w 9431808"/>
              <a:gd name="connsiteY20" fmla="*/ 312440 h 3566032"/>
              <a:gd name="connsiteX21" fmla="*/ 6495031 w 9431808"/>
              <a:gd name="connsiteY21" fmla="*/ 96416 h 3566032"/>
              <a:gd name="connsiteX22" fmla="*/ 6927080 w 9431808"/>
              <a:gd name="connsiteY22" fmla="*/ 672479 h 3566032"/>
              <a:gd name="connsiteX23" fmla="*/ 7431136 w 9431808"/>
              <a:gd name="connsiteY23" fmla="*/ 1032519 h 3566032"/>
              <a:gd name="connsiteX24" fmla="*/ 8151216 w 9431808"/>
              <a:gd name="connsiteY24" fmla="*/ 1104527 h 3566032"/>
              <a:gd name="connsiteX25" fmla="*/ 8439248 w 9431808"/>
              <a:gd name="connsiteY25" fmla="*/ 1392559 h 3566032"/>
              <a:gd name="connsiteX26" fmla="*/ 9431808 w 9431808"/>
              <a:gd name="connsiteY26" fmla="*/ 1752599 h 3566032"/>
              <a:gd name="connsiteX27" fmla="*/ 9431808 w 9431808"/>
              <a:gd name="connsiteY27" fmla="*/ 2976735 h 3566032"/>
              <a:gd name="connsiteX28" fmla="*/ 9159328 w 9431808"/>
              <a:gd name="connsiteY28" fmla="*/ 2976735 h 3566032"/>
              <a:gd name="connsiteX29" fmla="*/ 8871296 w 9431808"/>
              <a:gd name="connsiteY29" fmla="*/ 2976735 h 3566032"/>
              <a:gd name="connsiteX30" fmla="*/ 8655272 w 9431808"/>
              <a:gd name="connsiteY30" fmla="*/ 2904727 h 3566032"/>
              <a:gd name="connsiteX31" fmla="*/ 8223224 w 9431808"/>
              <a:gd name="connsiteY31" fmla="*/ 2760711 h 3566032"/>
              <a:gd name="connsiteX32" fmla="*/ 7791176 w 9431808"/>
              <a:gd name="connsiteY32" fmla="*/ 2688703 h 3566032"/>
              <a:gd name="connsiteX33" fmla="*/ 7575152 w 9431808"/>
              <a:gd name="connsiteY33" fmla="*/ 2688703 h 3566032"/>
              <a:gd name="connsiteX34" fmla="*/ 7431136 w 9431808"/>
              <a:gd name="connsiteY34" fmla="*/ 2904727 h 3566032"/>
              <a:gd name="connsiteX35" fmla="*/ 6999088 w 9431808"/>
              <a:gd name="connsiteY35" fmla="*/ 2976735 h 3566032"/>
              <a:gd name="connsiteX36" fmla="*/ 6711056 w 9431808"/>
              <a:gd name="connsiteY36" fmla="*/ 2976735 h 3566032"/>
              <a:gd name="connsiteX37" fmla="*/ 6423024 w 9431808"/>
              <a:gd name="connsiteY37" fmla="*/ 3120751 h 3566032"/>
              <a:gd name="connsiteX38" fmla="*/ 5702944 w 9431808"/>
              <a:gd name="connsiteY38" fmla="*/ 3480791 h 3566032"/>
              <a:gd name="connsiteX39" fmla="*/ 5270896 w 9431808"/>
              <a:gd name="connsiteY39" fmla="*/ 3408783 h 3566032"/>
              <a:gd name="connsiteX40" fmla="*/ 4550816 w 9431808"/>
              <a:gd name="connsiteY40" fmla="*/ 3120751 h 3566032"/>
              <a:gd name="connsiteX41" fmla="*/ 3974752 w 9431808"/>
              <a:gd name="connsiteY41" fmla="*/ 3048743 h 3566032"/>
              <a:gd name="connsiteX42" fmla="*/ 3758728 w 9431808"/>
              <a:gd name="connsiteY42" fmla="*/ 2976735 h 3566032"/>
              <a:gd name="connsiteX43" fmla="*/ 3110656 w 9431808"/>
              <a:gd name="connsiteY43" fmla="*/ 2904727 h 3566032"/>
              <a:gd name="connsiteX44" fmla="*/ 2750616 w 9431808"/>
              <a:gd name="connsiteY44" fmla="*/ 2832719 h 3566032"/>
              <a:gd name="connsiteX45" fmla="*/ 2462584 w 9431808"/>
              <a:gd name="connsiteY45" fmla="*/ 2760711 h 3566032"/>
              <a:gd name="connsiteX46" fmla="*/ 1475041 w 9431808"/>
              <a:gd name="connsiteY46" fmla="*/ 2391564 h 3566032"/>
              <a:gd name="connsiteX47" fmla="*/ 605246 w 9431808"/>
              <a:gd name="connsiteY47" fmla="*/ 1298744 h 3566032"/>
              <a:gd name="connsiteX48" fmla="*/ 446360 w 9431808"/>
              <a:gd name="connsiteY48" fmla="*/ 1032519 h 3566032"/>
              <a:gd name="connsiteX49" fmla="*/ 257328 w 9431808"/>
              <a:gd name="connsiteY49" fmla="*/ 812551 h 3566032"/>
              <a:gd name="connsiteX50" fmla="*/ 101211 w 9431808"/>
              <a:gd name="connsiteY50" fmla="*/ 634132 h 3566032"/>
              <a:gd name="connsiteX51" fmla="*/ 86320 w 9431808"/>
              <a:gd name="connsiteY51" fmla="*/ 312440 h 3566032"/>
              <a:gd name="connsiteX52" fmla="*/ 12001 w 9431808"/>
              <a:gd name="connsiteY52" fmla="*/ 134557 h 3566032"/>
              <a:gd name="connsiteX53" fmla="*/ 14312 w 9431808"/>
              <a:gd name="connsiteY53" fmla="*/ 24407 h 3566032"/>
              <a:gd name="connsiteX54" fmla="*/ 71908 w 9431808"/>
              <a:gd name="connsiteY54" fmla="*/ 0 h 3566032"/>
              <a:gd name="connsiteX0" fmla="*/ 71908 w 9431808"/>
              <a:gd name="connsiteY0" fmla="*/ 0 h 3566032"/>
              <a:gd name="connsiteX1" fmla="*/ 325908 w 9431808"/>
              <a:gd name="connsiteY1" fmla="*/ 177800 h 3566032"/>
              <a:gd name="connsiteX2" fmla="*/ 554508 w 9431808"/>
              <a:gd name="connsiteY2" fmla="*/ 165100 h 3566032"/>
              <a:gd name="connsiteX3" fmla="*/ 833908 w 9431808"/>
              <a:gd name="connsiteY3" fmla="*/ 495300 h 3566032"/>
              <a:gd name="connsiteX4" fmla="*/ 986308 w 9431808"/>
              <a:gd name="connsiteY4" fmla="*/ 469900 h 3566032"/>
              <a:gd name="connsiteX5" fmla="*/ 1697508 w 9431808"/>
              <a:gd name="connsiteY5" fmla="*/ 1016000 h 3566032"/>
              <a:gd name="connsiteX6" fmla="*/ 1837208 w 9431808"/>
              <a:gd name="connsiteY6" fmla="*/ 990600 h 3566032"/>
              <a:gd name="connsiteX7" fmla="*/ 2040408 w 9431808"/>
              <a:gd name="connsiteY7" fmla="*/ 977900 h 3566032"/>
              <a:gd name="connsiteX8" fmla="*/ 2180108 w 9431808"/>
              <a:gd name="connsiteY8" fmla="*/ 812800 h 3566032"/>
              <a:gd name="connsiteX9" fmla="*/ 2154708 w 9431808"/>
              <a:gd name="connsiteY9" fmla="*/ 660400 h 3566032"/>
              <a:gd name="connsiteX10" fmla="*/ 2192808 w 9431808"/>
              <a:gd name="connsiteY10" fmla="*/ 558800 h 3566032"/>
              <a:gd name="connsiteX11" fmla="*/ 2688108 w 9431808"/>
              <a:gd name="connsiteY11" fmla="*/ 266700 h 3566032"/>
              <a:gd name="connsiteX12" fmla="*/ 3005608 w 9431808"/>
              <a:gd name="connsiteY12" fmla="*/ 812800 h 3566032"/>
              <a:gd name="connsiteX13" fmla="*/ 3221508 w 9431808"/>
              <a:gd name="connsiteY13" fmla="*/ 1054100 h 3566032"/>
              <a:gd name="connsiteX14" fmla="*/ 3542703 w 9431808"/>
              <a:gd name="connsiteY14" fmla="*/ 1032520 h 3566032"/>
              <a:gd name="connsiteX15" fmla="*/ 3686719 w 9431808"/>
              <a:gd name="connsiteY15" fmla="*/ 888504 h 3566032"/>
              <a:gd name="connsiteX16" fmla="*/ 4046759 w 9431808"/>
              <a:gd name="connsiteY16" fmla="*/ 888504 h 3566032"/>
              <a:gd name="connsiteX17" fmla="*/ 4334791 w 9431808"/>
              <a:gd name="connsiteY17" fmla="*/ 384448 h 3566032"/>
              <a:gd name="connsiteX18" fmla="*/ 4766839 w 9431808"/>
              <a:gd name="connsiteY18" fmla="*/ 384448 h 3566032"/>
              <a:gd name="connsiteX19" fmla="*/ 5198887 w 9431808"/>
              <a:gd name="connsiteY19" fmla="*/ 312440 h 3566032"/>
              <a:gd name="connsiteX20" fmla="*/ 6206999 w 9431808"/>
              <a:gd name="connsiteY20" fmla="*/ 312440 h 3566032"/>
              <a:gd name="connsiteX21" fmla="*/ 6495031 w 9431808"/>
              <a:gd name="connsiteY21" fmla="*/ 96416 h 3566032"/>
              <a:gd name="connsiteX22" fmla="*/ 6927080 w 9431808"/>
              <a:gd name="connsiteY22" fmla="*/ 672479 h 3566032"/>
              <a:gd name="connsiteX23" fmla="*/ 7431136 w 9431808"/>
              <a:gd name="connsiteY23" fmla="*/ 1032519 h 3566032"/>
              <a:gd name="connsiteX24" fmla="*/ 8151216 w 9431808"/>
              <a:gd name="connsiteY24" fmla="*/ 1104527 h 3566032"/>
              <a:gd name="connsiteX25" fmla="*/ 8439248 w 9431808"/>
              <a:gd name="connsiteY25" fmla="*/ 1392559 h 3566032"/>
              <a:gd name="connsiteX26" fmla="*/ 9431808 w 9431808"/>
              <a:gd name="connsiteY26" fmla="*/ 1752599 h 3566032"/>
              <a:gd name="connsiteX27" fmla="*/ 9431808 w 9431808"/>
              <a:gd name="connsiteY27" fmla="*/ 2976735 h 3566032"/>
              <a:gd name="connsiteX28" fmla="*/ 9159328 w 9431808"/>
              <a:gd name="connsiteY28" fmla="*/ 2976735 h 3566032"/>
              <a:gd name="connsiteX29" fmla="*/ 8871296 w 9431808"/>
              <a:gd name="connsiteY29" fmla="*/ 2976735 h 3566032"/>
              <a:gd name="connsiteX30" fmla="*/ 8655272 w 9431808"/>
              <a:gd name="connsiteY30" fmla="*/ 2904727 h 3566032"/>
              <a:gd name="connsiteX31" fmla="*/ 8223224 w 9431808"/>
              <a:gd name="connsiteY31" fmla="*/ 2760711 h 3566032"/>
              <a:gd name="connsiteX32" fmla="*/ 7791176 w 9431808"/>
              <a:gd name="connsiteY32" fmla="*/ 2688703 h 3566032"/>
              <a:gd name="connsiteX33" fmla="*/ 7575152 w 9431808"/>
              <a:gd name="connsiteY33" fmla="*/ 2688703 h 3566032"/>
              <a:gd name="connsiteX34" fmla="*/ 7431136 w 9431808"/>
              <a:gd name="connsiteY34" fmla="*/ 2904727 h 3566032"/>
              <a:gd name="connsiteX35" fmla="*/ 6999088 w 9431808"/>
              <a:gd name="connsiteY35" fmla="*/ 2976735 h 3566032"/>
              <a:gd name="connsiteX36" fmla="*/ 6711056 w 9431808"/>
              <a:gd name="connsiteY36" fmla="*/ 2976735 h 3566032"/>
              <a:gd name="connsiteX37" fmla="*/ 6423024 w 9431808"/>
              <a:gd name="connsiteY37" fmla="*/ 3120751 h 3566032"/>
              <a:gd name="connsiteX38" fmla="*/ 5702944 w 9431808"/>
              <a:gd name="connsiteY38" fmla="*/ 3480791 h 3566032"/>
              <a:gd name="connsiteX39" fmla="*/ 5270896 w 9431808"/>
              <a:gd name="connsiteY39" fmla="*/ 3408783 h 3566032"/>
              <a:gd name="connsiteX40" fmla="*/ 4550816 w 9431808"/>
              <a:gd name="connsiteY40" fmla="*/ 3120751 h 3566032"/>
              <a:gd name="connsiteX41" fmla="*/ 3974752 w 9431808"/>
              <a:gd name="connsiteY41" fmla="*/ 3048743 h 3566032"/>
              <a:gd name="connsiteX42" fmla="*/ 3758728 w 9431808"/>
              <a:gd name="connsiteY42" fmla="*/ 2976735 h 3566032"/>
              <a:gd name="connsiteX43" fmla="*/ 3110656 w 9431808"/>
              <a:gd name="connsiteY43" fmla="*/ 2904727 h 3566032"/>
              <a:gd name="connsiteX44" fmla="*/ 2750616 w 9431808"/>
              <a:gd name="connsiteY44" fmla="*/ 2832719 h 3566032"/>
              <a:gd name="connsiteX45" fmla="*/ 2462584 w 9431808"/>
              <a:gd name="connsiteY45" fmla="*/ 2760711 h 3566032"/>
              <a:gd name="connsiteX46" fmla="*/ 1475041 w 9431808"/>
              <a:gd name="connsiteY46" fmla="*/ 2391564 h 3566032"/>
              <a:gd name="connsiteX47" fmla="*/ 605246 w 9431808"/>
              <a:gd name="connsiteY47" fmla="*/ 1298744 h 3566032"/>
              <a:gd name="connsiteX48" fmla="*/ 446360 w 9431808"/>
              <a:gd name="connsiteY48" fmla="*/ 1032519 h 3566032"/>
              <a:gd name="connsiteX49" fmla="*/ 257328 w 9431808"/>
              <a:gd name="connsiteY49" fmla="*/ 812551 h 3566032"/>
              <a:gd name="connsiteX50" fmla="*/ 101211 w 9431808"/>
              <a:gd name="connsiteY50" fmla="*/ 634132 h 3566032"/>
              <a:gd name="connsiteX51" fmla="*/ 86320 w 9431808"/>
              <a:gd name="connsiteY51" fmla="*/ 312440 h 3566032"/>
              <a:gd name="connsiteX52" fmla="*/ 12001 w 9431808"/>
              <a:gd name="connsiteY52" fmla="*/ 134557 h 3566032"/>
              <a:gd name="connsiteX53" fmla="*/ 14312 w 9431808"/>
              <a:gd name="connsiteY53" fmla="*/ 24407 h 3566032"/>
              <a:gd name="connsiteX54" fmla="*/ 71908 w 9431808"/>
              <a:gd name="connsiteY54" fmla="*/ 0 h 3566032"/>
              <a:gd name="connsiteX0" fmla="*/ 71908 w 9431808"/>
              <a:gd name="connsiteY0" fmla="*/ 0 h 3566032"/>
              <a:gd name="connsiteX1" fmla="*/ 325908 w 9431808"/>
              <a:gd name="connsiteY1" fmla="*/ 177800 h 3566032"/>
              <a:gd name="connsiteX2" fmla="*/ 554508 w 9431808"/>
              <a:gd name="connsiteY2" fmla="*/ 165100 h 3566032"/>
              <a:gd name="connsiteX3" fmla="*/ 833908 w 9431808"/>
              <a:gd name="connsiteY3" fmla="*/ 495300 h 3566032"/>
              <a:gd name="connsiteX4" fmla="*/ 986308 w 9431808"/>
              <a:gd name="connsiteY4" fmla="*/ 469900 h 3566032"/>
              <a:gd name="connsiteX5" fmla="*/ 1697508 w 9431808"/>
              <a:gd name="connsiteY5" fmla="*/ 1016000 h 3566032"/>
              <a:gd name="connsiteX6" fmla="*/ 1837208 w 9431808"/>
              <a:gd name="connsiteY6" fmla="*/ 990600 h 3566032"/>
              <a:gd name="connsiteX7" fmla="*/ 2040408 w 9431808"/>
              <a:gd name="connsiteY7" fmla="*/ 977900 h 3566032"/>
              <a:gd name="connsiteX8" fmla="*/ 2180108 w 9431808"/>
              <a:gd name="connsiteY8" fmla="*/ 812800 h 3566032"/>
              <a:gd name="connsiteX9" fmla="*/ 2154708 w 9431808"/>
              <a:gd name="connsiteY9" fmla="*/ 660400 h 3566032"/>
              <a:gd name="connsiteX10" fmla="*/ 2192808 w 9431808"/>
              <a:gd name="connsiteY10" fmla="*/ 558800 h 3566032"/>
              <a:gd name="connsiteX11" fmla="*/ 2688108 w 9431808"/>
              <a:gd name="connsiteY11" fmla="*/ 266700 h 3566032"/>
              <a:gd name="connsiteX12" fmla="*/ 3005608 w 9431808"/>
              <a:gd name="connsiteY12" fmla="*/ 812800 h 3566032"/>
              <a:gd name="connsiteX13" fmla="*/ 3221508 w 9431808"/>
              <a:gd name="connsiteY13" fmla="*/ 1054100 h 3566032"/>
              <a:gd name="connsiteX14" fmla="*/ 3542703 w 9431808"/>
              <a:gd name="connsiteY14" fmla="*/ 1032520 h 3566032"/>
              <a:gd name="connsiteX15" fmla="*/ 3686719 w 9431808"/>
              <a:gd name="connsiteY15" fmla="*/ 888504 h 3566032"/>
              <a:gd name="connsiteX16" fmla="*/ 4046759 w 9431808"/>
              <a:gd name="connsiteY16" fmla="*/ 888504 h 3566032"/>
              <a:gd name="connsiteX17" fmla="*/ 4334791 w 9431808"/>
              <a:gd name="connsiteY17" fmla="*/ 384448 h 3566032"/>
              <a:gd name="connsiteX18" fmla="*/ 4766839 w 9431808"/>
              <a:gd name="connsiteY18" fmla="*/ 384448 h 3566032"/>
              <a:gd name="connsiteX19" fmla="*/ 5198887 w 9431808"/>
              <a:gd name="connsiteY19" fmla="*/ 312440 h 3566032"/>
              <a:gd name="connsiteX20" fmla="*/ 6206999 w 9431808"/>
              <a:gd name="connsiteY20" fmla="*/ 312440 h 3566032"/>
              <a:gd name="connsiteX21" fmla="*/ 6495031 w 9431808"/>
              <a:gd name="connsiteY21" fmla="*/ 96416 h 3566032"/>
              <a:gd name="connsiteX22" fmla="*/ 6927080 w 9431808"/>
              <a:gd name="connsiteY22" fmla="*/ 672479 h 3566032"/>
              <a:gd name="connsiteX23" fmla="*/ 7431136 w 9431808"/>
              <a:gd name="connsiteY23" fmla="*/ 1032519 h 3566032"/>
              <a:gd name="connsiteX24" fmla="*/ 8151216 w 9431808"/>
              <a:gd name="connsiteY24" fmla="*/ 1104527 h 3566032"/>
              <a:gd name="connsiteX25" fmla="*/ 8439248 w 9431808"/>
              <a:gd name="connsiteY25" fmla="*/ 1392559 h 3566032"/>
              <a:gd name="connsiteX26" fmla="*/ 9431808 w 9431808"/>
              <a:gd name="connsiteY26" fmla="*/ 1752599 h 3566032"/>
              <a:gd name="connsiteX27" fmla="*/ 9431808 w 9431808"/>
              <a:gd name="connsiteY27" fmla="*/ 2976735 h 3566032"/>
              <a:gd name="connsiteX28" fmla="*/ 9159328 w 9431808"/>
              <a:gd name="connsiteY28" fmla="*/ 2976735 h 3566032"/>
              <a:gd name="connsiteX29" fmla="*/ 8871296 w 9431808"/>
              <a:gd name="connsiteY29" fmla="*/ 2976735 h 3566032"/>
              <a:gd name="connsiteX30" fmla="*/ 8655272 w 9431808"/>
              <a:gd name="connsiteY30" fmla="*/ 2904727 h 3566032"/>
              <a:gd name="connsiteX31" fmla="*/ 8223224 w 9431808"/>
              <a:gd name="connsiteY31" fmla="*/ 2760711 h 3566032"/>
              <a:gd name="connsiteX32" fmla="*/ 7791176 w 9431808"/>
              <a:gd name="connsiteY32" fmla="*/ 2688703 h 3566032"/>
              <a:gd name="connsiteX33" fmla="*/ 7575152 w 9431808"/>
              <a:gd name="connsiteY33" fmla="*/ 2688703 h 3566032"/>
              <a:gd name="connsiteX34" fmla="*/ 7431136 w 9431808"/>
              <a:gd name="connsiteY34" fmla="*/ 2904727 h 3566032"/>
              <a:gd name="connsiteX35" fmla="*/ 6999088 w 9431808"/>
              <a:gd name="connsiteY35" fmla="*/ 2976735 h 3566032"/>
              <a:gd name="connsiteX36" fmla="*/ 6711056 w 9431808"/>
              <a:gd name="connsiteY36" fmla="*/ 2976735 h 3566032"/>
              <a:gd name="connsiteX37" fmla="*/ 6423024 w 9431808"/>
              <a:gd name="connsiteY37" fmla="*/ 3120751 h 3566032"/>
              <a:gd name="connsiteX38" fmla="*/ 5702944 w 9431808"/>
              <a:gd name="connsiteY38" fmla="*/ 3480791 h 3566032"/>
              <a:gd name="connsiteX39" fmla="*/ 5270896 w 9431808"/>
              <a:gd name="connsiteY39" fmla="*/ 3408783 h 3566032"/>
              <a:gd name="connsiteX40" fmla="*/ 4550816 w 9431808"/>
              <a:gd name="connsiteY40" fmla="*/ 3120751 h 3566032"/>
              <a:gd name="connsiteX41" fmla="*/ 3974752 w 9431808"/>
              <a:gd name="connsiteY41" fmla="*/ 3048743 h 3566032"/>
              <a:gd name="connsiteX42" fmla="*/ 3758728 w 9431808"/>
              <a:gd name="connsiteY42" fmla="*/ 2976735 h 3566032"/>
              <a:gd name="connsiteX43" fmla="*/ 3110656 w 9431808"/>
              <a:gd name="connsiteY43" fmla="*/ 2904727 h 3566032"/>
              <a:gd name="connsiteX44" fmla="*/ 2750616 w 9431808"/>
              <a:gd name="connsiteY44" fmla="*/ 2832719 h 3566032"/>
              <a:gd name="connsiteX45" fmla="*/ 2462584 w 9431808"/>
              <a:gd name="connsiteY45" fmla="*/ 2760711 h 3566032"/>
              <a:gd name="connsiteX46" fmla="*/ 1475041 w 9431808"/>
              <a:gd name="connsiteY46" fmla="*/ 2391564 h 3566032"/>
              <a:gd name="connsiteX47" fmla="*/ 605246 w 9431808"/>
              <a:gd name="connsiteY47" fmla="*/ 1298744 h 3566032"/>
              <a:gd name="connsiteX48" fmla="*/ 446360 w 9431808"/>
              <a:gd name="connsiteY48" fmla="*/ 1032519 h 3566032"/>
              <a:gd name="connsiteX49" fmla="*/ 257328 w 9431808"/>
              <a:gd name="connsiteY49" fmla="*/ 812551 h 3566032"/>
              <a:gd name="connsiteX50" fmla="*/ 101211 w 9431808"/>
              <a:gd name="connsiteY50" fmla="*/ 634132 h 3566032"/>
              <a:gd name="connsiteX51" fmla="*/ 86320 w 9431808"/>
              <a:gd name="connsiteY51" fmla="*/ 312440 h 3566032"/>
              <a:gd name="connsiteX52" fmla="*/ 12001 w 9431808"/>
              <a:gd name="connsiteY52" fmla="*/ 134557 h 3566032"/>
              <a:gd name="connsiteX53" fmla="*/ 14312 w 9431808"/>
              <a:gd name="connsiteY53" fmla="*/ 24407 h 3566032"/>
              <a:gd name="connsiteX54" fmla="*/ 71908 w 9431808"/>
              <a:gd name="connsiteY54" fmla="*/ 0 h 3566032"/>
              <a:gd name="connsiteX0" fmla="*/ 71908 w 9431808"/>
              <a:gd name="connsiteY0" fmla="*/ 0 h 3566032"/>
              <a:gd name="connsiteX1" fmla="*/ 374352 w 9431808"/>
              <a:gd name="connsiteY1" fmla="*/ 168423 h 3566032"/>
              <a:gd name="connsiteX2" fmla="*/ 554508 w 9431808"/>
              <a:gd name="connsiteY2" fmla="*/ 165100 h 3566032"/>
              <a:gd name="connsiteX3" fmla="*/ 833908 w 9431808"/>
              <a:gd name="connsiteY3" fmla="*/ 495300 h 3566032"/>
              <a:gd name="connsiteX4" fmla="*/ 986308 w 9431808"/>
              <a:gd name="connsiteY4" fmla="*/ 469900 h 3566032"/>
              <a:gd name="connsiteX5" fmla="*/ 1697508 w 9431808"/>
              <a:gd name="connsiteY5" fmla="*/ 1016000 h 3566032"/>
              <a:gd name="connsiteX6" fmla="*/ 1837208 w 9431808"/>
              <a:gd name="connsiteY6" fmla="*/ 990600 h 3566032"/>
              <a:gd name="connsiteX7" fmla="*/ 2040408 w 9431808"/>
              <a:gd name="connsiteY7" fmla="*/ 977900 h 3566032"/>
              <a:gd name="connsiteX8" fmla="*/ 2180108 w 9431808"/>
              <a:gd name="connsiteY8" fmla="*/ 812800 h 3566032"/>
              <a:gd name="connsiteX9" fmla="*/ 2154708 w 9431808"/>
              <a:gd name="connsiteY9" fmla="*/ 660400 h 3566032"/>
              <a:gd name="connsiteX10" fmla="*/ 2192808 w 9431808"/>
              <a:gd name="connsiteY10" fmla="*/ 558800 h 3566032"/>
              <a:gd name="connsiteX11" fmla="*/ 2688108 w 9431808"/>
              <a:gd name="connsiteY11" fmla="*/ 266700 h 3566032"/>
              <a:gd name="connsiteX12" fmla="*/ 3005608 w 9431808"/>
              <a:gd name="connsiteY12" fmla="*/ 812800 h 3566032"/>
              <a:gd name="connsiteX13" fmla="*/ 3221508 w 9431808"/>
              <a:gd name="connsiteY13" fmla="*/ 1054100 h 3566032"/>
              <a:gd name="connsiteX14" fmla="*/ 3542703 w 9431808"/>
              <a:gd name="connsiteY14" fmla="*/ 1032520 h 3566032"/>
              <a:gd name="connsiteX15" fmla="*/ 3686719 w 9431808"/>
              <a:gd name="connsiteY15" fmla="*/ 888504 h 3566032"/>
              <a:gd name="connsiteX16" fmla="*/ 4046759 w 9431808"/>
              <a:gd name="connsiteY16" fmla="*/ 888504 h 3566032"/>
              <a:gd name="connsiteX17" fmla="*/ 4334791 w 9431808"/>
              <a:gd name="connsiteY17" fmla="*/ 384448 h 3566032"/>
              <a:gd name="connsiteX18" fmla="*/ 4766839 w 9431808"/>
              <a:gd name="connsiteY18" fmla="*/ 384448 h 3566032"/>
              <a:gd name="connsiteX19" fmla="*/ 5198887 w 9431808"/>
              <a:gd name="connsiteY19" fmla="*/ 312440 h 3566032"/>
              <a:gd name="connsiteX20" fmla="*/ 6206999 w 9431808"/>
              <a:gd name="connsiteY20" fmla="*/ 312440 h 3566032"/>
              <a:gd name="connsiteX21" fmla="*/ 6495031 w 9431808"/>
              <a:gd name="connsiteY21" fmla="*/ 96416 h 3566032"/>
              <a:gd name="connsiteX22" fmla="*/ 6927080 w 9431808"/>
              <a:gd name="connsiteY22" fmla="*/ 672479 h 3566032"/>
              <a:gd name="connsiteX23" fmla="*/ 7431136 w 9431808"/>
              <a:gd name="connsiteY23" fmla="*/ 1032519 h 3566032"/>
              <a:gd name="connsiteX24" fmla="*/ 8151216 w 9431808"/>
              <a:gd name="connsiteY24" fmla="*/ 1104527 h 3566032"/>
              <a:gd name="connsiteX25" fmla="*/ 8439248 w 9431808"/>
              <a:gd name="connsiteY25" fmla="*/ 1392559 h 3566032"/>
              <a:gd name="connsiteX26" fmla="*/ 9431808 w 9431808"/>
              <a:gd name="connsiteY26" fmla="*/ 1752599 h 3566032"/>
              <a:gd name="connsiteX27" fmla="*/ 9431808 w 9431808"/>
              <a:gd name="connsiteY27" fmla="*/ 2976735 h 3566032"/>
              <a:gd name="connsiteX28" fmla="*/ 9159328 w 9431808"/>
              <a:gd name="connsiteY28" fmla="*/ 2976735 h 3566032"/>
              <a:gd name="connsiteX29" fmla="*/ 8871296 w 9431808"/>
              <a:gd name="connsiteY29" fmla="*/ 2976735 h 3566032"/>
              <a:gd name="connsiteX30" fmla="*/ 8655272 w 9431808"/>
              <a:gd name="connsiteY30" fmla="*/ 2904727 h 3566032"/>
              <a:gd name="connsiteX31" fmla="*/ 8223224 w 9431808"/>
              <a:gd name="connsiteY31" fmla="*/ 2760711 h 3566032"/>
              <a:gd name="connsiteX32" fmla="*/ 7791176 w 9431808"/>
              <a:gd name="connsiteY32" fmla="*/ 2688703 h 3566032"/>
              <a:gd name="connsiteX33" fmla="*/ 7575152 w 9431808"/>
              <a:gd name="connsiteY33" fmla="*/ 2688703 h 3566032"/>
              <a:gd name="connsiteX34" fmla="*/ 7431136 w 9431808"/>
              <a:gd name="connsiteY34" fmla="*/ 2904727 h 3566032"/>
              <a:gd name="connsiteX35" fmla="*/ 6999088 w 9431808"/>
              <a:gd name="connsiteY35" fmla="*/ 2976735 h 3566032"/>
              <a:gd name="connsiteX36" fmla="*/ 6711056 w 9431808"/>
              <a:gd name="connsiteY36" fmla="*/ 2976735 h 3566032"/>
              <a:gd name="connsiteX37" fmla="*/ 6423024 w 9431808"/>
              <a:gd name="connsiteY37" fmla="*/ 3120751 h 3566032"/>
              <a:gd name="connsiteX38" fmla="*/ 5702944 w 9431808"/>
              <a:gd name="connsiteY38" fmla="*/ 3480791 h 3566032"/>
              <a:gd name="connsiteX39" fmla="*/ 5270896 w 9431808"/>
              <a:gd name="connsiteY39" fmla="*/ 3408783 h 3566032"/>
              <a:gd name="connsiteX40" fmla="*/ 4550816 w 9431808"/>
              <a:gd name="connsiteY40" fmla="*/ 3120751 h 3566032"/>
              <a:gd name="connsiteX41" fmla="*/ 3974752 w 9431808"/>
              <a:gd name="connsiteY41" fmla="*/ 3048743 h 3566032"/>
              <a:gd name="connsiteX42" fmla="*/ 3758728 w 9431808"/>
              <a:gd name="connsiteY42" fmla="*/ 2976735 h 3566032"/>
              <a:gd name="connsiteX43" fmla="*/ 3110656 w 9431808"/>
              <a:gd name="connsiteY43" fmla="*/ 2904727 h 3566032"/>
              <a:gd name="connsiteX44" fmla="*/ 2750616 w 9431808"/>
              <a:gd name="connsiteY44" fmla="*/ 2832719 h 3566032"/>
              <a:gd name="connsiteX45" fmla="*/ 2462584 w 9431808"/>
              <a:gd name="connsiteY45" fmla="*/ 2760711 h 3566032"/>
              <a:gd name="connsiteX46" fmla="*/ 1475041 w 9431808"/>
              <a:gd name="connsiteY46" fmla="*/ 2391564 h 3566032"/>
              <a:gd name="connsiteX47" fmla="*/ 605246 w 9431808"/>
              <a:gd name="connsiteY47" fmla="*/ 1298744 h 3566032"/>
              <a:gd name="connsiteX48" fmla="*/ 446360 w 9431808"/>
              <a:gd name="connsiteY48" fmla="*/ 1032519 h 3566032"/>
              <a:gd name="connsiteX49" fmla="*/ 257328 w 9431808"/>
              <a:gd name="connsiteY49" fmla="*/ 812551 h 3566032"/>
              <a:gd name="connsiteX50" fmla="*/ 101211 w 9431808"/>
              <a:gd name="connsiteY50" fmla="*/ 634132 h 3566032"/>
              <a:gd name="connsiteX51" fmla="*/ 86320 w 9431808"/>
              <a:gd name="connsiteY51" fmla="*/ 312440 h 3566032"/>
              <a:gd name="connsiteX52" fmla="*/ 12001 w 9431808"/>
              <a:gd name="connsiteY52" fmla="*/ 134557 h 3566032"/>
              <a:gd name="connsiteX53" fmla="*/ 14312 w 9431808"/>
              <a:gd name="connsiteY53" fmla="*/ 24407 h 3566032"/>
              <a:gd name="connsiteX54" fmla="*/ 71908 w 9431808"/>
              <a:gd name="connsiteY54" fmla="*/ 0 h 3566032"/>
              <a:gd name="connsiteX0" fmla="*/ 71908 w 9431808"/>
              <a:gd name="connsiteY0" fmla="*/ 0 h 3566032"/>
              <a:gd name="connsiteX1" fmla="*/ 374352 w 9431808"/>
              <a:gd name="connsiteY1" fmla="*/ 168423 h 3566032"/>
              <a:gd name="connsiteX2" fmla="*/ 554508 w 9431808"/>
              <a:gd name="connsiteY2" fmla="*/ 165100 h 3566032"/>
              <a:gd name="connsiteX3" fmla="*/ 833908 w 9431808"/>
              <a:gd name="connsiteY3" fmla="*/ 495300 h 3566032"/>
              <a:gd name="connsiteX4" fmla="*/ 986308 w 9431808"/>
              <a:gd name="connsiteY4" fmla="*/ 469900 h 3566032"/>
              <a:gd name="connsiteX5" fmla="*/ 1697508 w 9431808"/>
              <a:gd name="connsiteY5" fmla="*/ 1016000 h 3566032"/>
              <a:gd name="connsiteX6" fmla="*/ 1837208 w 9431808"/>
              <a:gd name="connsiteY6" fmla="*/ 990600 h 3566032"/>
              <a:gd name="connsiteX7" fmla="*/ 2040408 w 9431808"/>
              <a:gd name="connsiteY7" fmla="*/ 977900 h 3566032"/>
              <a:gd name="connsiteX8" fmla="*/ 2180108 w 9431808"/>
              <a:gd name="connsiteY8" fmla="*/ 812800 h 3566032"/>
              <a:gd name="connsiteX9" fmla="*/ 2154708 w 9431808"/>
              <a:gd name="connsiteY9" fmla="*/ 660400 h 3566032"/>
              <a:gd name="connsiteX10" fmla="*/ 2192808 w 9431808"/>
              <a:gd name="connsiteY10" fmla="*/ 558800 h 3566032"/>
              <a:gd name="connsiteX11" fmla="*/ 2688108 w 9431808"/>
              <a:gd name="connsiteY11" fmla="*/ 266700 h 3566032"/>
              <a:gd name="connsiteX12" fmla="*/ 3005608 w 9431808"/>
              <a:gd name="connsiteY12" fmla="*/ 812800 h 3566032"/>
              <a:gd name="connsiteX13" fmla="*/ 3221508 w 9431808"/>
              <a:gd name="connsiteY13" fmla="*/ 1054100 h 3566032"/>
              <a:gd name="connsiteX14" fmla="*/ 3542703 w 9431808"/>
              <a:gd name="connsiteY14" fmla="*/ 1032520 h 3566032"/>
              <a:gd name="connsiteX15" fmla="*/ 3686719 w 9431808"/>
              <a:gd name="connsiteY15" fmla="*/ 888504 h 3566032"/>
              <a:gd name="connsiteX16" fmla="*/ 4046759 w 9431808"/>
              <a:gd name="connsiteY16" fmla="*/ 888504 h 3566032"/>
              <a:gd name="connsiteX17" fmla="*/ 4334791 w 9431808"/>
              <a:gd name="connsiteY17" fmla="*/ 384448 h 3566032"/>
              <a:gd name="connsiteX18" fmla="*/ 4766839 w 9431808"/>
              <a:gd name="connsiteY18" fmla="*/ 384448 h 3566032"/>
              <a:gd name="connsiteX19" fmla="*/ 5198887 w 9431808"/>
              <a:gd name="connsiteY19" fmla="*/ 312440 h 3566032"/>
              <a:gd name="connsiteX20" fmla="*/ 6206999 w 9431808"/>
              <a:gd name="connsiteY20" fmla="*/ 312440 h 3566032"/>
              <a:gd name="connsiteX21" fmla="*/ 6495031 w 9431808"/>
              <a:gd name="connsiteY21" fmla="*/ 96416 h 3566032"/>
              <a:gd name="connsiteX22" fmla="*/ 6927080 w 9431808"/>
              <a:gd name="connsiteY22" fmla="*/ 672479 h 3566032"/>
              <a:gd name="connsiteX23" fmla="*/ 7431136 w 9431808"/>
              <a:gd name="connsiteY23" fmla="*/ 1032519 h 3566032"/>
              <a:gd name="connsiteX24" fmla="*/ 8151216 w 9431808"/>
              <a:gd name="connsiteY24" fmla="*/ 1104527 h 3566032"/>
              <a:gd name="connsiteX25" fmla="*/ 8439248 w 9431808"/>
              <a:gd name="connsiteY25" fmla="*/ 1392559 h 3566032"/>
              <a:gd name="connsiteX26" fmla="*/ 9431808 w 9431808"/>
              <a:gd name="connsiteY26" fmla="*/ 1752599 h 3566032"/>
              <a:gd name="connsiteX27" fmla="*/ 9431808 w 9431808"/>
              <a:gd name="connsiteY27" fmla="*/ 2976735 h 3566032"/>
              <a:gd name="connsiteX28" fmla="*/ 9159328 w 9431808"/>
              <a:gd name="connsiteY28" fmla="*/ 2976735 h 3566032"/>
              <a:gd name="connsiteX29" fmla="*/ 8871296 w 9431808"/>
              <a:gd name="connsiteY29" fmla="*/ 2976735 h 3566032"/>
              <a:gd name="connsiteX30" fmla="*/ 8655272 w 9431808"/>
              <a:gd name="connsiteY30" fmla="*/ 2904727 h 3566032"/>
              <a:gd name="connsiteX31" fmla="*/ 8223224 w 9431808"/>
              <a:gd name="connsiteY31" fmla="*/ 2760711 h 3566032"/>
              <a:gd name="connsiteX32" fmla="*/ 7791176 w 9431808"/>
              <a:gd name="connsiteY32" fmla="*/ 2688703 h 3566032"/>
              <a:gd name="connsiteX33" fmla="*/ 7575152 w 9431808"/>
              <a:gd name="connsiteY33" fmla="*/ 2688703 h 3566032"/>
              <a:gd name="connsiteX34" fmla="*/ 7431136 w 9431808"/>
              <a:gd name="connsiteY34" fmla="*/ 2904727 h 3566032"/>
              <a:gd name="connsiteX35" fmla="*/ 6999088 w 9431808"/>
              <a:gd name="connsiteY35" fmla="*/ 2976735 h 3566032"/>
              <a:gd name="connsiteX36" fmla="*/ 6711056 w 9431808"/>
              <a:gd name="connsiteY36" fmla="*/ 2976735 h 3566032"/>
              <a:gd name="connsiteX37" fmla="*/ 6423024 w 9431808"/>
              <a:gd name="connsiteY37" fmla="*/ 3120751 h 3566032"/>
              <a:gd name="connsiteX38" fmla="*/ 5702944 w 9431808"/>
              <a:gd name="connsiteY38" fmla="*/ 3480791 h 3566032"/>
              <a:gd name="connsiteX39" fmla="*/ 5270896 w 9431808"/>
              <a:gd name="connsiteY39" fmla="*/ 3408783 h 3566032"/>
              <a:gd name="connsiteX40" fmla="*/ 4550816 w 9431808"/>
              <a:gd name="connsiteY40" fmla="*/ 3120751 h 3566032"/>
              <a:gd name="connsiteX41" fmla="*/ 3974752 w 9431808"/>
              <a:gd name="connsiteY41" fmla="*/ 3048743 h 3566032"/>
              <a:gd name="connsiteX42" fmla="*/ 3758728 w 9431808"/>
              <a:gd name="connsiteY42" fmla="*/ 2976735 h 3566032"/>
              <a:gd name="connsiteX43" fmla="*/ 3110656 w 9431808"/>
              <a:gd name="connsiteY43" fmla="*/ 2904727 h 3566032"/>
              <a:gd name="connsiteX44" fmla="*/ 2750616 w 9431808"/>
              <a:gd name="connsiteY44" fmla="*/ 2832719 h 3566032"/>
              <a:gd name="connsiteX45" fmla="*/ 2462584 w 9431808"/>
              <a:gd name="connsiteY45" fmla="*/ 2760711 h 3566032"/>
              <a:gd name="connsiteX46" fmla="*/ 1475041 w 9431808"/>
              <a:gd name="connsiteY46" fmla="*/ 2391564 h 3566032"/>
              <a:gd name="connsiteX47" fmla="*/ 605246 w 9431808"/>
              <a:gd name="connsiteY47" fmla="*/ 1298744 h 3566032"/>
              <a:gd name="connsiteX48" fmla="*/ 446360 w 9431808"/>
              <a:gd name="connsiteY48" fmla="*/ 1032519 h 3566032"/>
              <a:gd name="connsiteX49" fmla="*/ 257328 w 9431808"/>
              <a:gd name="connsiteY49" fmla="*/ 812551 h 3566032"/>
              <a:gd name="connsiteX50" fmla="*/ 101211 w 9431808"/>
              <a:gd name="connsiteY50" fmla="*/ 634132 h 3566032"/>
              <a:gd name="connsiteX51" fmla="*/ 86320 w 9431808"/>
              <a:gd name="connsiteY51" fmla="*/ 312440 h 3566032"/>
              <a:gd name="connsiteX52" fmla="*/ 12001 w 9431808"/>
              <a:gd name="connsiteY52" fmla="*/ 134557 h 3566032"/>
              <a:gd name="connsiteX53" fmla="*/ 14312 w 9431808"/>
              <a:gd name="connsiteY53" fmla="*/ 24407 h 3566032"/>
              <a:gd name="connsiteX54" fmla="*/ 71908 w 9431808"/>
              <a:gd name="connsiteY54" fmla="*/ 0 h 3566032"/>
              <a:gd name="connsiteX0" fmla="*/ 71908 w 9431808"/>
              <a:gd name="connsiteY0" fmla="*/ 0 h 3566032"/>
              <a:gd name="connsiteX1" fmla="*/ 374352 w 9431808"/>
              <a:gd name="connsiteY1" fmla="*/ 168423 h 3566032"/>
              <a:gd name="connsiteX2" fmla="*/ 554508 w 9431808"/>
              <a:gd name="connsiteY2" fmla="*/ 165100 h 3566032"/>
              <a:gd name="connsiteX3" fmla="*/ 833908 w 9431808"/>
              <a:gd name="connsiteY3" fmla="*/ 495300 h 3566032"/>
              <a:gd name="connsiteX4" fmla="*/ 986308 w 9431808"/>
              <a:gd name="connsiteY4" fmla="*/ 469900 h 3566032"/>
              <a:gd name="connsiteX5" fmla="*/ 1697508 w 9431808"/>
              <a:gd name="connsiteY5" fmla="*/ 1016000 h 3566032"/>
              <a:gd name="connsiteX6" fmla="*/ 1837208 w 9431808"/>
              <a:gd name="connsiteY6" fmla="*/ 990600 h 3566032"/>
              <a:gd name="connsiteX7" fmla="*/ 2040408 w 9431808"/>
              <a:gd name="connsiteY7" fmla="*/ 977900 h 3566032"/>
              <a:gd name="connsiteX8" fmla="*/ 2180108 w 9431808"/>
              <a:gd name="connsiteY8" fmla="*/ 812800 h 3566032"/>
              <a:gd name="connsiteX9" fmla="*/ 2154708 w 9431808"/>
              <a:gd name="connsiteY9" fmla="*/ 660400 h 3566032"/>
              <a:gd name="connsiteX10" fmla="*/ 2192808 w 9431808"/>
              <a:gd name="connsiteY10" fmla="*/ 558800 h 3566032"/>
              <a:gd name="connsiteX11" fmla="*/ 2688108 w 9431808"/>
              <a:gd name="connsiteY11" fmla="*/ 266700 h 3566032"/>
              <a:gd name="connsiteX12" fmla="*/ 3005608 w 9431808"/>
              <a:gd name="connsiteY12" fmla="*/ 812800 h 3566032"/>
              <a:gd name="connsiteX13" fmla="*/ 3221508 w 9431808"/>
              <a:gd name="connsiteY13" fmla="*/ 1054100 h 3566032"/>
              <a:gd name="connsiteX14" fmla="*/ 3542703 w 9431808"/>
              <a:gd name="connsiteY14" fmla="*/ 1032520 h 3566032"/>
              <a:gd name="connsiteX15" fmla="*/ 3686719 w 9431808"/>
              <a:gd name="connsiteY15" fmla="*/ 888504 h 3566032"/>
              <a:gd name="connsiteX16" fmla="*/ 4046759 w 9431808"/>
              <a:gd name="connsiteY16" fmla="*/ 888504 h 3566032"/>
              <a:gd name="connsiteX17" fmla="*/ 4334791 w 9431808"/>
              <a:gd name="connsiteY17" fmla="*/ 384448 h 3566032"/>
              <a:gd name="connsiteX18" fmla="*/ 4766839 w 9431808"/>
              <a:gd name="connsiteY18" fmla="*/ 384448 h 3566032"/>
              <a:gd name="connsiteX19" fmla="*/ 5198887 w 9431808"/>
              <a:gd name="connsiteY19" fmla="*/ 312440 h 3566032"/>
              <a:gd name="connsiteX20" fmla="*/ 6206999 w 9431808"/>
              <a:gd name="connsiteY20" fmla="*/ 312440 h 3566032"/>
              <a:gd name="connsiteX21" fmla="*/ 6495031 w 9431808"/>
              <a:gd name="connsiteY21" fmla="*/ 96416 h 3566032"/>
              <a:gd name="connsiteX22" fmla="*/ 6927080 w 9431808"/>
              <a:gd name="connsiteY22" fmla="*/ 672479 h 3566032"/>
              <a:gd name="connsiteX23" fmla="*/ 7431136 w 9431808"/>
              <a:gd name="connsiteY23" fmla="*/ 1032519 h 3566032"/>
              <a:gd name="connsiteX24" fmla="*/ 8151216 w 9431808"/>
              <a:gd name="connsiteY24" fmla="*/ 1104527 h 3566032"/>
              <a:gd name="connsiteX25" fmla="*/ 8439248 w 9431808"/>
              <a:gd name="connsiteY25" fmla="*/ 1392559 h 3566032"/>
              <a:gd name="connsiteX26" fmla="*/ 9431808 w 9431808"/>
              <a:gd name="connsiteY26" fmla="*/ 1752599 h 3566032"/>
              <a:gd name="connsiteX27" fmla="*/ 9431808 w 9431808"/>
              <a:gd name="connsiteY27" fmla="*/ 2976735 h 3566032"/>
              <a:gd name="connsiteX28" fmla="*/ 9159328 w 9431808"/>
              <a:gd name="connsiteY28" fmla="*/ 2976735 h 3566032"/>
              <a:gd name="connsiteX29" fmla="*/ 8871296 w 9431808"/>
              <a:gd name="connsiteY29" fmla="*/ 2976735 h 3566032"/>
              <a:gd name="connsiteX30" fmla="*/ 8655272 w 9431808"/>
              <a:gd name="connsiteY30" fmla="*/ 2904727 h 3566032"/>
              <a:gd name="connsiteX31" fmla="*/ 8223224 w 9431808"/>
              <a:gd name="connsiteY31" fmla="*/ 2760711 h 3566032"/>
              <a:gd name="connsiteX32" fmla="*/ 7791176 w 9431808"/>
              <a:gd name="connsiteY32" fmla="*/ 2688703 h 3566032"/>
              <a:gd name="connsiteX33" fmla="*/ 7575152 w 9431808"/>
              <a:gd name="connsiteY33" fmla="*/ 2688703 h 3566032"/>
              <a:gd name="connsiteX34" fmla="*/ 7431136 w 9431808"/>
              <a:gd name="connsiteY34" fmla="*/ 2904727 h 3566032"/>
              <a:gd name="connsiteX35" fmla="*/ 6999088 w 9431808"/>
              <a:gd name="connsiteY35" fmla="*/ 2976735 h 3566032"/>
              <a:gd name="connsiteX36" fmla="*/ 6711056 w 9431808"/>
              <a:gd name="connsiteY36" fmla="*/ 2976735 h 3566032"/>
              <a:gd name="connsiteX37" fmla="*/ 6279008 w 9431808"/>
              <a:gd name="connsiteY37" fmla="*/ 2976735 h 3566032"/>
              <a:gd name="connsiteX38" fmla="*/ 5702944 w 9431808"/>
              <a:gd name="connsiteY38" fmla="*/ 3480791 h 3566032"/>
              <a:gd name="connsiteX39" fmla="*/ 5270896 w 9431808"/>
              <a:gd name="connsiteY39" fmla="*/ 3408783 h 3566032"/>
              <a:gd name="connsiteX40" fmla="*/ 4550816 w 9431808"/>
              <a:gd name="connsiteY40" fmla="*/ 3120751 h 3566032"/>
              <a:gd name="connsiteX41" fmla="*/ 3974752 w 9431808"/>
              <a:gd name="connsiteY41" fmla="*/ 3048743 h 3566032"/>
              <a:gd name="connsiteX42" fmla="*/ 3758728 w 9431808"/>
              <a:gd name="connsiteY42" fmla="*/ 2976735 h 3566032"/>
              <a:gd name="connsiteX43" fmla="*/ 3110656 w 9431808"/>
              <a:gd name="connsiteY43" fmla="*/ 2904727 h 3566032"/>
              <a:gd name="connsiteX44" fmla="*/ 2750616 w 9431808"/>
              <a:gd name="connsiteY44" fmla="*/ 2832719 h 3566032"/>
              <a:gd name="connsiteX45" fmla="*/ 2462584 w 9431808"/>
              <a:gd name="connsiteY45" fmla="*/ 2760711 h 3566032"/>
              <a:gd name="connsiteX46" fmla="*/ 1475041 w 9431808"/>
              <a:gd name="connsiteY46" fmla="*/ 2391564 h 3566032"/>
              <a:gd name="connsiteX47" fmla="*/ 605246 w 9431808"/>
              <a:gd name="connsiteY47" fmla="*/ 1298744 h 3566032"/>
              <a:gd name="connsiteX48" fmla="*/ 446360 w 9431808"/>
              <a:gd name="connsiteY48" fmla="*/ 1032519 h 3566032"/>
              <a:gd name="connsiteX49" fmla="*/ 257328 w 9431808"/>
              <a:gd name="connsiteY49" fmla="*/ 812551 h 3566032"/>
              <a:gd name="connsiteX50" fmla="*/ 101211 w 9431808"/>
              <a:gd name="connsiteY50" fmla="*/ 634132 h 3566032"/>
              <a:gd name="connsiteX51" fmla="*/ 86320 w 9431808"/>
              <a:gd name="connsiteY51" fmla="*/ 312440 h 3566032"/>
              <a:gd name="connsiteX52" fmla="*/ 12001 w 9431808"/>
              <a:gd name="connsiteY52" fmla="*/ 134557 h 3566032"/>
              <a:gd name="connsiteX53" fmla="*/ 14312 w 9431808"/>
              <a:gd name="connsiteY53" fmla="*/ 24407 h 3566032"/>
              <a:gd name="connsiteX54" fmla="*/ 71908 w 9431808"/>
              <a:gd name="connsiteY54" fmla="*/ 0 h 3566032"/>
              <a:gd name="connsiteX0" fmla="*/ 71908 w 9431808"/>
              <a:gd name="connsiteY0" fmla="*/ 0 h 3566032"/>
              <a:gd name="connsiteX1" fmla="*/ 374352 w 9431808"/>
              <a:gd name="connsiteY1" fmla="*/ 168423 h 3566032"/>
              <a:gd name="connsiteX2" fmla="*/ 554508 w 9431808"/>
              <a:gd name="connsiteY2" fmla="*/ 165100 h 3566032"/>
              <a:gd name="connsiteX3" fmla="*/ 833908 w 9431808"/>
              <a:gd name="connsiteY3" fmla="*/ 495300 h 3566032"/>
              <a:gd name="connsiteX4" fmla="*/ 986308 w 9431808"/>
              <a:gd name="connsiteY4" fmla="*/ 469900 h 3566032"/>
              <a:gd name="connsiteX5" fmla="*/ 1697508 w 9431808"/>
              <a:gd name="connsiteY5" fmla="*/ 1016000 h 3566032"/>
              <a:gd name="connsiteX6" fmla="*/ 1837208 w 9431808"/>
              <a:gd name="connsiteY6" fmla="*/ 990600 h 3566032"/>
              <a:gd name="connsiteX7" fmla="*/ 2040408 w 9431808"/>
              <a:gd name="connsiteY7" fmla="*/ 977900 h 3566032"/>
              <a:gd name="connsiteX8" fmla="*/ 2180108 w 9431808"/>
              <a:gd name="connsiteY8" fmla="*/ 812800 h 3566032"/>
              <a:gd name="connsiteX9" fmla="*/ 2154708 w 9431808"/>
              <a:gd name="connsiteY9" fmla="*/ 660400 h 3566032"/>
              <a:gd name="connsiteX10" fmla="*/ 2192808 w 9431808"/>
              <a:gd name="connsiteY10" fmla="*/ 558800 h 3566032"/>
              <a:gd name="connsiteX11" fmla="*/ 2688108 w 9431808"/>
              <a:gd name="connsiteY11" fmla="*/ 266700 h 3566032"/>
              <a:gd name="connsiteX12" fmla="*/ 3005608 w 9431808"/>
              <a:gd name="connsiteY12" fmla="*/ 812800 h 3566032"/>
              <a:gd name="connsiteX13" fmla="*/ 3221508 w 9431808"/>
              <a:gd name="connsiteY13" fmla="*/ 1054100 h 3566032"/>
              <a:gd name="connsiteX14" fmla="*/ 3542703 w 9431808"/>
              <a:gd name="connsiteY14" fmla="*/ 1032520 h 3566032"/>
              <a:gd name="connsiteX15" fmla="*/ 3686719 w 9431808"/>
              <a:gd name="connsiteY15" fmla="*/ 888504 h 3566032"/>
              <a:gd name="connsiteX16" fmla="*/ 4046759 w 9431808"/>
              <a:gd name="connsiteY16" fmla="*/ 888504 h 3566032"/>
              <a:gd name="connsiteX17" fmla="*/ 4334791 w 9431808"/>
              <a:gd name="connsiteY17" fmla="*/ 384448 h 3566032"/>
              <a:gd name="connsiteX18" fmla="*/ 4766839 w 9431808"/>
              <a:gd name="connsiteY18" fmla="*/ 384448 h 3566032"/>
              <a:gd name="connsiteX19" fmla="*/ 5198887 w 9431808"/>
              <a:gd name="connsiteY19" fmla="*/ 312440 h 3566032"/>
              <a:gd name="connsiteX20" fmla="*/ 6206999 w 9431808"/>
              <a:gd name="connsiteY20" fmla="*/ 312440 h 3566032"/>
              <a:gd name="connsiteX21" fmla="*/ 6495031 w 9431808"/>
              <a:gd name="connsiteY21" fmla="*/ 96416 h 3566032"/>
              <a:gd name="connsiteX22" fmla="*/ 6927080 w 9431808"/>
              <a:gd name="connsiteY22" fmla="*/ 672479 h 3566032"/>
              <a:gd name="connsiteX23" fmla="*/ 7431136 w 9431808"/>
              <a:gd name="connsiteY23" fmla="*/ 1032519 h 3566032"/>
              <a:gd name="connsiteX24" fmla="*/ 8151216 w 9431808"/>
              <a:gd name="connsiteY24" fmla="*/ 1104527 h 3566032"/>
              <a:gd name="connsiteX25" fmla="*/ 8439248 w 9431808"/>
              <a:gd name="connsiteY25" fmla="*/ 1392559 h 3566032"/>
              <a:gd name="connsiteX26" fmla="*/ 9431808 w 9431808"/>
              <a:gd name="connsiteY26" fmla="*/ 1752599 h 3566032"/>
              <a:gd name="connsiteX27" fmla="*/ 9431808 w 9431808"/>
              <a:gd name="connsiteY27" fmla="*/ 2976735 h 3566032"/>
              <a:gd name="connsiteX28" fmla="*/ 9159328 w 9431808"/>
              <a:gd name="connsiteY28" fmla="*/ 2976735 h 3566032"/>
              <a:gd name="connsiteX29" fmla="*/ 8871296 w 9431808"/>
              <a:gd name="connsiteY29" fmla="*/ 2976735 h 3566032"/>
              <a:gd name="connsiteX30" fmla="*/ 8655272 w 9431808"/>
              <a:gd name="connsiteY30" fmla="*/ 2904727 h 3566032"/>
              <a:gd name="connsiteX31" fmla="*/ 8223224 w 9431808"/>
              <a:gd name="connsiteY31" fmla="*/ 2760711 h 3566032"/>
              <a:gd name="connsiteX32" fmla="*/ 7791176 w 9431808"/>
              <a:gd name="connsiteY32" fmla="*/ 2688703 h 3566032"/>
              <a:gd name="connsiteX33" fmla="*/ 7575152 w 9431808"/>
              <a:gd name="connsiteY33" fmla="*/ 2688703 h 3566032"/>
              <a:gd name="connsiteX34" fmla="*/ 7431136 w 9431808"/>
              <a:gd name="connsiteY34" fmla="*/ 2904727 h 3566032"/>
              <a:gd name="connsiteX35" fmla="*/ 6999088 w 9431808"/>
              <a:gd name="connsiteY35" fmla="*/ 2976735 h 3566032"/>
              <a:gd name="connsiteX36" fmla="*/ 6567040 w 9431808"/>
              <a:gd name="connsiteY36" fmla="*/ 2904727 h 3566032"/>
              <a:gd name="connsiteX37" fmla="*/ 6279008 w 9431808"/>
              <a:gd name="connsiteY37" fmla="*/ 2976735 h 3566032"/>
              <a:gd name="connsiteX38" fmla="*/ 5702944 w 9431808"/>
              <a:gd name="connsiteY38" fmla="*/ 3480791 h 3566032"/>
              <a:gd name="connsiteX39" fmla="*/ 5270896 w 9431808"/>
              <a:gd name="connsiteY39" fmla="*/ 3408783 h 3566032"/>
              <a:gd name="connsiteX40" fmla="*/ 4550816 w 9431808"/>
              <a:gd name="connsiteY40" fmla="*/ 3120751 h 3566032"/>
              <a:gd name="connsiteX41" fmla="*/ 3974752 w 9431808"/>
              <a:gd name="connsiteY41" fmla="*/ 3048743 h 3566032"/>
              <a:gd name="connsiteX42" fmla="*/ 3758728 w 9431808"/>
              <a:gd name="connsiteY42" fmla="*/ 2976735 h 3566032"/>
              <a:gd name="connsiteX43" fmla="*/ 3110656 w 9431808"/>
              <a:gd name="connsiteY43" fmla="*/ 2904727 h 3566032"/>
              <a:gd name="connsiteX44" fmla="*/ 2750616 w 9431808"/>
              <a:gd name="connsiteY44" fmla="*/ 2832719 h 3566032"/>
              <a:gd name="connsiteX45" fmla="*/ 2462584 w 9431808"/>
              <a:gd name="connsiteY45" fmla="*/ 2760711 h 3566032"/>
              <a:gd name="connsiteX46" fmla="*/ 1475041 w 9431808"/>
              <a:gd name="connsiteY46" fmla="*/ 2391564 h 3566032"/>
              <a:gd name="connsiteX47" fmla="*/ 605246 w 9431808"/>
              <a:gd name="connsiteY47" fmla="*/ 1298744 h 3566032"/>
              <a:gd name="connsiteX48" fmla="*/ 446360 w 9431808"/>
              <a:gd name="connsiteY48" fmla="*/ 1032519 h 3566032"/>
              <a:gd name="connsiteX49" fmla="*/ 257328 w 9431808"/>
              <a:gd name="connsiteY49" fmla="*/ 812551 h 3566032"/>
              <a:gd name="connsiteX50" fmla="*/ 101211 w 9431808"/>
              <a:gd name="connsiteY50" fmla="*/ 634132 h 3566032"/>
              <a:gd name="connsiteX51" fmla="*/ 86320 w 9431808"/>
              <a:gd name="connsiteY51" fmla="*/ 312440 h 3566032"/>
              <a:gd name="connsiteX52" fmla="*/ 12001 w 9431808"/>
              <a:gd name="connsiteY52" fmla="*/ 134557 h 3566032"/>
              <a:gd name="connsiteX53" fmla="*/ 14312 w 9431808"/>
              <a:gd name="connsiteY53" fmla="*/ 24407 h 3566032"/>
              <a:gd name="connsiteX54" fmla="*/ 71908 w 9431808"/>
              <a:gd name="connsiteY54" fmla="*/ 0 h 3566032"/>
              <a:gd name="connsiteX0" fmla="*/ 71908 w 9431808"/>
              <a:gd name="connsiteY0" fmla="*/ 0 h 3566032"/>
              <a:gd name="connsiteX1" fmla="*/ 374352 w 9431808"/>
              <a:gd name="connsiteY1" fmla="*/ 168423 h 3566032"/>
              <a:gd name="connsiteX2" fmla="*/ 554508 w 9431808"/>
              <a:gd name="connsiteY2" fmla="*/ 165100 h 3566032"/>
              <a:gd name="connsiteX3" fmla="*/ 833908 w 9431808"/>
              <a:gd name="connsiteY3" fmla="*/ 495300 h 3566032"/>
              <a:gd name="connsiteX4" fmla="*/ 986308 w 9431808"/>
              <a:gd name="connsiteY4" fmla="*/ 469900 h 3566032"/>
              <a:gd name="connsiteX5" fmla="*/ 1697508 w 9431808"/>
              <a:gd name="connsiteY5" fmla="*/ 1016000 h 3566032"/>
              <a:gd name="connsiteX6" fmla="*/ 1837208 w 9431808"/>
              <a:gd name="connsiteY6" fmla="*/ 990600 h 3566032"/>
              <a:gd name="connsiteX7" fmla="*/ 2040408 w 9431808"/>
              <a:gd name="connsiteY7" fmla="*/ 977900 h 3566032"/>
              <a:gd name="connsiteX8" fmla="*/ 2180108 w 9431808"/>
              <a:gd name="connsiteY8" fmla="*/ 812800 h 3566032"/>
              <a:gd name="connsiteX9" fmla="*/ 2154708 w 9431808"/>
              <a:gd name="connsiteY9" fmla="*/ 660400 h 3566032"/>
              <a:gd name="connsiteX10" fmla="*/ 2192808 w 9431808"/>
              <a:gd name="connsiteY10" fmla="*/ 558800 h 3566032"/>
              <a:gd name="connsiteX11" fmla="*/ 2688108 w 9431808"/>
              <a:gd name="connsiteY11" fmla="*/ 266700 h 3566032"/>
              <a:gd name="connsiteX12" fmla="*/ 3005608 w 9431808"/>
              <a:gd name="connsiteY12" fmla="*/ 812800 h 3566032"/>
              <a:gd name="connsiteX13" fmla="*/ 3221508 w 9431808"/>
              <a:gd name="connsiteY13" fmla="*/ 1054100 h 3566032"/>
              <a:gd name="connsiteX14" fmla="*/ 3542703 w 9431808"/>
              <a:gd name="connsiteY14" fmla="*/ 1032520 h 3566032"/>
              <a:gd name="connsiteX15" fmla="*/ 3686719 w 9431808"/>
              <a:gd name="connsiteY15" fmla="*/ 888504 h 3566032"/>
              <a:gd name="connsiteX16" fmla="*/ 4046759 w 9431808"/>
              <a:gd name="connsiteY16" fmla="*/ 888504 h 3566032"/>
              <a:gd name="connsiteX17" fmla="*/ 4334791 w 9431808"/>
              <a:gd name="connsiteY17" fmla="*/ 384448 h 3566032"/>
              <a:gd name="connsiteX18" fmla="*/ 4766839 w 9431808"/>
              <a:gd name="connsiteY18" fmla="*/ 384448 h 3566032"/>
              <a:gd name="connsiteX19" fmla="*/ 5198887 w 9431808"/>
              <a:gd name="connsiteY19" fmla="*/ 312440 h 3566032"/>
              <a:gd name="connsiteX20" fmla="*/ 6206999 w 9431808"/>
              <a:gd name="connsiteY20" fmla="*/ 312440 h 3566032"/>
              <a:gd name="connsiteX21" fmla="*/ 6495031 w 9431808"/>
              <a:gd name="connsiteY21" fmla="*/ 96416 h 3566032"/>
              <a:gd name="connsiteX22" fmla="*/ 6927080 w 9431808"/>
              <a:gd name="connsiteY22" fmla="*/ 672479 h 3566032"/>
              <a:gd name="connsiteX23" fmla="*/ 7431136 w 9431808"/>
              <a:gd name="connsiteY23" fmla="*/ 1032519 h 3566032"/>
              <a:gd name="connsiteX24" fmla="*/ 8151216 w 9431808"/>
              <a:gd name="connsiteY24" fmla="*/ 1104527 h 3566032"/>
              <a:gd name="connsiteX25" fmla="*/ 8439248 w 9431808"/>
              <a:gd name="connsiteY25" fmla="*/ 1392559 h 3566032"/>
              <a:gd name="connsiteX26" fmla="*/ 9431808 w 9431808"/>
              <a:gd name="connsiteY26" fmla="*/ 1752599 h 3566032"/>
              <a:gd name="connsiteX27" fmla="*/ 9431808 w 9431808"/>
              <a:gd name="connsiteY27" fmla="*/ 2976735 h 3566032"/>
              <a:gd name="connsiteX28" fmla="*/ 9159328 w 9431808"/>
              <a:gd name="connsiteY28" fmla="*/ 2976735 h 3566032"/>
              <a:gd name="connsiteX29" fmla="*/ 8871296 w 9431808"/>
              <a:gd name="connsiteY29" fmla="*/ 2976735 h 3566032"/>
              <a:gd name="connsiteX30" fmla="*/ 8655272 w 9431808"/>
              <a:gd name="connsiteY30" fmla="*/ 2904727 h 3566032"/>
              <a:gd name="connsiteX31" fmla="*/ 8223224 w 9431808"/>
              <a:gd name="connsiteY31" fmla="*/ 2760711 h 3566032"/>
              <a:gd name="connsiteX32" fmla="*/ 7791176 w 9431808"/>
              <a:gd name="connsiteY32" fmla="*/ 2688703 h 3566032"/>
              <a:gd name="connsiteX33" fmla="*/ 7575152 w 9431808"/>
              <a:gd name="connsiteY33" fmla="*/ 2688703 h 3566032"/>
              <a:gd name="connsiteX34" fmla="*/ 7431136 w 9431808"/>
              <a:gd name="connsiteY34" fmla="*/ 2904727 h 3566032"/>
              <a:gd name="connsiteX35" fmla="*/ 6999088 w 9431808"/>
              <a:gd name="connsiteY35" fmla="*/ 2976735 h 3566032"/>
              <a:gd name="connsiteX36" fmla="*/ 6567040 w 9431808"/>
              <a:gd name="connsiteY36" fmla="*/ 2904727 h 3566032"/>
              <a:gd name="connsiteX37" fmla="*/ 6279008 w 9431808"/>
              <a:gd name="connsiteY37" fmla="*/ 2976735 h 3566032"/>
              <a:gd name="connsiteX38" fmla="*/ 5702944 w 9431808"/>
              <a:gd name="connsiteY38" fmla="*/ 3480791 h 3566032"/>
              <a:gd name="connsiteX39" fmla="*/ 5270896 w 9431808"/>
              <a:gd name="connsiteY39" fmla="*/ 3408783 h 3566032"/>
              <a:gd name="connsiteX40" fmla="*/ 4550816 w 9431808"/>
              <a:gd name="connsiteY40" fmla="*/ 3120751 h 3566032"/>
              <a:gd name="connsiteX41" fmla="*/ 3974752 w 9431808"/>
              <a:gd name="connsiteY41" fmla="*/ 3048743 h 3566032"/>
              <a:gd name="connsiteX42" fmla="*/ 3758728 w 9431808"/>
              <a:gd name="connsiteY42" fmla="*/ 2976735 h 3566032"/>
              <a:gd name="connsiteX43" fmla="*/ 3110656 w 9431808"/>
              <a:gd name="connsiteY43" fmla="*/ 2904727 h 3566032"/>
              <a:gd name="connsiteX44" fmla="*/ 2750616 w 9431808"/>
              <a:gd name="connsiteY44" fmla="*/ 2832719 h 3566032"/>
              <a:gd name="connsiteX45" fmla="*/ 2462584 w 9431808"/>
              <a:gd name="connsiteY45" fmla="*/ 2760711 h 3566032"/>
              <a:gd name="connsiteX46" fmla="*/ 1475041 w 9431808"/>
              <a:gd name="connsiteY46" fmla="*/ 2391564 h 3566032"/>
              <a:gd name="connsiteX47" fmla="*/ 605246 w 9431808"/>
              <a:gd name="connsiteY47" fmla="*/ 1298744 h 3566032"/>
              <a:gd name="connsiteX48" fmla="*/ 446360 w 9431808"/>
              <a:gd name="connsiteY48" fmla="*/ 1032519 h 3566032"/>
              <a:gd name="connsiteX49" fmla="*/ 257328 w 9431808"/>
              <a:gd name="connsiteY49" fmla="*/ 812551 h 3566032"/>
              <a:gd name="connsiteX50" fmla="*/ 101211 w 9431808"/>
              <a:gd name="connsiteY50" fmla="*/ 634132 h 3566032"/>
              <a:gd name="connsiteX51" fmla="*/ 86320 w 9431808"/>
              <a:gd name="connsiteY51" fmla="*/ 312440 h 3566032"/>
              <a:gd name="connsiteX52" fmla="*/ 12001 w 9431808"/>
              <a:gd name="connsiteY52" fmla="*/ 134557 h 3566032"/>
              <a:gd name="connsiteX53" fmla="*/ 14312 w 9431808"/>
              <a:gd name="connsiteY53" fmla="*/ 24407 h 3566032"/>
              <a:gd name="connsiteX54" fmla="*/ 71908 w 9431808"/>
              <a:gd name="connsiteY54" fmla="*/ 0 h 3566032"/>
              <a:gd name="connsiteX0" fmla="*/ 71908 w 9431808"/>
              <a:gd name="connsiteY0" fmla="*/ 0 h 3566032"/>
              <a:gd name="connsiteX1" fmla="*/ 374352 w 9431808"/>
              <a:gd name="connsiteY1" fmla="*/ 168423 h 3566032"/>
              <a:gd name="connsiteX2" fmla="*/ 554508 w 9431808"/>
              <a:gd name="connsiteY2" fmla="*/ 165100 h 3566032"/>
              <a:gd name="connsiteX3" fmla="*/ 833908 w 9431808"/>
              <a:gd name="connsiteY3" fmla="*/ 495300 h 3566032"/>
              <a:gd name="connsiteX4" fmla="*/ 986308 w 9431808"/>
              <a:gd name="connsiteY4" fmla="*/ 469900 h 3566032"/>
              <a:gd name="connsiteX5" fmla="*/ 1697508 w 9431808"/>
              <a:gd name="connsiteY5" fmla="*/ 1016000 h 3566032"/>
              <a:gd name="connsiteX6" fmla="*/ 1837208 w 9431808"/>
              <a:gd name="connsiteY6" fmla="*/ 990600 h 3566032"/>
              <a:gd name="connsiteX7" fmla="*/ 2040408 w 9431808"/>
              <a:gd name="connsiteY7" fmla="*/ 977900 h 3566032"/>
              <a:gd name="connsiteX8" fmla="*/ 2180108 w 9431808"/>
              <a:gd name="connsiteY8" fmla="*/ 812800 h 3566032"/>
              <a:gd name="connsiteX9" fmla="*/ 2154708 w 9431808"/>
              <a:gd name="connsiteY9" fmla="*/ 660400 h 3566032"/>
              <a:gd name="connsiteX10" fmla="*/ 2192808 w 9431808"/>
              <a:gd name="connsiteY10" fmla="*/ 558800 h 3566032"/>
              <a:gd name="connsiteX11" fmla="*/ 2688108 w 9431808"/>
              <a:gd name="connsiteY11" fmla="*/ 266700 h 3566032"/>
              <a:gd name="connsiteX12" fmla="*/ 3005608 w 9431808"/>
              <a:gd name="connsiteY12" fmla="*/ 812800 h 3566032"/>
              <a:gd name="connsiteX13" fmla="*/ 3221508 w 9431808"/>
              <a:gd name="connsiteY13" fmla="*/ 1054100 h 3566032"/>
              <a:gd name="connsiteX14" fmla="*/ 3542703 w 9431808"/>
              <a:gd name="connsiteY14" fmla="*/ 1032520 h 3566032"/>
              <a:gd name="connsiteX15" fmla="*/ 3686719 w 9431808"/>
              <a:gd name="connsiteY15" fmla="*/ 888504 h 3566032"/>
              <a:gd name="connsiteX16" fmla="*/ 4046759 w 9431808"/>
              <a:gd name="connsiteY16" fmla="*/ 888504 h 3566032"/>
              <a:gd name="connsiteX17" fmla="*/ 4334791 w 9431808"/>
              <a:gd name="connsiteY17" fmla="*/ 384448 h 3566032"/>
              <a:gd name="connsiteX18" fmla="*/ 4766839 w 9431808"/>
              <a:gd name="connsiteY18" fmla="*/ 384448 h 3566032"/>
              <a:gd name="connsiteX19" fmla="*/ 5198887 w 9431808"/>
              <a:gd name="connsiteY19" fmla="*/ 312440 h 3566032"/>
              <a:gd name="connsiteX20" fmla="*/ 6206999 w 9431808"/>
              <a:gd name="connsiteY20" fmla="*/ 312440 h 3566032"/>
              <a:gd name="connsiteX21" fmla="*/ 6495031 w 9431808"/>
              <a:gd name="connsiteY21" fmla="*/ 96416 h 3566032"/>
              <a:gd name="connsiteX22" fmla="*/ 6927080 w 9431808"/>
              <a:gd name="connsiteY22" fmla="*/ 672479 h 3566032"/>
              <a:gd name="connsiteX23" fmla="*/ 7431136 w 9431808"/>
              <a:gd name="connsiteY23" fmla="*/ 1032519 h 3566032"/>
              <a:gd name="connsiteX24" fmla="*/ 8151216 w 9431808"/>
              <a:gd name="connsiteY24" fmla="*/ 1104527 h 3566032"/>
              <a:gd name="connsiteX25" fmla="*/ 8439248 w 9431808"/>
              <a:gd name="connsiteY25" fmla="*/ 1392559 h 3566032"/>
              <a:gd name="connsiteX26" fmla="*/ 9431808 w 9431808"/>
              <a:gd name="connsiteY26" fmla="*/ 1752599 h 3566032"/>
              <a:gd name="connsiteX27" fmla="*/ 9431808 w 9431808"/>
              <a:gd name="connsiteY27" fmla="*/ 2976735 h 3566032"/>
              <a:gd name="connsiteX28" fmla="*/ 9159328 w 9431808"/>
              <a:gd name="connsiteY28" fmla="*/ 2976735 h 3566032"/>
              <a:gd name="connsiteX29" fmla="*/ 8871296 w 9431808"/>
              <a:gd name="connsiteY29" fmla="*/ 2976735 h 3566032"/>
              <a:gd name="connsiteX30" fmla="*/ 8655272 w 9431808"/>
              <a:gd name="connsiteY30" fmla="*/ 2904727 h 3566032"/>
              <a:gd name="connsiteX31" fmla="*/ 8223224 w 9431808"/>
              <a:gd name="connsiteY31" fmla="*/ 2760711 h 3566032"/>
              <a:gd name="connsiteX32" fmla="*/ 7791176 w 9431808"/>
              <a:gd name="connsiteY32" fmla="*/ 2688703 h 3566032"/>
              <a:gd name="connsiteX33" fmla="*/ 7575152 w 9431808"/>
              <a:gd name="connsiteY33" fmla="*/ 2688703 h 3566032"/>
              <a:gd name="connsiteX34" fmla="*/ 7431136 w 9431808"/>
              <a:gd name="connsiteY34" fmla="*/ 2904727 h 3566032"/>
              <a:gd name="connsiteX35" fmla="*/ 6999088 w 9431808"/>
              <a:gd name="connsiteY35" fmla="*/ 2976735 h 3566032"/>
              <a:gd name="connsiteX36" fmla="*/ 6567040 w 9431808"/>
              <a:gd name="connsiteY36" fmla="*/ 2904727 h 3566032"/>
              <a:gd name="connsiteX37" fmla="*/ 6279008 w 9431808"/>
              <a:gd name="connsiteY37" fmla="*/ 2976735 h 3566032"/>
              <a:gd name="connsiteX38" fmla="*/ 5702944 w 9431808"/>
              <a:gd name="connsiteY38" fmla="*/ 3480791 h 3566032"/>
              <a:gd name="connsiteX39" fmla="*/ 5270896 w 9431808"/>
              <a:gd name="connsiteY39" fmla="*/ 3408783 h 3566032"/>
              <a:gd name="connsiteX40" fmla="*/ 4550816 w 9431808"/>
              <a:gd name="connsiteY40" fmla="*/ 3120751 h 3566032"/>
              <a:gd name="connsiteX41" fmla="*/ 3974752 w 9431808"/>
              <a:gd name="connsiteY41" fmla="*/ 3048743 h 3566032"/>
              <a:gd name="connsiteX42" fmla="*/ 3758728 w 9431808"/>
              <a:gd name="connsiteY42" fmla="*/ 2976735 h 3566032"/>
              <a:gd name="connsiteX43" fmla="*/ 3110656 w 9431808"/>
              <a:gd name="connsiteY43" fmla="*/ 2904727 h 3566032"/>
              <a:gd name="connsiteX44" fmla="*/ 2750616 w 9431808"/>
              <a:gd name="connsiteY44" fmla="*/ 2832719 h 3566032"/>
              <a:gd name="connsiteX45" fmla="*/ 2462584 w 9431808"/>
              <a:gd name="connsiteY45" fmla="*/ 2760711 h 3566032"/>
              <a:gd name="connsiteX46" fmla="*/ 1475041 w 9431808"/>
              <a:gd name="connsiteY46" fmla="*/ 2391564 h 3566032"/>
              <a:gd name="connsiteX47" fmla="*/ 605246 w 9431808"/>
              <a:gd name="connsiteY47" fmla="*/ 1298744 h 3566032"/>
              <a:gd name="connsiteX48" fmla="*/ 446360 w 9431808"/>
              <a:gd name="connsiteY48" fmla="*/ 1032519 h 3566032"/>
              <a:gd name="connsiteX49" fmla="*/ 257328 w 9431808"/>
              <a:gd name="connsiteY49" fmla="*/ 812551 h 3566032"/>
              <a:gd name="connsiteX50" fmla="*/ 101211 w 9431808"/>
              <a:gd name="connsiteY50" fmla="*/ 634132 h 3566032"/>
              <a:gd name="connsiteX51" fmla="*/ 86320 w 9431808"/>
              <a:gd name="connsiteY51" fmla="*/ 312440 h 3566032"/>
              <a:gd name="connsiteX52" fmla="*/ 12001 w 9431808"/>
              <a:gd name="connsiteY52" fmla="*/ 134557 h 3566032"/>
              <a:gd name="connsiteX53" fmla="*/ 14312 w 9431808"/>
              <a:gd name="connsiteY53" fmla="*/ 24407 h 3566032"/>
              <a:gd name="connsiteX54" fmla="*/ 71908 w 9431808"/>
              <a:gd name="connsiteY54" fmla="*/ 0 h 3566032"/>
              <a:gd name="connsiteX0" fmla="*/ 71908 w 9431808"/>
              <a:gd name="connsiteY0" fmla="*/ 0 h 3566032"/>
              <a:gd name="connsiteX1" fmla="*/ 374352 w 9431808"/>
              <a:gd name="connsiteY1" fmla="*/ 168423 h 3566032"/>
              <a:gd name="connsiteX2" fmla="*/ 554508 w 9431808"/>
              <a:gd name="connsiteY2" fmla="*/ 165100 h 3566032"/>
              <a:gd name="connsiteX3" fmla="*/ 833908 w 9431808"/>
              <a:gd name="connsiteY3" fmla="*/ 495300 h 3566032"/>
              <a:gd name="connsiteX4" fmla="*/ 986308 w 9431808"/>
              <a:gd name="connsiteY4" fmla="*/ 469900 h 3566032"/>
              <a:gd name="connsiteX5" fmla="*/ 1697508 w 9431808"/>
              <a:gd name="connsiteY5" fmla="*/ 1016000 h 3566032"/>
              <a:gd name="connsiteX6" fmla="*/ 1837208 w 9431808"/>
              <a:gd name="connsiteY6" fmla="*/ 990600 h 3566032"/>
              <a:gd name="connsiteX7" fmla="*/ 2040408 w 9431808"/>
              <a:gd name="connsiteY7" fmla="*/ 977900 h 3566032"/>
              <a:gd name="connsiteX8" fmla="*/ 2180108 w 9431808"/>
              <a:gd name="connsiteY8" fmla="*/ 812800 h 3566032"/>
              <a:gd name="connsiteX9" fmla="*/ 2154708 w 9431808"/>
              <a:gd name="connsiteY9" fmla="*/ 660400 h 3566032"/>
              <a:gd name="connsiteX10" fmla="*/ 2192808 w 9431808"/>
              <a:gd name="connsiteY10" fmla="*/ 558800 h 3566032"/>
              <a:gd name="connsiteX11" fmla="*/ 2688108 w 9431808"/>
              <a:gd name="connsiteY11" fmla="*/ 266700 h 3566032"/>
              <a:gd name="connsiteX12" fmla="*/ 3005608 w 9431808"/>
              <a:gd name="connsiteY12" fmla="*/ 812800 h 3566032"/>
              <a:gd name="connsiteX13" fmla="*/ 3221508 w 9431808"/>
              <a:gd name="connsiteY13" fmla="*/ 1054100 h 3566032"/>
              <a:gd name="connsiteX14" fmla="*/ 3542703 w 9431808"/>
              <a:gd name="connsiteY14" fmla="*/ 1032520 h 3566032"/>
              <a:gd name="connsiteX15" fmla="*/ 3686719 w 9431808"/>
              <a:gd name="connsiteY15" fmla="*/ 888504 h 3566032"/>
              <a:gd name="connsiteX16" fmla="*/ 4046759 w 9431808"/>
              <a:gd name="connsiteY16" fmla="*/ 888504 h 3566032"/>
              <a:gd name="connsiteX17" fmla="*/ 4334791 w 9431808"/>
              <a:gd name="connsiteY17" fmla="*/ 384448 h 3566032"/>
              <a:gd name="connsiteX18" fmla="*/ 4766839 w 9431808"/>
              <a:gd name="connsiteY18" fmla="*/ 384448 h 3566032"/>
              <a:gd name="connsiteX19" fmla="*/ 5198887 w 9431808"/>
              <a:gd name="connsiteY19" fmla="*/ 312440 h 3566032"/>
              <a:gd name="connsiteX20" fmla="*/ 6206999 w 9431808"/>
              <a:gd name="connsiteY20" fmla="*/ 312440 h 3566032"/>
              <a:gd name="connsiteX21" fmla="*/ 6495031 w 9431808"/>
              <a:gd name="connsiteY21" fmla="*/ 96416 h 3566032"/>
              <a:gd name="connsiteX22" fmla="*/ 6927080 w 9431808"/>
              <a:gd name="connsiteY22" fmla="*/ 672479 h 3566032"/>
              <a:gd name="connsiteX23" fmla="*/ 7431136 w 9431808"/>
              <a:gd name="connsiteY23" fmla="*/ 1032519 h 3566032"/>
              <a:gd name="connsiteX24" fmla="*/ 8151216 w 9431808"/>
              <a:gd name="connsiteY24" fmla="*/ 1104527 h 3566032"/>
              <a:gd name="connsiteX25" fmla="*/ 8439248 w 9431808"/>
              <a:gd name="connsiteY25" fmla="*/ 1392559 h 3566032"/>
              <a:gd name="connsiteX26" fmla="*/ 9431808 w 9431808"/>
              <a:gd name="connsiteY26" fmla="*/ 1752599 h 3566032"/>
              <a:gd name="connsiteX27" fmla="*/ 9431808 w 9431808"/>
              <a:gd name="connsiteY27" fmla="*/ 2976735 h 3566032"/>
              <a:gd name="connsiteX28" fmla="*/ 9159328 w 9431808"/>
              <a:gd name="connsiteY28" fmla="*/ 2976735 h 3566032"/>
              <a:gd name="connsiteX29" fmla="*/ 8871296 w 9431808"/>
              <a:gd name="connsiteY29" fmla="*/ 2976735 h 3566032"/>
              <a:gd name="connsiteX30" fmla="*/ 8655272 w 9431808"/>
              <a:gd name="connsiteY30" fmla="*/ 2904727 h 3566032"/>
              <a:gd name="connsiteX31" fmla="*/ 8223224 w 9431808"/>
              <a:gd name="connsiteY31" fmla="*/ 2760711 h 3566032"/>
              <a:gd name="connsiteX32" fmla="*/ 7791176 w 9431808"/>
              <a:gd name="connsiteY32" fmla="*/ 2688703 h 3566032"/>
              <a:gd name="connsiteX33" fmla="*/ 7575152 w 9431808"/>
              <a:gd name="connsiteY33" fmla="*/ 2688703 h 3566032"/>
              <a:gd name="connsiteX34" fmla="*/ 7431136 w 9431808"/>
              <a:gd name="connsiteY34" fmla="*/ 2904727 h 3566032"/>
              <a:gd name="connsiteX35" fmla="*/ 6999088 w 9431808"/>
              <a:gd name="connsiteY35" fmla="*/ 2976735 h 3566032"/>
              <a:gd name="connsiteX36" fmla="*/ 6567040 w 9431808"/>
              <a:gd name="connsiteY36" fmla="*/ 2904727 h 3566032"/>
              <a:gd name="connsiteX37" fmla="*/ 6279008 w 9431808"/>
              <a:gd name="connsiteY37" fmla="*/ 2976735 h 3566032"/>
              <a:gd name="connsiteX38" fmla="*/ 5702944 w 9431808"/>
              <a:gd name="connsiteY38" fmla="*/ 3480791 h 3566032"/>
              <a:gd name="connsiteX39" fmla="*/ 5270896 w 9431808"/>
              <a:gd name="connsiteY39" fmla="*/ 3408783 h 3566032"/>
              <a:gd name="connsiteX40" fmla="*/ 4550816 w 9431808"/>
              <a:gd name="connsiteY40" fmla="*/ 3120751 h 3566032"/>
              <a:gd name="connsiteX41" fmla="*/ 3974752 w 9431808"/>
              <a:gd name="connsiteY41" fmla="*/ 3048743 h 3566032"/>
              <a:gd name="connsiteX42" fmla="*/ 3758728 w 9431808"/>
              <a:gd name="connsiteY42" fmla="*/ 2976735 h 3566032"/>
              <a:gd name="connsiteX43" fmla="*/ 3110656 w 9431808"/>
              <a:gd name="connsiteY43" fmla="*/ 2904727 h 3566032"/>
              <a:gd name="connsiteX44" fmla="*/ 2750616 w 9431808"/>
              <a:gd name="connsiteY44" fmla="*/ 2832719 h 3566032"/>
              <a:gd name="connsiteX45" fmla="*/ 2462584 w 9431808"/>
              <a:gd name="connsiteY45" fmla="*/ 2760711 h 3566032"/>
              <a:gd name="connsiteX46" fmla="*/ 1475041 w 9431808"/>
              <a:gd name="connsiteY46" fmla="*/ 2391564 h 3566032"/>
              <a:gd name="connsiteX47" fmla="*/ 605246 w 9431808"/>
              <a:gd name="connsiteY47" fmla="*/ 1298744 h 3566032"/>
              <a:gd name="connsiteX48" fmla="*/ 446360 w 9431808"/>
              <a:gd name="connsiteY48" fmla="*/ 1032519 h 3566032"/>
              <a:gd name="connsiteX49" fmla="*/ 257328 w 9431808"/>
              <a:gd name="connsiteY49" fmla="*/ 812551 h 3566032"/>
              <a:gd name="connsiteX50" fmla="*/ 101211 w 9431808"/>
              <a:gd name="connsiteY50" fmla="*/ 634132 h 3566032"/>
              <a:gd name="connsiteX51" fmla="*/ 86320 w 9431808"/>
              <a:gd name="connsiteY51" fmla="*/ 312440 h 3566032"/>
              <a:gd name="connsiteX52" fmla="*/ 12001 w 9431808"/>
              <a:gd name="connsiteY52" fmla="*/ 134557 h 3566032"/>
              <a:gd name="connsiteX53" fmla="*/ 14312 w 9431808"/>
              <a:gd name="connsiteY53" fmla="*/ 24407 h 3566032"/>
              <a:gd name="connsiteX54" fmla="*/ 71908 w 9431808"/>
              <a:gd name="connsiteY54" fmla="*/ 0 h 3566032"/>
              <a:gd name="connsiteX0" fmla="*/ 71908 w 9431808"/>
              <a:gd name="connsiteY0" fmla="*/ 0 h 3566032"/>
              <a:gd name="connsiteX1" fmla="*/ 374352 w 9431808"/>
              <a:gd name="connsiteY1" fmla="*/ 168423 h 3566032"/>
              <a:gd name="connsiteX2" fmla="*/ 554508 w 9431808"/>
              <a:gd name="connsiteY2" fmla="*/ 165100 h 3566032"/>
              <a:gd name="connsiteX3" fmla="*/ 833908 w 9431808"/>
              <a:gd name="connsiteY3" fmla="*/ 495300 h 3566032"/>
              <a:gd name="connsiteX4" fmla="*/ 986308 w 9431808"/>
              <a:gd name="connsiteY4" fmla="*/ 469900 h 3566032"/>
              <a:gd name="connsiteX5" fmla="*/ 1697508 w 9431808"/>
              <a:gd name="connsiteY5" fmla="*/ 1016000 h 3566032"/>
              <a:gd name="connsiteX6" fmla="*/ 1837208 w 9431808"/>
              <a:gd name="connsiteY6" fmla="*/ 990600 h 3566032"/>
              <a:gd name="connsiteX7" fmla="*/ 2040408 w 9431808"/>
              <a:gd name="connsiteY7" fmla="*/ 977900 h 3566032"/>
              <a:gd name="connsiteX8" fmla="*/ 2180108 w 9431808"/>
              <a:gd name="connsiteY8" fmla="*/ 812800 h 3566032"/>
              <a:gd name="connsiteX9" fmla="*/ 2154708 w 9431808"/>
              <a:gd name="connsiteY9" fmla="*/ 660400 h 3566032"/>
              <a:gd name="connsiteX10" fmla="*/ 2192808 w 9431808"/>
              <a:gd name="connsiteY10" fmla="*/ 558800 h 3566032"/>
              <a:gd name="connsiteX11" fmla="*/ 2688108 w 9431808"/>
              <a:gd name="connsiteY11" fmla="*/ 266700 h 3566032"/>
              <a:gd name="connsiteX12" fmla="*/ 3005608 w 9431808"/>
              <a:gd name="connsiteY12" fmla="*/ 812800 h 3566032"/>
              <a:gd name="connsiteX13" fmla="*/ 3221508 w 9431808"/>
              <a:gd name="connsiteY13" fmla="*/ 1054100 h 3566032"/>
              <a:gd name="connsiteX14" fmla="*/ 3542703 w 9431808"/>
              <a:gd name="connsiteY14" fmla="*/ 1032520 h 3566032"/>
              <a:gd name="connsiteX15" fmla="*/ 3686719 w 9431808"/>
              <a:gd name="connsiteY15" fmla="*/ 888504 h 3566032"/>
              <a:gd name="connsiteX16" fmla="*/ 4046759 w 9431808"/>
              <a:gd name="connsiteY16" fmla="*/ 888504 h 3566032"/>
              <a:gd name="connsiteX17" fmla="*/ 4334791 w 9431808"/>
              <a:gd name="connsiteY17" fmla="*/ 384448 h 3566032"/>
              <a:gd name="connsiteX18" fmla="*/ 4766839 w 9431808"/>
              <a:gd name="connsiteY18" fmla="*/ 384448 h 3566032"/>
              <a:gd name="connsiteX19" fmla="*/ 5198887 w 9431808"/>
              <a:gd name="connsiteY19" fmla="*/ 312440 h 3566032"/>
              <a:gd name="connsiteX20" fmla="*/ 6206999 w 9431808"/>
              <a:gd name="connsiteY20" fmla="*/ 312440 h 3566032"/>
              <a:gd name="connsiteX21" fmla="*/ 6495031 w 9431808"/>
              <a:gd name="connsiteY21" fmla="*/ 96416 h 3566032"/>
              <a:gd name="connsiteX22" fmla="*/ 6927080 w 9431808"/>
              <a:gd name="connsiteY22" fmla="*/ 672479 h 3566032"/>
              <a:gd name="connsiteX23" fmla="*/ 7431136 w 9431808"/>
              <a:gd name="connsiteY23" fmla="*/ 1032519 h 3566032"/>
              <a:gd name="connsiteX24" fmla="*/ 8151216 w 9431808"/>
              <a:gd name="connsiteY24" fmla="*/ 1104527 h 3566032"/>
              <a:gd name="connsiteX25" fmla="*/ 8439248 w 9431808"/>
              <a:gd name="connsiteY25" fmla="*/ 1392559 h 3566032"/>
              <a:gd name="connsiteX26" fmla="*/ 9431808 w 9431808"/>
              <a:gd name="connsiteY26" fmla="*/ 1752599 h 3566032"/>
              <a:gd name="connsiteX27" fmla="*/ 9431808 w 9431808"/>
              <a:gd name="connsiteY27" fmla="*/ 2976735 h 3566032"/>
              <a:gd name="connsiteX28" fmla="*/ 9159328 w 9431808"/>
              <a:gd name="connsiteY28" fmla="*/ 2976735 h 3566032"/>
              <a:gd name="connsiteX29" fmla="*/ 8871296 w 9431808"/>
              <a:gd name="connsiteY29" fmla="*/ 2976735 h 3566032"/>
              <a:gd name="connsiteX30" fmla="*/ 8655272 w 9431808"/>
              <a:gd name="connsiteY30" fmla="*/ 2904727 h 3566032"/>
              <a:gd name="connsiteX31" fmla="*/ 8223224 w 9431808"/>
              <a:gd name="connsiteY31" fmla="*/ 2760711 h 3566032"/>
              <a:gd name="connsiteX32" fmla="*/ 7791176 w 9431808"/>
              <a:gd name="connsiteY32" fmla="*/ 2688703 h 3566032"/>
              <a:gd name="connsiteX33" fmla="*/ 7575152 w 9431808"/>
              <a:gd name="connsiteY33" fmla="*/ 2688703 h 3566032"/>
              <a:gd name="connsiteX34" fmla="*/ 7431136 w 9431808"/>
              <a:gd name="connsiteY34" fmla="*/ 2904727 h 3566032"/>
              <a:gd name="connsiteX35" fmla="*/ 6999088 w 9431808"/>
              <a:gd name="connsiteY35" fmla="*/ 2976735 h 3566032"/>
              <a:gd name="connsiteX36" fmla="*/ 6567040 w 9431808"/>
              <a:gd name="connsiteY36" fmla="*/ 2904727 h 3566032"/>
              <a:gd name="connsiteX37" fmla="*/ 6279008 w 9431808"/>
              <a:gd name="connsiteY37" fmla="*/ 2976735 h 3566032"/>
              <a:gd name="connsiteX38" fmla="*/ 5702944 w 9431808"/>
              <a:gd name="connsiteY38" fmla="*/ 3480791 h 3566032"/>
              <a:gd name="connsiteX39" fmla="*/ 5270896 w 9431808"/>
              <a:gd name="connsiteY39" fmla="*/ 3408783 h 3566032"/>
              <a:gd name="connsiteX40" fmla="*/ 4550816 w 9431808"/>
              <a:gd name="connsiteY40" fmla="*/ 3120751 h 3566032"/>
              <a:gd name="connsiteX41" fmla="*/ 3974752 w 9431808"/>
              <a:gd name="connsiteY41" fmla="*/ 3048743 h 3566032"/>
              <a:gd name="connsiteX42" fmla="*/ 3758728 w 9431808"/>
              <a:gd name="connsiteY42" fmla="*/ 2976735 h 3566032"/>
              <a:gd name="connsiteX43" fmla="*/ 3110656 w 9431808"/>
              <a:gd name="connsiteY43" fmla="*/ 2904727 h 3566032"/>
              <a:gd name="connsiteX44" fmla="*/ 2750616 w 9431808"/>
              <a:gd name="connsiteY44" fmla="*/ 2832719 h 3566032"/>
              <a:gd name="connsiteX45" fmla="*/ 2462584 w 9431808"/>
              <a:gd name="connsiteY45" fmla="*/ 2760711 h 3566032"/>
              <a:gd name="connsiteX46" fmla="*/ 1475041 w 9431808"/>
              <a:gd name="connsiteY46" fmla="*/ 2391564 h 3566032"/>
              <a:gd name="connsiteX47" fmla="*/ 605246 w 9431808"/>
              <a:gd name="connsiteY47" fmla="*/ 1298744 h 3566032"/>
              <a:gd name="connsiteX48" fmla="*/ 446360 w 9431808"/>
              <a:gd name="connsiteY48" fmla="*/ 1032519 h 3566032"/>
              <a:gd name="connsiteX49" fmla="*/ 257328 w 9431808"/>
              <a:gd name="connsiteY49" fmla="*/ 812551 h 3566032"/>
              <a:gd name="connsiteX50" fmla="*/ 101211 w 9431808"/>
              <a:gd name="connsiteY50" fmla="*/ 634132 h 3566032"/>
              <a:gd name="connsiteX51" fmla="*/ 86320 w 9431808"/>
              <a:gd name="connsiteY51" fmla="*/ 312440 h 3566032"/>
              <a:gd name="connsiteX52" fmla="*/ 12001 w 9431808"/>
              <a:gd name="connsiteY52" fmla="*/ 134557 h 3566032"/>
              <a:gd name="connsiteX53" fmla="*/ 14312 w 9431808"/>
              <a:gd name="connsiteY53" fmla="*/ 24407 h 3566032"/>
              <a:gd name="connsiteX54" fmla="*/ 71908 w 9431808"/>
              <a:gd name="connsiteY54" fmla="*/ 0 h 3566032"/>
              <a:gd name="connsiteX0" fmla="*/ 71908 w 9431808"/>
              <a:gd name="connsiteY0" fmla="*/ 0 h 3566032"/>
              <a:gd name="connsiteX1" fmla="*/ 374352 w 9431808"/>
              <a:gd name="connsiteY1" fmla="*/ 168423 h 3566032"/>
              <a:gd name="connsiteX2" fmla="*/ 554508 w 9431808"/>
              <a:gd name="connsiteY2" fmla="*/ 165100 h 3566032"/>
              <a:gd name="connsiteX3" fmla="*/ 833908 w 9431808"/>
              <a:gd name="connsiteY3" fmla="*/ 495300 h 3566032"/>
              <a:gd name="connsiteX4" fmla="*/ 986308 w 9431808"/>
              <a:gd name="connsiteY4" fmla="*/ 469900 h 3566032"/>
              <a:gd name="connsiteX5" fmla="*/ 1697508 w 9431808"/>
              <a:gd name="connsiteY5" fmla="*/ 1016000 h 3566032"/>
              <a:gd name="connsiteX6" fmla="*/ 1837208 w 9431808"/>
              <a:gd name="connsiteY6" fmla="*/ 990600 h 3566032"/>
              <a:gd name="connsiteX7" fmla="*/ 2040408 w 9431808"/>
              <a:gd name="connsiteY7" fmla="*/ 977900 h 3566032"/>
              <a:gd name="connsiteX8" fmla="*/ 2180108 w 9431808"/>
              <a:gd name="connsiteY8" fmla="*/ 812800 h 3566032"/>
              <a:gd name="connsiteX9" fmla="*/ 2154708 w 9431808"/>
              <a:gd name="connsiteY9" fmla="*/ 660400 h 3566032"/>
              <a:gd name="connsiteX10" fmla="*/ 2192808 w 9431808"/>
              <a:gd name="connsiteY10" fmla="*/ 558800 h 3566032"/>
              <a:gd name="connsiteX11" fmla="*/ 2688108 w 9431808"/>
              <a:gd name="connsiteY11" fmla="*/ 266700 h 3566032"/>
              <a:gd name="connsiteX12" fmla="*/ 3005608 w 9431808"/>
              <a:gd name="connsiteY12" fmla="*/ 812800 h 3566032"/>
              <a:gd name="connsiteX13" fmla="*/ 3221508 w 9431808"/>
              <a:gd name="connsiteY13" fmla="*/ 1054100 h 3566032"/>
              <a:gd name="connsiteX14" fmla="*/ 3542703 w 9431808"/>
              <a:gd name="connsiteY14" fmla="*/ 1032520 h 3566032"/>
              <a:gd name="connsiteX15" fmla="*/ 3686719 w 9431808"/>
              <a:gd name="connsiteY15" fmla="*/ 888504 h 3566032"/>
              <a:gd name="connsiteX16" fmla="*/ 4046759 w 9431808"/>
              <a:gd name="connsiteY16" fmla="*/ 888504 h 3566032"/>
              <a:gd name="connsiteX17" fmla="*/ 4334791 w 9431808"/>
              <a:gd name="connsiteY17" fmla="*/ 384448 h 3566032"/>
              <a:gd name="connsiteX18" fmla="*/ 4766839 w 9431808"/>
              <a:gd name="connsiteY18" fmla="*/ 384448 h 3566032"/>
              <a:gd name="connsiteX19" fmla="*/ 5198887 w 9431808"/>
              <a:gd name="connsiteY19" fmla="*/ 312440 h 3566032"/>
              <a:gd name="connsiteX20" fmla="*/ 6206999 w 9431808"/>
              <a:gd name="connsiteY20" fmla="*/ 312440 h 3566032"/>
              <a:gd name="connsiteX21" fmla="*/ 6495031 w 9431808"/>
              <a:gd name="connsiteY21" fmla="*/ 96416 h 3566032"/>
              <a:gd name="connsiteX22" fmla="*/ 6927080 w 9431808"/>
              <a:gd name="connsiteY22" fmla="*/ 672479 h 3566032"/>
              <a:gd name="connsiteX23" fmla="*/ 7431136 w 9431808"/>
              <a:gd name="connsiteY23" fmla="*/ 1032519 h 3566032"/>
              <a:gd name="connsiteX24" fmla="*/ 8151216 w 9431808"/>
              <a:gd name="connsiteY24" fmla="*/ 1104527 h 3566032"/>
              <a:gd name="connsiteX25" fmla="*/ 8439248 w 9431808"/>
              <a:gd name="connsiteY25" fmla="*/ 1392559 h 3566032"/>
              <a:gd name="connsiteX26" fmla="*/ 9431808 w 9431808"/>
              <a:gd name="connsiteY26" fmla="*/ 1752599 h 3566032"/>
              <a:gd name="connsiteX27" fmla="*/ 9431808 w 9431808"/>
              <a:gd name="connsiteY27" fmla="*/ 2976735 h 3566032"/>
              <a:gd name="connsiteX28" fmla="*/ 9159328 w 9431808"/>
              <a:gd name="connsiteY28" fmla="*/ 2976735 h 3566032"/>
              <a:gd name="connsiteX29" fmla="*/ 8871296 w 9431808"/>
              <a:gd name="connsiteY29" fmla="*/ 2976735 h 3566032"/>
              <a:gd name="connsiteX30" fmla="*/ 8655272 w 9431808"/>
              <a:gd name="connsiteY30" fmla="*/ 2904727 h 3566032"/>
              <a:gd name="connsiteX31" fmla="*/ 8223224 w 9431808"/>
              <a:gd name="connsiteY31" fmla="*/ 2760711 h 3566032"/>
              <a:gd name="connsiteX32" fmla="*/ 7791176 w 9431808"/>
              <a:gd name="connsiteY32" fmla="*/ 2688703 h 3566032"/>
              <a:gd name="connsiteX33" fmla="*/ 7575152 w 9431808"/>
              <a:gd name="connsiteY33" fmla="*/ 2688703 h 3566032"/>
              <a:gd name="connsiteX34" fmla="*/ 7431136 w 9431808"/>
              <a:gd name="connsiteY34" fmla="*/ 2904727 h 3566032"/>
              <a:gd name="connsiteX35" fmla="*/ 6999088 w 9431808"/>
              <a:gd name="connsiteY35" fmla="*/ 2976735 h 3566032"/>
              <a:gd name="connsiteX36" fmla="*/ 6567040 w 9431808"/>
              <a:gd name="connsiteY36" fmla="*/ 2904727 h 3566032"/>
              <a:gd name="connsiteX37" fmla="*/ 6279008 w 9431808"/>
              <a:gd name="connsiteY37" fmla="*/ 2976735 h 3566032"/>
              <a:gd name="connsiteX38" fmla="*/ 5702944 w 9431808"/>
              <a:gd name="connsiteY38" fmla="*/ 3480791 h 3566032"/>
              <a:gd name="connsiteX39" fmla="*/ 5270896 w 9431808"/>
              <a:gd name="connsiteY39" fmla="*/ 3408783 h 3566032"/>
              <a:gd name="connsiteX40" fmla="*/ 4550816 w 9431808"/>
              <a:gd name="connsiteY40" fmla="*/ 3120751 h 3566032"/>
              <a:gd name="connsiteX41" fmla="*/ 3974752 w 9431808"/>
              <a:gd name="connsiteY41" fmla="*/ 3048743 h 3566032"/>
              <a:gd name="connsiteX42" fmla="*/ 3758728 w 9431808"/>
              <a:gd name="connsiteY42" fmla="*/ 2976735 h 3566032"/>
              <a:gd name="connsiteX43" fmla="*/ 3110656 w 9431808"/>
              <a:gd name="connsiteY43" fmla="*/ 2904727 h 3566032"/>
              <a:gd name="connsiteX44" fmla="*/ 2750616 w 9431808"/>
              <a:gd name="connsiteY44" fmla="*/ 2832719 h 3566032"/>
              <a:gd name="connsiteX45" fmla="*/ 2462584 w 9431808"/>
              <a:gd name="connsiteY45" fmla="*/ 2760711 h 3566032"/>
              <a:gd name="connsiteX46" fmla="*/ 1475041 w 9431808"/>
              <a:gd name="connsiteY46" fmla="*/ 2391564 h 3566032"/>
              <a:gd name="connsiteX47" fmla="*/ 605246 w 9431808"/>
              <a:gd name="connsiteY47" fmla="*/ 1298744 h 3566032"/>
              <a:gd name="connsiteX48" fmla="*/ 446360 w 9431808"/>
              <a:gd name="connsiteY48" fmla="*/ 1032519 h 3566032"/>
              <a:gd name="connsiteX49" fmla="*/ 257328 w 9431808"/>
              <a:gd name="connsiteY49" fmla="*/ 812551 h 3566032"/>
              <a:gd name="connsiteX50" fmla="*/ 101211 w 9431808"/>
              <a:gd name="connsiteY50" fmla="*/ 634132 h 3566032"/>
              <a:gd name="connsiteX51" fmla="*/ 86320 w 9431808"/>
              <a:gd name="connsiteY51" fmla="*/ 312440 h 3566032"/>
              <a:gd name="connsiteX52" fmla="*/ 12001 w 9431808"/>
              <a:gd name="connsiteY52" fmla="*/ 134557 h 3566032"/>
              <a:gd name="connsiteX53" fmla="*/ 14312 w 9431808"/>
              <a:gd name="connsiteY53" fmla="*/ 24407 h 3566032"/>
              <a:gd name="connsiteX54" fmla="*/ 71908 w 9431808"/>
              <a:gd name="connsiteY54" fmla="*/ 0 h 3566032"/>
              <a:gd name="connsiteX0" fmla="*/ 71908 w 9431808"/>
              <a:gd name="connsiteY0" fmla="*/ 0 h 3566032"/>
              <a:gd name="connsiteX1" fmla="*/ 374352 w 9431808"/>
              <a:gd name="connsiteY1" fmla="*/ 168423 h 3566032"/>
              <a:gd name="connsiteX2" fmla="*/ 554508 w 9431808"/>
              <a:gd name="connsiteY2" fmla="*/ 165100 h 3566032"/>
              <a:gd name="connsiteX3" fmla="*/ 833908 w 9431808"/>
              <a:gd name="connsiteY3" fmla="*/ 495300 h 3566032"/>
              <a:gd name="connsiteX4" fmla="*/ 986308 w 9431808"/>
              <a:gd name="connsiteY4" fmla="*/ 469900 h 3566032"/>
              <a:gd name="connsiteX5" fmla="*/ 1697508 w 9431808"/>
              <a:gd name="connsiteY5" fmla="*/ 1016000 h 3566032"/>
              <a:gd name="connsiteX6" fmla="*/ 1837208 w 9431808"/>
              <a:gd name="connsiteY6" fmla="*/ 990600 h 3566032"/>
              <a:gd name="connsiteX7" fmla="*/ 2040408 w 9431808"/>
              <a:gd name="connsiteY7" fmla="*/ 977900 h 3566032"/>
              <a:gd name="connsiteX8" fmla="*/ 2180108 w 9431808"/>
              <a:gd name="connsiteY8" fmla="*/ 812800 h 3566032"/>
              <a:gd name="connsiteX9" fmla="*/ 2154708 w 9431808"/>
              <a:gd name="connsiteY9" fmla="*/ 660400 h 3566032"/>
              <a:gd name="connsiteX10" fmla="*/ 2192808 w 9431808"/>
              <a:gd name="connsiteY10" fmla="*/ 558800 h 3566032"/>
              <a:gd name="connsiteX11" fmla="*/ 2688108 w 9431808"/>
              <a:gd name="connsiteY11" fmla="*/ 266700 h 3566032"/>
              <a:gd name="connsiteX12" fmla="*/ 3005608 w 9431808"/>
              <a:gd name="connsiteY12" fmla="*/ 812800 h 3566032"/>
              <a:gd name="connsiteX13" fmla="*/ 3221508 w 9431808"/>
              <a:gd name="connsiteY13" fmla="*/ 1054100 h 3566032"/>
              <a:gd name="connsiteX14" fmla="*/ 3542703 w 9431808"/>
              <a:gd name="connsiteY14" fmla="*/ 1032520 h 3566032"/>
              <a:gd name="connsiteX15" fmla="*/ 3686719 w 9431808"/>
              <a:gd name="connsiteY15" fmla="*/ 888504 h 3566032"/>
              <a:gd name="connsiteX16" fmla="*/ 4046759 w 9431808"/>
              <a:gd name="connsiteY16" fmla="*/ 888504 h 3566032"/>
              <a:gd name="connsiteX17" fmla="*/ 4334791 w 9431808"/>
              <a:gd name="connsiteY17" fmla="*/ 384448 h 3566032"/>
              <a:gd name="connsiteX18" fmla="*/ 4766839 w 9431808"/>
              <a:gd name="connsiteY18" fmla="*/ 384448 h 3566032"/>
              <a:gd name="connsiteX19" fmla="*/ 5198887 w 9431808"/>
              <a:gd name="connsiteY19" fmla="*/ 312440 h 3566032"/>
              <a:gd name="connsiteX20" fmla="*/ 6206999 w 9431808"/>
              <a:gd name="connsiteY20" fmla="*/ 312440 h 3566032"/>
              <a:gd name="connsiteX21" fmla="*/ 6495031 w 9431808"/>
              <a:gd name="connsiteY21" fmla="*/ 96416 h 3566032"/>
              <a:gd name="connsiteX22" fmla="*/ 6927080 w 9431808"/>
              <a:gd name="connsiteY22" fmla="*/ 672479 h 3566032"/>
              <a:gd name="connsiteX23" fmla="*/ 7431136 w 9431808"/>
              <a:gd name="connsiteY23" fmla="*/ 1032519 h 3566032"/>
              <a:gd name="connsiteX24" fmla="*/ 8151216 w 9431808"/>
              <a:gd name="connsiteY24" fmla="*/ 1104527 h 3566032"/>
              <a:gd name="connsiteX25" fmla="*/ 8439248 w 9431808"/>
              <a:gd name="connsiteY25" fmla="*/ 1392559 h 3566032"/>
              <a:gd name="connsiteX26" fmla="*/ 9431808 w 9431808"/>
              <a:gd name="connsiteY26" fmla="*/ 1752599 h 3566032"/>
              <a:gd name="connsiteX27" fmla="*/ 9431808 w 9431808"/>
              <a:gd name="connsiteY27" fmla="*/ 2976735 h 3566032"/>
              <a:gd name="connsiteX28" fmla="*/ 9159328 w 9431808"/>
              <a:gd name="connsiteY28" fmla="*/ 2976735 h 3566032"/>
              <a:gd name="connsiteX29" fmla="*/ 8871296 w 9431808"/>
              <a:gd name="connsiteY29" fmla="*/ 2976735 h 3566032"/>
              <a:gd name="connsiteX30" fmla="*/ 8655272 w 9431808"/>
              <a:gd name="connsiteY30" fmla="*/ 2904727 h 3566032"/>
              <a:gd name="connsiteX31" fmla="*/ 8223224 w 9431808"/>
              <a:gd name="connsiteY31" fmla="*/ 2760711 h 3566032"/>
              <a:gd name="connsiteX32" fmla="*/ 7791176 w 9431808"/>
              <a:gd name="connsiteY32" fmla="*/ 2688703 h 3566032"/>
              <a:gd name="connsiteX33" fmla="*/ 7575152 w 9431808"/>
              <a:gd name="connsiteY33" fmla="*/ 2688703 h 3566032"/>
              <a:gd name="connsiteX34" fmla="*/ 7431136 w 9431808"/>
              <a:gd name="connsiteY34" fmla="*/ 2904727 h 3566032"/>
              <a:gd name="connsiteX35" fmla="*/ 6999088 w 9431808"/>
              <a:gd name="connsiteY35" fmla="*/ 2976735 h 3566032"/>
              <a:gd name="connsiteX36" fmla="*/ 6567040 w 9431808"/>
              <a:gd name="connsiteY36" fmla="*/ 2904727 h 3566032"/>
              <a:gd name="connsiteX37" fmla="*/ 6134992 w 9431808"/>
              <a:gd name="connsiteY37" fmla="*/ 2976735 h 3566032"/>
              <a:gd name="connsiteX38" fmla="*/ 5702944 w 9431808"/>
              <a:gd name="connsiteY38" fmla="*/ 3480791 h 3566032"/>
              <a:gd name="connsiteX39" fmla="*/ 5270896 w 9431808"/>
              <a:gd name="connsiteY39" fmla="*/ 3408783 h 3566032"/>
              <a:gd name="connsiteX40" fmla="*/ 4550816 w 9431808"/>
              <a:gd name="connsiteY40" fmla="*/ 3120751 h 3566032"/>
              <a:gd name="connsiteX41" fmla="*/ 3974752 w 9431808"/>
              <a:gd name="connsiteY41" fmla="*/ 3048743 h 3566032"/>
              <a:gd name="connsiteX42" fmla="*/ 3758728 w 9431808"/>
              <a:gd name="connsiteY42" fmla="*/ 2976735 h 3566032"/>
              <a:gd name="connsiteX43" fmla="*/ 3110656 w 9431808"/>
              <a:gd name="connsiteY43" fmla="*/ 2904727 h 3566032"/>
              <a:gd name="connsiteX44" fmla="*/ 2750616 w 9431808"/>
              <a:gd name="connsiteY44" fmla="*/ 2832719 h 3566032"/>
              <a:gd name="connsiteX45" fmla="*/ 2462584 w 9431808"/>
              <a:gd name="connsiteY45" fmla="*/ 2760711 h 3566032"/>
              <a:gd name="connsiteX46" fmla="*/ 1475041 w 9431808"/>
              <a:gd name="connsiteY46" fmla="*/ 2391564 h 3566032"/>
              <a:gd name="connsiteX47" fmla="*/ 605246 w 9431808"/>
              <a:gd name="connsiteY47" fmla="*/ 1298744 h 3566032"/>
              <a:gd name="connsiteX48" fmla="*/ 446360 w 9431808"/>
              <a:gd name="connsiteY48" fmla="*/ 1032519 h 3566032"/>
              <a:gd name="connsiteX49" fmla="*/ 257328 w 9431808"/>
              <a:gd name="connsiteY49" fmla="*/ 812551 h 3566032"/>
              <a:gd name="connsiteX50" fmla="*/ 101211 w 9431808"/>
              <a:gd name="connsiteY50" fmla="*/ 634132 h 3566032"/>
              <a:gd name="connsiteX51" fmla="*/ 86320 w 9431808"/>
              <a:gd name="connsiteY51" fmla="*/ 312440 h 3566032"/>
              <a:gd name="connsiteX52" fmla="*/ 12001 w 9431808"/>
              <a:gd name="connsiteY52" fmla="*/ 134557 h 3566032"/>
              <a:gd name="connsiteX53" fmla="*/ 14312 w 9431808"/>
              <a:gd name="connsiteY53" fmla="*/ 24407 h 3566032"/>
              <a:gd name="connsiteX54" fmla="*/ 71908 w 9431808"/>
              <a:gd name="connsiteY54" fmla="*/ 0 h 3566032"/>
              <a:gd name="connsiteX0" fmla="*/ 71908 w 9431808"/>
              <a:gd name="connsiteY0" fmla="*/ 0 h 3566032"/>
              <a:gd name="connsiteX1" fmla="*/ 374352 w 9431808"/>
              <a:gd name="connsiteY1" fmla="*/ 168423 h 3566032"/>
              <a:gd name="connsiteX2" fmla="*/ 554508 w 9431808"/>
              <a:gd name="connsiteY2" fmla="*/ 165100 h 3566032"/>
              <a:gd name="connsiteX3" fmla="*/ 833908 w 9431808"/>
              <a:gd name="connsiteY3" fmla="*/ 495300 h 3566032"/>
              <a:gd name="connsiteX4" fmla="*/ 986308 w 9431808"/>
              <a:gd name="connsiteY4" fmla="*/ 469900 h 3566032"/>
              <a:gd name="connsiteX5" fmla="*/ 1697508 w 9431808"/>
              <a:gd name="connsiteY5" fmla="*/ 1016000 h 3566032"/>
              <a:gd name="connsiteX6" fmla="*/ 1837208 w 9431808"/>
              <a:gd name="connsiteY6" fmla="*/ 990600 h 3566032"/>
              <a:gd name="connsiteX7" fmla="*/ 2040408 w 9431808"/>
              <a:gd name="connsiteY7" fmla="*/ 977900 h 3566032"/>
              <a:gd name="connsiteX8" fmla="*/ 2180108 w 9431808"/>
              <a:gd name="connsiteY8" fmla="*/ 812800 h 3566032"/>
              <a:gd name="connsiteX9" fmla="*/ 2154708 w 9431808"/>
              <a:gd name="connsiteY9" fmla="*/ 660400 h 3566032"/>
              <a:gd name="connsiteX10" fmla="*/ 2192808 w 9431808"/>
              <a:gd name="connsiteY10" fmla="*/ 558800 h 3566032"/>
              <a:gd name="connsiteX11" fmla="*/ 2688108 w 9431808"/>
              <a:gd name="connsiteY11" fmla="*/ 266700 h 3566032"/>
              <a:gd name="connsiteX12" fmla="*/ 3005608 w 9431808"/>
              <a:gd name="connsiteY12" fmla="*/ 812800 h 3566032"/>
              <a:gd name="connsiteX13" fmla="*/ 3221508 w 9431808"/>
              <a:gd name="connsiteY13" fmla="*/ 1054100 h 3566032"/>
              <a:gd name="connsiteX14" fmla="*/ 3542703 w 9431808"/>
              <a:gd name="connsiteY14" fmla="*/ 1032520 h 3566032"/>
              <a:gd name="connsiteX15" fmla="*/ 3686719 w 9431808"/>
              <a:gd name="connsiteY15" fmla="*/ 888504 h 3566032"/>
              <a:gd name="connsiteX16" fmla="*/ 4046759 w 9431808"/>
              <a:gd name="connsiteY16" fmla="*/ 888504 h 3566032"/>
              <a:gd name="connsiteX17" fmla="*/ 4334791 w 9431808"/>
              <a:gd name="connsiteY17" fmla="*/ 384448 h 3566032"/>
              <a:gd name="connsiteX18" fmla="*/ 4766839 w 9431808"/>
              <a:gd name="connsiteY18" fmla="*/ 384448 h 3566032"/>
              <a:gd name="connsiteX19" fmla="*/ 5198887 w 9431808"/>
              <a:gd name="connsiteY19" fmla="*/ 312440 h 3566032"/>
              <a:gd name="connsiteX20" fmla="*/ 6206999 w 9431808"/>
              <a:gd name="connsiteY20" fmla="*/ 312440 h 3566032"/>
              <a:gd name="connsiteX21" fmla="*/ 6495031 w 9431808"/>
              <a:gd name="connsiteY21" fmla="*/ 96416 h 3566032"/>
              <a:gd name="connsiteX22" fmla="*/ 6927080 w 9431808"/>
              <a:gd name="connsiteY22" fmla="*/ 672479 h 3566032"/>
              <a:gd name="connsiteX23" fmla="*/ 7431136 w 9431808"/>
              <a:gd name="connsiteY23" fmla="*/ 1032519 h 3566032"/>
              <a:gd name="connsiteX24" fmla="*/ 8151216 w 9431808"/>
              <a:gd name="connsiteY24" fmla="*/ 1104527 h 3566032"/>
              <a:gd name="connsiteX25" fmla="*/ 8439248 w 9431808"/>
              <a:gd name="connsiteY25" fmla="*/ 1392559 h 3566032"/>
              <a:gd name="connsiteX26" fmla="*/ 9431808 w 9431808"/>
              <a:gd name="connsiteY26" fmla="*/ 1752599 h 3566032"/>
              <a:gd name="connsiteX27" fmla="*/ 9431808 w 9431808"/>
              <a:gd name="connsiteY27" fmla="*/ 2976735 h 3566032"/>
              <a:gd name="connsiteX28" fmla="*/ 9159328 w 9431808"/>
              <a:gd name="connsiteY28" fmla="*/ 2976735 h 3566032"/>
              <a:gd name="connsiteX29" fmla="*/ 8871296 w 9431808"/>
              <a:gd name="connsiteY29" fmla="*/ 2976735 h 3566032"/>
              <a:gd name="connsiteX30" fmla="*/ 8655272 w 9431808"/>
              <a:gd name="connsiteY30" fmla="*/ 2904727 h 3566032"/>
              <a:gd name="connsiteX31" fmla="*/ 8223224 w 9431808"/>
              <a:gd name="connsiteY31" fmla="*/ 2760711 h 3566032"/>
              <a:gd name="connsiteX32" fmla="*/ 7791176 w 9431808"/>
              <a:gd name="connsiteY32" fmla="*/ 2688703 h 3566032"/>
              <a:gd name="connsiteX33" fmla="*/ 7575152 w 9431808"/>
              <a:gd name="connsiteY33" fmla="*/ 2688703 h 3566032"/>
              <a:gd name="connsiteX34" fmla="*/ 7431136 w 9431808"/>
              <a:gd name="connsiteY34" fmla="*/ 2904727 h 3566032"/>
              <a:gd name="connsiteX35" fmla="*/ 6999088 w 9431808"/>
              <a:gd name="connsiteY35" fmla="*/ 2976735 h 3566032"/>
              <a:gd name="connsiteX36" fmla="*/ 6567040 w 9431808"/>
              <a:gd name="connsiteY36" fmla="*/ 2904727 h 3566032"/>
              <a:gd name="connsiteX37" fmla="*/ 6134992 w 9431808"/>
              <a:gd name="connsiteY37" fmla="*/ 2976735 h 3566032"/>
              <a:gd name="connsiteX38" fmla="*/ 5702944 w 9431808"/>
              <a:gd name="connsiteY38" fmla="*/ 3480791 h 3566032"/>
              <a:gd name="connsiteX39" fmla="*/ 5270896 w 9431808"/>
              <a:gd name="connsiteY39" fmla="*/ 3408783 h 3566032"/>
              <a:gd name="connsiteX40" fmla="*/ 4550816 w 9431808"/>
              <a:gd name="connsiteY40" fmla="*/ 3120751 h 3566032"/>
              <a:gd name="connsiteX41" fmla="*/ 3974752 w 9431808"/>
              <a:gd name="connsiteY41" fmla="*/ 3048743 h 3566032"/>
              <a:gd name="connsiteX42" fmla="*/ 3758728 w 9431808"/>
              <a:gd name="connsiteY42" fmla="*/ 2976735 h 3566032"/>
              <a:gd name="connsiteX43" fmla="*/ 3110656 w 9431808"/>
              <a:gd name="connsiteY43" fmla="*/ 2904727 h 3566032"/>
              <a:gd name="connsiteX44" fmla="*/ 2750616 w 9431808"/>
              <a:gd name="connsiteY44" fmla="*/ 2832719 h 3566032"/>
              <a:gd name="connsiteX45" fmla="*/ 2462584 w 9431808"/>
              <a:gd name="connsiteY45" fmla="*/ 2760711 h 3566032"/>
              <a:gd name="connsiteX46" fmla="*/ 1475041 w 9431808"/>
              <a:gd name="connsiteY46" fmla="*/ 2391564 h 3566032"/>
              <a:gd name="connsiteX47" fmla="*/ 605246 w 9431808"/>
              <a:gd name="connsiteY47" fmla="*/ 1298744 h 3566032"/>
              <a:gd name="connsiteX48" fmla="*/ 446360 w 9431808"/>
              <a:gd name="connsiteY48" fmla="*/ 1032519 h 3566032"/>
              <a:gd name="connsiteX49" fmla="*/ 257328 w 9431808"/>
              <a:gd name="connsiteY49" fmla="*/ 812551 h 3566032"/>
              <a:gd name="connsiteX50" fmla="*/ 101211 w 9431808"/>
              <a:gd name="connsiteY50" fmla="*/ 634132 h 3566032"/>
              <a:gd name="connsiteX51" fmla="*/ 86320 w 9431808"/>
              <a:gd name="connsiteY51" fmla="*/ 312440 h 3566032"/>
              <a:gd name="connsiteX52" fmla="*/ 12001 w 9431808"/>
              <a:gd name="connsiteY52" fmla="*/ 134557 h 3566032"/>
              <a:gd name="connsiteX53" fmla="*/ 14312 w 9431808"/>
              <a:gd name="connsiteY53" fmla="*/ 24407 h 3566032"/>
              <a:gd name="connsiteX54" fmla="*/ 71908 w 9431808"/>
              <a:gd name="connsiteY54" fmla="*/ 0 h 3566032"/>
              <a:gd name="connsiteX0" fmla="*/ 71908 w 9431808"/>
              <a:gd name="connsiteY0" fmla="*/ 0 h 3566032"/>
              <a:gd name="connsiteX1" fmla="*/ 374352 w 9431808"/>
              <a:gd name="connsiteY1" fmla="*/ 168423 h 3566032"/>
              <a:gd name="connsiteX2" fmla="*/ 554508 w 9431808"/>
              <a:gd name="connsiteY2" fmla="*/ 165100 h 3566032"/>
              <a:gd name="connsiteX3" fmla="*/ 833908 w 9431808"/>
              <a:gd name="connsiteY3" fmla="*/ 495300 h 3566032"/>
              <a:gd name="connsiteX4" fmla="*/ 986308 w 9431808"/>
              <a:gd name="connsiteY4" fmla="*/ 469900 h 3566032"/>
              <a:gd name="connsiteX5" fmla="*/ 1697508 w 9431808"/>
              <a:gd name="connsiteY5" fmla="*/ 1016000 h 3566032"/>
              <a:gd name="connsiteX6" fmla="*/ 1837208 w 9431808"/>
              <a:gd name="connsiteY6" fmla="*/ 990600 h 3566032"/>
              <a:gd name="connsiteX7" fmla="*/ 2040408 w 9431808"/>
              <a:gd name="connsiteY7" fmla="*/ 977900 h 3566032"/>
              <a:gd name="connsiteX8" fmla="*/ 2180108 w 9431808"/>
              <a:gd name="connsiteY8" fmla="*/ 812800 h 3566032"/>
              <a:gd name="connsiteX9" fmla="*/ 2154708 w 9431808"/>
              <a:gd name="connsiteY9" fmla="*/ 660400 h 3566032"/>
              <a:gd name="connsiteX10" fmla="*/ 2192808 w 9431808"/>
              <a:gd name="connsiteY10" fmla="*/ 558800 h 3566032"/>
              <a:gd name="connsiteX11" fmla="*/ 2688108 w 9431808"/>
              <a:gd name="connsiteY11" fmla="*/ 266700 h 3566032"/>
              <a:gd name="connsiteX12" fmla="*/ 3005608 w 9431808"/>
              <a:gd name="connsiteY12" fmla="*/ 812800 h 3566032"/>
              <a:gd name="connsiteX13" fmla="*/ 3221508 w 9431808"/>
              <a:gd name="connsiteY13" fmla="*/ 1054100 h 3566032"/>
              <a:gd name="connsiteX14" fmla="*/ 3542703 w 9431808"/>
              <a:gd name="connsiteY14" fmla="*/ 1032520 h 3566032"/>
              <a:gd name="connsiteX15" fmla="*/ 3686719 w 9431808"/>
              <a:gd name="connsiteY15" fmla="*/ 888504 h 3566032"/>
              <a:gd name="connsiteX16" fmla="*/ 4046759 w 9431808"/>
              <a:gd name="connsiteY16" fmla="*/ 888504 h 3566032"/>
              <a:gd name="connsiteX17" fmla="*/ 4334791 w 9431808"/>
              <a:gd name="connsiteY17" fmla="*/ 384448 h 3566032"/>
              <a:gd name="connsiteX18" fmla="*/ 4766839 w 9431808"/>
              <a:gd name="connsiteY18" fmla="*/ 384448 h 3566032"/>
              <a:gd name="connsiteX19" fmla="*/ 5198887 w 9431808"/>
              <a:gd name="connsiteY19" fmla="*/ 312440 h 3566032"/>
              <a:gd name="connsiteX20" fmla="*/ 6206999 w 9431808"/>
              <a:gd name="connsiteY20" fmla="*/ 312440 h 3566032"/>
              <a:gd name="connsiteX21" fmla="*/ 6495031 w 9431808"/>
              <a:gd name="connsiteY21" fmla="*/ 96416 h 3566032"/>
              <a:gd name="connsiteX22" fmla="*/ 6927080 w 9431808"/>
              <a:gd name="connsiteY22" fmla="*/ 672479 h 3566032"/>
              <a:gd name="connsiteX23" fmla="*/ 7431136 w 9431808"/>
              <a:gd name="connsiteY23" fmla="*/ 1032519 h 3566032"/>
              <a:gd name="connsiteX24" fmla="*/ 8151216 w 9431808"/>
              <a:gd name="connsiteY24" fmla="*/ 1104527 h 3566032"/>
              <a:gd name="connsiteX25" fmla="*/ 8439248 w 9431808"/>
              <a:gd name="connsiteY25" fmla="*/ 1392559 h 3566032"/>
              <a:gd name="connsiteX26" fmla="*/ 9431808 w 9431808"/>
              <a:gd name="connsiteY26" fmla="*/ 1752599 h 3566032"/>
              <a:gd name="connsiteX27" fmla="*/ 9431808 w 9431808"/>
              <a:gd name="connsiteY27" fmla="*/ 2976735 h 3566032"/>
              <a:gd name="connsiteX28" fmla="*/ 9159328 w 9431808"/>
              <a:gd name="connsiteY28" fmla="*/ 2976735 h 3566032"/>
              <a:gd name="connsiteX29" fmla="*/ 8871296 w 9431808"/>
              <a:gd name="connsiteY29" fmla="*/ 2976735 h 3566032"/>
              <a:gd name="connsiteX30" fmla="*/ 8655272 w 9431808"/>
              <a:gd name="connsiteY30" fmla="*/ 2904727 h 3566032"/>
              <a:gd name="connsiteX31" fmla="*/ 8223224 w 9431808"/>
              <a:gd name="connsiteY31" fmla="*/ 2760711 h 3566032"/>
              <a:gd name="connsiteX32" fmla="*/ 7791176 w 9431808"/>
              <a:gd name="connsiteY32" fmla="*/ 2688703 h 3566032"/>
              <a:gd name="connsiteX33" fmla="*/ 7575152 w 9431808"/>
              <a:gd name="connsiteY33" fmla="*/ 2688703 h 3566032"/>
              <a:gd name="connsiteX34" fmla="*/ 7431136 w 9431808"/>
              <a:gd name="connsiteY34" fmla="*/ 2904727 h 3566032"/>
              <a:gd name="connsiteX35" fmla="*/ 6999088 w 9431808"/>
              <a:gd name="connsiteY35" fmla="*/ 2976735 h 3566032"/>
              <a:gd name="connsiteX36" fmla="*/ 6567040 w 9431808"/>
              <a:gd name="connsiteY36" fmla="*/ 2904727 h 3566032"/>
              <a:gd name="connsiteX37" fmla="*/ 6134992 w 9431808"/>
              <a:gd name="connsiteY37" fmla="*/ 2976735 h 3566032"/>
              <a:gd name="connsiteX38" fmla="*/ 5702944 w 9431808"/>
              <a:gd name="connsiteY38" fmla="*/ 3480791 h 3566032"/>
              <a:gd name="connsiteX39" fmla="*/ 5270896 w 9431808"/>
              <a:gd name="connsiteY39" fmla="*/ 3408783 h 3566032"/>
              <a:gd name="connsiteX40" fmla="*/ 4550816 w 9431808"/>
              <a:gd name="connsiteY40" fmla="*/ 3120751 h 3566032"/>
              <a:gd name="connsiteX41" fmla="*/ 3974752 w 9431808"/>
              <a:gd name="connsiteY41" fmla="*/ 3048743 h 3566032"/>
              <a:gd name="connsiteX42" fmla="*/ 3758728 w 9431808"/>
              <a:gd name="connsiteY42" fmla="*/ 2976735 h 3566032"/>
              <a:gd name="connsiteX43" fmla="*/ 3110656 w 9431808"/>
              <a:gd name="connsiteY43" fmla="*/ 2904727 h 3566032"/>
              <a:gd name="connsiteX44" fmla="*/ 2750616 w 9431808"/>
              <a:gd name="connsiteY44" fmla="*/ 2832719 h 3566032"/>
              <a:gd name="connsiteX45" fmla="*/ 2462584 w 9431808"/>
              <a:gd name="connsiteY45" fmla="*/ 2760711 h 3566032"/>
              <a:gd name="connsiteX46" fmla="*/ 1475041 w 9431808"/>
              <a:gd name="connsiteY46" fmla="*/ 2391564 h 3566032"/>
              <a:gd name="connsiteX47" fmla="*/ 605246 w 9431808"/>
              <a:gd name="connsiteY47" fmla="*/ 1298744 h 3566032"/>
              <a:gd name="connsiteX48" fmla="*/ 446360 w 9431808"/>
              <a:gd name="connsiteY48" fmla="*/ 1032519 h 3566032"/>
              <a:gd name="connsiteX49" fmla="*/ 257328 w 9431808"/>
              <a:gd name="connsiteY49" fmla="*/ 812551 h 3566032"/>
              <a:gd name="connsiteX50" fmla="*/ 101211 w 9431808"/>
              <a:gd name="connsiteY50" fmla="*/ 634132 h 3566032"/>
              <a:gd name="connsiteX51" fmla="*/ 86320 w 9431808"/>
              <a:gd name="connsiteY51" fmla="*/ 312440 h 3566032"/>
              <a:gd name="connsiteX52" fmla="*/ 12001 w 9431808"/>
              <a:gd name="connsiteY52" fmla="*/ 134557 h 3566032"/>
              <a:gd name="connsiteX53" fmla="*/ 14312 w 9431808"/>
              <a:gd name="connsiteY53" fmla="*/ 24407 h 3566032"/>
              <a:gd name="connsiteX54" fmla="*/ 71908 w 9431808"/>
              <a:gd name="connsiteY54" fmla="*/ 0 h 3566032"/>
              <a:gd name="connsiteX0" fmla="*/ 71908 w 9431808"/>
              <a:gd name="connsiteY0" fmla="*/ 0 h 3566032"/>
              <a:gd name="connsiteX1" fmla="*/ 374352 w 9431808"/>
              <a:gd name="connsiteY1" fmla="*/ 168423 h 3566032"/>
              <a:gd name="connsiteX2" fmla="*/ 554508 w 9431808"/>
              <a:gd name="connsiteY2" fmla="*/ 165100 h 3566032"/>
              <a:gd name="connsiteX3" fmla="*/ 833908 w 9431808"/>
              <a:gd name="connsiteY3" fmla="*/ 495300 h 3566032"/>
              <a:gd name="connsiteX4" fmla="*/ 986308 w 9431808"/>
              <a:gd name="connsiteY4" fmla="*/ 469900 h 3566032"/>
              <a:gd name="connsiteX5" fmla="*/ 1697508 w 9431808"/>
              <a:gd name="connsiteY5" fmla="*/ 1016000 h 3566032"/>
              <a:gd name="connsiteX6" fmla="*/ 1837208 w 9431808"/>
              <a:gd name="connsiteY6" fmla="*/ 990600 h 3566032"/>
              <a:gd name="connsiteX7" fmla="*/ 2040408 w 9431808"/>
              <a:gd name="connsiteY7" fmla="*/ 977900 h 3566032"/>
              <a:gd name="connsiteX8" fmla="*/ 2180108 w 9431808"/>
              <a:gd name="connsiteY8" fmla="*/ 812800 h 3566032"/>
              <a:gd name="connsiteX9" fmla="*/ 2154708 w 9431808"/>
              <a:gd name="connsiteY9" fmla="*/ 660400 h 3566032"/>
              <a:gd name="connsiteX10" fmla="*/ 2192808 w 9431808"/>
              <a:gd name="connsiteY10" fmla="*/ 558800 h 3566032"/>
              <a:gd name="connsiteX11" fmla="*/ 2688108 w 9431808"/>
              <a:gd name="connsiteY11" fmla="*/ 266700 h 3566032"/>
              <a:gd name="connsiteX12" fmla="*/ 3005608 w 9431808"/>
              <a:gd name="connsiteY12" fmla="*/ 812800 h 3566032"/>
              <a:gd name="connsiteX13" fmla="*/ 3221508 w 9431808"/>
              <a:gd name="connsiteY13" fmla="*/ 1054100 h 3566032"/>
              <a:gd name="connsiteX14" fmla="*/ 3542703 w 9431808"/>
              <a:gd name="connsiteY14" fmla="*/ 1032520 h 3566032"/>
              <a:gd name="connsiteX15" fmla="*/ 3686719 w 9431808"/>
              <a:gd name="connsiteY15" fmla="*/ 888504 h 3566032"/>
              <a:gd name="connsiteX16" fmla="*/ 4046759 w 9431808"/>
              <a:gd name="connsiteY16" fmla="*/ 888504 h 3566032"/>
              <a:gd name="connsiteX17" fmla="*/ 4334791 w 9431808"/>
              <a:gd name="connsiteY17" fmla="*/ 384448 h 3566032"/>
              <a:gd name="connsiteX18" fmla="*/ 4766839 w 9431808"/>
              <a:gd name="connsiteY18" fmla="*/ 384448 h 3566032"/>
              <a:gd name="connsiteX19" fmla="*/ 5198887 w 9431808"/>
              <a:gd name="connsiteY19" fmla="*/ 312440 h 3566032"/>
              <a:gd name="connsiteX20" fmla="*/ 6206999 w 9431808"/>
              <a:gd name="connsiteY20" fmla="*/ 312440 h 3566032"/>
              <a:gd name="connsiteX21" fmla="*/ 6495031 w 9431808"/>
              <a:gd name="connsiteY21" fmla="*/ 96416 h 3566032"/>
              <a:gd name="connsiteX22" fmla="*/ 6927080 w 9431808"/>
              <a:gd name="connsiteY22" fmla="*/ 672479 h 3566032"/>
              <a:gd name="connsiteX23" fmla="*/ 7431136 w 9431808"/>
              <a:gd name="connsiteY23" fmla="*/ 1032519 h 3566032"/>
              <a:gd name="connsiteX24" fmla="*/ 8151216 w 9431808"/>
              <a:gd name="connsiteY24" fmla="*/ 1104527 h 3566032"/>
              <a:gd name="connsiteX25" fmla="*/ 8439248 w 9431808"/>
              <a:gd name="connsiteY25" fmla="*/ 1392559 h 3566032"/>
              <a:gd name="connsiteX26" fmla="*/ 9431808 w 9431808"/>
              <a:gd name="connsiteY26" fmla="*/ 1752599 h 3566032"/>
              <a:gd name="connsiteX27" fmla="*/ 9431808 w 9431808"/>
              <a:gd name="connsiteY27" fmla="*/ 2976735 h 3566032"/>
              <a:gd name="connsiteX28" fmla="*/ 9159328 w 9431808"/>
              <a:gd name="connsiteY28" fmla="*/ 2976735 h 3566032"/>
              <a:gd name="connsiteX29" fmla="*/ 8871296 w 9431808"/>
              <a:gd name="connsiteY29" fmla="*/ 2976735 h 3566032"/>
              <a:gd name="connsiteX30" fmla="*/ 8655272 w 9431808"/>
              <a:gd name="connsiteY30" fmla="*/ 2904727 h 3566032"/>
              <a:gd name="connsiteX31" fmla="*/ 8223224 w 9431808"/>
              <a:gd name="connsiteY31" fmla="*/ 2760711 h 3566032"/>
              <a:gd name="connsiteX32" fmla="*/ 7791176 w 9431808"/>
              <a:gd name="connsiteY32" fmla="*/ 2688703 h 3566032"/>
              <a:gd name="connsiteX33" fmla="*/ 7575152 w 9431808"/>
              <a:gd name="connsiteY33" fmla="*/ 2688703 h 3566032"/>
              <a:gd name="connsiteX34" fmla="*/ 7431136 w 9431808"/>
              <a:gd name="connsiteY34" fmla="*/ 2904727 h 3566032"/>
              <a:gd name="connsiteX35" fmla="*/ 6999088 w 9431808"/>
              <a:gd name="connsiteY35" fmla="*/ 2976735 h 3566032"/>
              <a:gd name="connsiteX36" fmla="*/ 6567040 w 9431808"/>
              <a:gd name="connsiteY36" fmla="*/ 2904727 h 3566032"/>
              <a:gd name="connsiteX37" fmla="*/ 6134992 w 9431808"/>
              <a:gd name="connsiteY37" fmla="*/ 2976735 h 3566032"/>
              <a:gd name="connsiteX38" fmla="*/ 5702944 w 9431808"/>
              <a:gd name="connsiteY38" fmla="*/ 3480791 h 3566032"/>
              <a:gd name="connsiteX39" fmla="*/ 5270896 w 9431808"/>
              <a:gd name="connsiteY39" fmla="*/ 3408783 h 3566032"/>
              <a:gd name="connsiteX40" fmla="*/ 4550816 w 9431808"/>
              <a:gd name="connsiteY40" fmla="*/ 3120751 h 3566032"/>
              <a:gd name="connsiteX41" fmla="*/ 3974752 w 9431808"/>
              <a:gd name="connsiteY41" fmla="*/ 3048743 h 3566032"/>
              <a:gd name="connsiteX42" fmla="*/ 3758728 w 9431808"/>
              <a:gd name="connsiteY42" fmla="*/ 2976735 h 3566032"/>
              <a:gd name="connsiteX43" fmla="*/ 3110656 w 9431808"/>
              <a:gd name="connsiteY43" fmla="*/ 2904727 h 3566032"/>
              <a:gd name="connsiteX44" fmla="*/ 2750616 w 9431808"/>
              <a:gd name="connsiteY44" fmla="*/ 2832719 h 3566032"/>
              <a:gd name="connsiteX45" fmla="*/ 2462584 w 9431808"/>
              <a:gd name="connsiteY45" fmla="*/ 2760711 h 3566032"/>
              <a:gd name="connsiteX46" fmla="*/ 1475041 w 9431808"/>
              <a:gd name="connsiteY46" fmla="*/ 2391564 h 3566032"/>
              <a:gd name="connsiteX47" fmla="*/ 605246 w 9431808"/>
              <a:gd name="connsiteY47" fmla="*/ 1298744 h 3566032"/>
              <a:gd name="connsiteX48" fmla="*/ 446360 w 9431808"/>
              <a:gd name="connsiteY48" fmla="*/ 1032519 h 3566032"/>
              <a:gd name="connsiteX49" fmla="*/ 257328 w 9431808"/>
              <a:gd name="connsiteY49" fmla="*/ 812551 h 3566032"/>
              <a:gd name="connsiteX50" fmla="*/ 101211 w 9431808"/>
              <a:gd name="connsiteY50" fmla="*/ 634132 h 3566032"/>
              <a:gd name="connsiteX51" fmla="*/ 86320 w 9431808"/>
              <a:gd name="connsiteY51" fmla="*/ 312440 h 3566032"/>
              <a:gd name="connsiteX52" fmla="*/ 12001 w 9431808"/>
              <a:gd name="connsiteY52" fmla="*/ 134557 h 3566032"/>
              <a:gd name="connsiteX53" fmla="*/ 14312 w 9431808"/>
              <a:gd name="connsiteY53" fmla="*/ 24407 h 3566032"/>
              <a:gd name="connsiteX54" fmla="*/ 71908 w 9431808"/>
              <a:gd name="connsiteY54" fmla="*/ 0 h 3566032"/>
              <a:gd name="connsiteX0" fmla="*/ 71908 w 9431808"/>
              <a:gd name="connsiteY0" fmla="*/ 0 h 3566032"/>
              <a:gd name="connsiteX1" fmla="*/ 374352 w 9431808"/>
              <a:gd name="connsiteY1" fmla="*/ 168423 h 3566032"/>
              <a:gd name="connsiteX2" fmla="*/ 554508 w 9431808"/>
              <a:gd name="connsiteY2" fmla="*/ 165100 h 3566032"/>
              <a:gd name="connsiteX3" fmla="*/ 833908 w 9431808"/>
              <a:gd name="connsiteY3" fmla="*/ 495300 h 3566032"/>
              <a:gd name="connsiteX4" fmla="*/ 986308 w 9431808"/>
              <a:gd name="connsiteY4" fmla="*/ 469900 h 3566032"/>
              <a:gd name="connsiteX5" fmla="*/ 1697508 w 9431808"/>
              <a:gd name="connsiteY5" fmla="*/ 1016000 h 3566032"/>
              <a:gd name="connsiteX6" fmla="*/ 1837208 w 9431808"/>
              <a:gd name="connsiteY6" fmla="*/ 990600 h 3566032"/>
              <a:gd name="connsiteX7" fmla="*/ 2040408 w 9431808"/>
              <a:gd name="connsiteY7" fmla="*/ 977900 h 3566032"/>
              <a:gd name="connsiteX8" fmla="*/ 2180108 w 9431808"/>
              <a:gd name="connsiteY8" fmla="*/ 812800 h 3566032"/>
              <a:gd name="connsiteX9" fmla="*/ 2154708 w 9431808"/>
              <a:gd name="connsiteY9" fmla="*/ 660400 h 3566032"/>
              <a:gd name="connsiteX10" fmla="*/ 2192808 w 9431808"/>
              <a:gd name="connsiteY10" fmla="*/ 558800 h 3566032"/>
              <a:gd name="connsiteX11" fmla="*/ 2688108 w 9431808"/>
              <a:gd name="connsiteY11" fmla="*/ 266700 h 3566032"/>
              <a:gd name="connsiteX12" fmla="*/ 3005608 w 9431808"/>
              <a:gd name="connsiteY12" fmla="*/ 812800 h 3566032"/>
              <a:gd name="connsiteX13" fmla="*/ 3221508 w 9431808"/>
              <a:gd name="connsiteY13" fmla="*/ 1054100 h 3566032"/>
              <a:gd name="connsiteX14" fmla="*/ 3542703 w 9431808"/>
              <a:gd name="connsiteY14" fmla="*/ 1032520 h 3566032"/>
              <a:gd name="connsiteX15" fmla="*/ 3686719 w 9431808"/>
              <a:gd name="connsiteY15" fmla="*/ 888504 h 3566032"/>
              <a:gd name="connsiteX16" fmla="*/ 4046759 w 9431808"/>
              <a:gd name="connsiteY16" fmla="*/ 888504 h 3566032"/>
              <a:gd name="connsiteX17" fmla="*/ 4334791 w 9431808"/>
              <a:gd name="connsiteY17" fmla="*/ 384448 h 3566032"/>
              <a:gd name="connsiteX18" fmla="*/ 4766839 w 9431808"/>
              <a:gd name="connsiteY18" fmla="*/ 384448 h 3566032"/>
              <a:gd name="connsiteX19" fmla="*/ 5198887 w 9431808"/>
              <a:gd name="connsiteY19" fmla="*/ 312440 h 3566032"/>
              <a:gd name="connsiteX20" fmla="*/ 6206999 w 9431808"/>
              <a:gd name="connsiteY20" fmla="*/ 312440 h 3566032"/>
              <a:gd name="connsiteX21" fmla="*/ 6495031 w 9431808"/>
              <a:gd name="connsiteY21" fmla="*/ 96416 h 3566032"/>
              <a:gd name="connsiteX22" fmla="*/ 6927080 w 9431808"/>
              <a:gd name="connsiteY22" fmla="*/ 672479 h 3566032"/>
              <a:gd name="connsiteX23" fmla="*/ 7431136 w 9431808"/>
              <a:gd name="connsiteY23" fmla="*/ 1032519 h 3566032"/>
              <a:gd name="connsiteX24" fmla="*/ 8151216 w 9431808"/>
              <a:gd name="connsiteY24" fmla="*/ 1104527 h 3566032"/>
              <a:gd name="connsiteX25" fmla="*/ 8439248 w 9431808"/>
              <a:gd name="connsiteY25" fmla="*/ 1392559 h 3566032"/>
              <a:gd name="connsiteX26" fmla="*/ 9431808 w 9431808"/>
              <a:gd name="connsiteY26" fmla="*/ 1752599 h 3566032"/>
              <a:gd name="connsiteX27" fmla="*/ 9431808 w 9431808"/>
              <a:gd name="connsiteY27" fmla="*/ 2976735 h 3566032"/>
              <a:gd name="connsiteX28" fmla="*/ 9159328 w 9431808"/>
              <a:gd name="connsiteY28" fmla="*/ 2976735 h 3566032"/>
              <a:gd name="connsiteX29" fmla="*/ 8871296 w 9431808"/>
              <a:gd name="connsiteY29" fmla="*/ 2976735 h 3566032"/>
              <a:gd name="connsiteX30" fmla="*/ 8655272 w 9431808"/>
              <a:gd name="connsiteY30" fmla="*/ 2904727 h 3566032"/>
              <a:gd name="connsiteX31" fmla="*/ 8223224 w 9431808"/>
              <a:gd name="connsiteY31" fmla="*/ 2760711 h 3566032"/>
              <a:gd name="connsiteX32" fmla="*/ 7791176 w 9431808"/>
              <a:gd name="connsiteY32" fmla="*/ 2688703 h 3566032"/>
              <a:gd name="connsiteX33" fmla="*/ 7575152 w 9431808"/>
              <a:gd name="connsiteY33" fmla="*/ 2688703 h 3566032"/>
              <a:gd name="connsiteX34" fmla="*/ 7431136 w 9431808"/>
              <a:gd name="connsiteY34" fmla="*/ 2904727 h 3566032"/>
              <a:gd name="connsiteX35" fmla="*/ 6999088 w 9431808"/>
              <a:gd name="connsiteY35" fmla="*/ 2976735 h 3566032"/>
              <a:gd name="connsiteX36" fmla="*/ 6567040 w 9431808"/>
              <a:gd name="connsiteY36" fmla="*/ 2904727 h 3566032"/>
              <a:gd name="connsiteX37" fmla="*/ 6134992 w 9431808"/>
              <a:gd name="connsiteY37" fmla="*/ 2976735 h 3566032"/>
              <a:gd name="connsiteX38" fmla="*/ 6108037 w 9431808"/>
              <a:gd name="connsiteY38" fmla="*/ 3135085 h 3566032"/>
              <a:gd name="connsiteX39" fmla="*/ 5702944 w 9431808"/>
              <a:gd name="connsiteY39" fmla="*/ 3480791 h 3566032"/>
              <a:gd name="connsiteX40" fmla="*/ 5270896 w 9431808"/>
              <a:gd name="connsiteY40" fmla="*/ 3408783 h 3566032"/>
              <a:gd name="connsiteX41" fmla="*/ 4550816 w 9431808"/>
              <a:gd name="connsiteY41" fmla="*/ 3120751 h 3566032"/>
              <a:gd name="connsiteX42" fmla="*/ 3974752 w 9431808"/>
              <a:gd name="connsiteY42" fmla="*/ 3048743 h 3566032"/>
              <a:gd name="connsiteX43" fmla="*/ 3758728 w 9431808"/>
              <a:gd name="connsiteY43" fmla="*/ 2976735 h 3566032"/>
              <a:gd name="connsiteX44" fmla="*/ 3110656 w 9431808"/>
              <a:gd name="connsiteY44" fmla="*/ 2904727 h 3566032"/>
              <a:gd name="connsiteX45" fmla="*/ 2750616 w 9431808"/>
              <a:gd name="connsiteY45" fmla="*/ 2832719 h 3566032"/>
              <a:gd name="connsiteX46" fmla="*/ 2462584 w 9431808"/>
              <a:gd name="connsiteY46" fmla="*/ 2760711 h 3566032"/>
              <a:gd name="connsiteX47" fmla="*/ 1475041 w 9431808"/>
              <a:gd name="connsiteY47" fmla="*/ 2391564 h 3566032"/>
              <a:gd name="connsiteX48" fmla="*/ 605246 w 9431808"/>
              <a:gd name="connsiteY48" fmla="*/ 1298744 h 3566032"/>
              <a:gd name="connsiteX49" fmla="*/ 446360 w 9431808"/>
              <a:gd name="connsiteY49" fmla="*/ 1032519 h 3566032"/>
              <a:gd name="connsiteX50" fmla="*/ 257328 w 9431808"/>
              <a:gd name="connsiteY50" fmla="*/ 812551 h 3566032"/>
              <a:gd name="connsiteX51" fmla="*/ 101211 w 9431808"/>
              <a:gd name="connsiteY51" fmla="*/ 634132 h 3566032"/>
              <a:gd name="connsiteX52" fmla="*/ 86320 w 9431808"/>
              <a:gd name="connsiteY52" fmla="*/ 312440 h 3566032"/>
              <a:gd name="connsiteX53" fmla="*/ 12001 w 9431808"/>
              <a:gd name="connsiteY53" fmla="*/ 134557 h 3566032"/>
              <a:gd name="connsiteX54" fmla="*/ 14312 w 9431808"/>
              <a:gd name="connsiteY54" fmla="*/ 24407 h 3566032"/>
              <a:gd name="connsiteX55" fmla="*/ 71908 w 9431808"/>
              <a:gd name="connsiteY55" fmla="*/ 0 h 3566032"/>
              <a:gd name="connsiteX0" fmla="*/ 71908 w 9431808"/>
              <a:gd name="connsiteY0" fmla="*/ 0 h 3566032"/>
              <a:gd name="connsiteX1" fmla="*/ 374352 w 9431808"/>
              <a:gd name="connsiteY1" fmla="*/ 168423 h 3566032"/>
              <a:gd name="connsiteX2" fmla="*/ 554508 w 9431808"/>
              <a:gd name="connsiteY2" fmla="*/ 165100 h 3566032"/>
              <a:gd name="connsiteX3" fmla="*/ 833908 w 9431808"/>
              <a:gd name="connsiteY3" fmla="*/ 495300 h 3566032"/>
              <a:gd name="connsiteX4" fmla="*/ 986308 w 9431808"/>
              <a:gd name="connsiteY4" fmla="*/ 469900 h 3566032"/>
              <a:gd name="connsiteX5" fmla="*/ 1697508 w 9431808"/>
              <a:gd name="connsiteY5" fmla="*/ 1016000 h 3566032"/>
              <a:gd name="connsiteX6" fmla="*/ 1837208 w 9431808"/>
              <a:gd name="connsiteY6" fmla="*/ 990600 h 3566032"/>
              <a:gd name="connsiteX7" fmla="*/ 2040408 w 9431808"/>
              <a:gd name="connsiteY7" fmla="*/ 977900 h 3566032"/>
              <a:gd name="connsiteX8" fmla="*/ 2180108 w 9431808"/>
              <a:gd name="connsiteY8" fmla="*/ 812800 h 3566032"/>
              <a:gd name="connsiteX9" fmla="*/ 2154708 w 9431808"/>
              <a:gd name="connsiteY9" fmla="*/ 660400 h 3566032"/>
              <a:gd name="connsiteX10" fmla="*/ 2192808 w 9431808"/>
              <a:gd name="connsiteY10" fmla="*/ 558800 h 3566032"/>
              <a:gd name="connsiteX11" fmla="*/ 2688108 w 9431808"/>
              <a:gd name="connsiteY11" fmla="*/ 266700 h 3566032"/>
              <a:gd name="connsiteX12" fmla="*/ 3005608 w 9431808"/>
              <a:gd name="connsiteY12" fmla="*/ 812800 h 3566032"/>
              <a:gd name="connsiteX13" fmla="*/ 3221508 w 9431808"/>
              <a:gd name="connsiteY13" fmla="*/ 1054100 h 3566032"/>
              <a:gd name="connsiteX14" fmla="*/ 3542703 w 9431808"/>
              <a:gd name="connsiteY14" fmla="*/ 1032520 h 3566032"/>
              <a:gd name="connsiteX15" fmla="*/ 3686719 w 9431808"/>
              <a:gd name="connsiteY15" fmla="*/ 888504 h 3566032"/>
              <a:gd name="connsiteX16" fmla="*/ 4046759 w 9431808"/>
              <a:gd name="connsiteY16" fmla="*/ 888504 h 3566032"/>
              <a:gd name="connsiteX17" fmla="*/ 4334791 w 9431808"/>
              <a:gd name="connsiteY17" fmla="*/ 384448 h 3566032"/>
              <a:gd name="connsiteX18" fmla="*/ 4766839 w 9431808"/>
              <a:gd name="connsiteY18" fmla="*/ 384448 h 3566032"/>
              <a:gd name="connsiteX19" fmla="*/ 5198887 w 9431808"/>
              <a:gd name="connsiteY19" fmla="*/ 312440 h 3566032"/>
              <a:gd name="connsiteX20" fmla="*/ 6206999 w 9431808"/>
              <a:gd name="connsiteY20" fmla="*/ 312440 h 3566032"/>
              <a:gd name="connsiteX21" fmla="*/ 6495031 w 9431808"/>
              <a:gd name="connsiteY21" fmla="*/ 96416 h 3566032"/>
              <a:gd name="connsiteX22" fmla="*/ 6927080 w 9431808"/>
              <a:gd name="connsiteY22" fmla="*/ 672479 h 3566032"/>
              <a:gd name="connsiteX23" fmla="*/ 7431136 w 9431808"/>
              <a:gd name="connsiteY23" fmla="*/ 1032519 h 3566032"/>
              <a:gd name="connsiteX24" fmla="*/ 8151216 w 9431808"/>
              <a:gd name="connsiteY24" fmla="*/ 1104527 h 3566032"/>
              <a:gd name="connsiteX25" fmla="*/ 8439248 w 9431808"/>
              <a:gd name="connsiteY25" fmla="*/ 1392559 h 3566032"/>
              <a:gd name="connsiteX26" fmla="*/ 9431808 w 9431808"/>
              <a:gd name="connsiteY26" fmla="*/ 1752599 h 3566032"/>
              <a:gd name="connsiteX27" fmla="*/ 9431808 w 9431808"/>
              <a:gd name="connsiteY27" fmla="*/ 2976735 h 3566032"/>
              <a:gd name="connsiteX28" fmla="*/ 9159328 w 9431808"/>
              <a:gd name="connsiteY28" fmla="*/ 2976735 h 3566032"/>
              <a:gd name="connsiteX29" fmla="*/ 8871296 w 9431808"/>
              <a:gd name="connsiteY29" fmla="*/ 2976735 h 3566032"/>
              <a:gd name="connsiteX30" fmla="*/ 8655272 w 9431808"/>
              <a:gd name="connsiteY30" fmla="*/ 2904727 h 3566032"/>
              <a:gd name="connsiteX31" fmla="*/ 8223224 w 9431808"/>
              <a:gd name="connsiteY31" fmla="*/ 2760711 h 3566032"/>
              <a:gd name="connsiteX32" fmla="*/ 7791176 w 9431808"/>
              <a:gd name="connsiteY32" fmla="*/ 2688703 h 3566032"/>
              <a:gd name="connsiteX33" fmla="*/ 7575152 w 9431808"/>
              <a:gd name="connsiteY33" fmla="*/ 2688703 h 3566032"/>
              <a:gd name="connsiteX34" fmla="*/ 7431136 w 9431808"/>
              <a:gd name="connsiteY34" fmla="*/ 2904727 h 3566032"/>
              <a:gd name="connsiteX35" fmla="*/ 6999088 w 9431808"/>
              <a:gd name="connsiteY35" fmla="*/ 2976735 h 3566032"/>
              <a:gd name="connsiteX36" fmla="*/ 6567040 w 9431808"/>
              <a:gd name="connsiteY36" fmla="*/ 2904727 h 3566032"/>
              <a:gd name="connsiteX37" fmla="*/ 6134992 w 9431808"/>
              <a:gd name="connsiteY37" fmla="*/ 2976735 h 3566032"/>
              <a:gd name="connsiteX38" fmla="*/ 6108037 w 9431808"/>
              <a:gd name="connsiteY38" fmla="*/ 3135085 h 3566032"/>
              <a:gd name="connsiteX39" fmla="*/ 5702944 w 9431808"/>
              <a:gd name="connsiteY39" fmla="*/ 3480791 h 3566032"/>
              <a:gd name="connsiteX40" fmla="*/ 5270896 w 9431808"/>
              <a:gd name="connsiteY40" fmla="*/ 3408783 h 3566032"/>
              <a:gd name="connsiteX41" fmla="*/ 4550816 w 9431808"/>
              <a:gd name="connsiteY41" fmla="*/ 3120751 h 3566032"/>
              <a:gd name="connsiteX42" fmla="*/ 3974752 w 9431808"/>
              <a:gd name="connsiteY42" fmla="*/ 3048743 h 3566032"/>
              <a:gd name="connsiteX43" fmla="*/ 3758728 w 9431808"/>
              <a:gd name="connsiteY43" fmla="*/ 2976735 h 3566032"/>
              <a:gd name="connsiteX44" fmla="*/ 3110656 w 9431808"/>
              <a:gd name="connsiteY44" fmla="*/ 2904727 h 3566032"/>
              <a:gd name="connsiteX45" fmla="*/ 2750616 w 9431808"/>
              <a:gd name="connsiteY45" fmla="*/ 2832719 h 3566032"/>
              <a:gd name="connsiteX46" fmla="*/ 2462584 w 9431808"/>
              <a:gd name="connsiteY46" fmla="*/ 2760711 h 3566032"/>
              <a:gd name="connsiteX47" fmla="*/ 1475041 w 9431808"/>
              <a:gd name="connsiteY47" fmla="*/ 2391564 h 3566032"/>
              <a:gd name="connsiteX48" fmla="*/ 605246 w 9431808"/>
              <a:gd name="connsiteY48" fmla="*/ 1298744 h 3566032"/>
              <a:gd name="connsiteX49" fmla="*/ 446360 w 9431808"/>
              <a:gd name="connsiteY49" fmla="*/ 1032519 h 3566032"/>
              <a:gd name="connsiteX50" fmla="*/ 257328 w 9431808"/>
              <a:gd name="connsiteY50" fmla="*/ 812551 h 3566032"/>
              <a:gd name="connsiteX51" fmla="*/ 101211 w 9431808"/>
              <a:gd name="connsiteY51" fmla="*/ 634132 h 3566032"/>
              <a:gd name="connsiteX52" fmla="*/ 86320 w 9431808"/>
              <a:gd name="connsiteY52" fmla="*/ 312440 h 3566032"/>
              <a:gd name="connsiteX53" fmla="*/ 12001 w 9431808"/>
              <a:gd name="connsiteY53" fmla="*/ 134557 h 3566032"/>
              <a:gd name="connsiteX54" fmla="*/ 14312 w 9431808"/>
              <a:gd name="connsiteY54" fmla="*/ 24407 h 3566032"/>
              <a:gd name="connsiteX55" fmla="*/ 71908 w 9431808"/>
              <a:gd name="connsiteY55" fmla="*/ 0 h 3566032"/>
              <a:gd name="connsiteX0" fmla="*/ 71908 w 9431808"/>
              <a:gd name="connsiteY0" fmla="*/ 0 h 3566032"/>
              <a:gd name="connsiteX1" fmla="*/ 374352 w 9431808"/>
              <a:gd name="connsiteY1" fmla="*/ 168423 h 3566032"/>
              <a:gd name="connsiteX2" fmla="*/ 554508 w 9431808"/>
              <a:gd name="connsiteY2" fmla="*/ 165100 h 3566032"/>
              <a:gd name="connsiteX3" fmla="*/ 833908 w 9431808"/>
              <a:gd name="connsiteY3" fmla="*/ 495300 h 3566032"/>
              <a:gd name="connsiteX4" fmla="*/ 986308 w 9431808"/>
              <a:gd name="connsiteY4" fmla="*/ 469900 h 3566032"/>
              <a:gd name="connsiteX5" fmla="*/ 1697508 w 9431808"/>
              <a:gd name="connsiteY5" fmla="*/ 1016000 h 3566032"/>
              <a:gd name="connsiteX6" fmla="*/ 1837208 w 9431808"/>
              <a:gd name="connsiteY6" fmla="*/ 990600 h 3566032"/>
              <a:gd name="connsiteX7" fmla="*/ 2040408 w 9431808"/>
              <a:gd name="connsiteY7" fmla="*/ 977900 h 3566032"/>
              <a:gd name="connsiteX8" fmla="*/ 2180108 w 9431808"/>
              <a:gd name="connsiteY8" fmla="*/ 812800 h 3566032"/>
              <a:gd name="connsiteX9" fmla="*/ 2154708 w 9431808"/>
              <a:gd name="connsiteY9" fmla="*/ 660400 h 3566032"/>
              <a:gd name="connsiteX10" fmla="*/ 2192808 w 9431808"/>
              <a:gd name="connsiteY10" fmla="*/ 558800 h 3566032"/>
              <a:gd name="connsiteX11" fmla="*/ 2688108 w 9431808"/>
              <a:gd name="connsiteY11" fmla="*/ 266700 h 3566032"/>
              <a:gd name="connsiteX12" fmla="*/ 3005608 w 9431808"/>
              <a:gd name="connsiteY12" fmla="*/ 812800 h 3566032"/>
              <a:gd name="connsiteX13" fmla="*/ 3221508 w 9431808"/>
              <a:gd name="connsiteY13" fmla="*/ 1054100 h 3566032"/>
              <a:gd name="connsiteX14" fmla="*/ 3542703 w 9431808"/>
              <a:gd name="connsiteY14" fmla="*/ 1032520 h 3566032"/>
              <a:gd name="connsiteX15" fmla="*/ 3686719 w 9431808"/>
              <a:gd name="connsiteY15" fmla="*/ 888504 h 3566032"/>
              <a:gd name="connsiteX16" fmla="*/ 4046759 w 9431808"/>
              <a:gd name="connsiteY16" fmla="*/ 888504 h 3566032"/>
              <a:gd name="connsiteX17" fmla="*/ 4334791 w 9431808"/>
              <a:gd name="connsiteY17" fmla="*/ 384448 h 3566032"/>
              <a:gd name="connsiteX18" fmla="*/ 4766839 w 9431808"/>
              <a:gd name="connsiteY18" fmla="*/ 384448 h 3566032"/>
              <a:gd name="connsiteX19" fmla="*/ 5198887 w 9431808"/>
              <a:gd name="connsiteY19" fmla="*/ 312440 h 3566032"/>
              <a:gd name="connsiteX20" fmla="*/ 6206999 w 9431808"/>
              <a:gd name="connsiteY20" fmla="*/ 312440 h 3566032"/>
              <a:gd name="connsiteX21" fmla="*/ 6495031 w 9431808"/>
              <a:gd name="connsiteY21" fmla="*/ 96416 h 3566032"/>
              <a:gd name="connsiteX22" fmla="*/ 6927080 w 9431808"/>
              <a:gd name="connsiteY22" fmla="*/ 672479 h 3566032"/>
              <a:gd name="connsiteX23" fmla="*/ 7431136 w 9431808"/>
              <a:gd name="connsiteY23" fmla="*/ 1032519 h 3566032"/>
              <a:gd name="connsiteX24" fmla="*/ 8151216 w 9431808"/>
              <a:gd name="connsiteY24" fmla="*/ 1104527 h 3566032"/>
              <a:gd name="connsiteX25" fmla="*/ 8439248 w 9431808"/>
              <a:gd name="connsiteY25" fmla="*/ 1392559 h 3566032"/>
              <a:gd name="connsiteX26" fmla="*/ 9431808 w 9431808"/>
              <a:gd name="connsiteY26" fmla="*/ 1752599 h 3566032"/>
              <a:gd name="connsiteX27" fmla="*/ 9431808 w 9431808"/>
              <a:gd name="connsiteY27" fmla="*/ 2976735 h 3566032"/>
              <a:gd name="connsiteX28" fmla="*/ 9159328 w 9431808"/>
              <a:gd name="connsiteY28" fmla="*/ 2976735 h 3566032"/>
              <a:gd name="connsiteX29" fmla="*/ 8871296 w 9431808"/>
              <a:gd name="connsiteY29" fmla="*/ 2976735 h 3566032"/>
              <a:gd name="connsiteX30" fmla="*/ 8655272 w 9431808"/>
              <a:gd name="connsiteY30" fmla="*/ 2904727 h 3566032"/>
              <a:gd name="connsiteX31" fmla="*/ 8223224 w 9431808"/>
              <a:gd name="connsiteY31" fmla="*/ 2760711 h 3566032"/>
              <a:gd name="connsiteX32" fmla="*/ 7791176 w 9431808"/>
              <a:gd name="connsiteY32" fmla="*/ 2688703 h 3566032"/>
              <a:gd name="connsiteX33" fmla="*/ 7575152 w 9431808"/>
              <a:gd name="connsiteY33" fmla="*/ 2688703 h 3566032"/>
              <a:gd name="connsiteX34" fmla="*/ 7431136 w 9431808"/>
              <a:gd name="connsiteY34" fmla="*/ 2904727 h 3566032"/>
              <a:gd name="connsiteX35" fmla="*/ 6999088 w 9431808"/>
              <a:gd name="connsiteY35" fmla="*/ 2976735 h 3566032"/>
              <a:gd name="connsiteX36" fmla="*/ 6567040 w 9431808"/>
              <a:gd name="connsiteY36" fmla="*/ 2904727 h 3566032"/>
              <a:gd name="connsiteX37" fmla="*/ 6134992 w 9431808"/>
              <a:gd name="connsiteY37" fmla="*/ 2976735 h 3566032"/>
              <a:gd name="connsiteX38" fmla="*/ 6207000 w 9431808"/>
              <a:gd name="connsiteY38" fmla="*/ 3120751 h 3566032"/>
              <a:gd name="connsiteX39" fmla="*/ 5702944 w 9431808"/>
              <a:gd name="connsiteY39" fmla="*/ 3480791 h 3566032"/>
              <a:gd name="connsiteX40" fmla="*/ 5270896 w 9431808"/>
              <a:gd name="connsiteY40" fmla="*/ 3408783 h 3566032"/>
              <a:gd name="connsiteX41" fmla="*/ 4550816 w 9431808"/>
              <a:gd name="connsiteY41" fmla="*/ 3120751 h 3566032"/>
              <a:gd name="connsiteX42" fmla="*/ 3974752 w 9431808"/>
              <a:gd name="connsiteY42" fmla="*/ 3048743 h 3566032"/>
              <a:gd name="connsiteX43" fmla="*/ 3758728 w 9431808"/>
              <a:gd name="connsiteY43" fmla="*/ 2976735 h 3566032"/>
              <a:gd name="connsiteX44" fmla="*/ 3110656 w 9431808"/>
              <a:gd name="connsiteY44" fmla="*/ 2904727 h 3566032"/>
              <a:gd name="connsiteX45" fmla="*/ 2750616 w 9431808"/>
              <a:gd name="connsiteY45" fmla="*/ 2832719 h 3566032"/>
              <a:gd name="connsiteX46" fmla="*/ 2462584 w 9431808"/>
              <a:gd name="connsiteY46" fmla="*/ 2760711 h 3566032"/>
              <a:gd name="connsiteX47" fmla="*/ 1475041 w 9431808"/>
              <a:gd name="connsiteY47" fmla="*/ 2391564 h 3566032"/>
              <a:gd name="connsiteX48" fmla="*/ 605246 w 9431808"/>
              <a:gd name="connsiteY48" fmla="*/ 1298744 h 3566032"/>
              <a:gd name="connsiteX49" fmla="*/ 446360 w 9431808"/>
              <a:gd name="connsiteY49" fmla="*/ 1032519 h 3566032"/>
              <a:gd name="connsiteX50" fmla="*/ 257328 w 9431808"/>
              <a:gd name="connsiteY50" fmla="*/ 812551 h 3566032"/>
              <a:gd name="connsiteX51" fmla="*/ 101211 w 9431808"/>
              <a:gd name="connsiteY51" fmla="*/ 634132 h 3566032"/>
              <a:gd name="connsiteX52" fmla="*/ 86320 w 9431808"/>
              <a:gd name="connsiteY52" fmla="*/ 312440 h 3566032"/>
              <a:gd name="connsiteX53" fmla="*/ 12001 w 9431808"/>
              <a:gd name="connsiteY53" fmla="*/ 134557 h 3566032"/>
              <a:gd name="connsiteX54" fmla="*/ 14312 w 9431808"/>
              <a:gd name="connsiteY54" fmla="*/ 24407 h 3566032"/>
              <a:gd name="connsiteX55" fmla="*/ 71908 w 9431808"/>
              <a:gd name="connsiteY55" fmla="*/ 0 h 3566032"/>
              <a:gd name="connsiteX0" fmla="*/ 71908 w 9431808"/>
              <a:gd name="connsiteY0" fmla="*/ 0 h 3566032"/>
              <a:gd name="connsiteX1" fmla="*/ 374352 w 9431808"/>
              <a:gd name="connsiteY1" fmla="*/ 168423 h 3566032"/>
              <a:gd name="connsiteX2" fmla="*/ 554508 w 9431808"/>
              <a:gd name="connsiteY2" fmla="*/ 165100 h 3566032"/>
              <a:gd name="connsiteX3" fmla="*/ 833908 w 9431808"/>
              <a:gd name="connsiteY3" fmla="*/ 495300 h 3566032"/>
              <a:gd name="connsiteX4" fmla="*/ 986308 w 9431808"/>
              <a:gd name="connsiteY4" fmla="*/ 469900 h 3566032"/>
              <a:gd name="connsiteX5" fmla="*/ 1697508 w 9431808"/>
              <a:gd name="connsiteY5" fmla="*/ 1016000 h 3566032"/>
              <a:gd name="connsiteX6" fmla="*/ 1837208 w 9431808"/>
              <a:gd name="connsiteY6" fmla="*/ 990600 h 3566032"/>
              <a:gd name="connsiteX7" fmla="*/ 2040408 w 9431808"/>
              <a:gd name="connsiteY7" fmla="*/ 977900 h 3566032"/>
              <a:gd name="connsiteX8" fmla="*/ 2180108 w 9431808"/>
              <a:gd name="connsiteY8" fmla="*/ 812800 h 3566032"/>
              <a:gd name="connsiteX9" fmla="*/ 2154708 w 9431808"/>
              <a:gd name="connsiteY9" fmla="*/ 660400 h 3566032"/>
              <a:gd name="connsiteX10" fmla="*/ 2192808 w 9431808"/>
              <a:gd name="connsiteY10" fmla="*/ 558800 h 3566032"/>
              <a:gd name="connsiteX11" fmla="*/ 2688108 w 9431808"/>
              <a:gd name="connsiteY11" fmla="*/ 266700 h 3566032"/>
              <a:gd name="connsiteX12" fmla="*/ 3005608 w 9431808"/>
              <a:gd name="connsiteY12" fmla="*/ 812800 h 3566032"/>
              <a:gd name="connsiteX13" fmla="*/ 3221508 w 9431808"/>
              <a:gd name="connsiteY13" fmla="*/ 1054100 h 3566032"/>
              <a:gd name="connsiteX14" fmla="*/ 3542703 w 9431808"/>
              <a:gd name="connsiteY14" fmla="*/ 1032520 h 3566032"/>
              <a:gd name="connsiteX15" fmla="*/ 3686719 w 9431808"/>
              <a:gd name="connsiteY15" fmla="*/ 888504 h 3566032"/>
              <a:gd name="connsiteX16" fmla="*/ 4046759 w 9431808"/>
              <a:gd name="connsiteY16" fmla="*/ 888504 h 3566032"/>
              <a:gd name="connsiteX17" fmla="*/ 4334791 w 9431808"/>
              <a:gd name="connsiteY17" fmla="*/ 384448 h 3566032"/>
              <a:gd name="connsiteX18" fmla="*/ 4766839 w 9431808"/>
              <a:gd name="connsiteY18" fmla="*/ 384448 h 3566032"/>
              <a:gd name="connsiteX19" fmla="*/ 5198887 w 9431808"/>
              <a:gd name="connsiteY19" fmla="*/ 312440 h 3566032"/>
              <a:gd name="connsiteX20" fmla="*/ 6206999 w 9431808"/>
              <a:gd name="connsiteY20" fmla="*/ 312440 h 3566032"/>
              <a:gd name="connsiteX21" fmla="*/ 6495031 w 9431808"/>
              <a:gd name="connsiteY21" fmla="*/ 96416 h 3566032"/>
              <a:gd name="connsiteX22" fmla="*/ 6927080 w 9431808"/>
              <a:gd name="connsiteY22" fmla="*/ 672479 h 3566032"/>
              <a:gd name="connsiteX23" fmla="*/ 7431136 w 9431808"/>
              <a:gd name="connsiteY23" fmla="*/ 1032519 h 3566032"/>
              <a:gd name="connsiteX24" fmla="*/ 8151216 w 9431808"/>
              <a:gd name="connsiteY24" fmla="*/ 1104527 h 3566032"/>
              <a:gd name="connsiteX25" fmla="*/ 8439248 w 9431808"/>
              <a:gd name="connsiteY25" fmla="*/ 1392559 h 3566032"/>
              <a:gd name="connsiteX26" fmla="*/ 9431808 w 9431808"/>
              <a:gd name="connsiteY26" fmla="*/ 1752599 h 3566032"/>
              <a:gd name="connsiteX27" fmla="*/ 9431808 w 9431808"/>
              <a:gd name="connsiteY27" fmla="*/ 2976735 h 3566032"/>
              <a:gd name="connsiteX28" fmla="*/ 9159328 w 9431808"/>
              <a:gd name="connsiteY28" fmla="*/ 2976735 h 3566032"/>
              <a:gd name="connsiteX29" fmla="*/ 8871296 w 9431808"/>
              <a:gd name="connsiteY29" fmla="*/ 2976735 h 3566032"/>
              <a:gd name="connsiteX30" fmla="*/ 8655272 w 9431808"/>
              <a:gd name="connsiteY30" fmla="*/ 2904727 h 3566032"/>
              <a:gd name="connsiteX31" fmla="*/ 8223224 w 9431808"/>
              <a:gd name="connsiteY31" fmla="*/ 2760711 h 3566032"/>
              <a:gd name="connsiteX32" fmla="*/ 7791176 w 9431808"/>
              <a:gd name="connsiteY32" fmla="*/ 2688703 h 3566032"/>
              <a:gd name="connsiteX33" fmla="*/ 7575152 w 9431808"/>
              <a:gd name="connsiteY33" fmla="*/ 2688703 h 3566032"/>
              <a:gd name="connsiteX34" fmla="*/ 7431136 w 9431808"/>
              <a:gd name="connsiteY34" fmla="*/ 2904727 h 3566032"/>
              <a:gd name="connsiteX35" fmla="*/ 6999088 w 9431808"/>
              <a:gd name="connsiteY35" fmla="*/ 2976735 h 3566032"/>
              <a:gd name="connsiteX36" fmla="*/ 6495032 w 9431808"/>
              <a:gd name="connsiteY36" fmla="*/ 2904727 h 3566032"/>
              <a:gd name="connsiteX37" fmla="*/ 6134992 w 9431808"/>
              <a:gd name="connsiteY37" fmla="*/ 2976735 h 3566032"/>
              <a:gd name="connsiteX38" fmla="*/ 6207000 w 9431808"/>
              <a:gd name="connsiteY38" fmla="*/ 3120751 h 3566032"/>
              <a:gd name="connsiteX39" fmla="*/ 5702944 w 9431808"/>
              <a:gd name="connsiteY39" fmla="*/ 3480791 h 3566032"/>
              <a:gd name="connsiteX40" fmla="*/ 5270896 w 9431808"/>
              <a:gd name="connsiteY40" fmla="*/ 3408783 h 3566032"/>
              <a:gd name="connsiteX41" fmla="*/ 4550816 w 9431808"/>
              <a:gd name="connsiteY41" fmla="*/ 3120751 h 3566032"/>
              <a:gd name="connsiteX42" fmla="*/ 3974752 w 9431808"/>
              <a:gd name="connsiteY42" fmla="*/ 3048743 h 3566032"/>
              <a:gd name="connsiteX43" fmla="*/ 3758728 w 9431808"/>
              <a:gd name="connsiteY43" fmla="*/ 2976735 h 3566032"/>
              <a:gd name="connsiteX44" fmla="*/ 3110656 w 9431808"/>
              <a:gd name="connsiteY44" fmla="*/ 2904727 h 3566032"/>
              <a:gd name="connsiteX45" fmla="*/ 2750616 w 9431808"/>
              <a:gd name="connsiteY45" fmla="*/ 2832719 h 3566032"/>
              <a:gd name="connsiteX46" fmla="*/ 2462584 w 9431808"/>
              <a:gd name="connsiteY46" fmla="*/ 2760711 h 3566032"/>
              <a:gd name="connsiteX47" fmla="*/ 1475041 w 9431808"/>
              <a:gd name="connsiteY47" fmla="*/ 2391564 h 3566032"/>
              <a:gd name="connsiteX48" fmla="*/ 605246 w 9431808"/>
              <a:gd name="connsiteY48" fmla="*/ 1298744 h 3566032"/>
              <a:gd name="connsiteX49" fmla="*/ 446360 w 9431808"/>
              <a:gd name="connsiteY49" fmla="*/ 1032519 h 3566032"/>
              <a:gd name="connsiteX50" fmla="*/ 257328 w 9431808"/>
              <a:gd name="connsiteY50" fmla="*/ 812551 h 3566032"/>
              <a:gd name="connsiteX51" fmla="*/ 101211 w 9431808"/>
              <a:gd name="connsiteY51" fmla="*/ 634132 h 3566032"/>
              <a:gd name="connsiteX52" fmla="*/ 86320 w 9431808"/>
              <a:gd name="connsiteY52" fmla="*/ 312440 h 3566032"/>
              <a:gd name="connsiteX53" fmla="*/ 12001 w 9431808"/>
              <a:gd name="connsiteY53" fmla="*/ 134557 h 3566032"/>
              <a:gd name="connsiteX54" fmla="*/ 14312 w 9431808"/>
              <a:gd name="connsiteY54" fmla="*/ 24407 h 3566032"/>
              <a:gd name="connsiteX55" fmla="*/ 71908 w 9431808"/>
              <a:gd name="connsiteY55" fmla="*/ 0 h 3566032"/>
              <a:gd name="connsiteX0" fmla="*/ 71908 w 9431808"/>
              <a:gd name="connsiteY0" fmla="*/ 0 h 3566032"/>
              <a:gd name="connsiteX1" fmla="*/ 374352 w 9431808"/>
              <a:gd name="connsiteY1" fmla="*/ 168423 h 3566032"/>
              <a:gd name="connsiteX2" fmla="*/ 554508 w 9431808"/>
              <a:gd name="connsiteY2" fmla="*/ 165100 h 3566032"/>
              <a:gd name="connsiteX3" fmla="*/ 833908 w 9431808"/>
              <a:gd name="connsiteY3" fmla="*/ 495300 h 3566032"/>
              <a:gd name="connsiteX4" fmla="*/ 986308 w 9431808"/>
              <a:gd name="connsiteY4" fmla="*/ 469900 h 3566032"/>
              <a:gd name="connsiteX5" fmla="*/ 1697508 w 9431808"/>
              <a:gd name="connsiteY5" fmla="*/ 1016000 h 3566032"/>
              <a:gd name="connsiteX6" fmla="*/ 1837208 w 9431808"/>
              <a:gd name="connsiteY6" fmla="*/ 990600 h 3566032"/>
              <a:gd name="connsiteX7" fmla="*/ 2040408 w 9431808"/>
              <a:gd name="connsiteY7" fmla="*/ 977900 h 3566032"/>
              <a:gd name="connsiteX8" fmla="*/ 2180108 w 9431808"/>
              <a:gd name="connsiteY8" fmla="*/ 812800 h 3566032"/>
              <a:gd name="connsiteX9" fmla="*/ 2154708 w 9431808"/>
              <a:gd name="connsiteY9" fmla="*/ 660400 h 3566032"/>
              <a:gd name="connsiteX10" fmla="*/ 2192808 w 9431808"/>
              <a:gd name="connsiteY10" fmla="*/ 558800 h 3566032"/>
              <a:gd name="connsiteX11" fmla="*/ 2688108 w 9431808"/>
              <a:gd name="connsiteY11" fmla="*/ 266700 h 3566032"/>
              <a:gd name="connsiteX12" fmla="*/ 3005608 w 9431808"/>
              <a:gd name="connsiteY12" fmla="*/ 812800 h 3566032"/>
              <a:gd name="connsiteX13" fmla="*/ 3221508 w 9431808"/>
              <a:gd name="connsiteY13" fmla="*/ 1054100 h 3566032"/>
              <a:gd name="connsiteX14" fmla="*/ 3542703 w 9431808"/>
              <a:gd name="connsiteY14" fmla="*/ 1032520 h 3566032"/>
              <a:gd name="connsiteX15" fmla="*/ 3686719 w 9431808"/>
              <a:gd name="connsiteY15" fmla="*/ 888504 h 3566032"/>
              <a:gd name="connsiteX16" fmla="*/ 4046759 w 9431808"/>
              <a:gd name="connsiteY16" fmla="*/ 888504 h 3566032"/>
              <a:gd name="connsiteX17" fmla="*/ 4334791 w 9431808"/>
              <a:gd name="connsiteY17" fmla="*/ 384448 h 3566032"/>
              <a:gd name="connsiteX18" fmla="*/ 4766839 w 9431808"/>
              <a:gd name="connsiteY18" fmla="*/ 384448 h 3566032"/>
              <a:gd name="connsiteX19" fmla="*/ 5198887 w 9431808"/>
              <a:gd name="connsiteY19" fmla="*/ 312440 h 3566032"/>
              <a:gd name="connsiteX20" fmla="*/ 6206999 w 9431808"/>
              <a:gd name="connsiteY20" fmla="*/ 312440 h 3566032"/>
              <a:gd name="connsiteX21" fmla="*/ 6495031 w 9431808"/>
              <a:gd name="connsiteY21" fmla="*/ 96416 h 3566032"/>
              <a:gd name="connsiteX22" fmla="*/ 6927080 w 9431808"/>
              <a:gd name="connsiteY22" fmla="*/ 672479 h 3566032"/>
              <a:gd name="connsiteX23" fmla="*/ 7431136 w 9431808"/>
              <a:gd name="connsiteY23" fmla="*/ 1032519 h 3566032"/>
              <a:gd name="connsiteX24" fmla="*/ 8151216 w 9431808"/>
              <a:gd name="connsiteY24" fmla="*/ 1104527 h 3566032"/>
              <a:gd name="connsiteX25" fmla="*/ 8439248 w 9431808"/>
              <a:gd name="connsiteY25" fmla="*/ 1392559 h 3566032"/>
              <a:gd name="connsiteX26" fmla="*/ 9431808 w 9431808"/>
              <a:gd name="connsiteY26" fmla="*/ 1752599 h 3566032"/>
              <a:gd name="connsiteX27" fmla="*/ 9431808 w 9431808"/>
              <a:gd name="connsiteY27" fmla="*/ 2976735 h 3566032"/>
              <a:gd name="connsiteX28" fmla="*/ 9159328 w 9431808"/>
              <a:gd name="connsiteY28" fmla="*/ 2976735 h 3566032"/>
              <a:gd name="connsiteX29" fmla="*/ 8871296 w 9431808"/>
              <a:gd name="connsiteY29" fmla="*/ 2976735 h 3566032"/>
              <a:gd name="connsiteX30" fmla="*/ 8655272 w 9431808"/>
              <a:gd name="connsiteY30" fmla="*/ 2904727 h 3566032"/>
              <a:gd name="connsiteX31" fmla="*/ 8223224 w 9431808"/>
              <a:gd name="connsiteY31" fmla="*/ 2760711 h 3566032"/>
              <a:gd name="connsiteX32" fmla="*/ 7791176 w 9431808"/>
              <a:gd name="connsiteY32" fmla="*/ 2688703 h 3566032"/>
              <a:gd name="connsiteX33" fmla="*/ 7575152 w 9431808"/>
              <a:gd name="connsiteY33" fmla="*/ 2688703 h 3566032"/>
              <a:gd name="connsiteX34" fmla="*/ 7431136 w 9431808"/>
              <a:gd name="connsiteY34" fmla="*/ 2904727 h 3566032"/>
              <a:gd name="connsiteX35" fmla="*/ 6999088 w 9431808"/>
              <a:gd name="connsiteY35" fmla="*/ 2976735 h 3566032"/>
              <a:gd name="connsiteX36" fmla="*/ 6495032 w 9431808"/>
              <a:gd name="connsiteY36" fmla="*/ 2832719 h 3566032"/>
              <a:gd name="connsiteX37" fmla="*/ 6134992 w 9431808"/>
              <a:gd name="connsiteY37" fmla="*/ 2976735 h 3566032"/>
              <a:gd name="connsiteX38" fmla="*/ 6207000 w 9431808"/>
              <a:gd name="connsiteY38" fmla="*/ 3120751 h 3566032"/>
              <a:gd name="connsiteX39" fmla="*/ 5702944 w 9431808"/>
              <a:gd name="connsiteY39" fmla="*/ 3480791 h 3566032"/>
              <a:gd name="connsiteX40" fmla="*/ 5270896 w 9431808"/>
              <a:gd name="connsiteY40" fmla="*/ 3408783 h 3566032"/>
              <a:gd name="connsiteX41" fmla="*/ 4550816 w 9431808"/>
              <a:gd name="connsiteY41" fmla="*/ 3120751 h 3566032"/>
              <a:gd name="connsiteX42" fmla="*/ 3974752 w 9431808"/>
              <a:gd name="connsiteY42" fmla="*/ 3048743 h 3566032"/>
              <a:gd name="connsiteX43" fmla="*/ 3758728 w 9431808"/>
              <a:gd name="connsiteY43" fmla="*/ 2976735 h 3566032"/>
              <a:gd name="connsiteX44" fmla="*/ 3110656 w 9431808"/>
              <a:gd name="connsiteY44" fmla="*/ 2904727 h 3566032"/>
              <a:gd name="connsiteX45" fmla="*/ 2750616 w 9431808"/>
              <a:gd name="connsiteY45" fmla="*/ 2832719 h 3566032"/>
              <a:gd name="connsiteX46" fmla="*/ 2462584 w 9431808"/>
              <a:gd name="connsiteY46" fmla="*/ 2760711 h 3566032"/>
              <a:gd name="connsiteX47" fmla="*/ 1475041 w 9431808"/>
              <a:gd name="connsiteY47" fmla="*/ 2391564 h 3566032"/>
              <a:gd name="connsiteX48" fmla="*/ 605246 w 9431808"/>
              <a:gd name="connsiteY48" fmla="*/ 1298744 h 3566032"/>
              <a:gd name="connsiteX49" fmla="*/ 446360 w 9431808"/>
              <a:gd name="connsiteY49" fmla="*/ 1032519 h 3566032"/>
              <a:gd name="connsiteX50" fmla="*/ 257328 w 9431808"/>
              <a:gd name="connsiteY50" fmla="*/ 812551 h 3566032"/>
              <a:gd name="connsiteX51" fmla="*/ 101211 w 9431808"/>
              <a:gd name="connsiteY51" fmla="*/ 634132 h 3566032"/>
              <a:gd name="connsiteX52" fmla="*/ 86320 w 9431808"/>
              <a:gd name="connsiteY52" fmla="*/ 312440 h 3566032"/>
              <a:gd name="connsiteX53" fmla="*/ 12001 w 9431808"/>
              <a:gd name="connsiteY53" fmla="*/ 134557 h 3566032"/>
              <a:gd name="connsiteX54" fmla="*/ 14312 w 9431808"/>
              <a:gd name="connsiteY54" fmla="*/ 24407 h 3566032"/>
              <a:gd name="connsiteX55" fmla="*/ 71908 w 9431808"/>
              <a:gd name="connsiteY55" fmla="*/ 0 h 3566032"/>
              <a:gd name="connsiteX0" fmla="*/ 71908 w 9431808"/>
              <a:gd name="connsiteY0" fmla="*/ 0 h 3566032"/>
              <a:gd name="connsiteX1" fmla="*/ 374352 w 9431808"/>
              <a:gd name="connsiteY1" fmla="*/ 168423 h 3566032"/>
              <a:gd name="connsiteX2" fmla="*/ 554508 w 9431808"/>
              <a:gd name="connsiteY2" fmla="*/ 165100 h 3566032"/>
              <a:gd name="connsiteX3" fmla="*/ 833908 w 9431808"/>
              <a:gd name="connsiteY3" fmla="*/ 495300 h 3566032"/>
              <a:gd name="connsiteX4" fmla="*/ 986308 w 9431808"/>
              <a:gd name="connsiteY4" fmla="*/ 469900 h 3566032"/>
              <a:gd name="connsiteX5" fmla="*/ 1697508 w 9431808"/>
              <a:gd name="connsiteY5" fmla="*/ 1016000 h 3566032"/>
              <a:gd name="connsiteX6" fmla="*/ 1837208 w 9431808"/>
              <a:gd name="connsiteY6" fmla="*/ 990600 h 3566032"/>
              <a:gd name="connsiteX7" fmla="*/ 2040408 w 9431808"/>
              <a:gd name="connsiteY7" fmla="*/ 977900 h 3566032"/>
              <a:gd name="connsiteX8" fmla="*/ 2180108 w 9431808"/>
              <a:gd name="connsiteY8" fmla="*/ 812800 h 3566032"/>
              <a:gd name="connsiteX9" fmla="*/ 2154708 w 9431808"/>
              <a:gd name="connsiteY9" fmla="*/ 660400 h 3566032"/>
              <a:gd name="connsiteX10" fmla="*/ 2192808 w 9431808"/>
              <a:gd name="connsiteY10" fmla="*/ 558800 h 3566032"/>
              <a:gd name="connsiteX11" fmla="*/ 2688108 w 9431808"/>
              <a:gd name="connsiteY11" fmla="*/ 266700 h 3566032"/>
              <a:gd name="connsiteX12" fmla="*/ 3005608 w 9431808"/>
              <a:gd name="connsiteY12" fmla="*/ 812800 h 3566032"/>
              <a:gd name="connsiteX13" fmla="*/ 3221508 w 9431808"/>
              <a:gd name="connsiteY13" fmla="*/ 1054100 h 3566032"/>
              <a:gd name="connsiteX14" fmla="*/ 3542703 w 9431808"/>
              <a:gd name="connsiteY14" fmla="*/ 1032520 h 3566032"/>
              <a:gd name="connsiteX15" fmla="*/ 3686719 w 9431808"/>
              <a:gd name="connsiteY15" fmla="*/ 888504 h 3566032"/>
              <a:gd name="connsiteX16" fmla="*/ 4046759 w 9431808"/>
              <a:gd name="connsiteY16" fmla="*/ 888504 h 3566032"/>
              <a:gd name="connsiteX17" fmla="*/ 4334791 w 9431808"/>
              <a:gd name="connsiteY17" fmla="*/ 384448 h 3566032"/>
              <a:gd name="connsiteX18" fmla="*/ 4766839 w 9431808"/>
              <a:gd name="connsiteY18" fmla="*/ 384448 h 3566032"/>
              <a:gd name="connsiteX19" fmla="*/ 5198887 w 9431808"/>
              <a:gd name="connsiteY19" fmla="*/ 312440 h 3566032"/>
              <a:gd name="connsiteX20" fmla="*/ 6206999 w 9431808"/>
              <a:gd name="connsiteY20" fmla="*/ 312440 h 3566032"/>
              <a:gd name="connsiteX21" fmla="*/ 6495031 w 9431808"/>
              <a:gd name="connsiteY21" fmla="*/ 96416 h 3566032"/>
              <a:gd name="connsiteX22" fmla="*/ 6927080 w 9431808"/>
              <a:gd name="connsiteY22" fmla="*/ 672479 h 3566032"/>
              <a:gd name="connsiteX23" fmla="*/ 7431136 w 9431808"/>
              <a:gd name="connsiteY23" fmla="*/ 1032519 h 3566032"/>
              <a:gd name="connsiteX24" fmla="*/ 8151216 w 9431808"/>
              <a:gd name="connsiteY24" fmla="*/ 1104527 h 3566032"/>
              <a:gd name="connsiteX25" fmla="*/ 8439248 w 9431808"/>
              <a:gd name="connsiteY25" fmla="*/ 1392559 h 3566032"/>
              <a:gd name="connsiteX26" fmla="*/ 9431808 w 9431808"/>
              <a:gd name="connsiteY26" fmla="*/ 1752599 h 3566032"/>
              <a:gd name="connsiteX27" fmla="*/ 9431808 w 9431808"/>
              <a:gd name="connsiteY27" fmla="*/ 2976735 h 3566032"/>
              <a:gd name="connsiteX28" fmla="*/ 9159328 w 9431808"/>
              <a:gd name="connsiteY28" fmla="*/ 2976735 h 3566032"/>
              <a:gd name="connsiteX29" fmla="*/ 8871296 w 9431808"/>
              <a:gd name="connsiteY29" fmla="*/ 2976735 h 3566032"/>
              <a:gd name="connsiteX30" fmla="*/ 8655272 w 9431808"/>
              <a:gd name="connsiteY30" fmla="*/ 2904727 h 3566032"/>
              <a:gd name="connsiteX31" fmla="*/ 8223224 w 9431808"/>
              <a:gd name="connsiteY31" fmla="*/ 2760711 h 3566032"/>
              <a:gd name="connsiteX32" fmla="*/ 7791176 w 9431808"/>
              <a:gd name="connsiteY32" fmla="*/ 2688703 h 3566032"/>
              <a:gd name="connsiteX33" fmla="*/ 7575152 w 9431808"/>
              <a:gd name="connsiteY33" fmla="*/ 2688703 h 3566032"/>
              <a:gd name="connsiteX34" fmla="*/ 7431136 w 9431808"/>
              <a:gd name="connsiteY34" fmla="*/ 2904727 h 3566032"/>
              <a:gd name="connsiteX35" fmla="*/ 6999088 w 9431808"/>
              <a:gd name="connsiteY35" fmla="*/ 2976735 h 3566032"/>
              <a:gd name="connsiteX36" fmla="*/ 6495032 w 9431808"/>
              <a:gd name="connsiteY36" fmla="*/ 2904727 h 3566032"/>
              <a:gd name="connsiteX37" fmla="*/ 6134992 w 9431808"/>
              <a:gd name="connsiteY37" fmla="*/ 2976735 h 3566032"/>
              <a:gd name="connsiteX38" fmla="*/ 6207000 w 9431808"/>
              <a:gd name="connsiteY38" fmla="*/ 3120751 h 3566032"/>
              <a:gd name="connsiteX39" fmla="*/ 5702944 w 9431808"/>
              <a:gd name="connsiteY39" fmla="*/ 3480791 h 3566032"/>
              <a:gd name="connsiteX40" fmla="*/ 5270896 w 9431808"/>
              <a:gd name="connsiteY40" fmla="*/ 3408783 h 3566032"/>
              <a:gd name="connsiteX41" fmla="*/ 4550816 w 9431808"/>
              <a:gd name="connsiteY41" fmla="*/ 3120751 h 3566032"/>
              <a:gd name="connsiteX42" fmla="*/ 3974752 w 9431808"/>
              <a:gd name="connsiteY42" fmla="*/ 3048743 h 3566032"/>
              <a:gd name="connsiteX43" fmla="*/ 3758728 w 9431808"/>
              <a:gd name="connsiteY43" fmla="*/ 2976735 h 3566032"/>
              <a:gd name="connsiteX44" fmla="*/ 3110656 w 9431808"/>
              <a:gd name="connsiteY44" fmla="*/ 2904727 h 3566032"/>
              <a:gd name="connsiteX45" fmla="*/ 2750616 w 9431808"/>
              <a:gd name="connsiteY45" fmla="*/ 2832719 h 3566032"/>
              <a:gd name="connsiteX46" fmla="*/ 2462584 w 9431808"/>
              <a:gd name="connsiteY46" fmla="*/ 2760711 h 3566032"/>
              <a:gd name="connsiteX47" fmla="*/ 1475041 w 9431808"/>
              <a:gd name="connsiteY47" fmla="*/ 2391564 h 3566032"/>
              <a:gd name="connsiteX48" fmla="*/ 605246 w 9431808"/>
              <a:gd name="connsiteY48" fmla="*/ 1298744 h 3566032"/>
              <a:gd name="connsiteX49" fmla="*/ 446360 w 9431808"/>
              <a:gd name="connsiteY49" fmla="*/ 1032519 h 3566032"/>
              <a:gd name="connsiteX50" fmla="*/ 257328 w 9431808"/>
              <a:gd name="connsiteY50" fmla="*/ 812551 h 3566032"/>
              <a:gd name="connsiteX51" fmla="*/ 101211 w 9431808"/>
              <a:gd name="connsiteY51" fmla="*/ 634132 h 3566032"/>
              <a:gd name="connsiteX52" fmla="*/ 86320 w 9431808"/>
              <a:gd name="connsiteY52" fmla="*/ 312440 h 3566032"/>
              <a:gd name="connsiteX53" fmla="*/ 12001 w 9431808"/>
              <a:gd name="connsiteY53" fmla="*/ 134557 h 3566032"/>
              <a:gd name="connsiteX54" fmla="*/ 14312 w 9431808"/>
              <a:gd name="connsiteY54" fmla="*/ 24407 h 3566032"/>
              <a:gd name="connsiteX55" fmla="*/ 71908 w 9431808"/>
              <a:gd name="connsiteY55" fmla="*/ 0 h 3566032"/>
              <a:gd name="connsiteX0" fmla="*/ 71908 w 9431808"/>
              <a:gd name="connsiteY0" fmla="*/ 0 h 3566032"/>
              <a:gd name="connsiteX1" fmla="*/ 374352 w 9431808"/>
              <a:gd name="connsiteY1" fmla="*/ 168423 h 3566032"/>
              <a:gd name="connsiteX2" fmla="*/ 554508 w 9431808"/>
              <a:gd name="connsiteY2" fmla="*/ 165100 h 3566032"/>
              <a:gd name="connsiteX3" fmla="*/ 833908 w 9431808"/>
              <a:gd name="connsiteY3" fmla="*/ 495300 h 3566032"/>
              <a:gd name="connsiteX4" fmla="*/ 986308 w 9431808"/>
              <a:gd name="connsiteY4" fmla="*/ 469900 h 3566032"/>
              <a:gd name="connsiteX5" fmla="*/ 1697508 w 9431808"/>
              <a:gd name="connsiteY5" fmla="*/ 1016000 h 3566032"/>
              <a:gd name="connsiteX6" fmla="*/ 1837208 w 9431808"/>
              <a:gd name="connsiteY6" fmla="*/ 990600 h 3566032"/>
              <a:gd name="connsiteX7" fmla="*/ 2040408 w 9431808"/>
              <a:gd name="connsiteY7" fmla="*/ 977900 h 3566032"/>
              <a:gd name="connsiteX8" fmla="*/ 2180108 w 9431808"/>
              <a:gd name="connsiteY8" fmla="*/ 812800 h 3566032"/>
              <a:gd name="connsiteX9" fmla="*/ 2154708 w 9431808"/>
              <a:gd name="connsiteY9" fmla="*/ 660400 h 3566032"/>
              <a:gd name="connsiteX10" fmla="*/ 2192808 w 9431808"/>
              <a:gd name="connsiteY10" fmla="*/ 558800 h 3566032"/>
              <a:gd name="connsiteX11" fmla="*/ 2688108 w 9431808"/>
              <a:gd name="connsiteY11" fmla="*/ 266700 h 3566032"/>
              <a:gd name="connsiteX12" fmla="*/ 3005608 w 9431808"/>
              <a:gd name="connsiteY12" fmla="*/ 812800 h 3566032"/>
              <a:gd name="connsiteX13" fmla="*/ 3221508 w 9431808"/>
              <a:gd name="connsiteY13" fmla="*/ 1054100 h 3566032"/>
              <a:gd name="connsiteX14" fmla="*/ 3542703 w 9431808"/>
              <a:gd name="connsiteY14" fmla="*/ 1032520 h 3566032"/>
              <a:gd name="connsiteX15" fmla="*/ 3686719 w 9431808"/>
              <a:gd name="connsiteY15" fmla="*/ 888504 h 3566032"/>
              <a:gd name="connsiteX16" fmla="*/ 4046759 w 9431808"/>
              <a:gd name="connsiteY16" fmla="*/ 888504 h 3566032"/>
              <a:gd name="connsiteX17" fmla="*/ 4334791 w 9431808"/>
              <a:gd name="connsiteY17" fmla="*/ 384448 h 3566032"/>
              <a:gd name="connsiteX18" fmla="*/ 4766839 w 9431808"/>
              <a:gd name="connsiteY18" fmla="*/ 384448 h 3566032"/>
              <a:gd name="connsiteX19" fmla="*/ 5198887 w 9431808"/>
              <a:gd name="connsiteY19" fmla="*/ 312440 h 3566032"/>
              <a:gd name="connsiteX20" fmla="*/ 6206999 w 9431808"/>
              <a:gd name="connsiteY20" fmla="*/ 312440 h 3566032"/>
              <a:gd name="connsiteX21" fmla="*/ 6495031 w 9431808"/>
              <a:gd name="connsiteY21" fmla="*/ 96416 h 3566032"/>
              <a:gd name="connsiteX22" fmla="*/ 6927080 w 9431808"/>
              <a:gd name="connsiteY22" fmla="*/ 672479 h 3566032"/>
              <a:gd name="connsiteX23" fmla="*/ 7431136 w 9431808"/>
              <a:gd name="connsiteY23" fmla="*/ 1032519 h 3566032"/>
              <a:gd name="connsiteX24" fmla="*/ 8151216 w 9431808"/>
              <a:gd name="connsiteY24" fmla="*/ 1104527 h 3566032"/>
              <a:gd name="connsiteX25" fmla="*/ 8439248 w 9431808"/>
              <a:gd name="connsiteY25" fmla="*/ 1392559 h 3566032"/>
              <a:gd name="connsiteX26" fmla="*/ 9431808 w 9431808"/>
              <a:gd name="connsiteY26" fmla="*/ 1752599 h 3566032"/>
              <a:gd name="connsiteX27" fmla="*/ 9431808 w 9431808"/>
              <a:gd name="connsiteY27" fmla="*/ 2976735 h 3566032"/>
              <a:gd name="connsiteX28" fmla="*/ 9159328 w 9431808"/>
              <a:gd name="connsiteY28" fmla="*/ 2976735 h 3566032"/>
              <a:gd name="connsiteX29" fmla="*/ 8871296 w 9431808"/>
              <a:gd name="connsiteY29" fmla="*/ 2976735 h 3566032"/>
              <a:gd name="connsiteX30" fmla="*/ 8655272 w 9431808"/>
              <a:gd name="connsiteY30" fmla="*/ 2904727 h 3566032"/>
              <a:gd name="connsiteX31" fmla="*/ 8223224 w 9431808"/>
              <a:gd name="connsiteY31" fmla="*/ 2760711 h 3566032"/>
              <a:gd name="connsiteX32" fmla="*/ 7791176 w 9431808"/>
              <a:gd name="connsiteY32" fmla="*/ 2688703 h 3566032"/>
              <a:gd name="connsiteX33" fmla="*/ 7575152 w 9431808"/>
              <a:gd name="connsiteY33" fmla="*/ 2688703 h 3566032"/>
              <a:gd name="connsiteX34" fmla="*/ 7431136 w 9431808"/>
              <a:gd name="connsiteY34" fmla="*/ 2904727 h 3566032"/>
              <a:gd name="connsiteX35" fmla="*/ 6999088 w 9431808"/>
              <a:gd name="connsiteY35" fmla="*/ 2976735 h 3566032"/>
              <a:gd name="connsiteX36" fmla="*/ 6495032 w 9431808"/>
              <a:gd name="connsiteY36" fmla="*/ 2904727 h 3566032"/>
              <a:gd name="connsiteX37" fmla="*/ 6134992 w 9431808"/>
              <a:gd name="connsiteY37" fmla="*/ 2976735 h 3566032"/>
              <a:gd name="connsiteX38" fmla="*/ 6207000 w 9431808"/>
              <a:gd name="connsiteY38" fmla="*/ 3120751 h 3566032"/>
              <a:gd name="connsiteX39" fmla="*/ 5702944 w 9431808"/>
              <a:gd name="connsiteY39" fmla="*/ 3480791 h 3566032"/>
              <a:gd name="connsiteX40" fmla="*/ 5270896 w 9431808"/>
              <a:gd name="connsiteY40" fmla="*/ 3408783 h 3566032"/>
              <a:gd name="connsiteX41" fmla="*/ 4550816 w 9431808"/>
              <a:gd name="connsiteY41" fmla="*/ 3120751 h 3566032"/>
              <a:gd name="connsiteX42" fmla="*/ 3974752 w 9431808"/>
              <a:gd name="connsiteY42" fmla="*/ 3048743 h 3566032"/>
              <a:gd name="connsiteX43" fmla="*/ 3758728 w 9431808"/>
              <a:gd name="connsiteY43" fmla="*/ 2976735 h 3566032"/>
              <a:gd name="connsiteX44" fmla="*/ 3110656 w 9431808"/>
              <a:gd name="connsiteY44" fmla="*/ 2904727 h 3566032"/>
              <a:gd name="connsiteX45" fmla="*/ 2750616 w 9431808"/>
              <a:gd name="connsiteY45" fmla="*/ 2832719 h 3566032"/>
              <a:gd name="connsiteX46" fmla="*/ 2462584 w 9431808"/>
              <a:gd name="connsiteY46" fmla="*/ 2760711 h 3566032"/>
              <a:gd name="connsiteX47" fmla="*/ 1475041 w 9431808"/>
              <a:gd name="connsiteY47" fmla="*/ 2391564 h 3566032"/>
              <a:gd name="connsiteX48" fmla="*/ 605246 w 9431808"/>
              <a:gd name="connsiteY48" fmla="*/ 1298744 h 3566032"/>
              <a:gd name="connsiteX49" fmla="*/ 446360 w 9431808"/>
              <a:gd name="connsiteY49" fmla="*/ 1032519 h 3566032"/>
              <a:gd name="connsiteX50" fmla="*/ 257328 w 9431808"/>
              <a:gd name="connsiteY50" fmla="*/ 812551 h 3566032"/>
              <a:gd name="connsiteX51" fmla="*/ 101211 w 9431808"/>
              <a:gd name="connsiteY51" fmla="*/ 634132 h 3566032"/>
              <a:gd name="connsiteX52" fmla="*/ 86320 w 9431808"/>
              <a:gd name="connsiteY52" fmla="*/ 312440 h 3566032"/>
              <a:gd name="connsiteX53" fmla="*/ 12001 w 9431808"/>
              <a:gd name="connsiteY53" fmla="*/ 134557 h 3566032"/>
              <a:gd name="connsiteX54" fmla="*/ 14312 w 9431808"/>
              <a:gd name="connsiteY54" fmla="*/ 24407 h 3566032"/>
              <a:gd name="connsiteX55" fmla="*/ 71908 w 9431808"/>
              <a:gd name="connsiteY55" fmla="*/ 0 h 3566032"/>
              <a:gd name="connsiteX0" fmla="*/ 71908 w 9431808"/>
              <a:gd name="connsiteY0" fmla="*/ 0 h 3566032"/>
              <a:gd name="connsiteX1" fmla="*/ 374352 w 9431808"/>
              <a:gd name="connsiteY1" fmla="*/ 168423 h 3566032"/>
              <a:gd name="connsiteX2" fmla="*/ 554508 w 9431808"/>
              <a:gd name="connsiteY2" fmla="*/ 165100 h 3566032"/>
              <a:gd name="connsiteX3" fmla="*/ 833908 w 9431808"/>
              <a:gd name="connsiteY3" fmla="*/ 495300 h 3566032"/>
              <a:gd name="connsiteX4" fmla="*/ 986308 w 9431808"/>
              <a:gd name="connsiteY4" fmla="*/ 469900 h 3566032"/>
              <a:gd name="connsiteX5" fmla="*/ 1697508 w 9431808"/>
              <a:gd name="connsiteY5" fmla="*/ 1016000 h 3566032"/>
              <a:gd name="connsiteX6" fmla="*/ 1837208 w 9431808"/>
              <a:gd name="connsiteY6" fmla="*/ 990600 h 3566032"/>
              <a:gd name="connsiteX7" fmla="*/ 2040408 w 9431808"/>
              <a:gd name="connsiteY7" fmla="*/ 977900 h 3566032"/>
              <a:gd name="connsiteX8" fmla="*/ 2180108 w 9431808"/>
              <a:gd name="connsiteY8" fmla="*/ 812800 h 3566032"/>
              <a:gd name="connsiteX9" fmla="*/ 2154708 w 9431808"/>
              <a:gd name="connsiteY9" fmla="*/ 660400 h 3566032"/>
              <a:gd name="connsiteX10" fmla="*/ 2192808 w 9431808"/>
              <a:gd name="connsiteY10" fmla="*/ 558800 h 3566032"/>
              <a:gd name="connsiteX11" fmla="*/ 2688108 w 9431808"/>
              <a:gd name="connsiteY11" fmla="*/ 266700 h 3566032"/>
              <a:gd name="connsiteX12" fmla="*/ 3005608 w 9431808"/>
              <a:gd name="connsiteY12" fmla="*/ 812800 h 3566032"/>
              <a:gd name="connsiteX13" fmla="*/ 3221508 w 9431808"/>
              <a:gd name="connsiteY13" fmla="*/ 1054100 h 3566032"/>
              <a:gd name="connsiteX14" fmla="*/ 3542703 w 9431808"/>
              <a:gd name="connsiteY14" fmla="*/ 1032520 h 3566032"/>
              <a:gd name="connsiteX15" fmla="*/ 3686719 w 9431808"/>
              <a:gd name="connsiteY15" fmla="*/ 888504 h 3566032"/>
              <a:gd name="connsiteX16" fmla="*/ 4046759 w 9431808"/>
              <a:gd name="connsiteY16" fmla="*/ 888504 h 3566032"/>
              <a:gd name="connsiteX17" fmla="*/ 4334791 w 9431808"/>
              <a:gd name="connsiteY17" fmla="*/ 384448 h 3566032"/>
              <a:gd name="connsiteX18" fmla="*/ 4766839 w 9431808"/>
              <a:gd name="connsiteY18" fmla="*/ 384448 h 3566032"/>
              <a:gd name="connsiteX19" fmla="*/ 5198887 w 9431808"/>
              <a:gd name="connsiteY19" fmla="*/ 312440 h 3566032"/>
              <a:gd name="connsiteX20" fmla="*/ 6206999 w 9431808"/>
              <a:gd name="connsiteY20" fmla="*/ 312440 h 3566032"/>
              <a:gd name="connsiteX21" fmla="*/ 6495031 w 9431808"/>
              <a:gd name="connsiteY21" fmla="*/ 96416 h 3566032"/>
              <a:gd name="connsiteX22" fmla="*/ 6927080 w 9431808"/>
              <a:gd name="connsiteY22" fmla="*/ 672479 h 3566032"/>
              <a:gd name="connsiteX23" fmla="*/ 7431136 w 9431808"/>
              <a:gd name="connsiteY23" fmla="*/ 1032519 h 3566032"/>
              <a:gd name="connsiteX24" fmla="*/ 8151216 w 9431808"/>
              <a:gd name="connsiteY24" fmla="*/ 1104527 h 3566032"/>
              <a:gd name="connsiteX25" fmla="*/ 8439248 w 9431808"/>
              <a:gd name="connsiteY25" fmla="*/ 1392559 h 3566032"/>
              <a:gd name="connsiteX26" fmla="*/ 9431808 w 9431808"/>
              <a:gd name="connsiteY26" fmla="*/ 1752599 h 3566032"/>
              <a:gd name="connsiteX27" fmla="*/ 9431808 w 9431808"/>
              <a:gd name="connsiteY27" fmla="*/ 2976735 h 3566032"/>
              <a:gd name="connsiteX28" fmla="*/ 9159328 w 9431808"/>
              <a:gd name="connsiteY28" fmla="*/ 2976735 h 3566032"/>
              <a:gd name="connsiteX29" fmla="*/ 8871296 w 9431808"/>
              <a:gd name="connsiteY29" fmla="*/ 2976735 h 3566032"/>
              <a:gd name="connsiteX30" fmla="*/ 8655272 w 9431808"/>
              <a:gd name="connsiteY30" fmla="*/ 2904727 h 3566032"/>
              <a:gd name="connsiteX31" fmla="*/ 8223224 w 9431808"/>
              <a:gd name="connsiteY31" fmla="*/ 2760711 h 3566032"/>
              <a:gd name="connsiteX32" fmla="*/ 7791176 w 9431808"/>
              <a:gd name="connsiteY32" fmla="*/ 2688703 h 3566032"/>
              <a:gd name="connsiteX33" fmla="*/ 7575152 w 9431808"/>
              <a:gd name="connsiteY33" fmla="*/ 2688703 h 3566032"/>
              <a:gd name="connsiteX34" fmla="*/ 7431136 w 9431808"/>
              <a:gd name="connsiteY34" fmla="*/ 2904727 h 3566032"/>
              <a:gd name="connsiteX35" fmla="*/ 6999088 w 9431808"/>
              <a:gd name="connsiteY35" fmla="*/ 2976735 h 3566032"/>
              <a:gd name="connsiteX36" fmla="*/ 6495032 w 9431808"/>
              <a:gd name="connsiteY36" fmla="*/ 2904727 h 3566032"/>
              <a:gd name="connsiteX37" fmla="*/ 6134992 w 9431808"/>
              <a:gd name="connsiteY37" fmla="*/ 2976735 h 3566032"/>
              <a:gd name="connsiteX38" fmla="*/ 6207000 w 9431808"/>
              <a:gd name="connsiteY38" fmla="*/ 3120751 h 3566032"/>
              <a:gd name="connsiteX39" fmla="*/ 5702944 w 9431808"/>
              <a:gd name="connsiteY39" fmla="*/ 3480791 h 3566032"/>
              <a:gd name="connsiteX40" fmla="*/ 5270896 w 9431808"/>
              <a:gd name="connsiteY40" fmla="*/ 3408783 h 3566032"/>
              <a:gd name="connsiteX41" fmla="*/ 4550816 w 9431808"/>
              <a:gd name="connsiteY41" fmla="*/ 3120751 h 3566032"/>
              <a:gd name="connsiteX42" fmla="*/ 3974752 w 9431808"/>
              <a:gd name="connsiteY42" fmla="*/ 3048743 h 3566032"/>
              <a:gd name="connsiteX43" fmla="*/ 3758728 w 9431808"/>
              <a:gd name="connsiteY43" fmla="*/ 2976735 h 3566032"/>
              <a:gd name="connsiteX44" fmla="*/ 3110656 w 9431808"/>
              <a:gd name="connsiteY44" fmla="*/ 2904727 h 3566032"/>
              <a:gd name="connsiteX45" fmla="*/ 2750616 w 9431808"/>
              <a:gd name="connsiteY45" fmla="*/ 2832719 h 3566032"/>
              <a:gd name="connsiteX46" fmla="*/ 2462584 w 9431808"/>
              <a:gd name="connsiteY46" fmla="*/ 2760711 h 3566032"/>
              <a:gd name="connsiteX47" fmla="*/ 1475041 w 9431808"/>
              <a:gd name="connsiteY47" fmla="*/ 2391564 h 3566032"/>
              <a:gd name="connsiteX48" fmla="*/ 605246 w 9431808"/>
              <a:gd name="connsiteY48" fmla="*/ 1298744 h 3566032"/>
              <a:gd name="connsiteX49" fmla="*/ 446360 w 9431808"/>
              <a:gd name="connsiteY49" fmla="*/ 1032519 h 3566032"/>
              <a:gd name="connsiteX50" fmla="*/ 257328 w 9431808"/>
              <a:gd name="connsiteY50" fmla="*/ 812551 h 3566032"/>
              <a:gd name="connsiteX51" fmla="*/ 101211 w 9431808"/>
              <a:gd name="connsiteY51" fmla="*/ 634132 h 3566032"/>
              <a:gd name="connsiteX52" fmla="*/ 86320 w 9431808"/>
              <a:gd name="connsiteY52" fmla="*/ 312440 h 3566032"/>
              <a:gd name="connsiteX53" fmla="*/ 12001 w 9431808"/>
              <a:gd name="connsiteY53" fmla="*/ 134557 h 3566032"/>
              <a:gd name="connsiteX54" fmla="*/ 14312 w 9431808"/>
              <a:gd name="connsiteY54" fmla="*/ 24407 h 3566032"/>
              <a:gd name="connsiteX55" fmla="*/ 71908 w 9431808"/>
              <a:gd name="connsiteY55" fmla="*/ 0 h 3566032"/>
              <a:gd name="connsiteX0" fmla="*/ 71908 w 9431808"/>
              <a:gd name="connsiteY0" fmla="*/ 0 h 3566032"/>
              <a:gd name="connsiteX1" fmla="*/ 374352 w 9431808"/>
              <a:gd name="connsiteY1" fmla="*/ 168423 h 3566032"/>
              <a:gd name="connsiteX2" fmla="*/ 554508 w 9431808"/>
              <a:gd name="connsiteY2" fmla="*/ 165100 h 3566032"/>
              <a:gd name="connsiteX3" fmla="*/ 833908 w 9431808"/>
              <a:gd name="connsiteY3" fmla="*/ 495300 h 3566032"/>
              <a:gd name="connsiteX4" fmla="*/ 986308 w 9431808"/>
              <a:gd name="connsiteY4" fmla="*/ 469900 h 3566032"/>
              <a:gd name="connsiteX5" fmla="*/ 1697508 w 9431808"/>
              <a:gd name="connsiteY5" fmla="*/ 1016000 h 3566032"/>
              <a:gd name="connsiteX6" fmla="*/ 1837208 w 9431808"/>
              <a:gd name="connsiteY6" fmla="*/ 990600 h 3566032"/>
              <a:gd name="connsiteX7" fmla="*/ 2040408 w 9431808"/>
              <a:gd name="connsiteY7" fmla="*/ 977900 h 3566032"/>
              <a:gd name="connsiteX8" fmla="*/ 2180108 w 9431808"/>
              <a:gd name="connsiteY8" fmla="*/ 812800 h 3566032"/>
              <a:gd name="connsiteX9" fmla="*/ 2154708 w 9431808"/>
              <a:gd name="connsiteY9" fmla="*/ 660400 h 3566032"/>
              <a:gd name="connsiteX10" fmla="*/ 2192808 w 9431808"/>
              <a:gd name="connsiteY10" fmla="*/ 558800 h 3566032"/>
              <a:gd name="connsiteX11" fmla="*/ 2688108 w 9431808"/>
              <a:gd name="connsiteY11" fmla="*/ 266700 h 3566032"/>
              <a:gd name="connsiteX12" fmla="*/ 3005608 w 9431808"/>
              <a:gd name="connsiteY12" fmla="*/ 812800 h 3566032"/>
              <a:gd name="connsiteX13" fmla="*/ 3221508 w 9431808"/>
              <a:gd name="connsiteY13" fmla="*/ 1054100 h 3566032"/>
              <a:gd name="connsiteX14" fmla="*/ 3542703 w 9431808"/>
              <a:gd name="connsiteY14" fmla="*/ 1032520 h 3566032"/>
              <a:gd name="connsiteX15" fmla="*/ 3686719 w 9431808"/>
              <a:gd name="connsiteY15" fmla="*/ 888504 h 3566032"/>
              <a:gd name="connsiteX16" fmla="*/ 4046759 w 9431808"/>
              <a:gd name="connsiteY16" fmla="*/ 888504 h 3566032"/>
              <a:gd name="connsiteX17" fmla="*/ 4334791 w 9431808"/>
              <a:gd name="connsiteY17" fmla="*/ 384448 h 3566032"/>
              <a:gd name="connsiteX18" fmla="*/ 4766839 w 9431808"/>
              <a:gd name="connsiteY18" fmla="*/ 384448 h 3566032"/>
              <a:gd name="connsiteX19" fmla="*/ 5198887 w 9431808"/>
              <a:gd name="connsiteY19" fmla="*/ 312440 h 3566032"/>
              <a:gd name="connsiteX20" fmla="*/ 6206999 w 9431808"/>
              <a:gd name="connsiteY20" fmla="*/ 312440 h 3566032"/>
              <a:gd name="connsiteX21" fmla="*/ 6495031 w 9431808"/>
              <a:gd name="connsiteY21" fmla="*/ 96416 h 3566032"/>
              <a:gd name="connsiteX22" fmla="*/ 6927080 w 9431808"/>
              <a:gd name="connsiteY22" fmla="*/ 672479 h 3566032"/>
              <a:gd name="connsiteX23" fmla="*/ 7431136 w 9431808"/>
              <a:gd name="connsiteY23" fmla="*/ 1032519 h 3566032"/>
              <a:gd name="connsiteX24" fmla="*/ 8151216 w 9431808"/>
              <a:gd name="connsiteY24" fmla="*/ 1104527 h 3566032"/>
              <a:gd name="connsiteX25" fmla="*/ 8439248 w 9431808"/>
              <a:gd name="connsiteY25" fmla="*/ 1392559 h 3566032"/>
              <a:gd name="connsiteX26" fmla="*/ 9431808 w 9431808"/>
              <a:gd name="connsiteY26" fmla="*/ 1752599 h 3566032"/>
              <a:gd name="connsiteX27" fmla="*/ 9431808 w 9431808"/>
              <a:gd name="connsiteY27" fmla="*/ 2976735 h 3566032"/>
              <a:gd name="connsiteX28" fmla="*/ 9159328 w 9431808"/>
              <a:gd name="connsiteY28" fmla="*/ 2976735 h 3566032"/>
              <a:gd name="connsiteX29" fmla="*/ 8871296 w 9431808"/>
              <a:gd name="connsiteY29" fmla="*/ 2976735 h 3566032"/>
              <a:gd name="connsiteX30" fmla="*/ 8655272 w 9431808"/>
              <a:gd name="connsiteY30" fmla="*/ 2904727 h 3566032"/>
              <a:gd name="connsiteX31" fmla="*/ 8223224 w 9431808"/>
              <a:gd name="connsiteY31" fmla="*/ 2760711 h 3566032"/>
              <a:gd name="connsiteX32" fmla="*/ 7791176 w 9431808"/>
              <a:gd name="connsiteY32" fmla="*/ 2688703 h 3566032"/>
              <a:gd name="connsiteX33" fmla="*/ 7575152 w 9431808"/>
              <a:gd name="connsiteY33" fmla="*/ 2688703 h 3566032"/>
              <a:gd name="connsiteX34" fmla="*/ 7431136 w 9431808"/>
              <a:gd name="connsiteY34" fmla="*/ 2904727 h 3566032"/>
              <a:gd name="connsiteX35" fmla="*/ 6999088 w 9431808"/>
              <a:gd name="connsiteY35" fmla="*/ 2976735 h 3566032"/>
              <a:gd name="connsiteX36" fmla="*/ 6495032 w 9431808"/>
              <a:gd name="connsiteY36" fmla="*/ 2904727 h 3566032"/>
              <a:gd name="connsiteX37" fmla="*/ 6134992 w 9431808"/>
              <a:gd name="connsiteY37" fmla="*/ 2976735 h 3566032"/>
              <a:gd name="connsiteX38" fmla="*/ 6207000 w 9431808"/>
              <a:gd name="connsiteY38" fmla="*/ 3120751 h 3566032"/>
              <a:gd name="connsiteX39" fmla="*/ 5702944 w 9431808"/>
              <a:gd name="connsiteY39" fmla="*/ 3480791 h 3566032"/>
              <a:gd name="connsiteX40" fmla="*/ 5270896 w 9431808"/>
              <a:gd name="connsiteY40" fmla="*/ 3408783 h 3566032"/>
              <a:gd name="connsiteX41" fmla="*/ 4550816 w 9431808"/>
              <a:gd name="connsiteY41" fmla="*/ 3120751 h 3566032"/>
              <a:gd name="connsiteX42" fmla="*/ 3974752 w 9431808"/>
              <a:gd name="connsiteY42" fmla="*/ 3048743 h 3566032"/>
              <a:gd name="connsiteX43" fmla="*/ 3758728 w 9431808"/>
              <a:gd name="connsiteY43" fmla="*/ 2976735 h 3566032"/>
              <a:gd name="connsiteX44" fmla="*/ 3110656 w 9431808"/>
              <a:gd name="connsiteY44" fmla="*/ 2904727 h 3566032"/>
              <a:gd name="connsiteX45" fmla="*/ 2750616 w 9431808"/>
              <a:gd name="connsiteY45" fmla="*/ 2832719 h 3566032"/>
              <a:gd name="connsiteX46" fmla="*/ 2462584 w 9431808"/>
              <a:gd name="connsiteY46" fmla="*/ 2760711 h 3566032"/>
              <a:gd name="connsiteX47" fmla="*/ 1475041 w 9431808"/>
              <a:gd name="connsiteY47" fmla="*/ 2391564 h 3566032"/>
              <a:gd name="connsiteX48" fmla="*/ 605246 w 9431808"/>
              <a:gd name="connsiteY48" fmla="*/ 1298744 h 3566032"/>
              <a:gd name="connsiteX49" fmla="*/ 446360 w 9431808"/>
              <a:gd name="connsiteY49" fmla="*/ 1032519 h 3566032"/>
              <a:gd name="connsiteX50" fmla="*/ 257328 w 9431808"/>
              <a:gd name="connsiteY50" fmla="*/ 812551 h 3566032"/>
              <a:gd name="connsiteX51" fmla="*/ 101211 w 9431808"/>
              <a:gd name="connsiteY51" fmla="*/ 634132 h 3566032"/>
              <a:gd name="connsiteX52" fmla="*/ 86320 w 9431808"/>
              <a:gd name="connsiteY52" fmla="*/ 312440 h 3566032"/>
              <a:gd name="connsiteX53" fmla="*/ 12001 w 9431808"/>
              <a:gd name="connsiteY53" fmla="*/ 134557 h 3566032"/>
              <a:gd name="connsiteX54" fmla="*/ 14312 w 9431808"/>
              <a:gd name="connsiteY54" fmla="*/ 24407 h 3566032"/>
              <a:gd name="connsiteX55" fmla="*/ 71908 w 9431808"/>
              <a:gd name="connsiteY55" fmla="*/ 0 h 35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431808" h="3566032">
                <a:moveTo>
                  <a:pt x="71908" y="0"/>
                </a:moveTo>
                <a:cubicBezTo>
                  <a:pt x="212030" y="44309"/>
                  <a:pt x="293919" y="140906"/>
                  <a:pt x="374352" y="168423"/>
                </a:cubicBezTo>
                <a:cubicBezTo>
                  <a:pt x="454785" y="195940"/>
                  <a:pt x="477915" y="110621"/>
                  <a:pt x="554508" y="165100"/>
                </a:cubicBezTo>
                <a:cubicBezTo>
                  <a:pt x="631101" y="219579"/>
                  <a:pt x="761941" y="444500"/>
                  <a:pt x="833908" y="495300"/>
                </a:cubicBezTo>
                <a:cubicBezTo>
                  <a:pt x="905875" y="546100"/>
                  <a:pt x="842375" y="383117"/>
                  <a:pt x="986308" y="469900"/>
                </a:cubicBezTo>
                <a:cubicBezTo>
                  <a:pt x="1130241" y="556683"/>
                  <a:pt x="1555691" y="929217"/>
                  <a:pt x="1697508" y="1016000"/>
                </a:cubicBezTo>
                <a:cubicBezTo>
                  <a:pt x="1839325" y="1102783"/>
                  <a:pt x="1780058" y="996950"/>
                  <a:pt x="1837208" y="990600"/>
                </a:cubicBezTo>
                <a:cubicBezTo>
                  <a:pt x="1894358" y="984250"/>
                  <a:pt x="1983258" y="1007533"/>
                  <a:pt x="2040408" y="977900"/>
                </a:cubicBezTo>
                <a:cubicBezTo>
                  <a:pt x="2097558" y="948267"/>
                  <a:pt x="2161058" y="865717"/>
                  <a:pt x="2180108" y="812800"/>
                </a:cubicBezTo>
                <a:cubicBezTo>
                  <a:pt x="2199158" y="759883"/>
                  <a:pt x="2152591" y="702733"/>
                  <a:pt x="2154708" y="660400"/>
                </a:cubicBezTo>
                <a:cubicBezTo>
                  <a:pt x="2156825" y="618067"/>
                  <a:pt x="2103908" y="624417"/>
                  <a:pt x="2192808" y="558800"/>
                </a:cubicBezTo>
                <a:cubicBezTo>
                  <a:pt x="2281708" y="493183"/>
                  <a:pt x="2552641" y="224367"/>
                  <a:pt x="2688108" y="266700"/>
                </a:cubicBezTo>
                <a:cubicBezTo>
                  <a:pt x="2823575" y="309033"/>
                  <a:pt x="2916708" y="681567"/>
                  <a:pt x="3005608" y="812800"/>
                </a:cubicBezTo>
                <a:cubicBezTo>
                  <a:pt x="3094508" y="944033"/>
                  <a:pt x="3131992" y="1017480"/>
                  <a:pt x="3221508" y="1054100"/>
                </a:cubicBezTo>
                <a:cubicBezTo>
                  <a:pt x="3311024" y="1090720"/>
                  <a:pt x="3465168" y="1060119"/>
                  <a:pt x="3542703" y="1032520"/>
                </a:cubicBezTo>
                <a:cubicBezTo>
                  <a:pt x="3620238" y="1004921"/>
                  <a:pt x="3534935" y="910307"/>
                  <a:pt x="3686719" y="888504"/>
                </a:cubicBezTo>
                <a:lnTo>
                  <a:pt x="4046759" y="888504"/>
                </a:lnTo>
                <a:cubicBezTo>
                  <a:pt x="4180890" y="890703"/>
                  <a:pt x="4215724" y="445695"/>
                  <a:pt x="4334791" y="384448"/>
                </a:cubicBezTo>
                <a:cubicBezTo>
                  <a:pt x="4444899" y="308331"/>
                  <a:pt x="4602314" y="356997"/>
                  <a:pt x="4766839" y="384448"/>
                </a:cubicBezTo>
                <a:cubicBezTo>
                  <a:pt x="4894558" y="390223"/>
                  <a:pt x="5068022" y="284989"/>
                  <a:pt x="5198887" y="312440"/>
                </a:cubicBezTo>
                <a:cubicBezTo>
                  <a:pt x="5438748" y="330915"/>
                  <a:pt x="6028906" y="315280"/>
                  <a:pt x="6206999" y="312440"/>
                </a:cubicBezTo>
                <a:cubicBezTo>
                  <a:pt x="6462636" y="149010"/>
                  <a:pt x="6305792" y="218864"/>
                  <a:pt x="6495031" y="96416"/>
                </a:cubicBezTo>
                <a:cubicBezTo>
                  <a:pt x="6598582" y="116309"/>
                  <a:pt x="6483031" y="36408"/>
                  <a:pt x="6927080" y="672479"/>
                </a:cubicBezTo>
                <a:cubicBezTo>
                  <a:pt x="7031310" y="810926"/>
                  <a:pt x="7379547" y="942019"/>
                  <a:pt x="7431136" y="1032519"/>
                </a:cubicBezTo>
                <a:cubicBezTo>
                  <a:pt x="7791780" y="1062628"/>
                  <a:pt x="7942560" y="1019662"/>
                  <a:pt x="8151216" y="1104527"/>
                </a:cubicBezTo>
                <a:cubicBezTo>
                  <a:pt x="8302628" y="1137757"/>
                  <a:pt x="8225816" y="1284547"/>
                  <a:pt x="8439248" y="1392559"/>
                </a:cubicBezTo>
                <a:cubicBezTo>
                  <a:pt x="8652680" y="1500571"/>
                  <a:pt x="9249775" y="1461793"/>
                  <a:pt x="9431808" y="1752599"/>
                </a:cubicBezTo>
                <a:cubicBezTo>
                  <a:pt x="9404586" y="2429539"/>
                  <a:pt x="9426422" y="2582167"/>
                  <a:pt x="9431808" y="2976735"/>
                </a:cubicBezTo>
                <a:cubicBezTo>
                  <a:pt x="9400058" y="3186285"/>
                  <a:pt x="9231605" y="2960496"/>
                  <a:pt x="9159328" y="2976735"/>
                </a:cubicBezTo>
                <a:cubicBezTo>
                  <a:pt x="9057728" y="2980146"/>
                  <a:pt x="8986609" y="2948495"/>
                  <a:pt x="8871296" y="2976735"/>
                </a:cubicBezTo>
                <a:cubicBezTo>
                  <a:pt x="8789709" y="2982262"/>
                  <a:pt x="8751655" y="2901188"/>
                  <a:pt x="8655272" y="2904727"/>
                </a:cubicBezTo>
                <a:cubicBezTo>
                  <a:pt x="8558191" y="2876388"/>
                  <a:pt x="8374913" y="2792602"/>
                  <a:pt x="8223224" y="2760711"/>
                </a:cubicBezTo>
                <a:cubicBezTo>
                  <a:pt x="8083830" y="2729556"/>
                  <a:pt x="7934605" y="2743199"/>
                  <a:pt x="7791176" y="2688703"/>
                </a:cubicBezTo>
                <a:cubicBezTo>
                  <a:pt x="7649707" y="2666734"/>
                  <a:pt x="7655329" y="2701606"/>
                  <a:pt x="7575152" y="2688703"/>
                </a:cubicBezTo>
                <a:cubicBezTo>
                  <a:pt x="7499341" y="2704135"/>
                  <a:pt x="7581585" y="2854907"/>
                  <a:pt x="7431136" y="2904727"/>
                </a:cubicBezTo>
                <a:cubicBezTo>
                  <a:pt x="7351112" y="2960376"/>
                  <a:pt x="7165495" y="2899791"/>
                  <a:pt x="6999088" y="2976735"/>
                </a:cubicBezTo>
                <a:cubicBezTo>
                  <a:pt x="6894383" y="2998497"/>
                  <a:pt x="6613163" y="2914057"/>
                  <a:pt x="6495032" y="2904727"/>
                </a:cubicBezTo>
                <a:cubicBezTo>
                  <a:pt x="6434204" y="2915388"/>
                  <a:pt x="6266859" y="2922238"/>
                  <a:pt x="6134992" y="2976735"/>
                </a:cubicBezTo>
                <a:cubicBezTo>
                  <a:pt x="6165230" y="3054298"/>
                  <a:pt x="6187302" y="2981569"/>
                  <a:pt x="6207000" y="3120751"/>
                </a:cubicBezTo>
                <a:cubicBezTo>
                  <a:pt x="6134992" y="3204760"/>
                  <a:pt x="5842468" y="3435175"/>
                  <a:pt x="5702944" y="3480791"/>
                </a:cubicBezTo>
                <a:cubicBezTo>
                  <a:pt x="5544008" y="3566032"/>
                  <a:pt x="5477251" y="3444155"/>
                  <a:pt x="5270896" y="3408783"/>
                </a:cubicBezTo>
                <a:cubicBezTo>
                  <a:pt x="5089785" y="3286976"/>
                  <a:pt x="4622001" y="3039491"/>
                  <a:pt x="4550816" y="3120751"/>
                </a:cubicBezTo>
                <a:cubicBezTo>
                  <a:pt x="4403985" y="3115654"/>
                  <a:pt x="4036005" y="3066608"/>
                  <a:pt x="3974752" y="3048743"/>
                </a:cubicBezTo>
                <a:cubicBezTo>
                  <a:pt x="3839034" y="3033520"/>
                  <a:pt x="3826861" y="2985762"/>
                  <a:pt x="3758728" y="2976735"/>
                </a:cubicBezTo>
                <a:cubicBezTo>
                  <a:pt x="3645423" y="2965336"/>
                  <a:pt x="3187433" y="2931076"/>
                  <a:pt x="3110656" y="2904727"/>
                </a:cubicBezTo>
                <a:cubicBezTo>
                  <a:pt x="3020945" y="2838751"/>
                  <a:pt x="2895205" y="2848141"/>
                  <a:pt x="2750616" y="2832719"/>
                </a:cubicBezTo>
                <a:cubicBezTo>
                  <a:pt x="2654946" y="2823020"/>
                  <a:pt x="2526756" y="2759444"/>
                  <a:pt x="2462584" y="2760711"/>
                </a:cubicBezTo>
                <a:cubicBezTo>
                  <a:pt x="2249988" y="2687185"/>
                  <a:pt x="1654807" y="2477508"/>
                  <a:pt x="1475041" y="2391564"/>
                </a:cubicBezTo>
                <a:cubicBezTo>
                  <a:pt x="1165485" y="2147903"/>
                  <a:pt x="664749" y="1379711"/>
                  <a:pt x="605246" y="1298744"/>
                </a:cubicBezTo>
                <a:cubicBezTo>
                  <a:pt x="432031" y="1076463"/>
                  <a:pt x="493452" y="1077926"/>
                  <a:pt x="446360" y="1032519"/>
                </a:cubicBezTo>
                <a:cubicBezTo>
                  <a:pt x="388374" y="951487"/>
                  <a:pt x="315543" y="865213"/>
                  <a:pt x="257328" y="812551"/>
                </a:cubicBezTo>
                <a:cubicBezTo>
                  <a:pt x="199803" y="746153"/>
                  <a:pt x="213722" y="753488"/>
                  <a:pt x="101211" y="634132"/>
                </a:cubicBezTo>
                <a:cubicBezTo>
                  <a:pt x="65527" y="556817"/>
                  <a:pt x="112804" y="414061"/>
                  <a:pt x="86320" y="312440"/>
                </a:cubicBezTo>
                <a:cubicBezTo>
                  <a:pt x="71452" y="229178"/>
                  <a:pt x="24002" y="182562"/>
                  <a:pt x="12001" y="134557"/>
                </a:cubicBezTo>
                <a:cubicBezTo>
                  <a:pt x="0" y="86552"/>
                  <a:pt x="25928" y="42765"/>
                  <a:pt x="14312" y="24407"/>
                </a:cubicBezTo>
                <a:cubicBezTo>
                  <a:pt x="33511" y="16271"/>
                  <a:pt x="50398" y="11234"/>
                  <a:pt x="71908" y="0"/>
                </a:cubicBezTo>
                <a:close/>
              </a:path>
            </a:pathLst>
          </a:custGeom>
          <a:solidFill>
            <a:schemeClr val="accent6">
              <a:lumMod val="50000"/>
              <a:alpha val="70000"/>
            </a:schemeClr>
          </a:solidFill>
          <a:ln w="76200">
            <a:solidFill>
              <a:schemeClr val="accent6">
                <a:lumMod val="50000"/>
                <a:alpha val="8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id-ID"/>
          </a:p>
        </p:txBody>
      </p:sp>
      <p:sp>
        <p:nvSpPr>
          <p:cNvPr id="6" name="Freeform 5"/>
          <p:cNvSpPr/>
          <p:nvPr/>
        </p:nvSpPr>
        <p:spPr>
          <a:xfrm>
            <a:off x="647700" y="1693863"/>
            <a:ext cx="8245475" cy="3103562"/>
          </a:xfrm>
          <a:custGeom>
            <a:avLst/>
            <a:gdLst>
              <a:gd name="connsiteX0" fmla="*/ 0 w 3441700"/>
              <a:gd name="connsiteY0" fmla="*/ 0 h 1102783"/>
              <a:gd name="connsiteX1" fmla="*/ 254000 w 3441700"/>
              <a:gd name="connsiteY1" fmla="*/ 177800 h 1102783"/>
              <a:gd name="connsiteX2" fmla="*/ 482600 w 3441700"/>
              <a:gd name="connsiteY2" fmla="*/ 165100 h 1102783"/>
              <a:gd name="connsiteX3" fmla="*/ 762000 w 3441700"/>
              <a:gd name="connsiteY3" fmla="*/ 495300 h 1102783"/>
              <a:gd name="connsiteX4" fmla="*/ 914400 w 3441700"/>
              <a:gd name="connsiteY4" fmla="*/ 469900 h 1102783"/>
              <a:gd name="connsiteX5" fmla="*/ 1625600 w 3441700"/>
              <a:gd name="connsiteY5" fmla="*/ 1016000 h 1102783"/>
              <a:gd name="connsiteX6" fmla="*/ 1765300 w 3441700"/>
              <a:gd name="connsiteY6" fmla="*/ 990600 h 1102783"/>
              <a:gd name="connsiteX7" fmla="*/ 1968500 w 3441700"/>
              <a:gd name="connsiteY7" fmla="*/ 977900 h 1102783"/>
              <a:gd name="connsiteX8" fmla="*/ 2108200 w 3441700"/>
              <a:gd name="connsiteY8" fmla="*/ 812800 h 1102783"/>
              <a:gd name="connsiteX9" fmla="*/ 2082800 w 3441700"/>
              <a:gd name="connsiteY9" fmla="*/ 660400 h 1102783"/>
              <a:gd name="connsiteX10" fmla="*/ 2120900 w 3441700"/>
              <a:gd name="connsiteY10" fmla="*/ 558800 h 1102783"/>
              <a:gd name="connsiteX11" fmla="*/ 2616200 w 3441700"/>
              <a:gd name="connsiteY11" fmla="*/ 266700 h 1102783"/>
              <a:gd name="connsiteX12" fmla="*/ 2933700 w 3441700"/>
              <a:gd name="connsiteY12" fmla="*/ 812800 h 1102783"/>
              <a:gd name="connsiteX13" fmla="*/ 3149600 w 3441700"/>
              <a:gd name="connsiteY13" fmla="*/ 1054100 h 1102783"/>
              <a:gd name="connsiteX14" fmla="*/ 3302000 w 3441700"/>
              <a:gd name="connsiteY14" fmla="*/ 1003300 h 1102783"/>
              <a:gd name="connsiteX15" fmla="*/ 3441700 w 3441700"/>
              <a:gd name="connsiteY15" fmla="*/ 1003300 h 1102783"/>
              <a:gd name="connsiteX0" fmla="*/ 0 w 3447471"/>
              <a:gd name="connsiteY0" fmla="*/ 0 h 1102783"/>
              <a:gd name="connsiteX1" fmla="*/ 254000 w 3447471"/>
              <a:gd name="connsiteY1" fmla="*/ 177800 h 1102783"/>
              <a:gd name="connsiteX2" fmla="*/ 482600 w 3447471"/>
              <a:gd name="connsiteY2" fmla="*/ 165100 h 1102783"/>
              <a:gd name="connsiteX3" fmla="*/ 762000 w 3447471"/>
              <a:gd name="connsiteY3" fmla="*/ 495300 h 1102783"/>
              <a:gd name="connsiteX4" fmla="*/ 914400 w 3447471"/>
              <a:gd name="connsiteY4" fmla="*/ 469900 h 1102783"/>
              <a:gd name="connsiteX5" fmla="*/ 1625600 w 3447471"/>
              <a:gd name="connsiteY5" fmla="*/ 1016000 h 1102783"/>
              <a:gd name="connsiteX6" fmla="*/ 1765300 w 3447471"/>
              <a:gd name="connsiteY6" fmla="*/ 990600 h 1102783"/>
              <a:gd name="connsiteX7" fmla="*/ 1968500 w 3447471"/>
              <a:gd name="connsiteY7" fmla="*/ 977900 h 1102783"/>
              <a:gd name="connsiteX8" fmla="*/ 2108200 w 3447471"/>
              <a:gd name="connsiteY8" fmla="*/ 812800 h 1102783"/>
              <a:gd name="connsiteX9" fmla="*/ 2082800 w 3447471"/>
              <a:gd name="connsiteY9" fmla="*/ 660400 h 1102783"/>
              <a:gd name="connsiteX10" fmla="*/ 2120900 w 3447471"/>
              <a:gd name="connsiteY10" fmla="*/ 558800 h 1102783"/>
              <a:gd name="connsiteX11" fmla="*/ 2616200 w 3447471"/>
              <a:gd name="connsiteY11" fmla="*/ 266700 h 1102783"/>
              <a:gd name="connsiteX12" fmla="*/ 2933700 w 3447471"/>
              <a:gd name="connsiteY12" fmla="*/ 812800 h 1102783"/>
              <a:gd name="connsiteX13" fmla="*/ 3149600 w 3447471"/>
              <a:gd name="connsiteY13" fmla="*/ 1054100 h 1102783"/>
              <a:gd name="connsiteX14" fmla="*/ 3398788 w 3447471"/>
              <a:gd name="connsiteY14" fmla="*/ 528464 h 1102783"/>
              <a:gd name="connsiteX15" fmla="*/ 3441700 w 3447471"/>
              <a:gd name="connsiteY15" fmla="*/ 1003300 h 1102783"/>
              <a:gd name="connsiteX0" fmla="*/ 0 w 9087420"/>
              <a:gd name="connsiteY0" fmla="*/ 0 h 1102783"/>
              <a:gd name="connsiteX1" fmla="*/ 254000 w 9087420"/>
              <a:gd name="connsiteY1" fmla="*/ 177800 h 1102783"/>
              <a:gd name="connsiteX2" fmla="*/ 482600 w 9087420"/>
              <a:gd name="connsiteY2" fmla="*/ 165100 h 1102783"/>
              <a:gd name="connsiteX3" fmla="*/ 762000 w 9087420"/>
              <a:gd name="connsiteY3" fmla="*/ 495300 h 1102783"/>
              <a:gd name="connsiteX4" fmla="*/ 914400 w 9087420"/>
              <a:gd name="connsiteY4" fmla="*/ 469900 h 1102783"/>
              <a:gd name="connsiteX5" fmla="*/ 1625600 w 9087420"/>
              <a:gd name="connsiteY5" fmla="*/ 1016000 h 1102783"/>
              <a:gd name="connsiteX6" fmla="*/ 1765300 w 9087420"/>
              <a:gd name="connsiteY6" fmla="*/ 990600 h 1102783"/>
              <a:gd name="connsiteX7" fmla="*/ 1968500 w 9087420"/>
              <a:gd name="connsiteY7" fmla="*/ 977900 h 1102783"/>
              <a:gd name="connsiteX8" fmla="*/ 2108200 w 9087420"/>
              <a:gd name="connsiteY8" fmla="*/ 812800 h 1102783"/>
              <a:gd name="connsiteX9" fmla="*/ 2082800 w 9087420"/>
              <a:gd name="connsiteY9" fmla="*/ 660400 h 1102783"/>
              <a:gd name="connsiteX10" fmla="*/ 2120900 w 9087420"/>
              <a:gd name="connsiteY10" fmla="*/ 558800 h 1102783"/>
              <a:gd name="connsiteX11" fmla="*/ 2616200 w 9087420"/>
              <a:gd name="connsiteY11" fmla="*/ 266700 h 1102783"/>
              <a:gd name="connsiteX12" fmla="*/ 2933700 w 9087420"/>
              <a:gd name="connsiteY12" fmla="*/ 812800 h 1102783"/>
              <a:gd name="connsiteX13" fmla="*/ 3149600 w 9087420"/>
              <a:gd name="connsiteY13" fmla="*/ 1054100 h 1102783"/>
              <a:gd name="connsiteX14" fmla="*/ 3398788 w 9087420"/>
              <a:gd name="connsiteY14" fmla="*/ 528464 h 1102783"/>
              <a:gd name="connsiteX15" fmla="*/ 9087420 w 9087420"/>
              <a:gd name="connsiteY15" fmla="*/ 960512 h 1102783"/>
              <a:gd name="connsiteX0" fmla="*/ 0 w 9087420"/>
              <a:gd name="connsiteY0" fmla="*/ 0 h 1102783"/>
              <a:gd name="connsiteX1" fmla="*/ 254000 w 9087420"/>
              <a:gd name="connsiteY1" fmla="*/ 177800 h 1102783"/>
              <a:gd name="connsiteX2" fmla="*/ 482600 w 9087420"/>
              <a:gd name="connsiteY2" fmla="*/ 165100 h 1102783"/>
              <a:gd name="connsiteX3" fmla="*/ 762000 w 9087420"/>
              <a:gd name="connsiteY3" fmla="*/ 495300 h 1102783"/>
              <a:gd name="connsiteX4" fmla="*/ 914400 w 9087420"/>
              <a:gd name="connsiteY4" fmla="*/ 469900 h 1102783"/>
              <a:gd name="connsiteX5" fmla="*/ 1625600 w 9087420"/>
              <a:gd name="connsiteY5" fmla="*/ 1016000 h 1102783"/>
              <a:gd name="connsiteX6" fmla="*/ 1765300 w 9087420"/>
              <a:gd name="connsiteY6" fmla="*/ 990600 h 1102783"/>
              <a:gd name="connsiteX7" fmla="*/ 1968500 w 9087420"/>
              <a:gd name="connsiteY7" fmla="*/ 977900 h 1102783"/>
              <a:gd name="connsiteX8" fmla="*/ 2108200 w 9087420"/>
              <a:gd name="connsiteY8" fmla="*/ 812800 h 1102783"/>
              <a:gd name="connsiteX9" fmla="*/ 2082800 w 9087420"/>
              <a:gd name="connsiteY9" fmla="*/ 660400 h 1102783"/>
              <a:gd name="connsiteX10" fmla="*/ 2120900 w 9087420"/>
              <a:gd name="connsiteY10" fmla="*/ 558800 h 1102783"/>
              <a:gd name="connsiteX11" fmla="*/ 2616200 w 9087420"/>
              <a:gd name="connsiteY11" fmla="*/ 266700 h 1102783"/>
              <a:gd name="connsiteX12" fmla="*/ 2933700 w 9087420"/>
              <a:gd name="connsiteY12" fmla="*/ 812800 h 1102783"/>
              <a:gd name="connsiteX13" fmla="*/ 3149600 w 9087420"/>
              <a:gd name="connsiteY13" fmla="*/ 1054100 h 1102783"/>
              <a:gd name="connsiteX14" fmla="*/ 5126979 w 9087420"/>
              <a:gd name="connsiteY14" fmla="*/ 960512 h 1102783"/>
              <a:gd name="connsiteX15" fmla="*/ 9087420 w 9087420"/>
              <a:gd name="connsiteY15" fmla="*/ 960512 h 1102783"/>
              <a:gd name="connsiteX0" fmla="*/ 0 w 9087420"/>
              <a:gd name="connsiteY0" fmla="*/ 0 h 1102783"/>
              <a:gd name="connsiteX1" fmla="*/ 254000 w 9087420"/>
              <a:gd name="connsiteY1" fmla="*/ 177800 h 1102783"/>
              <a:gd name="connsiteX2" fmla="*/ 482600 w 9087420"/>
              <a:gd name="connsiteY2" fmla="*/ 165100 h 1102783"/>
              <a:gd name="connsiteX3" fmla="*/ 762000 w 9087420"/>
              <a:gd name="connsiteY3" fmla="*/ 495300 h 1102783"/>
              <a:gd name="connsiteX4" fmla="*/ 914400 w 9087420"/>
              <a:gd name="connsiteY4" fmla="*/ 469900 h 1102783"/>
              <a:gd name="connsiteX5" fmla="*/ 1625600 w 9087420"/>
              <a:gd name="connsiteY5" fmla="*/ 1016000 h 1102783"/>
              <a:gd name="connsiteX6" fmla="*/ 1765300 w 9087420"/>
              <a:gd name="connsiteY6" fmla="*/ 990600 h 1102783"/>
              <a:gd name="connsiteX7" fmla="*/ 1968500 w 9087420"/>
              <a:gd name="connsiteY7" fmla="*/ 977900 h 1102783"/>
              <a:gd name="connsiteX8" fmla="*/ 2108200 w 9087420"/>
              <a:gd name="connsiteY8" fmla="*/ 812800 h 1102783"/>
              <a:gd name="connsiteX9" fmla="*/ 2082800 w 9087420"/>
              <a:gd name="connsiteY9" fmla="*/ 660400 h 1102783"/>
              <a:gd name="connsiteX10" fmla="*/ 2120900 w 9087420"/>
              <a:gd name="connsiteY10" fmla="*/ 558800 h 1102783"/>
              <a:gd name="connsiteX11" fmla="*/ 2616200 w 9087420"/>
              <a:gd name="connsiteY11" fmla="*/ 266700 h 1102783"/>
              <a:gd name="connsiteX12" fmla="*/ 2933700 w 9087420"/>
              <a:gd name="connsiteY12" fmla="*/ 812800 h 1102783"/>
              <a:gd name="connsiteX13" fmla="*/ 3149600 w 9087420"/>
              <a:gd name="connsiteY13" fmla="*/ 1054100 h 1102783"/>
              <a:gd name="connsiteX14" fmla="*/ 3759199 w 9087420"/>
              <a:gd name="connsiteY14" fmla="*/ 1016000 h 1102783"/>
              <a:gd name="connsiteX15" fmla="*/ 5126979 w 9087420"/>
              <a:gd name="connsiteY15" fmla="*/ 960512 h 1102783"/>
              <a:gd name="connsiteX16" fmla="*/ 9087420 w 9087420"/>
              <a:gd name="connsiteY16" fmla="*/ 960512 h 1102783"/>
              <a:gd name="connsiteX0" fmla="*/ 0 w 9087420"/>
              <a:gd name="connsiteY0" fmla="*/ 0 h 1102783"/>
              <a:gd name="connsiteX1" fmla="*/ 254000 w 9087420"/>
              <a:gd name="connsiteY1" fmla="*/ 177800 h 1102783"/>
              <a:gd name="connsiteX2" fmla="*/ 482600 w 9087420"/>
              <a:gd name="connsiteY2" fmla="*/ 165100 h 1102783"/>
              <a:gd name="connsiteX3" fmla="*/ 762000 w 9087420"/>
              <a:gd name="connsiteY3" fmla="*/ 495300 h 1102783"/>
              <a:gd name="connsiteX4" fmla="*/ 914400 w 9087420"/>
              <a:gd name="connsiteY4" fmla="*/ 469900 h 1102783"/>
              <a:gd name="connsiteX5" fmla="*/ 1625600 w 9087420"/>
              <a:gd name="connsiteY5" fmla="*/ 1016000 h 1102783"/>
              <a:gd name="connsiteX6" fmla="*/ 1765300 w 9087420"/>
              <a:gd name="connsiteY6" fmla="*/ 990600 h 1102783"/>
              <a:gd name="connsiteX7" fmla="*/ 1968500 w 9087420"/>
              <a:gd name="connsiteY7" fmla="*/ 977900 h 1102783"/>
              <a:gd name="connsiteX8" fmla="*/ 2108200 w 9087420"/>
              <a:gd name="connsiteY8" fmla="*/ 812800 h 1102783"/>
              <a:gd name="connsiteX9" fmla="*/ 2082800 w 9087420"/>
              <a:gd name="connsiteY9" fmla="*/ 660400 h 1102783"/>
              <a:gd name="connsiteX10" fmla="*/ 2120900 w 9087420"/>
              <a:gd name="connsiteY10" fmla="*/ 558800 h 1102783"/>
              <a:gd name="connsiteX11" fmla="*/ 2616200 w 9087420"/>
              <a:gd name="connsiteY11" fmla="*/ 266700 h 1102783"/>
              <a:gd name="connsiteX12" fmla="*/ 2933700 w 9087420"/>
              <a:gd name="connsiteY12" fmla="*/ 812800 h 1102783"/>
              <a:gd name="connsiteX13" fmla="*/ 3149600 w 9087420"/>
              <a:gd name="connsiteY13" fmla="*/ 1054100 h 1102783"/>
              <a:gd name="connsiteX14" fmla="*/ 3470795 w 9087420"/>
              <a:gd name="connsiteY14" fmla="*/ 1032520 h 1102783"/>
              <a:gd name="connsiteX15" fmla="*/ 5126979 w 9087420"/>
              <a:gd name="connsiteY15" fmla="*/ 960512 h 1102783"/>
              <a:gd name="connsiteX16" fmla="*/ 9087420 w 9087420"/>
              <a:gd name="connsiteY16" fmla="*/ 960512 h 1102783"/>
              <a:gd name="connsiteX0" fmla="*/ 0 w 9087420"/>
              <a:gd name="connsiteY0" fmla="*/ 0 h 1102783"/>
              <a:gd name="connsiteX1" fmla="*/ 254000 w 9087420"/>
              <a:gd name="connsiteY1" fmla="*/ 177800 h 1102783"/>
              <a:gd name="connsiteX2" fmla="*/ 482600 w 9087420"/>
              <a:gd name="connsiteY2" fmla="*/ 165100 h 1102783"/>
              <a:gd name="connsiteX3" fmla="*/ 762000 w 9087420"/>
              <a:gd name="connsiteY3" fmla="*/ 495300 h 1102783"/>
              <a:gd name="connsiteX4" fmla="*/ 914400 w 9087420"/>
              <a:gd name="connsiteY4" fmla="*/ 469900 h 1102783"/>
              <a:gd name="connsiteX5" fmla="*/ 1625600 w 9087420"/>
              <a:gd name="connsiteY5" fmla="*/ 1016000 h 1102783"/>
              <a:gd name="connsiteX6" fmla="*/ 1765300 w 9087420"/>
              <a:gd name="connsiteY6" fmla="*/ 990600 h 1102783"/>
              <a:gd name="connsiteX7" fmla="*/ 1968500 w 9087420"/>
              <a:gd name="connsiteY7" fmla="*/ 977900 h 1102783"/>
              <a:gd name="connsiteX8" fmla="*/ 2108200 w 9087420"/>
              <a:gd name="connsiteY8" fmla="*/ 812800 h 1102783"/>
              <a:gd name="connsiteX9" fmla="*/ 2082800 w 9087420"/>
              <a:gd name="connsiteY9" fmla="*/ 660400 h 1102783"/>
              <a:gd name="connsiteX10" fmla="*/ 2120900 w 9087420"/>
              <a:gd name="connsiteY10" fmla="*/ 558800 h 1102783"/>
              <a:gd name="connsiteX11" fmla="*/ 2616200 w 9087420"/>
              <a:gd name="connsiteY11" fmla="*/ 266700 h 1102783"/>
              <a:gd name="connsiteX12" fmla="*/ 2933700 w 9087420"/>
              <a:gd name="connsiteY12" fmla="*/ 812800 h 1102783"/>
              <a:gd name="connsiteX13" fmla="*/ 3149600 w 9087420"/>
              <a:gd name="connsiteY13" fmla="*/ 1054100 h 1102783"/>
              <a:gd name="connsiteX14" fmla="*/ 3470795 w 9087420"/>
              <a:gd name="connsiteY14" fmla="*/ 1032520 h 1102783"/>
              <a:gd name="connsiteX15" fmla="*/ 3614811 w 9087420"/>
              <a:gd name="connsiteY15" fmla="*/ 888504 h 1102783"/>
              <a:gd name="connsiteX16" fmla="*/ 9087420 w 9087420"/>
              <a:gd name="connsiteY16" fmla="*/ 960512 h 1102783"/>
              <a:gd name="connsiteX0" fmla="*/ 0 w 9087420"/>
              <a:gd name="connsiteY0" fmla="*/ 0 h 1102783"/>
              <a:gd name="connsiteX1" fmla="*/ 254000 w 9087420"/>
              <a:gd name="connsiteY1" fmla="*/ 177800 h 1102783"/>
              <a:gd name="connsiteX2" fmla="*/ 482600 w 9087420"/>
              <a:gd name="connsiteY2" fmla="*/ 165100 h 1102783"/>
              <a:gd name="connsiteX3" fmla="*/ 762000 w 9087420"/>
              <a:gd name="connsiteY3" fmla="*/ 495300 h 1102783"/>
              <a:gd name="connsiteX4" fmla="*/ 914400 w 9087420"/>
              <a:gd name="connsiteY4" fmla="*/ 469900 h 1102783"/>
              <a:gd name="connsiteX5" fmla="*/ 1625600 w 9087420"/>
              <a:gd name="connsiteY5" fmla="*/ 1016000 h 1102783"/>
              <a:gd name="connsiteX6" fmla="*/ 1765300 w 9087420"/>
              <a:gd name="connsiteY6" fmla="*/ 990600 h 1102783"/>
              <a:gd name="connsiteX7" fmla="*/ 1968500 w 9087420"/>
              <a:gd name="connsiteY7" fmla="*/ 977900 h 1102783"/>
              <a:gd name="connsiteX8" fmla="*/ 2108200 w 9087420"/>
              <a:gd name="connsiteY8" fmla="*/ 812800 h 1102783"/>
              <a:gd name="connsiteX9" fmla="*/ 2082800 w 9087420"/>
              <a:gd name="connsiteY9" fmla="*/ 660400 h 1102783"/>
              <a:gd name="connsiteX10" fmla="*/ 2120900 w 9087420"/>
              <a:gd name="connsiteY10" fmla="*/ 558800 h 1102783"/>
              <a:gd name="connsiteX11" fmla="*/ 2616200 w 9087420"/>
              <a:gd name="connsiteY11" fmla="*/ 266700 h 1102783"/>
              <a:gd name="connsiteX12" fmla="*/ 2933700 w 9087420"/>
              <a:gd name="connsiteY12" fmla="*/ 812800 h 1102783"/>
              <a:gd name="connsiteX13" fmla="*/ 3149600 w 9087420"/>
              <a:gd name="connsiteY13" fmla="*/ 1054100 h 1102783"/>
              <a:gd name="connsiteX14" fmla="*/ 3470795 w 9087420"/>
              <a:gd name="connsiteY14" fmla="*/ 1032520 h 1102783"/>
              <a:gd name="connsiteX15" fmla="*/ 3614811 w 9087420"/>
              <a:gd name="connsiteY15" fmla="*/ 888504 h 1102783"/>
              <a:gd name="connsiteX16" fmla="*/ 9087420 w 9087420"/>
              <a:gd name="connsiteY16" fmla="*/ 960512 h 1102783"/>
              <a:gd name="connsiteX0" fmla="*/ 0 w 9087420"/>
              <a:gd name="connsiteY0" fmla="*/ 0 h 1102783"/>
              <a:gd name="connsiteX1" fmla="*/ 254000 w 9087420"/>
              <a:gd name="connsiteY1" fmla="*/ 177800 h 1102783"/>
              <a:gd name="connsiteX2" fmla="*/ 482600 w 9087420"/>
              <a:gd name="connsiteY2" fmla="*/ 165100 h 1102783"/>
              <a:gd name="connsiteX3" fmla="*/ 762000 w 9087420"/>
              <a:gd name="connsiteY3" fmla="*/ 495300 h 1102783"/>
              <a:gd name="connsiteX4" fmla="*/ 914400 w 9087420"/>
              <a:gd name="connsiteY4" fmla="*/ 469900 h 1102783"/>
              <a:gd name="connsiteX5" fmla="*/ 1625600 w 9087420"/>
              <a:gd name="connsiteY5" fmla="*/ 1016000 h 1102783"/>
              <a:gd name="connsiteX6" fmla="*/ 1765300 w 9087420"/>
              <a:gd name="connsiteY6" fmla="*/ 990600 h 1102783"/>
              <a:gd name="connsiteX7" fmla="*/ 1968500 w 9087420"/>
              <a:gd name="connsiteY7" fmla="*/ 977900 h 1102783"/>
              <a:gd name="connsiteX8" fmla="*/ 2108200 w 9087420"/>
              <a:gd name="connsiteY8" fmla="*/ 812800 h 1102783"/>
              <a:gd name="connsiteX9" fmla="*/ 2082800 w 9087420"/>
              <a:gd name="connsiteY9" fmla="*/ 660400 h 1102783"/>
              <a:gd name="connsiteX10" fmla="*/ 2120900 w 9087420"/>
              <a:gd name="connsiteY10" fmla="*/ 558800 h 1102783"/>
              <a:gd name="connsiteX11" fmla="*/ 2616200 w 9087420"/>
              <a:gd name="connsiteY11" fmla="*/ 266700 h 1102783"/>
              <a:gd name="connsiteX12" fmla="*/ 2933700 w 9087420"/>
              <a:gd name="connsiteY12" fmla="*/ 812800 h 1102783"/>
              <a:gd name="connsiteX13" fmla="*/ 3149600 w 9087420"/>
              <a:gd name="connsiteY13" fmla="*/ 1054100 h 1102783"/>
              <a:gd name="connsiteX14" fmla="*/ 3470795 w 9087420"/>
              <a:gd name="connsiteY14" fmla="*/ 1032520 h 1102783"/>
              <a:gd name="connsiteX15" fmla="*/ 3614811 w 9087420"/>
              <a:gd name="connsiteY15" fmla="*/ 888504 h 1102783"/>
              <a:gd name="connsiteX16" fmla="*/ 9087420 w 9087420"/>
              <a:gd name="connsiteY16" fmla="*/ 960512 h 1102783"/>
              <a:gd name="connsiteX0" fmla="*/ 0 w 9087420"/>
              <a:gd name="connsiteY0" fmla="*/ 0 h 1102783"/>
              <a:gd name="connsiteX1" fmla="*/ 254000 w 9087420"/>
              <a:gd name="connsiteY1" fmla="*/ 177800 h 1102783"/>
              <a:gd name="connsiteX2" fmla="*/ 482600 w 9087420"/>
              <a:gd name="connsiteY2" fmla="*/ 165100 h 1102783"/>
              <a:gd name="connsiteX3" fmla="*/ 762000 w 9087420"/>
              <a:gd name="connsiteY3" fmla="*/ 495300 h 1102783"/>
              <a:gd name="connsiteX4" fmla="*/ 914400 w 9087420"/>
              <a:gd name="connsiteY4" fmla="*/ 469900 h 1102783"/>
              <a:gd name="connsiteX5" fmla="*/ 1625600 w 9087420"/>
              <a:gd name="connsiteY5" fmla="*/ 1016000 h 1102783"/>
              <a:gd name="connsiteX6" fmla="*/ 1765300 w 9087420"/>
              <a:gd name="connsiteY6" fmla="*/ 990600 h 1102783"/>
              <a:gd name="connsiteX7" fmla="*/ 1968500 w 9087420"/>
              <a:gd name="connsiteY7" fmla="*/ 977900 h 1102783"/>
              <a:gd name="connsiteX8" fmla="*/ 2108200 w 9087420"/>
              <a:gd name="connsiteY8" fmla="*/ 812800 h 1102783"/>
              <a:gd name="connsiteX9" fmla="*/ 2082800 w 9087420"/>
              <a:gd name="connsiteY9" fmla="*/ 660400 h 1102783"/>
              <a:gd name="connsiteX10" fmla="*/ 2120900 w 9087420"/>
              <a:gd name="connsiteY10" fmla="*/ 558800 h 1102783"/>
              <a:gd name="connsiteX11" fmla="*/ 2616200 w 9087420"/>
              <a:gd name="connsiteY11" fmla="*/ 266700 h 1102783"/>
              <a:gd name="connsiteX12" fmla="*/ 2933700 w 9087420"/>
              <a:gd name="connsiteY12" fmla="*/ 812800 h 1102783"/>
              <a:gd name="connsiteX13" fmla="*/ 3149600 w 9087420"/>
              <a:gd name="connsiteY13" fmla="*/ 1054100 h 1102783"/>
              <a:gd name="connsiteX14" fmla="*/ 3470795 w 9087420"/>
              <a:gd name="connsiteY14" fmla="*/ 1032520 h 1102783"/>
              <a:gd name="connsiteX15" fmla="*/ 3614811 w 9087420"/>
              <a:gd name="connsiteY15" fmla="*/ 888504 h 1102783"/>
              <a:gd name="connsiteX16" fmla="*/ 4381499 w 9087420"/>
              <a:gd name="connsiteY16" fmla="*/ 901700 h 1102783"/>
              <a:gd name="connsiteX17" fmla="*/ 9087420 w 9087420"/>
              <a:gd name="connsiteY17" fmla="*/ 960512 h 1102783"/>
              <a:gd name="connsiteX0" fmla="*/ 0 w 9087420"/>
              <a:gd name="connsiteY0" fmla="*/ 0 h 1102783"/>
              <a:gd name="connsiteX1" fmla="*/ 254000 w 9087420"/>
              <a:gd name="connsiteY1" fmla="*/ 177800 h 1102783"/>
              <a:gd name="connsiteX2" fmla="*/ 482600 w 9087420"/>
              <a:gd name="connsiteY2" fmla="*/ 165100 h 1102783"/>
              <a:gd name="connsiteX3" fmla="*/ 762000 w 9087420"/>
              <a:gd name="connsiteY3" fmla="*/ 495300 h 1102783"/>
              <a:gd name="connsiteX4" fmla="*/ 914400 w 9087420"/>
              <a:gd name="connsiteY4" fmla="*/ 469900 h 1102783"/>
              <a:gd name="connsiteX5" fmla="*/ 1625600 w 9087420"/>
              <a:gd name="connsiteY5" fmla="*/ 1016000 h 1102783"/>
              <a:gd name="connsiteX6" fmla="*/ 1765300 w 9087420"/>
              <a:gd name="connsiteY6" fmla="*/ 990600 h 1102783"/>
              <a:gd name="connsiteX7" fmla="*/ 1968500 w 9087420"/>
              <a:gd name="connsiteY7" fmla="*/ 977900 h 1102783"/>
              <a:gd name="connsiteX8" fmla="*/ 2108200 w 9087420"/>
              <a:gd name="connsiteY8" fmla="*/ 812800 h 1102783"/>
              <a:gd name="connsiteX9" fmla="*/ 2082800 w 9087420"/>
              <a:gd name="connsiteY9" fmla="*/ 660400 h 1102783"/>
              <a:gd name="connsiteX10" fmla="*/ 2120900 w 9087420"/>
              <a:gd name="connsiteY10" fmla="*/ 558800 h 1102783"/>
              <a:gd name="connsiteX11" fmla="*/ 2616200 w 9087420"/>
              <a:gd name="connsiteY11" fmla="*/ 266700 h 1102783"/>
              <a:gd name="connsiteX12" fmla="*/ 2933700 w 9087420"/>
              <a:gd name="connsiteY12" fmla="*/ 812800 h 1102783"/>
              <a:gd name="connsiteX13" fmla="*/ 3149600 w 9087420"/>
              <a:gd name="connsiteY13" fmla="*/ 1054100 h 1102783"/>
              <a:gd name="connsiteX14" fmla="*/ 3470795 w 9087420"/>
              <a:gd name="connsiteY14" fmla="*/ 1032520 h 1102783"/>
              <a:gd name="connsiteX15" fmla="*/ 3614811 w 9087420"/>
              <a:gd name="connsiteY15" fmla="*/ 888504 h 1102783"/>
              <a:gd name="connsiteX16" fmla="*/ 4381499 w 9087420"/>
              <a:gd name="connsiteY16" fmla="*/ 901700 h 1102783"/>
              <a:gd name="connsiteX17" fmla="*/ 9087420 w 9087420"/>
              <a:gd name="connsiteY17" fmla="*/ 960512 h 1102783"/>
              <a:gd name="connsiteX0" fmla="*/ 0 w 9087420"/>
              <a:gd name="connsiteY0" fmla="*/ 0 h 1102783"/>
              <a:gd name="connsiteX1" fmla="*/ 254000 w 9087420"/>
              <a:gd name="connsiteY1" fmla="*/ 177800 h 1102783"/>
              <a:gd name="connsiteX2" fmla="*/ 482600 w 9087420"/>
              <a:gd name="connsiteY2" fmla="*/ 165100 h 1102783"/>
              <a:gd name="connsiteX3" fmla="*/ 762000 w 9087420"/>
              <a:gd name="connsiteY3" fmla="*/ 495300 h 1102783"/>
              <a:gd name="connsiteX4" fmla="*/ 914400 w 9087420"/>
              <a:gd name="connsiteY4" fmla="*/ 469900 h 1102783"/>
              <a:gd name="connsiteX5" fmla="*/ 1625600 w 9087420"/>
              <a:gd name="connsiteY5" fmla="*/ 1016000 h 1102783"/>
              <a:gd name="connsiteX6" fmla="*/ 1765300 w 9087420"/>
              <a:gd name="connsiteY6" fmla="*/ 990600 h 1102783"/>
              <a:gd name="connsiteX7" fmla="*/ 1968500 w 9087420"/>
              <a:gd name="connsiteY7" fmla="*/ 977900 h 1102783"/>
              <a:gd name="connsiteX8" fmla="*/ 2108200 w 9087420"/>
              <a:gd name="connsiteY8" fmla="*/ 812800 h 1102783"/>
              <a:gd name="connsiteX9" fmla="*/ 2082800 w 9087420"/>
              <a:gd name="connsiteY9" fmla="*/ 660400 h 1102783"/>
              <a:gd name="connsiteX10" fmla="*/ 2120900 w 9087420"/>
              <a:gd name="connsiteY10" fmla="*/ 558800 h 1102783"/>
              <a:gd name="connsiteX11" fmla="*/ 2616200 w 9087420"/>
              <a:gd name="connsiteY11" fmla="*/ 266700 h 1102783"/>
              <a:gd name="connsiteX12" fmla="*/ 2933700 w 9087420"/>
              <a:gd name="connsiteY12" fmla="*/ 812800 h 1102783"/>
              <a:gd name="connsiteX13" fmla="*/ 3149600 w 9087420"/>
              <a:gd name="connsiteY13" fmla="*/ 1054100 h 1102783"/>
              <a:gd name="connsiteX14" fmla="*/ 3470795 w 9087420"/>
              <a:gd name="connsiteY14" fmla="*/ 1032520 h 1102783"/>
              <a:gd name="connsiteX15" fmla="*/ 3614811 w 9087420"/>
              <a:gd name="connsiteY15" fmla="*/ 888504 h 1102783"/>
              <a:gd name="connsiteX16" fmla="*/ 3974851 w 9087420"/>
              <a:gd name="connsiteY16" fmla="*/ 888504 h 1102783"/>
              <a:gd name="connsiteX17" fmla="*/ 9087420 w 9087420"/>
              <a:gd name="connsiteY17" fmla="*/ 960512 h 1102783"/>
              <a:gd name="connsiteX0" fmla="*/ 0 w 9087420"/>
              <a:gd name="connsiteY0" fmla="*/ 0 h 1102783"/>
              <a:gd name="connsiteX1" fmla="*/ 254000 w 9087420"/>
              <a:gd name="connsiteY1" fmla="*/ 177800 h 1102783"/>
              <a:gd name="connsiteX2" fmla="*/ 482600 w 9087420"/>
              <a:gd name="connsiteY2" fmla="*/ 165100 h 1102783"/>
              <a:gd name="connsiteX3" fmla="*/ 762000 w 9087420"/>
              <a:gd name="connsiteY3" fmla="*/ 495300 h 1102783"/>
              <a:gd name="connsiteX4" fmla="*/ 914400 w 9087420"/>
              <a:gd name="connsiteY4" fmla="*/ 469900 h 1102783"/>
              <a:gd name="connsiteX5" fmla="*/ 1625600 w 9087420"/>
              <a:gd name="connsiteY5" fmla="*/ 1016000 h 1102783"/>
              <a:gd name="connsiteX6" fmla="*/ 1765300 w 9087420"/>
              <a:gd name="connsiteY6" fmla="*/ 990600 h 1102783"/>
              <a:gd name="connsiteX7" fmla="*/ 1968500 w 9087420"/>
              <a:gd name="connsiteY7" fmla="*/ 977900 h 1102783"/>
              <a:gd name="connsiteX8" fmla="*/ 2108200 w 9087420"/>
              <a:gd name="connsiteY8" fmla="*/ 812800 h 1102783"/>
              <a:gd name="connsiteX9" fmla="*/ 2082800 w 9087420"/>
              <a:gd name="connsiteY9" fmla="*/ 660400 h 1102783"/>
              <a:gd name="connsiteX10" fmla="*/ 2120900 w 9087420"/>
              <a:gd name="connsiteY10" fmla="*/ 558800 h 1102783"/>
              <a:gd name="connsiteX11" fmla="*/ 2616200 w 9087420"/>
              <a:gd name="connsiteY11" fmla="*/ 266700 h 1102783"/>
              <a:gd name="connsiteX12" fmla="*/ 2933700 w 9087420"/>
              <a:gd name="connsiteY12" fmla="*/ 812800 h 1102783"/>
              <a:gd name="connsiteX13" fmla="*/ 3149600 w 9087420"/>
              <a:gd name="connsiteY13" fmla="*/ 1054100 h 1102783"/>
              <a:gd name="connsiteX14" fmla="*/ 3470795 w 9087420"/>
              <a:gd name="connsiteY14" fmla="*/ 1032520 h 1102783"/>
              <a:gd name="connsiteX15" fmla="*/ 3614811 w 9087420"/>
              <a:gd name="connsiteY15" fmla="*/ 888504 h 1102783"/>
              <a:gd name="connsiteX16" fmla="*/ 3974851 w 9087420"/>
              <a:gd name="connsiteY16" fmla="*/ 888504 h 1102783"/>
              <a:gd name="connsiteX17" fmla="*/ 4419599 w 9087420"/>
              <a:gd name="connsiteY17" fmla="*/ 901700 h 1102783"/>
              <a:gd name="connsiteX18" fmla="*/ 9087420 w 9087420"/>
              <a:gd name="connsiteY18" fmla="*/ 960512 h 1102783"/>
              <a:gd name="connsiteX0" fmla="*/ 0 w 9087420"/>
              <a:gd name="connsiteY0" fmla="*/ 0 h 1102783"/>
              <a:gd name="connsiteX1" fmla="*/ 254000 w 9087420"/>
              <a:gd name="connsiteY1" fmla="*/ 177800 h 1102783"/>
              <a:gd name="connsiteX2" fmla="*/ 482600 w 9087420"/>
              <a:gd name="connsiteY2" fmla="*/ 165100 h 1102783"/>
              <a:gd name="connsiteX3" fmla="*/ 762000 w 9087420"/>
              <a:gd name="connsiteY3" fmla="*/ 495300 h 1102783"/>
              <a:gd name="connsiteX4" fmla="*/ 914400 w 9087420"/>
              <a:gd name="connsiteY4" fmla="*/ 469900 h 1102783"/>
              <a:gd name="connsiteX5" fmla="*/ 1625600 w 9087420"/>
              <a:gd name="connsiteY5" fmla="*/ 1016000 h 1102783"/>
              <a:gd name="connsiteX6" fmla="*/ 1765300 w 9087420"/>
              <a:gd name="connsiteY6" fmla="*/ 990600 h 1102783"/>
              <a:gd name="connsiteX7" fmla="*/ 1968500 w 9087420"/>
              <a:gd name="connsiteY7" fmla="*/ 977900 h 1102783"/>
              <a:gd name="connsiteX8" fmla="*/ 2108200 w 9087420"/>
              <a:gd name="connsiteY8" fmla="*/ 812800 h 1102783"/>
              <a:gd name="connsiteX9" fmla="*/ 2082800 w 9087420"/>
              <a:gd name="connsiteY9" fmla="*/ 660400 h 1102783"/>
              <a:gd name="connsiteX10" fmla="*/ 2120900 w 9087420"/>
              <a:gd name="connsiteY10" fmla="*/ 558800 h 1102783"/>
              <a:gd name="connsiteX11" fmla="*/ 2616200 w 9087420"/>
              <a:gd name="connsiteY11" fmla="*/ 266700 h 1102783"/>
              <a:gd name="connsiteX12" fmla="*/ 2933700 w 9087420"/>
              <a:gd name="connsiteY12" fmla="*/ 812800 h 1102783"/>
              <a:gd name="connsiteX13" fmla="*/ 3149600 w 9087420"/>
              <a:gd name="connsiteY13" fmla="*/ 1054100 h 1102783"/>
              <a:gd name="connsiteX14" fmla="*/ 3470795 w 9087420"/>
              <a:gd name="connsiteY14" fmla="*/ 1032520 h 1102783"/>
              <a:gd name="connsiteX15" fmla="*/ 3614811 w 9087420"/>
              <a:gd name="connsiteY15" fmla="*/ 888504 h 1102783"/>
              <a:gd name="connsiteX16" fmla="*/ 3974851 w 9087420"/>
              <a:gd name="connsiteY16" fmla="*/ 888504 h 1102783"/>
              <a:gd name="connsiteX17" fmla="*/ 4419599 w 9087420"/>
              <a:gd name="connsiteY17" fmla="*/ 901700 h 1102783"/>
              <a:gd name="connsiteX18" fmla="*/ 9087420 w 9087420"/>
              <a:gd name="connsiteY18" fmla="*/ 960512 h 1102783"/>
              <a:gd name="connsiteX0" fmla="*/ 0 w 9087420"/>
              <a:gd name="connsiteY0" fmla="*/ 0 h 1102783"/>
              <a:gd name="connsiteX1" fmla="*/ 254000 w 9087420"/>
              <a:gd name="connsiteY1" fmla="*/ 177800 h 1102783"/>
              <a:gd name="connsiteX2" fmla="*/ 482600 w 9087420"/>
              <a:gd name="connsiteY2" fmla="*/ 165100 h 1102783"/>
              <a:gd name="connsiteX3" fmla="*/ 762000 w 9087420"/>
              <a:gd name="connsiteY3" fmla="*/ 495300 h 1102783"/>
              <a:gd name="connsiteX4" fmla="*/ 914400 w 9087420"/>
              <a:gd name="connsiteY4" fmla="*/ 469900 h 1102783"/>
              <a:gd name="connsiteX5" fmla="*/ 1625600 w 9087420"/>
              <a:gd name="connsiteY5" fmla="*/ 1016000 h 1102783"/>
              <a:gd name="connsiteX6" fmla="*/ 1765300 w 9087420"/>
              <a:gd name="connsiteY6" fmla="*/ 990600 h 1102783"/>
              <a:gd name="connsiteX7" fmla="*/ 1968500 w 9087420"/>
              <a:gd name="connsiteY7" fmla="*/ 977900 h 1102783"/>
              <a:gd name="connsiteX8" fmla="*/ 2108200 w 9087420"/>
              <a:gd name="connsiteY8" fmla="*/ 812800 h 1102783"/>
              <a:gd name="connsiteX9" fmla="*/ 2082800 w 9087420"/>
              <a:gd name="connsiteY9" fmla="*/ 660400 h 1102783"/>
              <a:gd name="connsiteX10" fmla="*/ 2120900 w 9087420"/>
              <a:gd name="connsiteY10" fmla="*/ 558800 h 1102783"/>
              <a:gd name="connsiteX11" fmla="*/ 2616200 w 9087420"/>
              <a:gd name="connsiteY11" fmla="*/ 266700 h 1102783"/>
              <a:gd name="connsiteX12" fmla="*/ 2933700 w 9087420"/>
              <a:gd name="connsiteY12" fmla="*/ 812800 h 1102783"/>
              <a:gd name="connsiteX13" fmla="*/ 3149600 w 9087420"/>
              <a:gd name="connsiteY13" fmla="*/ 1054100 h 1102783"/>
              <a:gd name="connsiteX14" fmla="*/ 3470795 w 9087420"/>
              <a:gd name="connsiteY14" fmla="*/ 1032520 h 1102783"/>
              <a:gd name="connsiteX15" fmla="*/ 3614811 w 9087420"/>
              <a:gd name="connsiteY15" fmla="*/ 888504 h 1102783"/>
              <a:gd name="connsiteX16" fmla="*/ 3974851 w 9087420"/>
              <a:gd name="connsiteY16" fmla="*/ 888504 h 1102783"/>
              <a:gd name="connsiteX17" fmla="*/ 4419599 w 9087420"/>
              <a:gd name="connsiteY17" fmla="*/ 901700 h 1102783"/>
              <a:gd name="connsiteX18" fmla="*/ 9087420 w 9087420"/>
              <a:gd name="connsiteY18" fmla="*/ 960512 h 1102783"/>
              <a:gd name="connsiteX0" fmla="*/ 0 w 9087420"/>
              <a:gd name="connsiteY0" fmla="*/ 0 h 1102783"/>
              <a:gd name="connsiteX1" fmla="*/ 254000 w 9087420"/>
              <a:gd name="connsiteY1" fmla="*/ 177800 h 1102783"/>
              <a:gd name="connsiteX2" fmla="*/ 482600 w 9087420"/>
              <a:gd name="connsiteY2" fmla="*/ 165100 h 1102783"/>
              <a:gd name="connsiteX3" fmla="*/ 762000 w 9087420"/>
              <a:gd name="connsiteY3" fmla="*/ 495300 h 1102783"/>
              <a:gd name="connsiteX4" fmla="*/ 914400 w 9087420"/>
              <a:gd name="connsiteY4" fmla="*/ 469900 h 1102783"/>
              <a:gd name="connsiteX5" fmla="*/ 1625600 w 9087420"/>
              <a:gd name="connsiteY5" fmla="*/ 1016000 h 1102783"/>
              <a:gd name="connsiteX6" fmla="*/ 1765300 w 9087420"/>
              <a:gd name="connsiteY6" fmla="*/ 990600 h 1102783"/>
              <a:gd name="connsiteX7" fmla="*/ 1968500 w 9087420"/>
              <a:gd name="connsiteY7" fmla="*/ 977900 h 1102783"/>
              <a:gd name="connsiteX8" fmla="*/ 2108200 w 9087420"/>
              <a:gd name="connsiteY8" fmla="*/ 812800 h 1102783"/>
              <a:gd name="connsiteX9" fmla="*/ 2082800 w 9087420"/>
              <a:gd name="connsiteY9" fmla="*/ 660400 h 1102783"/>
              <a:gd name="connsiteX10" fmla="*/ 2120900 w 9087420"/>
              <a:gd name="connsiteY10" fmla="*/ 558800 h 1102783"/>
              <a:gd name="connsiteX11" fmla="*/ 2616200 w 9087420"/>
              <a:gd name="connsiteY11" fmla="*/ 266700 h 1102783"/>
              <a:gd name="connsiteX12" fmla="*/ 2933700 w 9087420"/>
              <a:gd name="connsiteY12" fmla="*/ 812800 h 1102783"/>
              <a:gd name="connsiteX13" fmla="*/ 3149600 w 9087420"/>
              <a:gd name="connsiteY13" fmla="*/ 1054100 h 1102783"/>
              <a:gd name="connsiteX14" fmla="*/ 3470795 w 9087420"/>
              <a:gd name="connsiteY14" fmla="*/ 1032520 h 1102783"/>
              <a:gd name="connsiteX15" fmla="*/ 3614811 w 9087420"/>
              <a:gd name="connsiteY15" fmla="*/ 888504 h 1102783"/>
              <a:gd name="connsiteX16" fmla="*/ 3974851 w 9087420"/>
              <a:gd name="connsiteY16" fmla="*/ 888504 h 1102783"/>
              <a:gd name="connsiteX17" fmla="*/ 4334891 w 9087420"/>
              <a:gd name="connsiteY17" fmla="*/ 384448 h 1102783"/>
              <a:gd name="connsiteX18" fmla="*/ 9087420 w 9087420"/>
              <a:gd name="connsiteY18" fmla="*/ 960512 h 1102783"/>
              <a:gd name="connsiteX0" fmla="*/ 0 w 9087420"/>
              <a:gd name="connsiteY0" fmla="*/ 0 h 1102783"/>
              <a:gd name="connsiteX1" fmla="*/ 254000 w 9087420"/>
              <a:gd name="connsiteY1" fmla="*/ 177800 h 1102783"/>
              <a:gd name="connsiteX2" fmla="*/ 482600 w 9087420"/>
              <a:gd name="connsiteY2" fmla="*/ 165100 h 1102783"/>
              <a:gd name="connsiteX3" fmla="*/ 762000 w 9087420"/>
              <a:gd name="connsiteY3" fmla="*/ 495300 h 1102783"/>
              <a:gd name="connsiteX4" fmla="*/ 914400 w 9087420"/>
              <a:gd name="connsiteY4" fmla="*/ 469900 h 1102783"/>
              <a:gd name="connsiteX5" fmla="*/ 1625600 w 9087420"/>
              <a:gd name="connsiteY5" fmla="*/ 1016000 h 1102783"/>
              <a:gd name="connsiteX6" fmla="*/ 1765300 w 9087420"/>
              <a:gd name="connsiteY6" fmla="*/ 990600 h 1102783"/>
              <a:gd name="connsiteX7" fmla="*/ 1968500 w 9087420"/>
              <a:gd name="connsiteY7" fmla="*/ 977900 h 1102783"/>
              <a:gd name="connsiteX8" fmla="*/ 2108200 w 9087420"/>
              <a:gd name="connsiteY8" fmla="*/ 812800 h 1102783"/>
              <a:gd name="connsiteX9" fmla="*/ 2082800 w 9087420"/>
              <a:gd name="connsiteY9" fmla="*/ 660400 h 1102783"/>
              <a:gd name="connsiteX10" fmla="*/ 2120900 w 9087420"/>
              <a:gd name="connsiteY10" fmla="*/ 558800 h 1102783"/>
              <a:gd name="connsiteX11" fmla="*/ 2616200 w 9087420"/>
              <a:gd name="connsiteY11" fmla="*/ 266700 h 1102783"/>
              <a:gd name="connsiteX12" fmla="*/ 2933700 w 9087420"/>
              <a:gd name="connsiteY12" fmla="*/ 812800 h 1102783"/>
              <a:gd name="connsiteX13" fmla="*/ 3149600 w 9087420"/>
              <a:gd name="connsiteY13" fmla="*/ 1054100 h 1102783"/>
              <a:gd name="connsiteX14" fmla="*/ 3470795 w 9087420"/>
              <a:gd name="connsiteY14" fmla="*/ 1032520 h 1102783"/>
              <a:gd name="connsiteX15" fmla="*/ 3614811 w 9087420"/>
              <a:gd name="connsiteY15" fmla="*/ 888504 h 1102783"/>
              <a:gd name="connsiteX16" fmla="*/ 3974851 w 9087420"/>
              <a:gd name="connsiteY16" fmla="*/ 888504 h 1102783"/>
              <a:gd name="connsiteX17" fmla="*/ 4334891 w 9087420"/>
              <a:gd name="connsiteY17" fmla="*/ 384448 h 1102783"/>
              <a:gd name="connsiteX18" fmla="*/ 9087420 w 9087420"/>
              <a:gd name="connsiteY18" fmla="*/ 960512 h 1102783"/>
              <a:gd name="connsiteX0" fmla="*/ 0 w 9087420"/>
              <a:gd name="connsiteY0" fmla="*/ 0 h 1102783"/>
              <a:gd name="connsiteX1" fmla="*/ 254000 w 9087420"/>
              <a:gd name="connsiteY1" fmla="*/ 177800 h 1102783"/>
              <a:gd name="connsiteX2" fmla="*/ 482600 w 9087420"/>
              <a:gd name="connsiteY2" fmla="*/ 165100 h 1102783"/>
              <a:gd name="connsiteX3" fmla="*/ 762000 w 9087420"/>
              <a:gd name="connsiteY3" fmla="*/ 495300 h 1102783"/>
              <a:gd name="connsiteX4" fmla="*/ 914400 w 9087420"/>
              <a:gd name="connsiteY4" fmla="*/ 469900 h 1102783"/>
              <a:gd name="connsiteX5" fmla="*/ 1625600 w 9087420"/>
              <a:gd name="connsiteY5" fmla="*/ 1016000 h 1102783"/>
              <a:gd name="connsiteX6" fmla="*/ 1765300 w 9087420"/>
              <a:gd name="connsiteY6" fmla="*/ 990600 h 1102783"/>
              <a:gd name="connsiteX7" fmla="*/ 1968500 w 9087420"/>
              <a:gd name="connsiteY7" fmla="*/ 977900 h 1102783"/>
              <a:gd name="connsiteX8" fmla="*/ 2108200 w 9087420"/>
              <a:gd name="connsiteY8" fmla="*/ 812800 h 1102783"/>
              <a:gd name="connsiteX9" fmla="*/ 2082800 w 9087420"/>
              <a:gd name="connsiteY9" fmla="*/ 660400 h 1102783"/>
              <a:gd name="connsiteX10" fmla="*/ 2120900 w 9087420"/>
              <a:gd name="connsiteY10" fmla="*/ 558800 h 1102783"/>
              <a:gd name="connsiteX11" fmla="*/ 2616200 w 9087420"/>
              <a:gd name="connsiteY11" fmla="*/ 266700 h 1102783"/>
              <a:gd name="connsiteX12" fmla="*/ 2933700 w 9087420"/>
              <a:gd name="connsiteY12" fmla="*/ 812800 h 1102783"/>
              <a:gd name="connsiteX13" fmla="*/ 3149600 w 9087420"/>
              <a:gd name="connsiteY13" fmla="*/ 1054100 h 1102783"/>
              <a:gd name="connsiteX14" fmla="*/ 3470795 w 9087420"/>
              <a:gd name="connsiteY14" fmla="*/ 1032520 h 1102783"/>
              <a:gd name="connsiteX15" fmla="*/ 3614811 w 9087420"/>
              <a:gd name="connsiteY15" fmla="*/ 888504 h 1102783"/>
              <a:gd name="connsiteX16" fmla="*/ 3974851 w 9087420"/>
              <a:gd name="connsiteY16" fmla="*/ 888504 h 1102783"/>
              <a:gd name="connsiteX17" fmla="*/ 4262883 w 9087420"/>
              <a:gd name="connsiteY17" fmla="*/ 384448 h 1102783"/>
              <a:gd name="connsiteX18" fmla="*/ 9087420 w 9087420"/>
              <a:gd name="connsiteY18" fmla="*/ 960512 h 1102783"/>
              <a:gd name="connsiteX0" fmla="*/ 0 w 9087420"/>
              <a:gd name="connsiteY0" fmla="*/ 0 h 1102783"/>
              <a:gd name="connsiteX1" fmla="*/ 254000 w 9087420"/>
              <a:gd name="connsiteY1" fmla="*/ 177800 h 1102783"/>
              <a:gd name="connsiteX2" fmla="*/ 482600 w 9087420"/>
              <a:gd name="connsiteY2" fmla="*/ 165100 h 1102783"/>
              <a:gd name="connsiteX3" fmla="*/ 762000 w 9087420"/>
              <a:gd name="connsiteY3" fmla="*/ 495300 h 1102783"/>
              <a:gd name="connsiteX4" fmla="*/ 914400 w 9087420"/>
              <a:gd name="connsiteY4" fmla="*/ 469900 h 1102783"/>
              <a:gd name="connsiteX5" fmla="*/ 1625600 w 9087420"/>
              <a:gd name="connsiteY5" fmla="*/ 1016000 h 1102783"/>
              <a:gd name="connsiteX6" fmla="*/ 1765300 w 9087420"/>
              <a:gd name="connsiteY6" fmla="*/ 990600 h 1102783"/>
              <a:gd name="connsiteX7" fmla="*/ 1968500 w 9087420"/>
              <a:gd name="connsiteY7" fmla="*/ 977900 h 1102783"/>
              <a:gd name="connsiteX8" fmla="*/ 2108200 w 9087420"/>
              <a:gd name="connsiteY8" fmla="*/ 812800 h 1102783"/>
              <a:gd name="connsiteX9" fmla="*/ 2082800 w 9087420"/>
              <a:gd name="connsiteY9" fmla="*/ 660400 h 1102783"/>
              <a:gd name="connsiteX10" fmla="*/ 2120900 w 9087420"/>
              <a:gd name="connsiteY10" fmla="*/ 558800 h 1102783"/>
              <a:gd name="connsiteX11" fmla="*/ 2616200 w 9087420"/>
              <a:gd name="connsiteY11" fmla="*/ 266700 h 1102783"/>
              <a:gd name="connsiteX12" fmla="*/ 2933700 w 9087420"/>
              <a:gd name="connsiteY12" fmla="*/ 812800 h 1102783"/>
              <a:gd name="connsiteX13" fmla="*/ 3149600 w 9087420"/>
              <a:gd name="connsiteY13" fmla="*/ 1054100 h 1102783"/>
              <a:gd name="connsiteX14" fmla="*/ 3470795 w 9087420"/>
              <a:gd name="connsiteY14" fmla="*/ 1032520 h 1102783"/>
              <a:gd name="connsiteX15" fmla="*/ 3614811 w 9087420"/>
              <a:gd name="connsiteY15" fmla="*/ 888504 h 1102783"/>
              <a:gd name="connsiteX16" fmla="*/ 3974851 w 9087420"/>
              <a:gd name="connsiteY16" fmla="*/ 888504 h 1102783"/>
              <a:gd name="connsiteX17" fmla="*/ 4262883 w 9087420"/>
              <a:gd name="connsiteY17" fmla="*/ 384448 h 1102783"/>
              <a:gd name="connsiteX18" fmla="*/ 4635499 w 9087420"/>
              <a:gd name="connsiteY18" fmla="*/ 431800 h 1102783"/>
              <a:gd name="connsiteX19" fmla="*/ 9087420 w 9087420"/>
              <a:gd name="connsiteY19" fmla="*/ 960512 h 1102783"/>
              <a:gd name="connsiteX0" fmla="*/ 0 w 9087420"/>
              <a:gd name="connsiteY0" fmla="*/ 0 h 1102783"/>
              <a:gd name="connsiteX1" fmla="*/ 254000 w 9087420"/>
              <a:gd name="connsiteY1" fmla="*/ 177800 h 1102783"/>
              <a:gd name="connsiteX2" fmla="*/ 482600 w 9087420"/>
              <a:gd name="connsiteY2" fmla="*/ 165100 h 1102783"/>
              <a:gd name="connsiteX3" fmla="*/ 762000 w 9087420"/>
              <a:gd name="connsiteY3" fmla="*/ 495300 h 1102783"/>
              <a:gd name="connsiteX4" fmla="*/ 914400 w 9087420"/>
              <a:gd name="connsiteY4" fmla="*/ 469900 h 1102783"/>
              <a:gd name="connsiteX5" fmla="*/ 1625600 w 9087420"/>
              <a:gd name="connsiteY5" fmla="*/ 1016000 h 1102783"/>
              <a:gd name="connsiteX6" fmla="*/ 1765300 w 9087420"/>
              <a:gd name="connsiteY6" fmla="*/ 990600 h 1102783"/>
              <a:gd name="connsiteX7" fmla="*/ 1968500 w 9087420"/>
              <a:gd name="connsiteY7" fmla="*/ 977900 h 1102783"/>
              <a:gd name="connsiteX8" fmla="*/ 2108200 w 9087420"/>
              <a:gd name="connsiteY8" fmla="*/ 812800 h 1102783"/>
              <a:gd name="connsiteX9" fmla="*/ 2082800 w 9087420"/>
              <a:gd name="connsiteY9" fmla="*/ 660400 h 1102783"/>
              <a:gd name="connsiteX10" fmla="*/ 2120900 w 9087420"/>
              <a:gd name="connsiteY10" fmla="*/ 558800 h 1102783"/>
              <a:gd name="connsiteX11" fmla="*/ 2616200 w 9087420"/>
              <a:gd name="connsiteY11" fmla="*/ 266700 h 1102783"/>
              <a:gd name="connsiteX12" fmla="*/ 2933700 w 9087420"/>
              <a:gd name="connsiteY12" fmla="*/ 812800 h 1102783"/>
              <a:gd name="connsiteX13" fmla="*/ 3149600 w 9087420"/>
              <a:gd name="connsiteY13" fmla="*/ 1054100 h 1102783"/>
              <a:gd name="connsiteX14" fmla="*/ 3470795 w 9087420"/>
              <a:gd name="connsiteY14" fmla="*/ 1032520 h 1102783"/>
              <a:gd name="connsiteX15" fmla="*/ 3614811 w 9087420"/>
              <a:gd name="connsiteY15" fmla="*/ 888504 h 1102783"/>
              <a:gd name="connsiteX16" fmla="*/ 3974851 w 9087420"/>
              <a:gd name="connsiteY16" fmla="*/ 888504 h 1102783"/>
              <a:gd name="connsiteX17" fmla="*/ 4262883 w 9087420"/>
              <a:gd name="connsiteY17" fmla="*/ 384448 h 1102783"/>
              <a:gd name="connsiteX18" fmla="*/ 4635499 w 9087420"/>
              <a:gd name="connsiteY18" fmla="*/ 431800 h 1102783"/>
              <a:gd name="connsiteX19" fmla="*/ 9087420 w 9087420"/>
              <a:gd name="connsiteY19" fmla="*/ 960512 h 1102783"/>
              <a:gd name="connsiteX0" fmla="*/ 0 w 9087420"/>
              <a:gd name="connsiteY0" fmla="*/ 0 h 1102783"/>
              <a:gd name="connsiteX1" fmla="*/ 254000 w 9087420"/>
              <a:gd name="connsiteY1" fmla="*/ 177800 h 1102783"/>
              <a:gd name="connsiteX2" fmla="*/ 482600 w 9087420"/>
              <a:gd name="connsiteY2" fmla="*/ 165100 h 1102783"/>
              <a:gd name="connsiteX3" fmla="*/ 762000 w 9087420"/>
              <a:gd name="connsiteY3" fmla="*/ 495300 h 1102783"/>
              <a:gd name="connsiteX4" fmla="*/ 914400 w 9087420"/>
              <a:gd name="connsiteY4" fmla="*/ 469900 h 1102783"/>
              <a:gd name="connsiteX5" fmla="*/ 1625600 w 9087420"/>
              <a:gd name="connsiteY5" fmla="*/ 1016000 h 1102783"/>
              <a:gd name="connsiteX6" fmla="*/ 1765300 w 9087420"/>
              <a:gd name="connsiteY6" fmla="*/ 990600 h 1102783"/>
              <a:gd name="connsiteX7" fmla="*/ 1968500 w 9087420"/>
              <a:gd name="connsiteY7" fmla="*/ 977900 h 1102783"/>
              <a:gd name="connsiteX8" fmla="*/ 2108200 w 9087420"/>
              <a:gd name="connsiteY8" fmla="*/ 812800 h 1102783"/>
              <a:gd name="connsiteX9" fmla="*/ 2082800 w 9087420"/>
              <a:gd name="connsiteY9" fmla="*/ 660400 h 1102783"/>
              <a:gd name="connsiteX10" fmla="*/ 2120900 w 9087420"/>
              <a:gd name="connsiteY10" fmla="*/ 558800 h 1102783"/>
              <a:gd name="connsiteX11" fmla="*/ 2616200 w 9087420"/>
              <a:gd name="connsiteY11" fmla="*/ 266700 h 1102783"/>
              <a:gd name="connsiteX12" fmla="*/ 2933700 w 9087420"/>
              <a:gd name="connsiteY12" fmla="*/ 812800 h 1102783"/>
              <a:gd name="connsiteX13" fmla="*/ 3149600 w 9087420"/>
              <a:gd name="connsiteY13" fmla="*/ 1054100 h 1102783"/>
              <a:gd name="connsiteX14" fmla="*/ 3470795 w 9087420"/>
              <a:gd name="connsiteY14" fmla="*/ 1032520 h 1102783"/>
              <a:gd name="connsiteX15" fmla="*/ 3614811 w 9087420"/>
              <a:gd name="connsiteY15" fmla="*/ 888504 h 1102783"/>
              <a:gd name="connsiteX16" fmla="*/ 3974851 w 9087420"/>
              <a:gd name="connsiteY16" fmla="*/ 888504 h 1102783"/>
              <a:gd name="connsiteX17" fmla="*/ 4262883 w 9087420"/>
              <a:gd name="connsiteY17" fmla="*/ 384448 h 1102783"/>
              <a:gd name="connsiteX18" fmla="*/ 4635499 w 9087420"/>
              <a:gd name="connsiteY18" fmla="*/ 431800 h 1102783"/>
              <a:gd name="connsiteX19" fmla="*/ 9087420 w 9087420"/>
              <a:gd name="connsiteY19" fmla="*/ 960512 h 1102783"/>
              <a:gd name="connsiteX0" fmla="*/ 0 w 9087420"/>
              <a:gd name="connsiteY0" fmla="*/ 0 h 1102783"/>
              <a:gd name="connsiteX1" fmla="*/ 254000 w 9087420"/>
              <a:gd name="connsiteY1" fmla="*/ 177800 h 1102783"/>
              <a:gd name="connsiteX2" fmla="*/ 482600 w 9087420"/>
              <a:gd name="connsiteY2" fmla="*/ 165100 h 1102783"/>
              <a:gd name="connsiteX3" fmla="*/ 762000 w 9087420"/>
              <a:gd name="connsiteY3" fmla="*/ 495300 h 1102783"/>
              <a:gd name="connsiteX4" fmla="*/ 914400 w 9087420"/>
              <a:gd name="connsiteY4" fmla="*/ 469900 h 1102783"/>
              <a:gd name="connsiteX5" fmla="*/ 1625600 w 9087420"/>
              <a:gd name="connsiteY5" fmla="*/ 1016000 h 1102783"/>
              <a:gd name="connsiteX6" fmla="*/ 1765300 w 9087420"/>
              <a:gd name="connsiteY6" fmla="*/ 990600 h 1102783"/>
              <a:gd name="connsiteX7" fmla="*/ 1968500 w 9087420"/>
              <a:gd name="connsiteY7" fmla="*/ 977900 h 1102783"/>
              <a:gd name="connsiteX8" fmla="*/ 2108200 w 9087420"/>
              <a:gd name="connsiteY8" fmla="*/ 812800 h 1102783"/>
              <a:gd name="connsiteX9" fmla="*/ 2082800 w 9087420"/>
              <a:gd name="connsiteY9" fmla="*/ 660400 h 1102783"/>
              <a:gd name="connsiteX10" fmla="*/ 2120900 w 9087420"/>
              <a:gd name="connsiteY10" fmla="*/ 558800 h 1102783"/>
              <a:gd name="connsiteX11" fmla="*/ 2616200 w 9087420"/>
              <a:gd name="connsiteY11" fmla="*/ 266700 h 1102783"/>
              <a:gd name="connsiteX12" fmla="*/ 2933700 w 9087420"/>
              <a:gd name="connsiteY12" fmla="*/ 812800 h 1102783"/>
              <a:gd name="connsiteX13" fmla="*/ 3149600 w 9087420"/>
              <a:gd name="connsiteY13" fmla="*/ 1054100 h 1102783"/>
              <a:gd name="connsiteX14" fmla="*/ 3470795 w 9087420"/>
              <a:gd name="connsiteY14" fmla="*/ 1032520 h 1102783"/>
              <a:gd name="connsiteX15" fmla="*/ 3614811 w 9087420"/>
              <a:gd name="connsiteY15" fmla="*/ 888504 h 1102783"/>
              <a:gd name="connsiteX16" fmla="*/ 3974851 w 9087420"/>
              <a:gd name="connsiteY16" fmla="*/ 888504 h 1102783"/>
              <a:gd name="connsiteX17" fmla="*/ 4262883 w 9087420"/>
              <a:gd name="connsiteY17" fmla="*/ 384448 h 1102783"/>
              <a:gd name="connsiteX18" fmla="*/ 4694931 w 9087420"/>
              <a:gd name="connsiteY18" fmla="*/ 384448 h 1102783"/>
              <a:gd name="connsiteX19" fmla="*/ 9087420 w 9087420"/>
              <a:gd name="connsiteY19" fmla="*/ 960512 h 1102783"/>
              <a:gd name="connsiteX0" fmla="*/ 0 w 9087420"/>
              <a:gd name="connsiteY0" fmla="*/ 0 h 1102783"/>
              <a:gd name="connsiteX1" fmla="*/ 254000 w 9087420"/>
              <a:gd name="connsiteY1" fmla="*/ 177800 h 1102783"/>
              <a:gd name="connsiteX2" fmla="*/ 482600 w 9087420"/>
              <a:gd name="connsiteY2" fmla="*/ 165100 h 1102783"/>
              <a:gd name="connsiteX3" fmla="*/ 762000 w 9087420"/>
              <a:gd name="connsiteY3" fmla="*/ 495300 h 1102783"/>
              <a:gd name="connsiteX4" fmla="*/ 914400 w 9087420"/>
              <a:gd name="connsiteY4" fmla="*/ 469900 h 1102783"/>
              <a:gd name="connsiteX5" fmla="*/ 1625600 w 9087420"/>
              <a:gd name="connsiteY5" fmla="*/ 1016000 h 1102783"/>
              <a:gd name="connsiteX6" fmla="*/ 1765300 w 9087420"/>
              <a:gd name="connsiteY6" fmla="*/ 990600 h 1102783"/>
              <a:gd name="connsiteX7" fmla="*/ 1968500 w 9087420"/>
              <a:gd name="connsiteY7" fmla="*/ 977900 h 1102783"/>
              <a:gd name="connsiteX8" fmla="*/ 2108200 w 9087420"/>
              <a:gd name="connsiteY8" fmla="*/ 812800 h 1102783"/>
              <a:gd name="connsiteX9" fmla="*/ 2082800 w 9087420"/>
              <a:gd name="connsiteY9" fmla="*/ 660400 h 1102783"/>
              <a:gd name="connsiteX10" fmla="*/ 2120900 w 9087420"/>
              <a:gd name="connsiteY10" fmla="*/ 558800 h 1102783"/>
              <a:gd name="connsiteX11" fmla="*/ 2616200 w 9087420"/>
              <a:gd name="connsiteY11" fmla="*/ 266700 h 1102783"/>
              <a:gd name="connsiteX12" fmla="*/ 2933700 w 9087420"/>
              <a:gd name="connsiteY12" fmla="*/ 812800 h 1102783"/>
              <a:gd name="connsiteX13" fmla="*/ 3149600 w 9087420"/>
              <a:gd name="connsiteY13" fmla="*/ 1054100 h 1102783"/>
              <a:gd name="connsiteX14" fmla="*/ 3470795 w 9087420"/>
              <a:gd name="connsiteY14" fmla="*/ 1032520 h 1102783"/>
              <a:gd name="connsiteX15" fmla="*/ 3614811 w 9087420"/>
              <a:gd name="connsiteY15" fmla="*/ 888504 h 1102783"/>
              <a:gd name="connsiteX16" fmla="*/ 3974851 w 9087420"/>
              <a:gd name="connsiteY16" fmla="*/ 888504 h 1102783"/>
              <a:gd name="connsiteX17" fmla="*/ 4262883 w 9087420"/>
              <a:gd name="connsiteY17" fmla="*/ 384448 h 1102783"/>
              <a:gd name="connsiteX18" fmla="*/ 4694931 w 9087420"/>
              <a:gd name="connsiteY18" fmla="*/ 384448 h 1102783"/>
              <a:gd name="connsiteX19" fmla="*/ 5029199 w 9087420"/>
              <a:gd name="connsiteY19" fmla="*/ 419100 h 1102783"/>
              <a:gd name="connsiteX20" fmla="*/ 9087420 w 9087420"/>
              <a:gd name="connsiteY20" fmla="*/ 960512 h 1102783"/>
              <a:gd name="connsiteX0" fmla="*/ 0 w 9087420"/>
              <a:gd name="connsiteY0" fmla="*/ 0 h 1102783"/>
              <a:gd name="connsiteX1" fmla="*/ 254000 w 9087420"/>
              <a:gd name="connsiteY1" fmla="*/ 177800 h 1102783"/>
              <a:gd name="connsiteX2" fmla="*/ 482600 w 9087420"/>
              <a:gd name="connsiteY2" fmla="*/ 165100 h 1102783"/>
              <a:gd name="connsiteX3" fmla="*/ 762000 w 9087420"/>
              <a:gd name="connsiteY3" fmla="*/ 495300 h 1102783"/>
              <a:gd name="connsiteX4" fmla="*/ 914400 w 9087420"/>
              <a:gd name="connsiteY4" fmla="*/ 469900 h 1102783"/>
              <a:gd name="connsiteX5" fmla="*/ 1625600 w 9087420"/>
              <a:gd name="connsiteY5" fmla="*/ 1016000 h 1102783"/>
              <a:gd name="connsiteX6" fmla="*/ 1765300 w 9087420"/>
              <a:gd name="connsiteY6" fmla="*/ 990600 h 1102783"/>
              <a:gd name="connsiteX7" fmla="*/ 1968500 w 9087420"/>
              <a:gd name="connsiteY7" fmla="*/ 977900 h 1102783"/>
              <a:gd name="connsiteX8" fmla="*/ 2108200 w 9087420"/>
              <a:gd name="connsiteY8" fmla="*/ 812800 h 1102783"/>
              <a:gd name="connsiteX9" fmla="*/ 2082800 w 9087420"/>
              <a:gd name="connsiteY9" fmla="*/ 660400 h 1102783"/>
              <a:gd name="connsiteX10" fmla="*/ 2120900 w 9087420"/>
              <a:gd name="connsiteY10" fmla="*/ 558800 h 1102783"/>
              <a:gd name="connsiteX11" fmla="*/ 2616200 w 9087420"/>
              <a:gd name="connsiteY11" fmla="*/ 266700 h 1102783"/>
              <a:gd name="connsiteX12" fmla="*/ 2933700 w 9087420"/>
              <a:gd name="connsiteY12" fmla="*/ 812800 h 1102783"/>
              <a:gd name="connsiteX13" fmla="*/ 3149600 w 9087420"/>
              <a:gd name="connsiteY13" fmla="*/ 1054100 h 1102783"/>
              <a:gd name="connsiteX14" fmla="*/ 3470795 w 9087420"/>
              <a:gd name="connsiteY14" fmla="*/ 1032520 h 1102783"/>
              <a:gd name="connsiteX15" fmla="*/ 3614811 w 9087420"/>
              <a:gd name="connsiteY15" fmla="*/ 888504 h 1102783"/>
              <a:gd name="connsiteX16" fmla="*/ 3974851 w 9087420"/>
              <a:gd name="connsiteY16" fmla="*/ 888504 h 1102783"/>
              <a:gd name="connsiteX17" fmla="*/ 4262883 w 9087420"/>
              <a:gd name="connsiteY17" fmla="*/ 384448 h 1102783"/>
              <a:gd name="connsiteX18" fmla="*/ 4694931 w 9087420"/>
              <a:gd name="connsiteY18" fmla="*/ 384448 h 1102783"/>
              <a:gd name="connsiteX19" fmla="*/ 5029199 w 9087420"/>
              <a:gd name="connsiteY19" fmla="*/ 419100 h 1102783"/>
              <a:gd name="connsiteX20" fmla="*/ 9087420 w 9087420"/>
              <a:gd name="connsiteY20" fmla="*/ 960512 h 1102783"/>
              <a:gd name="connsiteX0" fmla="*/ 0 w 9087420"/>
              <a:gd name="connsiteY0" fmla="*/ 0 h 1102783"/>
              <a:gd name="connsiteX1" fmla="*/ 254000 w 9087420"/>
              <a:gd name="connsiteY1" fmla="*/ 177800 h 1102783"/>
              <a:gd name="connsiteX2" fmla="*/ 482600 w 9087420"/>
              <a:gd name="connsiteY2" fmla="*/ 165100 h 1102783"/>
              <a:gd name="connsiteX3" fmla="*/ 762000 w 9087420"/>
              <a:gd name="connsiteY3" fmla="*/ 495300 h 1102783"/>
              <a:gd name="connsiteX4" fmla="*/ 914400 w 9087420"/>
              <a:gd name="connsiteY4" fmla="*/ 469900 h 1102783"/>
              <a:gd name="connsiteX5" fmla="*/ 1625600 w 9087420"/>
              <a:gd name="connsiteY5" fmla="*/ 1016000 h 1102783"/>
              <a:gd name="connsiteX6" fmla="*/ 1765300 w 9087420"/>
              <a:gd name="connsiteY6" fmla="*/ 990600 h 1102783"/>
              <a:gd name="connsiteX7" fmla="*/ 1968500 w 9087420"/>
              <a:gd name="connsiteY7" fmla="*/ 977900 h 1102783"/>
              <a:gd name="connsiteX8" fmla="*/ 2108200 w 9087420"/>
              <a:gd name="connsiteY8" fmla="*/ 812800 h 1102783"/>
              <a:gd name="connsiteX9" fmla="*/ 2082800 w 9087420"/>
              <a:gd name="connsiteY9" fmla="*/ 660400 h 1102783"/>
              <a:gd name="connsiteX10" fmla="*/ 2120900 w 9087420"/>
              <a:gd name="connsiteY10" fmla="*/ 558800 h 1102783"/>
              <a:gd name="connsiteX11" fmla="*/ 2616200 w 9087420"/>
              <a:gd name="connsiteY11" fmla="*/ 266700 h 1102783"/>
              <a:gd name="connsiteX12" fmla="*/ 2933700 w 9087420"/>
              <a:gd name="connsiteY12" fmla="*/ 812800 h 1102783"/>
              <a:gd name="connsiteX13" fmla="*/ 3149600 w 9087420"/>
              <a:gd name="connsiteY13" fmla="*/ 1054100 h 1102783"/>
              <a:gd name="connsiteX14" fmla="*/ 3470795 w 9087420"/>
              <a:gd name="connsiteY14" fmla="*/ 1032520 h 1102783"/>
              <a:gd name="connsiteX15" fmla="*/ 3614811 w 9087420"/>
              <a:gd name="connsiteY15" fmla="*/ 888504 h 1102783"/>
              <a:gd name="connsiteX16" fmla="*/ 3974851 w 9087420"/>
              <a:gd name="connsiteY16" fmla="*/ 888504 h 1102783"/>
              <a:gd name="connsiteX17" fmla="*/ 4262883 w 9087420"/>
              <a:gd name="connsiteY17" fmla="*/ 384448 h 1102783"/>
              <a:gd name="connsiteX18" fmla="*/ 4694931 w 9087420"/>
              <a:gd name="connsiteY18" fmla="*/ 384448 h 1102783"/>
              <a:gd name="connsiteX19" fmla="*/ 5029199 w 9087420"/>
              <a:gd name="connsiteY19" fmla="*/ 419100 h 1102783"/>
              <a:gd name="connsiteX20" fmla="*/ 9087420 w 9087420"/>
              <a:gd name="connsiteY20" fmla="*/ 960512 h 1102783"/>
              <a:gd name="connsiteX0" fmla="*/ 0 w 9087420"/>
              <a:gd name="connsiteY0" fmla="*/ 0 h 1102783"/>
              <a:gd name="connsiteX1" fmla="*/ 254000 w 9087420"/>
              <a:gd name="connsiteY1" fmla="*/ 177800 h 1102783"/>
              <a:gd name="connsiteX2" fmla="*/ 482600 w 9087420"/>
              <a:gd name="connsiteY2" fmla="*/ 165100 h 1102783"/>
              <a:gd name="connsiteX3" fmla="*/ 762000 w 9087420"/>
              <a:gd name="connsiteY3" fmla="*/ 495300 h 1102783"/>
              <a:gd name="connsiteX4" fmla="*/ 914400 w 9087420"/>
              <a:gd name="connsiteY4" fmla="*/ 469900 h 1102783"/>
              <a:gd name="connsiteX5" fmla="*/ 1625600 w 9087420"/>
              <a:gd name="connsiteY5" fmla="*/ 1016000 h 1102783"/>
              <a:gd name="connsiteX6" fmla="*/ 1765300 w 9087420"/>
              <a:gd name="connsiteY6" fmla="*/ 990600 h 1102783"/>
              <a:gd name="connsiteX7" fmla="*/ 1968500 w 9087420"/>
              <a:gd name="connsiteY7" fmla="*/ 977900 h 1102783"/>
              <a:gd name="connsiteX8" fmla="*/ 2108200 w 9087420"/>
              <a:gd name="connsiteY8" fmla="*/ 812800 h 1102783"/>
              <a:gd name="connsiteX9" fmla="*/ 2082800 w 9087420"/>
              <a:gd name="connsiteY9" fmla="*/ 660400 h 1102783"/>
              <a:gd name="connsiteX10" fmla="*/ 2120900 w 9087420"/>
              <a:gd name="connsiteY10" fmla="*/ 558800 h 1102783"/>
              <a:gd name="connsiteX11" fmla="*/ 2616200 w 9087420"/>
              <a:gd name="connsiteY11" fmla="*/ 266700 h 1102783"/>
              <a:gd name="connsiteX12" fmla="*/ 2933700 w 9087420"/>
              <a:gd name="connsiteY12" fmla="*/ 812800 h 1102783"/>
              <a:gd name="connsiteX13" fmla="*/ 3149600 w 9087420"/>
              <a:gd name="connsiteY13" fmla="*/ 1054100 h 1102783"/>
              <a:gd name="connsiteX14" fmla="*/ 3470795 w 9087420"/>
              <a:gd name="connsiteY14" fmla="*/ 1032520 h 1102783"/>
              <a:gd name="connsiteX15" fmla="*/ 3614811 w 9087420"/>
              <a:gd name="connsiteY15" fmla="*/ 888504 h 1102783"/>
              <a:gd name="connsiteX16" fmla="*/ 3974851 w 9087420"/>
              <a:gd name="connsiteY16" fmla="*/ 888504 h 1102783"/>
              <a:gd name="connsiteX17" fmla="*/ 4262883 w 9087420"/>
              <a:gd name="connsiteY17" fmla="*/ 384448 h 1102783"/>
              <a:gd name="connsiteX18" fmla="*/ 4694931 w 9087420"/>
              <a:gd name="connsiteY18" fmla="*/ 384448 h 1102783"/>
              <a:gd name="connsiteX19" fmla="*/ 5126979 w 9087420"/>
              <a:gd name="connsiteY19" fmla="*/ 312440 h 1102783"/>
              <a:gd name="connsiteX20" fmla="*/ 9087420 w 9087420"/>
              <a:gd name="connsiteY20" fmla="*/ 960512 h 1102783"/>
              <a:gd name="connsiteX0" fmla="*/ 0 w 9087420"/>
              <a:gd name="connsiteY0" fmla="*/ 0 h 1102783"/>
              <a:gd name="connsiteX1" fmla="*/ 254000 w 9087420"/>
              <a:gd name="connsiteY1" fmla="*/ 177800 h 1102783"/>
              <a:gd name="connsiteX2" fmla="*/ 482600 w 9087420"/>
              <a:gd name="connsiteY2" fmla="*/ 165100 h 1102783"/>
              <a:gd name="connsiteX3" fmla="*/ 762000 w 9087420"/>
              <a:gd name="connsiteY3" fmla="*/ 495300 h 1102783"/>
              <a:gd name="connsiteX4" fmla="*/ 914400 w 9087420"/>
              <a:gd name="connsiteY4" fmla="*/ 469900 h 1102783"/>
              <a:gd name="connsiteX5" fmla="*/ 1625600 w 9087420"/>
              <a:gd name="connsiteY5" fmla="*/ 1016000 h 1102783"/>
              <a:gd name="connsiteX6" fmla="*/ 1765300 w 9087420"/>
              <a:gd name="connsiteY6" fmla="*/ 990600 h 1102783"/>
              <a:gd name="connsiteX7" fmla="*/ 1968500 w 9087420"/>
              <a:gd name="connsiteY7" fmla="*/ 977900 h 1102783"/>
              <a:gd name="connsiteX8" fmla="*/ 2108200 w 9087420"/>
              <a:gd name="connsiteY8" fmla="*/ 812800 h 1102783"/>
              <a:gd name="connsiteX9" fmla="*/ 2082800 w 9087420"/>
              <a:gd name="connsiteY9" fmla="*/ 660400 h 1102783"/>
              <a:gd name="connsiteX10" fmla="*/ 2120900 w 9087420"/>
              <a:gd name="connsiteY10" fmla="*/ 558800 h 1102783"/>
              <a:gd name="connsiteX11" fmla="*/ 2616200 w 9087420"/>
              <a:gd name="connsiteY11" fmla="*/ 266700 h 1102783"/>
              <a:gd name="connsiteX12" fmla="*/ 2933700 w 9087420"/>
              <a:gd name="connsiteY12" fmla="*/ 812800 h 1102783"/>
              <a:gd name="connsiteX13" fmla="*/ 3149600 w 9087420"/>
              <a:gd name="connsiteY13" fmla="*/ 1054100 h 1102783"/>
              <a:gd name="connsiteX14" fmla="*/ 3470795 w 9087420"/>
              <a:gd name="connsiteY14" fmla="*/ 1032520 h 1102783"/>
              <a:gd name="connsiteX15" fmla="*/ 3614811 w 9087420"/>
              <a:gd name="connsiteY15" fmla="*/ 888504 h 1102783"/>
              <a:gd name="connsiteX16" fmla="*/ 3974851 w 9087420"/>
              <a:gd name="connsiteY16" fmla="*/ 888504 h 1102783"/>
              <a:gd name="connsiteX17" fmla="*/ 4262883 w 9087420"/>
              <a:gd name="connsiteY17" fmla="*/ 384448 h 1102783"/>
              <a:gd name="connsiteX18" fmla="*/ 4694931 w 9087420"/>
              <a:gd name="connsiteY18" fmla="*/ 384448 h 1102783"/>
              <a:gd name="connsiteX19" fmla="*/ 5126979 w 9087420"/>
              <a:gd name="connsiteY19" fmla="*/ 312440 h 1102783"/>
              <a:gd name="connsiteX20" fmla="*/ 6134099 w 9087420"/>
              <a:gd name="connsiteY20" fmla="*/ 495300 h 1102783"/>
              <a:gd name="connsiteX21" fmla="*/ 9087420 w 9087420"/>
              <a:gd name="connsiteY21" fmla="*/ 960512 h 1102783"/>
              <a:gd name="connsiteX0" fmla="*/ 0 w 9087420"/>
              <a:gd name="connsiteY0" fmla="*/ 0 h 1102783"/>
              <a:gd name="connsiteX1" fmla="*/ 254000 w 9087420"/>
              <a:gd name="connsiteY1" fmla="*/ 177800 h 1102783"/>
              <a:gd name="connsiteX2" fmla="*/ 482600 w 9087420"/>
              <a:gd name="connsiteY2" fmla="*/ 165100 h 1102783"/>
              <a:gd name="connsiteX3" fmla="*/ 762000 w 9087420"/>
              <a:gd name="connsiteY3" fmla="*/ 495300 h 1102783"/>
              <a:gd name="connsiteX4" fmla="*/ 914400 w 9087420"/>
              <a:gd name="connsiteY4" fmla="*/ 469900 h 1102783"/>
              <a:gd name="connsiteX5" fmla="*/ 1625600 w 9087420"/>
              <a:gd name="connsiteY5" fmla="*/ 1016000 h 1102783"/>
              <a:gd name="connsiteX6" fmla="*/ 1765300 w 9087420"/>
              <a:gd name="connsiteY6" fmla="*/ 990600 h 1102783"/>
              <a:gd name="connsiteX7" fmla="*/ 1968500 w 9087420"/>
              <a:gd name="connsiteY7" fmla="*/ 977900 h 1102783"/>
              <a:gd name="connsiteX8" fmla="*/ 2108200 w 9087420"/>
              <a:gd name="connsiteY8" fmla="*/ 812800 h 1102783"/>
              <a:gd name="connsiteX9" fmla="*/ 2082800 w 9087420"/>
              <a:gd name="connsiteY9" fmla="*/ 660400 h 1102783"/>
              <a:gd name="connsiteX10" fmla="*/ 2120900 w 9087420"/>
              <a:gd name="connsiteY10" fmla="*/ 558800 h 1102783"/>
              <a:gd name="connsiteX11" fmla="*/ 2616200 w 9087420"/>
              <a:gd name="connsiteY11" fmla="*/ 266700 h 1102783"/>
              <a:gd name="connsiteX12" fmla="*/ 2933700 w 9087420"/>
              <a:gd name="connsiteY12" fmla="*/ 812800 h 1102783"/>
              <a:gd name="connsiteX13" fmla="*/ 3149600 w 9087420"/>
              <a:gd name="connsiteY13" fmla="*/ 1054100 h 1102783"/>
              <a:gd name="connsiteX14" fmla="*/ 3470795 w 9087420"/>
              <a:gd name="connsiteY14" fmla="*/ 1032520 h 1102783"/>
              <a:gd name="connsiteX15" fmla="*/ 3614811 w 9087420"/>
              <a:gd name="connsiteY15" fmla="*/ 888504 h 1102783"/>
              <a:gd name="connsiteX16" fmla="*/ 3974851 w 9087420"/>
              <a:gd name="connsiteY16" fmla="*/ 888504 h 1102783"/>
              <a:gd name="connsiteX17" fmla="*/ 4262883 w 9087420"/>
              <a:gd name="connsiteY17" fmla="*/ 384448 h 1102783"/>
              <a:gd name="connsiteX18" fmla="*/ 4694931 w 9087420"/>
              <a:gd name="connsiteY18" fmla="*/ 384448 h 1102783"/>
              <a:gd name="connsiteX19" fmla="*/ 5126979 w 9087420"/>
              <a:gd name="connsiteY19" fmla="*/ 312440 h 1102783"/>
              <a:gd name="connsiteX20" fmla="*/ 6134099 w 9087420"/>
              <a:gd name="connsiteY20" fmla="*/ 495300 h 1102783"/>
              <a:gd name="connsiteX21" fmla="*/ 9087420 w 9087420"/>
              <a:gd name="connsiteY21" fmla="*/ 960512 h 1102783"/>
              <a:gd name="connsiteX0" fmla="*/ 0 w 9087420"/>
              <a:gd name="connsiteY0" fmla="*/ 0 h 1102783"/>
              <a:gd name="connsiteX1" fmla="*/ 254000 w 9087420"/>
              <a:gd name="connsiteY1" fmla="*/ 177800 h 1102783"/>
              <a:gd name="connsiteX2" fmla="*/ 482600 w 9087420"/>
              <a:gd name="connsiteY2" fmla="*/ 165100 h 1102783"/>
              <a:gd name="connsiteX3" fmla="*/ 762000 w 9087420"/>
              <a:gd name="connsiteY3" fmla="*/ 495300 h 1102783"/>
              <a:gd name="connsiteX4" fmla="*/ 914400 w 9087420"/>
              <a:gd name="connsiteY4" fmla="*/ 469900 h 1102783"/>
              <a:gd name="connsiteX5" fmla="*/ 1625600 w 9087420"/>
              <a:gd name="connsiteY5" fmla="*/ 1016000 h 1102783"/>
              <a:gd name="connsiteX6" fmla="*/ 1765300 w 9087420"/>
              <a:gd name="connsiteY6" fmla="*/ 990600 h 1102783"/>
              <a:gd name="connsiteX7" fmla="*/ 1968500 w 9087420"/>
              <a:gd name="connsiteY7" fmla="*/ 977900 h 1102783"/>
              <a:gd name="connsiteX8" fmla="*/ 2108200 w 9087420"/>
              <a:gd name="connsiteY8" fmla="*/ 812800 h 1102783"/>
              <a:gd name="connsiteX9" fmla="*/ 2082800 w 9087420"/>
              <a:gd name="connsiteY9" fmla="*/ 660400 h 1102783"/>
              <a:gd name="connsiteX10" fmla="*/ 2120900 w 9087420"/>
              <a:gd name="connsiteY10" fmla="*/ 558800 h 1102783"/>
              <a:gd name="connsiteX11" fmla="*/ 2616200 w 9087420"/>
              <a:gd name="connsiteY11" fmla="*/ 266700 h 1102783"/>
              <a:gd name="connsiteX12" fmla="*/ 2933700 w 9087420"/>
              <a:gd name="connsiteY12" fmla="*/ 812800 h 1102783"/>
              <a:gd name="connsiteX13" fmla="*/ 3149600 w 9087420"/>
              <a:gd name="connsiteY13" fmla="*/ 1054100 h 1102783"/>
              <a:gd name="connsiteX14" fmla="*/ 3470795 w 9087420"/>
              <a:gd name="connsiteY14" fmla="*/ 1032520 h 1102783"/>
              <a:gd name="connsiteX15" fmla="*/ 3614811 w 9087420"/>
              <a:gd name="connsiteY15" fmla="*/ 888504 h 1102783"/>
              <a:gd name="connsiteX16" fmla="*/ 3974851 w 9087420"/>
              <a:gd name="connsiteY16" fmla="*/ 888504 h 1102783"/>
              <a:gd name="connsiteX17" fmla="*/ 4262883 w 9087420"/>
              <a:gd name="connsiteY17" fmla="*/ 384448 h 1102783"/>
              <a:gd name="connsiteX18" fmla="*/ 4694931 w 9087420"/>
              <a:gd name="connsiteY18" fmla="*/ 384448 h 1102783"/>
              <a:gd name="connsiteX19" fmla="*/ 5126979 w 9087420"/>
              <a:gd name="connsiteY19" fmla="*/ 312440 h 1102783"/>
              <a:gd name="connsiteX20" fmla="*/ 6134099 w 9087420"/>
              <a:gd name="connsiteY20" fmla="*/ 495300 h 1102783"/>
              <a:gd name="connsiteX21" fmla="*/ 9087420 w 9087420"/>
              <a:gd name="connsiteY21" fmla="*/ 960512 h 1102783"/>
              <a:gd name="connsiteX0" fmla="*/ 0 w 9087420"/>
              <a:gd name="connsiteY0" fmla="*/ 0 h 1102783"/>
              <a:gd name="connsiteX1" fmla="*/ 254000 w 9087420"/>
              <a:gd name="connsiteY1" fmla="*/ 177800 h 1102783"/>
              <a:gd name="connsiteX2" fmla="*/ 482600 w 9087420"/>
              <a:gd name="connsiteY2" fmla="*/ 165100 h 1102783"/>
              <a:gd name="connsiteX3" fmla="*/ 762000 w 9087420"/>
              <a:gd name="connsiteY3" fmla="*/ 495300 h 1102783"/>
              <a:gd name="connsiteX4" fmla="*/ 914400 w 9087420"/>
              <a:gd name="connsiteY4" fmla="*/ 469900 h 1102783"/>
              <a:gd name="connsiteX5" fmla="*/ 1625600 w 9087420"/>
              <a:gd name="connsiteY5" fmla="*/ 1016000 h 1102783"/>
              <a:gd name="connsiteX6" fmla="*/ 1765300 w 9087420"/>
              <a:gd name="connsiteY6" fmla="*/ 990600 h 1102783"/>
              <a:gd name="connsiteX7" fmla="*/ 1968500 w 9087420"/>
              <a:gd name="connsiteY7" fmla="*/ 977900 h 1102783"/>
              <a:gd name="connsiteX8" fmla="*/ 2108200 w 9087420"/>
              <a:gd name="connsiteY8" fmla="*/ 812800 h 1102783"/>
              <a:gd name="connsiteX9" fmla="*/ 2082800 w 9087420"/>
              <a:gd name="connsiteY9" fmla="*/ 660400 h 1102783"/>
              <a:gd name="connsiteX10" fmla="*/ 2120900 w 9087420"/>
              <a:gd name="connsiteY10" fmla="*/ 558800 h 1102783"/>
              <a:gd name="connsiteX11" fmla="*/ 2616200 w 9087420"/>
              <a:gd name="connsiteY11" fmla="*/ 266700 h 1102783"/>
              <a:gd name="connsiteX12" fmla="*/ 2933700 w 9087420"/>
              <a:gd name="connsiteY12" fmla="*/ 812800 h 1102783"/>
              <a:gd name="connsiteX13" fmla="*/ 3149600 w 9087420"/>
              <a:gd name="connsiteY13" fmla="*/ 1054100 h 1102783"/>
              <a:gd name="connsiteX14" fmla="*/ 3470795 w 9087420"/>
              <a:gd name="connsiteY14" fmla="*/ 1032520 h 1102783"/>
              <a:gd name="connsiteX15" fmla="*/ 3614811 w 9087420"/>
              <a:gd name="connsiteY15" fmla="*/ 888504 h 1102783"/>
              <a:gd name="connsiteX16" fmla="*/ 3974851 w 9087420"/>
              <a:gd name="connsiteY16" fmla="*/ 888504 h 1102783"/>
              <a:gd name="connsiteX17" fmla="*/ 4262883 w 9087420"/>
              <a:gd name="connsiteY17" fmla="*/ 384448 h 1102783"/>
              <a:gd name="connsiteX18" fmla="*/ 4694931 w 9087420"/>
              <a:gd name="connsiteY18" fmla="*/ 384448 h 1102783"/>
              <a:gd name="connsiteX19" fmla="*/ 5126979 w 9087420"/>
              <a:gd name="connsiteY19" fmla="*/ 312440 h 1102783"/>
              <a:gd name="connsiteX20" fmla="*/ 6135091 w 9087420"/>
              <a:gd name="connsiteY20" fmla="*/ 312440 h 1102783"/>
              <a:gd name="connsiteX21" fmla="*/ 9087420 w 9087420"/>
              <a:gd name="connsiteY21" fmla="*/ 960512 h 1102783"/>
              <a:gd name="connsiteX0" fmla="*/ 0 w 9087420"/>
              <a:gd name="connsiteY0" fmla="*/ 0 h 1102783"/>
              <a:gd name="connsiteX1" fmla="*/ 254000 w 9087420"/>
              <a:gd name="connsiteY1" fmla="*/ 177800 h 1102783"/>
              <a:gd name="connsiteX2" fmla="*/ 482600 w 9087420"/>
              <a:gd name="connsiteY2" fmla="*/ 165100 h 1102783"/>
              <a:gd name="connsiteX3" fmla="*/ 762000 w 9087420"/>
              <a:gd name="connsiteY3" fmla="*/ 495300 h 1102783"/>
              <a:gd name="connsiteX4" fmla="*/ 914400 w 9087420"/>
              <a:gd name="connsiteY4" fmla="*/ 469900 h 1102783"/>
              <a:gd name="connsiteX5" fmla="*/ 1625600 w 9087420"/>
              <a:gd name="connsiteY5" fmla="*/ 1016000 h 1102783"/>
              <a:gd name="connsiteX6" fmla="*/ 1765300 w 9087420"/>
              <a:gd name="connsiteY6" fmla="*/ 990600 h 1102783"/>
              <a:gd name="connsiteX7" fmla="*/ 1968500 w 9087420"/>
              <a:gd name="connsiteY7" fmla="*/ 977900 h 1102783"/>
              <a:gd name="connsiteX8" fmla="*/ 2108200 w 9087420"/>
              <a:gd name="connsiteY8" fmla="*/ 812800 h 1102783"/>
              <a:gd name="connsiteX9" fmla="*/ 2082800 w 9087420"/>
              <a:gd name="connsiteY9" fmla="*/ 660400 h 1102783"/>
              <a:gd name="connsiteX10" fmla="*/ 2120900 w 9087420"/>
              <a:gd name="connsiteY10" fmla="*/ 558800 h 1102783"/>
              <a:gd name="connsiteX11" fmla="*/ 2616200 w 9087420"/>
              <a:gd name="connsiteY11" fmla="*/ 266700 h 1102783"/>
              <a:gd name="connsiteX12" fmla="*/ 2933700 w 9087420"/>
              <a:gd name="connsiteY12" fmla="*/ 812800 h 1102783"/>
              <a:gd name="connsiteX13" fmla="*/ 3149600 w 9087420"/>
              <a:gd name="connsiteY13" fmla="*/ 1054100 h 1102783"/>
              <a:gd name="connsiteX14" fmla="*/ 3470795 w 9087420"/>
              <a:gd name="connsiteY14" fmla="*/ 1032520 h 1102783"/>
              <a:gd name="connsiteX15" fmla="*/ 3614811 w 9087420"/>
              <a:gd name="connsiteY15" fmla="*/ 888504 h 1102783"/>
              <a:gd name="connsiteX16" fmla="*/ 3974851 w 9087420"/>
              <a:gd name="connsiteY16" fmla="*/ 888504 h 1102783"/>
              <a:gd name="connsiteX17" fmla="*/ 4262883 w 9087420"/>
              <a:gd name="connsiteY17" fmla="*/ 384448 h 1102783"/>
              <a:gd name="connsiteX18" fmla="*/ 4694931 w 9087420"/>
              <a:gd name="connsiteY18" fmla="*/ 384448 h 1102783"/>
              <a:gd name="connsiteX19" fmla="*/ 5126979 w 9087420"/>
              <a:gd name="connsiteY19" fmla="*/ 312440 h 1102783"/>
              <a:gd name="connsiteX20" fmla="*/ 6135091 w 9087420"/>
              <a:gd name="connsiteY20" fmla="*/ 312440 h 1102783"/>
              <a:gd name="connsiteX21" fmla="*/ 6438899 w 9087420"/>
              <a:gd name="connsiteY21" fmla="*/ 368300 h 1102783"/>
              <a:gd name="connsiteX22" fmla="*/ 9087420 w 9087420"/>
              <a:gd name="connsiteY22" fmla="*/ 960512 h 1102783"/>
              <a:gd name="connsiteX0" fmla="*/ 0 w 9087420"/>
              <a:gd name="connsiteY0" fmla="*/ 0 h 1102783"/>
              <a:gd name="connsiteX1" fmla="*/ 254000 w 9087420"/>
              <a:gd name="connsiteY1" fmla="*/ 177800 h 1102783"/>
              <a:gd name="connsiteX2" fmla="*/ 482600 w 9087420"/>
              <a:gd name="connsiteY2" fmla="*/ 165100 h 1102783"/>
              <a:gd name="connsiteX3" fmla="*/ 762000 w 9087420"/>
              <a:gd name="connsiteY3" fmla="*/ 495300 h 1102783"/>
              <a:gd name="connsiteX4" fmla="*/ 914400 w 9087420"/>
              <a:gd name="connsiteY4" fmla="*/ 469900 h 1102783"/>
              <a:gd name="connsiteX5" fmla="*/ 1625600 w 9087420"/>
              <a:gd name="connsiteY5" fmla="*/ 1016000 h 1102783"/>
              <a:gd name="connsiteX6" fmla="*/ 1765300 w 9087420"/>
              <a:gd name="connsiteY6" fmla="*/ 990600 h 1102783"/>
              <a:gd name="connsiteX7" fmla="*/ 1968500 w 9087420"/>
              <a:gd name="connsiteY7" fmla="*/ 977900 h 1102783"/>
              <a:gd name="connsiteX8" fmla="*/ 2108200 w 9087420"/>
              <a:gd name="connsiteY8" fmla="*/ 812800 h 1102783"/>
              <a:gd name="connsiteX9" fmla="*/ 2082800 w 9087420"/>
              <a:gd name="connsiteY9" fmla="*/ 660400 h 1102783"/>
              <a:gd name="connsiteX10" fmla="*/ 2120900 w 9087420"/>
              <a:gd name="connsiteY10" fmla="*/ 558800 h 1102783"/>
              <a:gd name="connsiteX11" fmla="*/ 2616200 w 9087420"/>
              <a:gd name="connsiteY11" fmla="*/ 266700 h 1102783"/>
              <a:gd name="connsiteX12" fmla="*/ 2933700 w 9087420"/>
              <a:gd name="connsiteY12" fmla="*/ 812800 h 1102783"/>
              <a:gd name="connsiteX13" fmla="*/ 3149600 w 9087420"/>
              <a:gd name="connsiteY13" fmla="*/ 1054100 h 1102783"/>
              <a:gd name="connsiteX14" fmla="*/ 3470795 w 9087420"/>
              <a:gd name="connsiteY14" fmla="*/ 1032520 h 1102783"/>
              <a:gd name="connsiteX15" fmla="*/ 3614811 w 9087420"/>
              <a:gd name="connsiteY15" fmla="*/ 888504 h 1102783"/>
              <a:gd name="connsiteX16" fmla="*/ 3974851 w 9087420"/>
              <a:gd name="connsiteY16" fmla="*/ 888504 h 1102783"/>
              <a:gd name="connsiteX17" fmla="*/ 4262883 w 9087420"/>
              <a:gd name="connsiteY17" fmla="*/ 384448 h 1102783"/>
              <a:gd name="connsiteX18" fmla="*/ 4694931 w 9087420"/>
              <a:gd name="connsiteY18" fmla="*/ 384448 h 1102783"/>
              <a:gd name="connsiteX19" fmla="*/ 5126979 w 9087420"/>
              <a:gd name="connsiteY19" fmla="*/ 312440 h 1102783"/>
              <a:gd name="connsiteX20" fmla="*/ 6135091 w 9087420"/>
              <a:gd name="connsiteY20" fmla="*/ 312440 h 1102783"/>
              <a:gd name="connsiteX21" fmla="*/ 6438899 w 9087420"/>
              <a:gd name="connsiteY21" fmla="*/ 368300 h 1102783"/>
              <a:gd name="connsiteX22" fmla="*/ 9087420 w 9087420"/>
              <a:gd name="connsiteY22" fmla="*/ 960512 h 1102783"/>
              <a:gd name="connsiteX0" fmla="*/ 0 w 9087420"/>
              <a:gd name="connsiteY0" fmla="*/ 0 h 1102783"/>
              <a:gd name="connsiteX1" fmla="*/ 254000 w 9087420"/>
              <a:gd name="connsiteY1" fmla="*/ 177800 h 1102783"/>
              <a:gd name="connsiteX2" fmla="*/ 482600 w 9087420"/>
              <a:gd name="connsiteY2" fmla="*/ 165100 h 1102783"/>
              <a:gd name="connsiteX3" fmla="*/ 762000 w 9087420"/>
              <a:gd name="connsiteY3" fmla="*/ 495300 h 1102783"/>
              <a:gd name="connsiteX4" fmla="*/ 914400 w 9087420"/>
              <a:gd name="connsiteY4" fmla="*/ 469900 h 1102783"/>
              <a:gd name="connsiteX5" fmla="*/ 1625600 w 9087420"/>
              <a:gd name="connsiteY5" fmla="*/ 1016000 h 1102783"/>
              <a:gd name="connsiteX6" fmla="*/ 1765300 w 9087420"/>
              <a:gd name="connsiteY6" fmla="*/ 990600 h 1102783"/>
              <a:gd name="connsiteX7" fmla="*/ 1968500 w 9087420"/>
              <a:gd name="connsiteY7" fmla="*/ 977900 h 1102783"/>
              <a:gd name="connsiteX8" fmla="*/ 2108200 w 9087420"/>
              <a:gd name="connsiteY8" fmla="*/ 812800 h 1102783"/>
              <a:gd name="connsiteX9" fmla="*/ 2082800 w 9087420"/>
              <a:gd name="connsiteY9" fmla="*/ 660400 h 1102783"/>
              <a:gd name="connsiteX10" fmla="*/ 2120900 w 9087420"/>
              <a:gd name="connsiteY10" fmla="*/ 558800 h 1102783"/>
              <a:gd name="connsiteX11" fmla="*/ 2616200 w 9087420"/>
              <a:gd name="connsiteY11" fmla="*/ 266700 h 1102783"/>
              <a:gd name="connsiteX12" fmla="*/ 2933700 w 9087420"/>
              <a:gd name="connsiteY12" fmla="*/ 812800 h 1102783"/>
              <a:gd name="connsiteX13" fmla="*/ 3149600 w 9087420"/>
              <a:gd name="connsiteY13" fmla="*/ 1054100 h 1102783"/>
              <a:gd name="connsiteX14" fmla="*/ 3470795 w 9087420"/>
              <a:gd name="connsiteY14" fmla="*/ 1032520 h 1102783"/>
              <a:gd name="connsiteX15" fmla="*/ 3614811 w 9087420"/>
              <a:gd name="connsiteY15" fmla="*/ 888504 h 1102783"/>
              <a:gd name="connsiteX16" fmla="*/ 3974851 w 9087420"/>
              <a:gd name="connsiteY16" fmla="*/ 888504 h 1102783"/>
              <a:gd name="connsiteX17" fmla="*/ 4262883 w 9087420"/>
              <a:gd name="connsiteY17" fmla="*/ 384448 h 1102783"/>
              <a:gd name="connsiteX18" fmla="*/ 4694931 w 9087420"/>
              <a:gd name="connsiteY18" fmla="*/ 384448 h 1102783"/>
              <a:gd name="connsiteX19" fmla="*/ 5126979 w 9087420"/>
              <a:gd name="connsiteY19" fmla="*/ 312440 h 1102783"/>
              <a:gd name="connsiteX20" fmla="*/ 6135091 w 9087420"/>
              <a:gd name="connsiteY20" fmla="*/ 312440 h 1102783"/>
              <a:gd name="connsiteX21" fmla="*/ 6438899 w 9087420"/>
              <a:gd name="connsiteY21" fmla="*/ 368300 h 1102783"/>
              <a:gd name="connsiteX22" fmla="*/ 9087420 w 9087420"/>
              <a:gd name="connsiteY22" fmla="*/ 960512 h 1102783"/>
              <a:gd name="connsiteX0" fmla="*/ 0 w 9087420"/>
              <a:gd name="connsiteY0" fmla="*/ 0 h 1102783"/>
              <a:gd name="connsiteX1" fmla="*/ 254000 w 9087420"/>
              <a:gd name="connsiteY1" fmla="*/ 177800 h 1102783"/>
              <a:gd name="connsiteX2" fmla="*/ 482600 w 9087420"/>
              <a:gd name="connsiteY2" fmla="*/ 165100 h 1102783"/>
              <a:gd name="connsiteX3" fmla="*/ 762000 w 9087420"/>
              <a:gd name="connsiteY3" fmla="*/ 495300 h 1102783"/>
              <a:gd name="connsiteX4" fmla="*/ 914400 w 9087420"/>
              <a:gd name="connsiteY4" fmla="*/ 469900 h 1102783"/>
              <a:gd name="connsiteX5" fmla="*/ 1625600 w 9087420"/>
              <a:gd name="connsiteY5" fmla="*/ 1016000 h 1102783"/>
              <a:gd name="connsiteX6" fmla="*/ 1765300 w 9087420"/>
              <a:gd name="connsiteY6" fmla="*/ 990600 h 1102783"/>
              <a:gd name="connsiteX7" fmla="*/ 1968500 w 9087420"/>
              <a:gd name="connsiteY7" fmla="*/ 977900 h 1102783"/>
              <a:gd name="connsiteX8" fmla="*/ 2108200 w 9087420"/>
              <a:gd name="connsiteY8" fmla="*/ 812800 h 1102783"/>
              <a:gd name="connsiteX9" fmla="*/ 2082800 w 9087420"/>
              <a:gd name="connsiteY9" fmla="*/ 660400 h 1102783"/>
              <a:gd name="connsiteX10" fmla="*/ 2120900 w 9087420"/>
              <a:gd name="connsiteY10" fmla="*/ 558800 h 1102783"/>
              <a:gd name="connsiteX11" fmla="*/ 2616200 w 9087420"/>
              <a:gd name="connsiteY11" fmla="*/ 266700 h 1102783"/>
              <a:gd name="connsiteX12" fmla="*/ 2933700 w 9087420"/>
              <a:gd name="connsiteY12" fmla="*/ 812800 h 1102783"/>
              <a:gd name="connsiteX13" fmla="*/ 3149600 w 9087420"/>
              <a:gd name="connsiteY13" fmla="*/ 1054100 h 1102783"/>
              <a:gd name="connsiteX14" fmla="*/ 3470795 w 9087420"/>
              <a:gd name="connsiteY14" fmla="*/ 1032520 h 1102783"/>
              <a:gd name="connsiteX15" fmla="*/ 3614811 w 9087420"/>
              <a:gd name="connsiteY15" fmla="*/ 888504 h 1102783"/>
              <a:gd name="connsiteX16" fmla="*/ 3974851 w 9087420"/>
              <a:gd name="connsiteY16" fmla="*/ 888504 h 1102783"/>
              <a:gd name="connsiteX17" fmla="*/ 4262883 w 9087420"/>
              <a:gd name="connsiteY17" fmla="*/ 384448 h 1102783"/>
              <a:gd name="connsiteX18" fmla="*/ 4694931 w 9087420"/>
              <a:gd name="connsiteY18" fmla="*/ 384448 h 1102783"/>
              <a:gd name="connsiteX19" fmla="*/ 5126979 w 9087420"/>
              <a:gd name="connsiteY19" fmla="*/ 312440 h 1102783"/>
              <a:gd name="connsiteX20" fmla="*/ 6135091 w 9087420"/>
              <a:gd name="connsiteY20" fmla="*/ 312440 h 1102783"/>
              <a:gd name="connsiteX21" fmla="*/ 6423123 w 9087420"/>
              <a:gd name="connsiteY21" fmla="*/ 96416 h 1102783"/>
              <a:gd name="connsiteX22" fmla="*/ 9087420 w 9087420"/>
              <a:gd name="connsiteY22" fmla="*/ 960512 h 1102783"/>
              <a:gd name="connsiteX0" fmla="*/ 0 w 9087420"/>
              <a:gd name="connsiteY0" fmla="*/ 0 h 1102783"/>
              <a:gd name="connsiteX1" fmla="*/ 254000 w 9087420"/>
              <a:gd name="connsiteY1" fmla="*/ 177800 h 1102783"/>
              <a:gd name="connsiteX2" fmla="*/ 482600 w 9087420"/>
              <a:gd name="connsiteY2" fmla="*/ 165100 h 1102783"/>
              <a:gd name="connsiteX3" fmla="*/ 762000 w 9087420"/>
              <a:gd name="connsiteY3" fmla="*/ 495300 h 1102783"/>
              <a:gd name="connsiteX4" fmla="*/ 914400 w 9087420"/>
              <a:gd name="connsiteY4" fmla="*/ 469900 h 1102783"/>
              <a:gd name="connsiteX5" fmla="*/ 1625600 w 9087420"/>
              <a:gd name="connsiteY5" fmla="*/ 1016000 h 1102783"/>
              <a:gd name="connsiteX6" fmla="*/ 1765300 w 9087420"/>
              <a:gd name="connsiteY6" fmla="*/ 990600 h 1102783"/>
              <a:gd name="connsiteX7" fmla="*/ 1968500 w 9087420"/>
              <a:gd name="connsiteY7" fmla="*/ 977900 h 1102783"/>
              <a:gd name="connsiteX8" fmla="*/ 2108200 w 9087420"/>
              <a:gd name="connsiteY8" fmla="*/ 812800 h 1102783"/>
              <a:gd name="connsiteX9" fmla="*/ 2082800 w 9087420"/>
              <a:gd name="connsiteY9" fmla="*/ 660400 h 1102783"/>
              <a:gd name="connsiteX10" fmla="*/ 2120900 w 9087420"/>
              <a:gd name="connsiteY10" fmla="*/ 558800 h 1102783"/>
              <a:gd name="connsiteX11" fmla="*/ 2616200 w 9087420"/>
              <a:gd name="connsiteY11" fmla="*/ 266700 h 1102783"/>
              <a:gd name="connsiteX12" fmla="*/ 2933700 w 9087420"/>
              <a:gd name="connsiteY12" fmla="*/ 812800 h 1102783"/>
              <a:gd name="connsiteX13" fmla="*/ 3149600 w 9087420"/>
              <a:gd name="connsiteY13" fmla="*/ 1054100 h 1102783"/>
              <a:gd name="connsiteX14" fmla="*/ 3470795 w 9087420"/>
              <a:gd name="connsiteY14" fmla="*/ 1032520 h 1102783"/>
              <a:gd name="connsiteX15" fmla="*/ 3614811 w 9087420"/>
              <a:gd name="connsiteY15" fmla="*/ 888504 h 1102783"/>
              <a:gd name="connsiteX16" fmla="*/ 3974851 w 9087420"/>
              <a:gd name="connsiteY16" fmla="*/ 888504 h 1102783"/>
              <a:gd name="connsiteX17" fmla="*/ 4262883 w 9087420"/>
              <a:gd name="connsiteY17" fmla="*/ 384448 h 1102783"/>
              <a:gd name="connsiteX18" fmla="*/ 4694931 w 9087420"/>
              <a:gd name="connsiteY18" fmla="*/ 384448 h 1102783"/>
              <a:gd name="connsiteX19" fmla="*/ 5126979 w 9087420"/>
              <a:gd name="connsiteY19" fmla="*/ 312440 h 1102783"/>
              <a:gd name="connsiteX20" fmla="*/ 6135091 w 9087420"/>
              <a:gd name="connsiteY20" fmla="*/ 312440 h 1102783"/>
              <a:gd name="connsiteX21" fmla="*/ 6423123 w 9087420"/>
              <a:gd name="connsiteY21" fmla="*/ 96416 h 1102783"/>
              <a:gd name="connsiteX22" fmla="*/ 9087420 w 9087420"/>
              <a:gd name="connsiteY22" fmla="*/ 960512 h 1102783"/>
              <a:gd name="connsiteX0" fmla="*/ 0 w 9087420"/>
              <a:gd name="connsiteY0" fmla="*/ 0 h 1102783"/>
              <a:gd name="connsiteX1" fmla="*/ 254000 w 9087420"/>
              <a:gd name="connsiteY1" fmla="*/ 177800 h 1102783"/>
              <a:gd name="connsiteX2" fmla="*/ 482600 w 9087420"/>
              <a:gd name="connsiteY2" fmla="*/ 165100 h 1102783"/>
              <a:gd name="connsiteX3" fmla="*/ 762000 w 9087420"/>
              <a:gd name="connsiteY3" fmla="*/ 495300 h 1102783"/>
              <a:gd name="connsiteX4" fmla="*/ 914400 w 9087420"/>
              <a:gd name="connsiteY4" fmla="*/ 469900 h 1102783"/>
              <a:gd name="connsiteX5" fmla="*/ 1625600 w 9087420"/>
              <a:gd name="connsiteY5" fmla="*/ 1016000 h 1102783"/>
              <a:gd name="connsiteX6" fmla="*/ 1765300 w 9087420"/>
              <a:gd name="connsiteY6" fmla="*/ 990600 h 1102783"/>
              <a:gd name="connsiteX7" fmla="*/ 1968500 w 9087420"/>
              <a:gd name="connsiteY7" fmla="*/ 977900 h 1102783"/>
              <a:gd name="connsiteX8" fmla="*/ 2108200 w 9087420"/>
              <a:gd name="connsiteY8" fmla="*/ 812800 h 1102783"/>
              <a:gd name="connsiteX9" fmla="*/ 2082800 w 9087420"/>
              <a:gd name="connsiteY9" fmla="*/ 660400 h 1102783"/>
              <a:gd name="connsiteX10" fmla="*/ 2120900 w 9087420"/>
              <a:gd name="connsiteY10" fmla="*/ 558800 h 1102783"/>
              <a:gd name="connsiteX11" fmla="*/ 2616200 w 9087420"/>
              <a:gd name="connsiteY11" fmla="*/ 266700 h 1102783"/>
              <a:gd name="connsiteX12" fmla="*/ 2933700 w 9087420"/>
              <a:gd name="connsiteY12" fmla="*/ 812800 h 1102783"/>
              <a:gd name="connsiteX13" fmla="*/ 3149600 w 9087420"/>
              <a:gd name="connsiteY13" fmla="*/ 1054100 h 1102783"/>
              <a:gd name="connsiteX14" fmla="*/ 3470795 w 9087420"/>
              <a:gd name="connsiteY14" fmla="*/ 1032520 h 1102783"/>
              <a:gd name="connsiteX15" fmla="*/ 3614811 w 9087420"/>
              <a:gd name="connsiteY15" fmla="*/ 888504 h 1102783"/>
              <a:gd name="connsiteX16" fmla="*/ 3974851 w 9087420"/>
              <a:gd name="connsiteY16" fmla="*/ 888504 h 1102783"/>
              <a:gd name="connsiteX17" fmla="*/ 4262883 w 9087420"/>
              <a:gd name="connsiteY17" fmla="*/ 384448 h 1102783"/>
              <a:gd name="connsiteX18" fmla="*/ 4694931 w 9087420"/>
              <a:gd name="connsiteY18" fmla="*/ 384448 h 1102783"/>
              <a:gd name="connsiteX19" fmla="*/ 5126979 w 9087420"/>
              <a:gd name="connsiteY19" fmla="*/ 312440 h 1102783"/>
              <a:gd name="connsiteX20" fmla="*/ 6135091 w 9087420"/>
              <a:gd name="connsiteY20" fmla="*/ 312440 h 1102783"/>
              <a:gd name="connsiteX21" fmla="*/ 6423123 w 9087420"/>
              <a:gd name="connsiteY21" fmla="*/ 96416 h 1102783"/>
              <a:gd name="connsiteX22" fmla="*/ 9087420 w 9087420"/>
              <a:gd name="connsiteY22" fmla="*/ 960512 h 1102783"/>
              <a:gd name="connsiteX0" fmla="*/ 0 w 9087419"/>
              <a:gd name="connsiteY0" fmla="*/ 0 h 3912840"/>
              <a:gd name="connsiteX1" fmla="*/ 254000 w 9087419"/>
              <a:gd name="connsiteY1" fmla="*/ 177800 h 3912840"/>
              <a:gd name="connsiteX2" fmla="*/ 482600 w 9087419"/>
              <a:gd name="connsiteY2" fmla="*/ 165100 h 3912840"/>
              <a:gd name="connsiteX3" fmla="*/ 762000 w 9087419"/>
              <a:gd name="connsiteY3" fmla="*/ 495300 h 3912840"/>
              <a:gd name="connsiteX4" fmla="*/ 914400 w 9087419"/>
              <a:gd name="connsiteY4" fmla="*/ 469900 h 3912840"/>
              <a:gd name="connsiteX5" fmla="*/ 1625600 w 9087419"/>
              <a:gd name="connsiteY5" fmla="*/ 1016000 h 3912840"/>
              <a:gd name="connsiteX6" fmla="*/ 1765300 w 9087419"/>
              <a:gd name="connsiteY6" fmla="*/ 990600 h 3912840"/>
              <a:gd name="connsiteX7" fmla="*/ 1968500 w 9087419"/>
              <a:gd name="connsiteY7" fmla="*/ 977900 h 3912840"/>
              <a:gd name="connsiteX8" fmla="*/ 2108200 w 9087419"/>
              <a:gd name="connsiteY8" fmla="*/ 812800 h 3912840"/>
              <a:gd name="connsiteX9" fmla="*/ 2082800 w 9087419"/>
              <a:gd name="connsiteY9" fmla="*/ 660400 h 3912840"/>
              <a:gd name="connsiteX10" fmla="*/ 2120900 w 9087419"/>
              <a:gd name="connsiteY10" fmla="*/ 558800 h 3912840"/>
              <a:gd name="connsiteX11" fmla="*/ 2616200 w 9087419"/>
              <a:gd name="connsiteY11" fmla="*/ 266700 h 3912840"/>
              <a:gd name="connsiteX12" fmla="*/ 2933700 w 9087419"/>
              <a:gd name="connsiteY12" fmla="*/ 812800 h 3912840"/>
              <a:gd name="connsiteX13" fmla="*/ 3149600 w 9087419"/>
              <a:gd name="connsiteY13" fmla="*/ 1054100 h 3912840"/>
              <a:gd name="connsiteX14" fmla="*/ 3470795 w 9087419"/>
              <a:gd name="connsiteY14" fmla="*/ 1032520 h 3912840"/>
              <a:gd name="connsiteX15" fmla="*/ 3614811 w 9087419"/>
              <a:gd name="connsiteY15" fmla="*/ 888504 h 3912840"/>
              <a:gd name="connsiteX16" fmla="*/ 3974851 w 9087419"/>
              <a:gd name="connsiteY16" fmla="*/ 888504 h 3912840"/>
              <a:gd name="connsiteX17" fmla="*/ 4262883 w 9087419"/>
              <a:gd name="connsiteY17" fmla="*/ 384448 h 3912840"/>
              <a:gd name="connsiteX18" fmla="*/ 4694931 w 9087419"/>
              <a:gd name="connsiteY18" fmla="*/ 384448 h 3912840"/>
              <a:gd name="connsiteX19" fmla="*/ 5126979 w 9087419"/>
              <a:gd name="connsiteY19" fmla="*/ 312440 h 3912840"/>
              <a:gd name="connsiteX20" fmla="*/ 6135091 w 9087419"/>
              <a:gd name="connsiteY20" fmla="*/ 312440 h 3912840"/>
              <a:gd name="connsiteX21" fmla="*/ 6423123 w 9087419"/>
              <a:gd name="connsiteY21" fmla="*/ 96416 h 3912840"/>
              <a:gd name="connsiteX22" fmla="*/ 9087419 w 9087419"/>
              <a:gd name="connsiteY22" fmla="*/ 3912840 h 3912840"/>
              <a:gd name="connsiteX0" fmla="*/ 0 w 9125255"/>
              <a:gd name="connsiteY0" fmla="*/ 0 h 3912840"/>
              <a:gd name="connsiteX1" fmla="*/ 254000 w 9125255"/>
              <a:gd name="connsiteY1" fmla="*/ 177800 h 3912840"/>
              <a:gd name="connsiteX2" fmla="*/ 482600 w 9125255"/>
              <a:gd name="connsiteY2" fmla="*/ 165100 h 3912840"/>
              <a:gd name="connsiteX3" fmla="*/ 762000 w 9125255"/>
              <a:gd name="connsiteY3" fmla="*/ 495300 h 3912840"/>
              <a:gd name="connsiteX4" fmla="*/ 914400 w 9125255"/>
              <a:gd name="connsiteY4" fmla="*/ 469900 h 3912840"/>
              <a:gd name="connsiteX5" fmla="*/ 1625600 w 9125255"/>
              <a:gd name="connsiteY5" fmla="*/ 1016000 h 3912840"/>
              <a:gd name="connsiteX6" fmla="*/ 1765300 w 9125255"/>
              <a:gd name="connsiteY6" fmla="*/ 990600 h 3912840"/>
              <a:gd name="connsiteX7" fmla="*/ 1968500 w 9125255"/>
              <a:gd name="connsiteY7" fmla="*/ 977900 h 3912840"/>
              <a:gd name="connsiteX8" fmla="*/ 2108200 w 9125255"/>
              <a:gd name="connsiteY8" fmla="*/ 812800 h 3912840"/>
              <a:gd name="connsiteX9" fmla="*/ 2082800 w 9125255"/>
              <a:gd name="connsiteY9" fmla="*/ 660400 h 3912840"/>
              <a:gd name="connsiteX10" fmla="*/ 2120900 w 9125255"/>
              <a:gd name="connsiteY10" fmla="*/ 558800 h 3912840"/>
              <a:gd name="connsiteX11" fmla="*/ 2616200 w 9125255"/>
              <a:gd name="connsiteY11" fmla="*/ 266700 h 3912840"/>
              <a:gd name="connsiteX12" fmla="*/ 2933700 w 9125255"/>
              <a:gd name="connsiteY12" fmla="*/ 812800 h 3912840"/>
              <a:gd name="connsiteX13" fmla="*/ 3149600 w 9125255"/>
              <a:gd name="connsiteY13" fmla="*/ 1054100 h 3912840"/>
              <a:gd name="connsiteX14" fmla="*/ 3470795 w 9125255"/>
              <a:gd name="connsiteY14" fmla="*/ 1032520 h 3912840"/>
              <a:gd name="connsiteX15" fmla="*/ 3614811 w 9125255"/>
              <a:gd name="connsiteY15" fmla="*/ 888504 h 3912840"/>
              <a:gd name="connsiteX16" fmla="*/ 3974851 w 9125255"/>
              <a:gd name="connsiteY16" fmla="*/ 888504 h 3912840"/>
              <a:gd name="connsiteX17" fmla="*/ 4262883 w 9125255"/>
              <a:gd name="connsiteY17" fmla="*/ 384448 h 3912840"/>
              <a:gd name="connsiteX18" fmla="*/ 4694931 w 9125255"/>
              <a:gd name="connsiteY18" fmla="*/ 384448 h 3912840"/>
              <a:gd name="connsiteX19" fmla="*/ 5126979 w 9125255"/>
              <a:gd name="connsiteY19" fmla="*/ 312440 h 3912840"/>
              <a:gd name="connsiteX20" fmla="*/ 6135091 w 9125255"/>
              <a:gd name="connsiteY20" fmla="*/ 312440 h 3912840"/>
              <a:gd name="connsiteX21" fmla="*/ 6423123 w 9125255"/>
              <a:gd name="connsiteY21" fmla="*/ 96416 h 3912840"/>
              <a:gd name="connsiteX22" fmla="*/ 9087419 w 9125255"/>
              <a:gd name="connsiteY22" fmla="*/ 3912840 h 3912840"/>
              <a:gd name="connsiteX0" fmla="*/ 0 w 9087419"/>
              <a:gd name="connsiteY0" fmla="*/ 204272 h 4117112"/>
              <a:gd name="connsiteX1" fmla="*/ 254000 w 9087419"/>
              <a:gd name="connsiteY1" fmla="*/ 382072 h 4117112"/>
              <a:gd name="connsiteX2" fmla="*/ 482600 w 9087419"/>
              <a:gd name="connsiteY2" fmla="*/ 369372 h 4117112"/>
              <a:gd name="connsiteX3" fmla="*/ 762000 w 9087419"/>
              <a:gd name="connsiteY3" fmla="*/ 699572 h 4117112"/>
              <a:gd name="connsiteX4" fmla="*/ 914400 w 9087419"/>
              <a:gd name="connsiteY4" fmla="*/ 674172 h 4117112"/>
              <a:gd name="connsiteX5" fmla="*/ 1625600 w 9087419"/>
              <a:gd name="connsiteY5" fmla="*/ 1220272 h 4117112"/>
              <a:gd name="connsiteX6" fmla="*/ 1765300 w 9087419"/>
              <a:gd name="connsiteY6" fmla="*/ 1194872 h 4117112"/>
              <a:gd name="connsiteX7" fmla="*/ 1968500 w 9087419"/>
              <a:gd name="connsiteY7" fmla="*/ 1182172 h 4117112"/>
              <a:gd name="connsiteX8" fmla="*/ 2108200 w 9087419"/>
              <a:gd name="connsiteY8" fmla="*/ 1017072 h 4117112"/>
              <a:gd name="connsiteX9" fmla="*/ 2082800 w 9087419"/>
              <a:gd name="connsiteY9" fmla="*/ 864672 h 4117112"/>
              <a:gd name="connsiteX10" fmla="*/ 2120900 w 9087419"/>
              <a:gd name="connsiteY10" fmla="*/ 763072 h 4117112"/>
              <a:gd name="connsiteX11" fmla="*/ 2616200 w 9087419"/>
              <a:gd name="connsiteY11" fmla="*/ 470972 h 4117112"/>
              <a:gd name="connsiteX12" fmla="*/ 2933700 w 9087419"/>
              <a:gd name="connsiteY12" fmla="*/ 1017072 h 4117112"/>
              <a:gd name="connsiteX13" fmla="*/ 3149600 w 9087419"/>
              <a:gd name="connsiteY13" fmla="*/ 1258372 h 4117112"/>
              <a:gd name="connsiteX14" fmla="*/ 3470795 w 9087419"/>
              <a:gd name="connsiteY14" fmla="*/ 1236792 h 4117112"/>
              <a:gd name="connsiteX15" fmla="*/ 3614811 w 9087419"/>
              <a:gd name="connsiteY15" fmla="*/ 1092776 h 4117112"/>
              <a:gd name="connsiteX16" fmla="*/ 3974851 w 9087419"/>
              <a:gd name="connsiteY16" fmla="*/ 1092776 h 4117112"/>
              <a:gd name="connsiteX17" fmla="*/ 4262883 w 9087419"/>
              <a:gd name="connsiteY17" fmla="*/ 588720 h 4117112"/>
              <a:gd name="connsiteX18" fmla="*/ 4694931 w 9087419"/>
              <a:gd name="connsiteY18" fmla="*/ 588720 h 4117112"/>
              <a:gd name="connsiteX19" fmla="*/ 5126979 w 9087419"/>
              <a:gd name="connsiteY19" fmla="*/ 516712 h 4117112"/>
              <a:gd name="connsiteX20" fmla="*/ 6135091 w 9087419"/>
              <a:gd name="connsiteY20" fmla="*/ 516712 h 4117112"/>
              <a:gd name="connsiteX21" fmla="*/ 6423123 w 9087419"/>
              <a:gd name="connsiteY21" fmla="*/ 300688 h 4117112"/>
              <a:gd name="connsiteX22" fmla="*/ 6756400 w 9087419"/>
              <a:gd name="connsiteY22" fmla="*/ 636071 h 4117112"/>
              <a:gd name="connsiteX23" fmla="*/ 9087419 w 9087419"/>
              <a:gd name="connsiteY23" fmla="*/ 4117112 h 4117112"/>
              <a:gd name="connsiteX0" fmla="*/ 0 w 9087419"/>
              <a:gd name="connsiteY0" fmla="*/ 0 h 3912840"/>
              <a:gd name="connsiteX1" fmla="*/ 254000 w 9087419"/>
              <a:gd name="connsiteY1" fmla="*/ 177800 h 3912840"/>
              <a:gd name="connsiteX2" fmla="*/ 482600 w 9087419"/>
              <a:gd name="connsiteY2" fmla="*/ 165100 h 3912840"/>
              <a:gd name="connsiteX3" fmla="*/ 762000 w 9087419"/>
              <a:gd name="connsiteY3" fmla="*/ 495300 h 3912840"/>
              <a:gd name="connsiteX4" fmla="*/ 914400 w 9087419"/>
              <a:gd name="connsiteY4" fmla="*/ 469900 h 3912840"/>
              <a:gd name="connsiteX5" fmla="*/ 1625600 w 9087419"/>
              <a:gd name="connsiteY5" fmla="*/ 1016000 h 3912840"/>
              <a:gd name="connsiteX6" fmla="*/ 1765300 w 9087419"/>
              <a:gd name="connsiteY6" fmla="*/ 990600 h 3912840"/>
              <a:gd name="connsiteX7" fmla="*/ 1968500 w 9087419"/>
              <a:gd name="connsiteY7" fmla="*/ 977900 h 3912840"/>
              <a:gd name="connsiteX8" fmla="*/ 2108200 w 9087419"/>
              <a:gd name="connsiteY8" fmla="*/ 812800 h 3912840"/>
              <a:gd name="connsiteX9" fmla="*/ 2082800 w 9087419"/>
              <a:gd name="connsiteY9" fmla="*/ 660400 h 3912840"/>
              <a:gd name="connsiteX10" fmla="*/ 2120900 w 9087419"/>
              <a:gd name="connsiteY10" fmla="*/ 558800 h 3912840"/>
              <a:gd name="connsiteX11" fmla="*/ 2616200 w 9087419"/>
              <a:gd name="connsiteY11" fmla="*/ 266700 h 3912840"/>
              <a:gd name="connsiteX12" fmla="*/ 2933700 w 9087419"/>
              <a:gd name="connsiteY12" fmla="*/ 812800 h 3912840"/>
              <a:gd name="connsiteX13" fmla="*/ 3149600 w 9087419"/>
              <a:gd name="connsiteY13" fmla="*/ 1054100 h 3912840"/>
              <a:gd name="connsiteX14" fmla="*/ 3470795 w 9087419"/>
              <a:gd name="connsiteY14" fmla="*/ 1032520 h 3912840"/>
              <a:gd name="connsiteX15" fmla="*/ 3614811 w 9087419"/>
              <a:gd name="connsiteY15" fmla="*/ 888504 h 3912840"/>
              <a:gd name="connsiteX16" fmla="*/ 3974851 w 9087419"/>
              <a:gd name="connsiteY16" fmla="*/ 888504 h 3912840"/>
              <a:gd name="connsiteX17" fmla="*/ 4262883 w 9087419"/>
              <a:gd name="connsiteY17" fmla="*/ 384448 h 3912840"/>
              <a:gd name="connsiteX18" fmla="*/ 4694931 w 9087419"/>
              <a:gd name="connsiteY18" fmla="*/ 384448 h 3912840"/>
              <a:gd name="connsiteX19" fmla="*/ 5126979 w 9087419"/>
              <a:gd name="connsiteY19" fmla="*/ 312440 h 3912840"/>
              <a:gd name="connsiteX20" fmla="*/ 6135091 w 9087419"/>
              <a:gd name="connsiteY20" fmla="*/ 312440 h 3912840"/>
              <a:gd name="connsiteX21" fmla="*/ 6423123 w 9087419"/>
              <a:gd name="connsiteY21" fmla="*/ 96416 h 3912840"/>
              <a:gd name="connsiteX22" fmla="*/ 6855172 w 9087419"/>
              <a:gd name="connsiteY22" fmla="*/ 672479 h 3912840"/>
              <a:gd name="connsiteX23" fmla="*/ 9087419 w 9087419"/>
              <a:gd name="connsiteY23" fmla="*/ 3912840 h 3912840"/>
              <a:gd name="connsiteX0" fmla="*/ 0 w 9087419"/>
              <a:gd name="connsiteY0" fmla="*/ 0 h 3912840"/>
              <a:gd name="connsiteX1" fmla="*/ 254000 w 9087419"/>
              <a:gd name="connsiteY1" fmla="*/ 177800 h 3912840"/>
              <a:gd name="connsiteX2" fmla="*/ 482600 w 9087419"/>
              <a:gd name="connsiteY2" fmla="*/ 165100 h 3912840"/>
              <a:gd name="connsiteX3" fmla="*/ 762000 w 9087419"/>
              <a:gd name="connsiteY3" fmla="*/ 495300 h 3912840"/>
              <a:gd name="connsiteX4" fmla="*/ 914400 w 9087419"/>
              <a:gd name="connsiteY4" fmla="*/ 469900 h 3912840"/>
              <a:gd name="connsiteX5" fmla="*/ 1625600 w 9087419"/>
              <a:gd name="connsiteY5" fmla="*/ 1016000 h 3912840"/>
              <a:gd name="connsiteX6" fmla="*/ 1765300 w 9087419"/>
              <a:gd name="connsiteY6" fmla="*/ 990600 h 3912840"/>
              <a:gd name="connsiteX7" fmla="*/ 1968500 w 9087419"/>
              <a:gd name="connsiteY7" fmla="*/ 977900 h 3912840"/>
              <a:gd name="connsiteX8" fmla="*/ 2108200 w 9087419"/>
              <a:gd name="connsiteY8" fmla="*/ 812800 h 3912840"/>
              <a:gd name="connsiteX9" fmla="*/ 2082800 w 9087419"/>
              <a:gd name="connsiteY9" fmla="*/ 660400 h 3912840"/>
              <a:gd name="connsiteX10" fmla="*/ 2120900 w 9087419"/>
              <a:gd name="connsiteY10" fmla="*/ 558800 h 3912840"/>
              <a:gd name="connsiteX11" fmla="*/ 2616200 w 9087419"/>
              <a:gd name="connsiteY11" fmla="*/ 266700 h 3912840"/>
              <a:gd name="connsiteX12" fmla="*/ 2933700 w 9087419"/>
              <a:gd name="connsiteY12" fmla="*/ 812800 h 3912840"/>
              <a:gd name="connsiteX13" fmla="*/ 3149600 w 9087419"/>
              <a:gd name="connsiteY13" fmla="*/ 1054100 h 3912840"/>
              <a:gd name="connsiteX14" fmla="*/ 3470795 w 9087419"/>
              <a:gd name="connsiteY14" fmla="*/ 1032520 h 3912840"/>
              <a:gd name="connsiteX15" fmla="*/ 3614811 w 9087419"/>
              <a:gd name="connsiteY15" fmla="*/ 888504 h 3912840"/>
              <a:gd name="connsiteX16" fmla="*/ 3974851 w 9087419"/>
              <a:gd name="connsiteY16" fmla="*/ 888504 h 3912840"/>
              <a:gd name="connsiteX17" fmla="*/ 4262883 w 9087419"/>
              <a:gd name="connsiteY17" fmla="*/ 384448 h 3912840"/>
              <a:gd name="connsiteX18" fmla="*/ 4694931 w 9087419"/>
              <a:gd name="connsiteY18" fmla="*/ 384448 h 3912840"/>
              <a:gd name="connsiteX19" fmla="*/ 5126979 w 9087419"/>
              <a:gd name="connsiteY19" fmla="*/ 312440 h 3912840"/>
              <a:gd name="connsiteX20" fmla="*/ 6135091 w 9087419"/>
              <a:gd name="connsiteY20" fmla="*/ 312440 h 3912840"/>
              <a:gd name="connsiteX21" fmla="*/ 6423123 w 9087419"/>
              <a:gd name="connsiteY21" fmla="*/ 96416 h 3912840"/>
              <a:gd name="connsiteX22" fmla="*/ 6855172 w 9087419"/>
              <a:gd name="connsiteY22" fmla="*/ 672479 h 3912840"/>
              <a:gd name="connsiteX23" fmla="*/ 6999188 w 9087419"/>
              <a:gd name="connsiteY23" fmla="*/ 888503 h 3912840"/>
              <a:gd name="connsiteX24" fmla="*/ 9087419 w 9087419"/>
              <a:gd name="connsiteY24" fmla="*/ 3912840 h 3912840"/>
              <a:gd name="connsiteX0" fmla="*/ 0 w 9087419"/>
              <a:gd name="connsiteY0" fmla="*/ 0 h 3912840"/>
              <a:gd name="connsiteX1" fmla="*/ 254000 w 9087419"/>
              <a:gd name="connsiteY1" fmla="*/ 177800 h 3912840"/>
              <a:gd name="connsiteX2" fmla="*/ 482600 w 9087419"/>
              <a:gd name="connsiteY2" fmla="*/ 165100 h 3912840"/>
              <a:gd name="connsiteX3" fmla="*/ 762000 w 9087419"/>
              <a:gd name="connsiteY3" fmla="*/ 495300 h 3912840"/>
              <a:gd name="connsiteX4" fmla="*/ 914400 w 9087419"/>
              <a:gd name="connsiteY4" fmla="*/ 469900 h 3912840"/>
              <a:gd name="connsiteX5" fmla="*/ 1625600 w 9087419"/>
              <a:gd name="connsiteY5" fmla="*/ 1016000 h 3912840"/>
              <a:gd name="connsiteX6" fmla="*/ 1765300 w 9087419"/>
              <a:gd name="connsiteY6" fmla="*/ 990600 h 3912840"/>
              <a:gd name="connsiteX7" fmla="*/ 1968500 w 9087419"/>
              <a:gd name="connsiteY7" fmla="*/ 977900 h 3912840"/>
              <a:gd name="connsiteX8" fmla="*/ 2108200 w 9087419"/>
              <a:gd name="connsiteY8" fmla="*/ 812800 h 3912840"/>
              <a:gd name="connsiteX9" fmla="*/ 2082800 w 9087419"/>
              <a:gd name="connsiteY9" fmla="*/ 660400 h 3912840"/>
              <a:gd name="connsiteX10" fmla="*/ 2120900 w 9087419"/>
              <a:gd name="connsiteY10" fmla="*/ 558800 h 3912840"/>
              <a:gd name="connsiteX11" fmla="*/ 2616200 w 9087419"/>
              <a:gd name="connsiteY11" fmla="*/ 266700 h 3912840"/>
              <a:gd name="connsiteX12" fmla="*/ 2933700 w 9087419"/>
              <a:gd name="connsiteY12" fmla="*/ 812800 h 3912840"/>
              <a:gd name="connsiteX13" fmla="*/ 3149600 w 9087419"/>
              <a:gd name="connsiteY13" fmla="*/ 1054100 h 3912840"/>
              <a:gd name="connsiteX14" fmla="*/ 3470795 w 9087419"/>
              <a:gd name="connsiteY14" fmla="*/ 1032520 h 3912840"/>
              <a:gd name="connsiteX15" fmla="*/ 3614811 w 9087419"/>
              <a:gd name="connsiteY15" fmla="*/ 888504 h 3912840"/>
              <a:gd name="connsiteX16" fmla="*/ 3974851 w 9087419"/>
              <a:gd name="connsiteY16" fmla="*/ 888504 h 3912840"/>
              <a:gd name="connsiteX17" fmla="*/ 4262883 w 9087419"/>
              <a:gd name="connsiteY17" fmla="*/ 384448 h 3912840"/>
              <a:gd name="connsiteX18" fmla="*/ 4694931 w 9087419"/>
              <a:gd name="connsiteY18" fmla="*/ 384448 h 3912840"/>
              <a:gd name="connsiteX19" fmla="*/ 5126979 w 9087419"/>
              <a:gd name="connsiteY19" fmla="*/ 312440 h 3912840"/>
              <a:gd name="connsiteX20" fmla="*/ 6135091 w 9087419"/>
              <a:gd name="connsiteY20" fmla="*/ 312440 h 3912840"/>
              <a:gd name="connsiteX21" fmla="*/ 6423123 w 9087419"/>
              <a:gd name="connsiteY21" fmla="*/ 96416 h 3912840"/>
              <a:gd name="connsiteX22" fmla="*/ 6855172 w 9087419"/>
              <a:gd name="connsiteY22" fmla="*/ 672479 h 3912840"/>
              <a:gd name="connsiteX23" fmla="*/ 6999188 w 9087419"/>
              <a:gd name="connsiteY23" fmla="*/ 888503 h 3912840"/>
              <a:gd name="connsiteX24" fmla="*/ 9087419 w 9087419"/>
              <a:gd name="connsiteY24" fmla="*/ 3912840 h 3912840"/>
              <a:gd name="connsiteX0" fmla="*/ 0 w 9087419"/>
              <a:gd name="connsiteY0" fmla="*/ 0 h 3912840"/>
              <a:gd name="connsiteX1" fmla="*/ 254000 w 9087419"/>
              <a:gd name="connsiteY1" fmla="*/ 177800 h 3912840"/>
              <a:gd name="connsiteX2" fmla="*/ 482600 w 9087419"/>
              <a:gd name="connsiteY2" fmla="*/ 165100 h 3912840"/>
              <a:gd name="connsiteX3" fmla="*/ 762000 w 9087419"/>
              <a:gd name="connsiteY3" fmla="*/ 495300 h 3912840"/>
              <a:gd name="connsiteX4" fmla="*/ 914400 w 9087419"/>
              <a:gd name="connsiteY4" fmla="*/ 469900 h 3912840"/>
              <a:gd name="connsiteX5" fmla="*/ 1625600 w 9087419"/>
              <a:gd name="connsiteY5" fmla="*/ 1016000 h 3912840"/>
              <a:gd name="connsiteX6" fmla="*/ 1765300 w 9087419"/>
              <a:gd name="connsiteY6" fmla="*/ 990600 h 3912840"/>
              <a:gd name="connsiteX7" fmla="*/ 1968500 w 9087419"/>
              <a:gd name="connsiteY7" fmla="*/ 977900 h 3912840"/>
              <a:gd name="connsiteX8" fmla="*/ 2108200 w 9087419"/>
              <a:gd name="connsiteY8" fmla="*/ 812800 h 3912840"/>
              <a:gd name="connsiteX9" fmla="*/ 2082800 w 9087419"/>
              <a:gd name="connsiteY9" fmla="*/ 660400 h 3912840"/>
              <a:gd name="connsiteX10" fmla="*/ 2120900 w 9087419"/>
              <a:gd name="connsiteY10" fmla="*/ 558800 h 3912840"/>
              <a:gd name="connsiteX11" fmla="*/ 2616200 w 9087419"/>
              <a:gd name="connsiteY11" fmla="*/ 266700 h 3912840"/>
              <a:gd name="connsiteX12" fmla="*/ 2933700 w 9087419"/>
              <a:gd name="connsiteY12" fmla="*/ 812800 h 3912840"/>
              <a:gd name="connsiteX13" fmla="*/ 3149600 w 9087419"/>
              <a:gd name="connsiteY13" fmla="*/ 1054100 h 3912840"/>
              <a:gd name="connsiteX14" fmla="*/ 3470795 w 9087419"/>
              <a:gd name="connsiteY14" fmla="*/ 1032520 h 3912840"/>
              <a:gd name="connsiteX15" fmla="*/ 3614811 w 9087419"/>
              <a:gd name="connsiteY15" fmla="*/ 888504 h 3912840"/>
              <a:gd name="connsiteX16" fmla="*/ 3974851 w 9087419"/>
              <a:gd name="connsiteY16" fmla="*/ 888504 h 3912840"/>
              <a:gd name="connsiteX17" fmla="*/ 4262883 w 9087419"/>
              <a:gd name="connsiteY17" fmla="*/ 384448 h 3912840"/>
              <a:gd name="connsiteX18" fmla="*/ 4694931 w 9087419"/>
              <a:gd name="connsiteY18" fmla="*/ 384448 h 3912840"/>
              <a:gd name="connsiteX19" fmla="*/ 5126979 w 9087419"/>
              <a:gd name="connsiteY19" fmla="*/ 312440 h 3912840"/>
              <a:gd name="connsiteX20" fmla="*/ 6135091 w 9087419"/>
              <a:gd name="connsiteY20" fmla="*/ 312440 h 3912840"/>
              <a:gd name="connsiteX21" fmla="*/ 6423123 w 9087419"/>
              <a:gd name="connsiteY21" fmla="*/ 96416 h 3912840"/>
              <a:gd name="connsiteX22" fmla="*/ 6855172 w 9087419"/>
              <a:gd name="connsiteY22" fmla="*/ 672479 h 3912840"/>
              <a:gd name="connsiteX23" fmla="*/ 6999188 w 9087419"/>
              <a:gd name="connsiteY23" fmla="*/ 888503 h 3912840"/>
              <a:gd name="connsiteX24" fmla="*/ 9087419 w 9087419"/>
              <a:gd name="connsiteY24" fmla="*/ 3912840 h 3912840"/>
              <a:gd name="connsiteX0" fmla="*/ 0 w 9087419"/>
              <a:gd name="connsiteY0" fmla="*/ 0 h 3912840"/>
              <a:gd name="connsiteX1" fmla="*/ 254000 w 9087419"/>
              <a:gd name="connsiteY1" fmla="*/ 177800 h 3912840"/>
              <a:gd name="connsiteX2" fmla="*/ 482600 w 9087419"/>
              <a:gd name="connsiteY2" fmla="*/ 165100 h 3912840"/>
              <a:gd name="connsiteX3" fmla="*/ 762000 w 9087419"/>
              <a:gd name="connsiteY3" fmla="*/ 495300 h 3912840"/>
              <a:gd name="connsiteX4" fmla="*/ 914400 w 9087419"/>
              <a:gd name="connsiteY4" fmla="*/ 469900 h 3912840"/>
              <a:gd name="connsiteX5" fmla="*/ 1625600 w 9087419"/>
              <a:gd name="connsiteY5" fmla="*/ 1016000 h 3912840"/>
              <a:gd name="connsiteX6" fmla="*/ 1765300 w 9087419"/>
              <a:gd name="connsiteY6" fmla="*/ 990600 h 3912840"/>
              <a:gd name="connsiteX7" fmla="*/ 1968500 w 9087419"/>
              <a:gd name="connsiteY7" fmla="*/ 977900 h 3912840"/>
              <a:gd name="connsiteX8" fmla="*/ 2108200 w 9087419"/>
              <a:gd name="connsiteY8" fmla="*/ 812800 h 3912840"/>
              <a:gd name="connsiteX9" fmla="*/ 2082800 w 9087419"/>
              <a:gd name="connsiteY9" fmla="*/ 660400 h 3912840"/>
              <a:gd name="connsiteX10" fmla="*/ 2120900 w 9087419"/>
              <a:gd name="connsiteY10" fmla="*/ 558800 h 3912840"/>
              <a:gd name="connsiteX11" fmla="*/ 2616200 w 9087419"/>
              <a:gd name="connsiteY11" fmla="*/ 266700 h 3912840"/>
              <a:gd name="connsiteX12" fmla="*/ 2933700 w 9087419"/>
              <a:gd name="connsiteY12" fmla="*/ 812800 h 3912840"/>
              <a:gd name="connsiteX13" fmla="*/ 3149600 w 9087419"/>
              <a:gd name="connsiteY13" fmla="*/ 1054100 h 3912840"/>
              <a:gd name="connsiteX14" fmla="*/ 3470795 w 9087419"/>
              <a:gd name="connsiteY14" fmla="*/ 1032520 h 3912840"/>
              <a:gd name="connsiteX15" fmla="*/ 3614811 w 9087419"/>
              <a:gd name="connsiteY15" fmla="*/ 888504 h 3912840"/>
              <a:gd name="connsiteX16" fmla="*/ 3974851 w 9087419"/>
              <a:gd name="connsiteY16" fmla="*/ 888504 h 3912840"/>
              <a:gd name="connsiteX17" fmla="*/ 4262883 w 9087419"/>
              <a:gd name="connsiteY17" fmla="*/ 384448 h 3912840"/>
              <a:gd name="connsiteX18" fmla="*/ 4694931 w 9087419"/>
              <a:gd name="connsiteY18" fmla="*/ 384448 h 3912840"/>
              <a:gd name="connsiteX19" fmla="*/ 5126979 w 9087419"/>
              <a:gd name="connsiteY19" fmla="*/ 312440 h 3912840"/>
              <a:gd name="connsiteX20" fmla="*/ 6135091 w 9087419"/>
              <a:gd name="connsiteY20" fmla="*/ 312440 h 3912840"/>
              <a:gd name="connsiteX21" fmla="*/ 6423123 w 9087419"/>
              <a:gd name="connsiteY21" fmla="*/ 96416 h 3912840"/>
              <a:gd name="connsiteX22" fmla="*/ 6855172 w 9087419"/>
              <a:gd name="connsiteY22" fmla="*/ 672479 h 3912840"/>
              <a:gd name="connsiteX23" fmla="*/ 7359228 w 9087419"/>
              <a:gd name="connsiteY23" fmla="*/ 1032519 h 3912840"/>
              <a:gd name="connsiteX24" fmla="*/ 9087419 w 9087419"/>
              <a:gd name="connsiteY24" fmla="*/ 3912840 h 3912840"/>
              <a:gd name="connsiteX0" fmla="*/ 0 w 9087419"/>
              <a:gd name="connsiteY0" fmla="*/ 0 h 3912840"/>
              <a:gd name="connsiteX1" fmla="*/ 254000 w 9087419"/>
              <a:gd name="connsiteY1" fmla="*/ 177800 h 3912840"/>
              <a:gd name="connsiteX2" fmla="*/ 482600 w 9087419"/>
              <a:gd name="connsiteY2" fmla="*/ 165100 h 3912840"/>
              <a:gd name="connsiteX3" fmla="*/ 762000 w 9087419"/>
              <a:gd name="connsiteY3" fmla="*/ 495300 h 3912840"/>
              <a:gd name="connsiteX4" fmla="*/ 914400 w 9087419"/>
              <a:gd name="connsiteY4" fmla="*/ 469900 h 3912840"/>
              <a:gd name="connsiteX5" fmla="*/ 1625600 w 9087419"/>
              <a:gd name="connsiteY5" fmla="*/ 1016000 h 3912840"/>
              <a:gd name="connsiteX6" fmla="*/ 1765300 w 9087419"/>
              <a:gd name="connsiteY6" fmla="*/ 990600 h 3912840"/>
              <a:gd name="connsiteX7" fmla="*/ 1968500 w 9087419"/>
              <a:gd name="connsiteY7" fmla="*/ 977900 h 3912840"/>
              <a:gd name="connsiteX8" fmla="*/ 2108200 w 9087419"/>
              <a:gd name="connsiteY8" fmla="*/ 812800 h 3912840"/>
              <a:gd name="connsiteX9" fmla="*/ 2082800 w 9087419"/>
              <a:gd name="connsiteY9" fmla="*/ 660400 h 3912840"/>
              <a:gd name="connsiteX10" fmla="*/ 2120900 w 9087419"/>
              <a:gd name="connsiteY10" fmla="*/ 558800 h 3912840"/>
              <a:gd name="connsiteX11" fmla="*/ 2616200 w 9087419"/>
              <a:gd name="connsiteY11" fmla="*/ 266700 h 3912840"/>
              <a:gd name="connsiteX12" fmla="*/ 2933700 w 9087419"/>
              <a:gd name="connsiteY12" fmla="*/ 812800 h 3912840"/>
              <a:gd name="connsiteX13" fmla="*/ 3149600 w 9087419"/>
              <a:gd name="connsiteY13" fmla="*/ 1054100 h 3912840"/>
              <a:gd name="connsiteX14" fmla="*/ 3470795 w 9087419"/>
              <a:gd name="connsiteY14" fmla="*/ 1032520 h 3912840"/>
              <a:gd name="connsiteX15" fmla="*/ 3614811 w 9087419"/>
              <a:gd name="connsiteY15" fmla="*/ 888504 h 3912840"/>
              <a:gd name="connsiteX16" fmla="*/ 3974851 w 9087419"/>
              <a:gd name="connsiteY16" fmla="*/ 888504 h 3912840"/>
              <a:gd name="connsiteX17" fmla="*/ 4262883 w 9087419"/>
              <a:gd name="connsiteY17" fmla="*/ 384448 h 3912840"/>
              <a:gd name="connsiteX18" fmla="*/ 4694931 w 9087419"/>
              <a:gd name="connsiteY18" fmla="*/ 384448 h 3912840"/>
              <a:gd name="connsiteX19" fmla="*/ 5126979 w 9087419"/>
              <a:gd name="connsiteY19" fmla="*/ 312440 h 3912840"/>
              <a:gd name="connsiteX20" fmla="*/ 6135091 w 9087419"/>
              <a:gd name="connsiteY20" fmla="*/ 312440 h 3912840"/>
              <a:gd name="connsiteX21" fmla="*/ 6423123 w 9087419"/>
              <a:gd name="connsiteY21" fmla="*/ 96416 h 3912840"/>
              <a:gd name="connsiteX22" fmla="*/ 6855172 w 9087419"/>
              <a:gd name="connsiteY22" fmla="*/ 672479 h 3912840"/>
              <a:gd name="connsiteX23" fmla="*/ 7359228 w 9087419"/>
              <a:gd name="connsiteY23" fmla="*/ 1032519 h 3912840"/>
              <a:gd name="connsiteX24" fmla="*/ 7480300 w 9087419"/>
              <a:gd name="connsiteY24" fmla="*/ 1231899 h 3912840"/>
              <a:gd name="connsiteX25" fmla="*/ 9087419 w 9087419"/>
              <a:gd name="connsiteY25" fmla="*/ 3912840 h 3912840"/>
              <a:gd name="connsiteX0" fmla="*/ 0 w 9087419"/>
              <a:gd name="connsiteY0" fmla="*/ 0 h 3912840"/>
              <a:gd name="connsiteX1" fmla="*/ 254000 w 9087419"/>
              <a:gd name="connsiteY1" fmla="*/ 177800 h 3912840"/>
              <a:gd name="connsiteX2" fmla="*/ 482600 w 9087419"/>
              <a:gd name="connsiteY2" fmla="*/ 165100 h 3912840"/>
              <a:gd name="connsiteX3" fmla="*/ 762000 w 9087419"/>
              <a:gd name="connsiteY3" fmla="*/ 495300 h 3912840"/>
              <a:gd name="connsiteX4" fmla="*/ 914400 w 9087419"/>
              <a:gd name="connsiteY4" fmla="*/ 469900 h 3912840"/>
              <a:gd name="connsiteX5" fmla="*/ 1625600 w 9087419"/>
              <a:gd name="connsiteY5" fmla="*/ 1016000 h 3912840"/>
              <a:gd name="connsiteX6" fmla="*/ 1765300 w 9087419"/>
              <a:gd name="connsiteY6" fmla="*/ 990600 h 3912840"/>
              <a:gd name="connsiteX7" fmla="*/ 1968500 w 9087419"/>
              <a:gd name="connsiteY7" fmla="*/ 977900 h 3912840"/>
              <a:gd name="connsiteX8" fmla="*/ 2108200 w 9087419"/>
              <a:gd name="connsiteY8" fmla="*/ 812800 h 3912840"/>
              <a:gd name="connsiteX9" fmla="*/ 2082800 w 9087419"/>
              <a:gd name="connsiteY9" fmla="*/ 660400 h 3912840"/>
              <a:gd name="connsiteX10" fmla="*/ 2120900 w 9087419"/>
              <a:gd name="connsiteY10" fmla="*/ 558800 h 3912840"/>
              <a:gd name="connsiteX11" fmla="*/ 2616200 w 9087419"/>
              <a:gd name="connsiteY11" fmla="*/ 266700 h 3912840"/>
              <a:gd name="connsiteX12" fmla="*/ 2933700 w 9087419"/>
              <a:gd name="connsiteY12" fmla="*/ 812800 h 3912840"/>
              <a:gd name="connsiteX13" fmla="*/ 3149600 w 9087419"/>
              <a:gd name="connsiteY13" fmla="*/ 1054100 h 3912840"/>
              <a:gd name="connsiteX14" fmla="*/ 3470795 w 9087419"/>
              <a:gd name="connsiteY14" fmla="*/ 1032520 h 3912840"/>
              <a:gd name="connsiteX15" fmla="*/ 3614811 w 9087419"/>
              <a:gd name="connsiteY15" fmla="*/ 888504 h 3912840"/>
              <a:gd name="connsiteX16" fmla="*/ 3974851 w 9087419"/>
              <a:gd name="connsiteY16" fmla="*/ 888504 h 3912840"/>
              <a:gd name="connsiteX17" fmla="*/ 4262883 w 9087419"/>
              <a:gd name="connsiteY17" fmla="*/ 384448 h 3912840"/>
              <a:gd name="connsiteX18" fmla="*/ 4694931 w 9087419"/>
              <a:gd name="connsiteY18" fmla="*/ 384448 h 3912840"/>
              <a:gd name="connsiteX19" fmla="*/ 5126979 w 9087419"/>
              <a:gd name="connsiteY19" fmla="*/ 312440 h 3912840"/>
              <a:gd name="connsiteX20" fmla="*/ 6135091 w 9087419"/>
              <a:gd name="connsiteY20" fmla="*/ 312440 h 3912840"/>
              <a:gd name="connsiteX21" fmla="*/ 6423123 w 9087419"/>
              <a:gd name="connsiteY21" fmla="*/ 96416 h 3912840"/>
              <a:gd name="connsiteX22" fmla="*/ 6855172 w 9087419"/>
              <a:gd name="connsiteY22" fmla="*/ 672479 h 3912840"/>
              <a:gd name="connsiteX23" fmla="*/ 7359228 w 9087419"/>
              <a:gd name="connsiteY23" fmla="*/ 1032519 h 3912840"/>
              <a:gd name="connsiteX24" fmla="*/ 7480300 w 9087419"/>
              <a:gd name="connsiteY24" fmla="*/ 1231899 h 3912840"/>
              <a:gd name="connsiteX25" fmla="*/ 9087419 w 9087419"/>
              <a:gd name="connsiteY25" fmla="*/ 3912840 h 3912840"/>
              <a:gd name="connsiteX0" fmla="*/ 0 w 9087419"/>
              <a:gd name="connsiteY0" fmla="*/ 0 h 3912840"/>
              <a:gd name="connsiteX1" fmla="*/ 254000 w 9087419"/>
              <a:gd name="connsiteY1" fmla="*/ 177800 h 3912840"/>
              <a:gd name="connsiteX2" fmla="*/ 482600 w 9087419"/>
              <a:gd name="connsiteY2" fmla="*/ 165100 h 3912840"/>
              <a:gd name="connsiteX3" fmla="*/ 762000 w 9087419"/>
              <a:gd name="connsiteY3" fmla="*/ 495300 h 3912840"/>
              <a:gd name="connsiteX4" fmla="*/ 914400 w 9087419"/>
              <a:gd name="connsiteY4" fmla="*/ 469900 h 3912840"/>
              <a:gd name="connsiteX5" fmla="*/ 1625600 w 9087419"/>
              <a:gd name="connsiteY5" fmla="*/ 1016000 h 3912840"/>
              <a:gd name="connsiteX6" fmla="*/ 1765300 w 9087419"/>
              <a:gd name="connsiteY6" fmla="*/ 990600 h 3912840"/>
              <a:gd name="connsiteX7" fmla="*/ 1968500 w 9087419"/>
              <a:gd name="connsiteY7" fmla="*/ 977900 h 3912840"/>
              <a:gd name="connsiteX8" fmla="*/ 2108200 w 9087419"/>
              <a:gd name="connsiteY8" fmla="*/ 812800 h 3912840"/>
              <a:gd name="connsiteX9" fmla="*/ 2082800 w 9087419"/>
              <a:gd name="connsiteY9" fmla="*/ 660400 h 3912840"/>
              <a:gd name="connsiteX10" fmla="*/ 2120900 w 9087419"/>
              <a:gd name="connsiteY10" fmla="*/ 558800 h 3912840"/>
              <a:gd name="connsiteX11" fmla="*/ 2616200 w 9087419"/>
              <a:gd name="connsiteY11" fmla="*/ 266700 h 3912840"/>
              <a:gd name="connsiteX12" fmla="*/ 2933700 w 9087419"/>
              <a:gd name="connsiteY12" fmla="*/ 812800 h 3912840"/>
              <a:gd name="connsiteX13" fmla="*/ 3149600 w 9087419"/>
              <a:gd name="connsiteY13" fmla="*/ 1054100 h 3912840"/>
              <a:gd name="connsiteX14" fmla="*/ 3470795 w 9087419"/>
              <a:gd name="connsiteY14" fmla="*/ 1032520 h 3912840"/>
              <a:gd name="connsiteX15" fmla="*/ 3614811 w 9087419"/>
              <a:gd name="connsiteY15" fmla="*/ 888504 h 3912840"/>
              <a:gd name="connsiteX16" fmla="*/ 3974851 w 9087419"/>
              <a:gd name="connsiteY16" fmla="*/ 888504 h 3912840"/>
              <a:gd name="connsiteX17" fmla="*/ 4262883 w 9087419"/>
              <a:gd name="connsiteY17" fmla="*/ 384448 h 3912840"/>
              <a:gd name="connsiteX18" fmla="*/ 4694931 w 9087419"/>
              <a:gd name="connsiteY18" fmla="*/ 384448 h 3912840"/>
              <a:gd name="connsiteX19" fmla="*/ 5126979 w 9087419"/>
              <a:gd name="connsiteY19" fmla="*/ 312440 h 3912840"/>
              <a:gd name="connsiteX20" fmla="*/ 6135091 w 9087419"/>
              <a:gd name="connsiteY20" fmla="*/ 312440 h 3912840"/>
              <a:gd name="connsiteX21" fmla="*/ 6423123 w 9087419"/>
              <a:gd name="connsiteY21" fmla="*/ 96416 h 3912840"/>
              <a:gd name="connsiteX22" fmla="*/ 6855172 w 9087419"/>
              <a:gd name="connsiteY22" fmla="*/ 672479 h 3912840"/>
              <a:gd name="connsiteX23" fmla="*/ 7359228 w 9087419"/>
              <a:gd name="connsiteY23" fmla="*/ 1032519 h 3912840"/>
              <a:gd name="connsiteX24" fmla="*/ 7480300 w 9087419"/>
              <a:gd name="connsiteY24" fmla="*/ 1231899 h 3912840"/>
              <a:gd name="connsiteX25" fmla="*/ 9087419 w 9087419"/>
              <a:gd name="connsiteY25" fmla="*/ 3912840 h 3912840"/>
              <a:gd name="connsiteX0" fmla="*/ 0 w 9087419"/>
              <a:gd name="connsiteY0" fmla="*/ 0 h 3912840"/>
              <a:gd name="connsiteX1" fmla="*/ 254000 w 9087419"/>
              <a:gd name="connsiteY1" fmla="*/ 177800 h 3912840"/>
              <a:gd name="connsiteX2" fmla="*/ 482600 w 9087419"/>
              <a:gd name="connsiteY2" fmla="*/ 165100 h 3912840"/>
              <a:gd name="connsiteX3" fmla="*/ 762000 w 9087419"/>
              <a:gd name="connsiteY3" fmla="*/ 495300 h 3912840"/>
              <a:gd name="connsiteX4" fmla="*/ 914400 w 9087419"/>
              <a:gd name="connsiteY4" fmla="*/ 469900 h 3912840"/>
              <a:gd name="connsiteX5" fmla="*/ 1625600 w 9087419"/>
              <a:gd name="connsiteY5" fmla="*/ 1016000 h 3912840"/>
              <a:gd name="connsiteX6" fmla="*/ 1765300 w 9087419"/>
              <a:gd name="connsiteY6" fmla="*/ 990600 h 3912840"/>
              <a:gd name="connsiteX7" fmla="*/ 1968500 w 9087419"/>
              <a:gd name="connsiteY7" fmla="*/ 977900 h 3912840"/>
              <a:gd name="connsiteX8" fmla="*/ 2108200 w 9087419"/>
              <a:gd name="connsiteY8" fmla="*/ 812800 h 3912840"/>
              <a:gd name="connsiteX9" fmla="*/ 2082800 w 9087419"/>
              <a:gd name="connsiteY9" fmla="*/ 660400 h 3912840"/>
              <a:gd name="connsiteX10" fmla="*/ 2120900 w 9087419"/>
              <a:gd name="connsiteY10" fmla="*/ 558800 h 3912840"/>
              <a:gd name="connsiteX11" fmla="*/ 2616200 w 9087419"/>
              <a:gd name="connsiteY11" fmla="*/ 266700 h 3912840"/>
              <a:gd name="connsiteX12" fmla="*/ 2933700 w 9087419"/>
              <a:gd name="connsiteY12" fmla="*/ 812800 h 3912840"/>
              <a:gd name="connsiteX13" fmla="*/ 3149600 w 9087419"/>
              <a:gd name="connsiteY13" fmla="*/ 1054100 h 3912840"/>
              <a:gd name="connsiteX14" fmla="*/ 3470795 w 9087419"/>
              <a:gd name="connsiteY14" fmla="*/ 1032520 h 3912840"/>
              <a:gd name="connsiteX15" fmla="*/ 3614811 w 9087419"/>
              <a:gd name="connsiteY15" fmla="*/ 888504 h 3912840"/>
              <a:gd name="connsiteX16" fmla="*/ 3974851 w 9087419"/>
              <a:gd name="connsiteY16" fmla="*/ 888504 h 3912840"/>
              <a:gd name="connsiteX17" fmla="*/ 4262883 w 9087419"/>
              <a:gd name="connsiteY17" fmla="*/ 384448 h 3912840"/>
              <a:gd name="connsiteX18" fmla="*/ 4694931 w 9087419"/>
              <a:gd name="connsiteY18" fmla="*/ 384448 h 3912840"/>
              <a:gd name="connsiteX19" fmla="*/ 5126979 w 9087419"/>
              <a:gd name="connsiteY19" fmla="*/ 312440 h 3912840"/>
              <a:gd name="connsiteX20" fmla="*/ 6135091 w 9087419"/>
              <a:gd name="connsiteY20" fmla="*/ 312440 h 3912840"/>
              <a:gd name="connsiteX21" fmla="*/ 6423123 w 9087419"/>
              <a:gd name="connsiteY21" fmla="*/ 96416 h 3912840"/>
              <a:gd name="connsiteX22" fmla="*/ 6855172 w 9087419"/>
              <a:gd name="connsiteY22" fmla="*/ 672479 h 3912840"/>
              <a:gd name="connsiteX23" fmla="*/ 7359228 w 9087419"/>
              <a:gd name="connsiteY23" fmla="*/ 1032519 h 3912840"/>
              <a:gd name="connsiteX24" fmla="*/ 7480300 w 9087419"/>
              <a:gd name="connsiteY24" fmla="*/ 1231899 h 3912840"/>
              <a:gd name="connsiteX25" fmla="*/ 9087419 w 9087419"/>
              <a:gd name="connsiteY25" fmla="*/ 3912840 h 3912840"/>
              <a:gd name="connsiteX0" fmla="*/ 0 w 9087419"/>
              <a:gd name="connsiteY0" fmla="*/ 0 h 3912840"/>
              <a:gd name="connsiteX1" fmla="*/ 254000 w 9087419"/>
              <a:gd name="connsiteY1" fmla="*/ 177800 h 3912840"/>
              <a:gd name="connsiteX2" fmla="*/ 482600 w 9087419"/>
              <a:gd name="connsiteY2" fmla="*/ 165100 h 3912840"/>
              <a:gd name="connsiteX3" fmla="*/ 762000 w 9087419"/>
              <a:gd name="connsiteY3" fmla="*/ 495300 h 3912840"/>
              <a:gd name="connsiteX4" fmla="*/ 914400 w 9087419"/>
              <a:gd name="connsiteY4" fmla="*/ 469900 h 3912840"/>
              <a:gd name="connsiteX5" fmla="*/ 1625600 w 9087419"/>
              <a:gd name="connsiteY5" fmla="*/ 1016000 h 3912840"/>
              <a:gd name="connsiteX6" fmla="*/ 1765300 w 9087419"/>
              <a:gd name="connsiteY6" fmla="*/ 990600 h 3912840"/>
              <a:gd name="connsiteX7" fmla="*/ 1968500 w 9087419"/>
              <a:gd name="connsiteY7" fmla="*/ 977900 h 3912840"/>
              <a:gd name="connsiteX8" fmla="*/ 2108200 w 9087419"/>
              <a:gd name="connsiteY8" fmla="*/ 812800 h 3912840"/>
              <a:gd name="connsiteX9" fmla="*/ 2082800 w 9087419"/>
              <a:gd name="connsiteY9" fmla="*/ 660400 h 3912840"/>
              <a:gd name="connsiteX10" fmla="*/ 2120900 w 9087419"/>
              <a:gd name="connsiteY10" fmla="*/ 558800 h 3912840"/>
              <a:gd name="connsiteX11" fmla="*/ 2616200 w 9087419"/>
              <a:gd name="connsiteY11" fmla="*/ 266700 h 3912840"/>
              <a:gd name="connsiteX12" fmla="*/ 2933700 w 9087419"/>
              <a:gd name="connsiteY12" fmla="*/ 812800 h 3912840"/>
              <a:gd name="connsiteX13" fmla="*/ 3149600 w 9087419"/>
              <a:gd name="connsiteY13" fmla="*/ 1054100 h 3912840"/>
              <a:gd name="connsiteX14" fmla="*/ 3470795 w 9087419"/>
              <a:gd name="connsiteY14" fmla="*/ 1032520 h 3912840"/>
              <a:gd name="connsiteX15" fmla="*/ 3614811 w 9087419"/>
              <a:gd name="connsiteY15" fmla="*/ 888504 h 3912840"/>
              <a:gd name="connsiteX16" fmla="*/ 3974851 w 9087419"/>
              <a:gd name="connsiteY16" fmla="*/ 888504 h 3912840"/>
              <a:gd name="connsiteX17" fmla="*/ 4262883 w 9087419"/>
              <a:gd name="connsiteY17" fmla="*/ 384448 h 3912840"/>
              <a:gd name="connsiteX18" fmla="*/ 4694931 w 9087419"/>
              <a:gd name="connsiteY18" fmla="*/ 384448 h 3912840"/>
              <a:gd name="connsiteX19" fmla="*/ 5126979 w 9087419"/>
              <a:gd name="connsiteY19" fmla="*/ 312440 h 3912840"/>
              <a:gd name="connsiteX20" fmla="*/ 6135091 w 9087419"/>
              <a:gd name="connsiteY20" fmla="*/ 312440 h 3912840"/>
              <a:gd name="connsiteX21" fmla="*/ 6423123 w 9087419"/>
              <a:gd name="connsiteY21" fmla="*/ 96416 h 3912840"/>
              <a:gd name="connsiteX22" fmla="*/ 6855172 w 9087419"/>
              <a:gd name="connsiteY22" fmla="*/ 672479 h 3912840"/>
              <a:gd name="connsiteX23" fmla="*/ 7359228 w 9087419"/>
              <a:gd name="connsiteY23" fmla="*/ 1032519 h 3912840"/>
              <a:gd name="connsiteX24" fmla="*/ 8007300 w 9087419"/>
              <a:gd name="connsiteY24" fmla="*/ 1104527 h 3912840"/>
              <a:gd name="connsiteX25" fmla="*/ 9087419 w 9087419"/>
              <a:gd name="connsiteY25" fmla="*/ 3912840 h 3912840"/>
              <a:gd name="connsiteX0" fmla="*/ 0 w 9087419"/>
              <a:gd name="connsiteY0" fmla="*/ 0 h 3912840"/>
              <a:gd name="connsiteX1" fmla="*/ 254000 w 9087419"/>
              <a:gd name="connsiteY1" fmla="*/ 177800 h 3912840"/>
              <a:gd name="connsiteX2" fmla="*/ 482600 w 9087419"/>
              <a:gd name="connsiteY2" fmla="*/ 165100 h 3912840"/>
              <a:gd name="connsiteX3" fmla="*/ 762000 w 9087419"/>
              <a:gd name="connsiteY3" fmla="*/ 495300 h 3912840"/>
              <a:gd name="connsiteX4" fmla="*/ 914400 w 9087419"/>
              <a:gd name="connsiteY4" fmla="*/ 469900 h 3912840"/>
              <a:gd name="connsiteX5" fmla="*/ 1625600 w 9087419"/>
              <a:gd name="connsiteY5" fmla="*/ 1016000 h 3912840"/>
              <a:gd name="connsiteX6" fmla="*/ 1765300 w 9087419"/>
              <a:gd name="connsiteY6" fmla="*/ 990600 h 3912840"/>
              <a:gd name="connsiteX7" fmla="*/ 1968500 w 9087419"/>
              <a:gd name="connsiteY7" fmla="*/ 977900 h 3912840"/>
              <a:gd name="connsiteX8" fmla="*/ 2108200 w 9087419"/>
              <a:gd name="connsiteY8" fmla="*/ 812800 h 3912840"/>
              <a:gd name="connsiteX9" fmla="*/ 2082800 w 9087419"/>
              <a:gd name="connsiteY9" fmla="*/ 660400 h 3912840"/>
              <a:gd name="connsiteX10" fmla="*/ 2120900 w 9087419"/>
              <a:gd name="connsiteY10" fmla="*/ 558800 h 3912840"/>
              <a:gd name="connsiteX11" fmla="*/ 2616200 w 9087419"/>
              <a:gd name="connsiteY11" fmla="*/ 266700 h 3912840"/>
              <a:gd name="connsiteX12" fmla="*/ 2933700 w 9087419"/>
              <a:gd name="connsiteY12" fmla="*/ 812800 h 3912840"/>
              <a:gd name="connsiteX13" fmla="*/ 3149600 w 9087419"/>
              <a:gd name="connsiteY13" fmla="*/ 1054100 h 3912840"/>
              <a:gd name="connsiteX14" fmla="*/ 3470795 w 9087419"/>
              <a:gd name="connsiteY14" fmla="*/ 1032520 h 3912840"/>
              <a:gd name="connsiteX15" fmla="*/ 3614811 w 9087419"/>
              <a:gd name="connsiteY15" fmla="*/ 888504 h 3912840"/>
              <a:gd name="connsiteX16" fmla="*/ 3974851 w 9087419"/>
              <a:gd name="connsiteY16" fmla="*/ 888504 h 3912840"/>
              <a:gd name="connsiteX17" fmla="*/ 4262883 w 9087419"/>
              <a:gd name="connsiteY17" fmla="*/ 384448 h 3912840"/>
              <a:gd name="connsiteX18" fmla="*/ 4694931 w 9087419"/>
              <a:gd name="connsiteY18" fmla="*/ 384448 h 3912840"/>
              <a:gd name="connsiteX19" fmla="*/ 5126979 w 9087419"/>
              <a:gd name="connsiteY19" fmla="*/ 312440 h 3912840"/>
              <a:gd name="connsiteX20" fmla="*/ 6135091 w 9087419"/>
              <a:gd name="connsiteY20" fmla="*/ 312440 h 3912840"/>
              <a:gd name="connsiteX21" fmla="*/ 6423123 w 9087419"/>
              <a:gd name="connsiteY21" fmla="*/ 96416 h 3912840"/>
              <a:gd name="connsiteX22" fmla="*/ 6855172 w 9087419"/>
              <a:gd name="connsiteY22" fmla="*/ 672479 h 3912840"/>
              <a:gd name="connsiteX23" fmla="*/ 7359228 w 9087419"/>
              <a:gd name="connsiteY23" fmla="*/ 1032519 h 3912840"/>
              <a:gd name="connsiteX24" fmla="*/ 8007300 w 9087419"/>
              <a:gd name="connsiteY24" fmla="*/ 1104527 h 3912840"/>
              <a:gd name="connsiteX25" fmla="*/ 9087419 w 9087419"/>
              <a:gd name="connsiteY25" fmla="*/ 3912840 h 3912840"/>
              <a:gd name="connsiteX0" fmla="*/ 0 w 9087419"/>
              <a:gd name="connsiteY0" fmla="*/ 0 h 3912840"/>
              <a:gd name="connsiteX1" fmla="*/ 254000 w 9087419"/>
              <a:gd name="connsiteY1" fmla="*/ 177800 h 3912840"/>
              <a:gd name="connsiteX2" fmla="*/ 482600 w 9087419"/>
              <a:gd name="connsiteY2" fmla="*/ 165100 h 3912840"/>
              <a:gd name="connsiteX3" fmla="*/ 762000 w 9087419"/>
              <a:gd name="connsiteY3" fmla="*/ 495300 h 3912840"/>
              <a:gd name="connsiteX4" fmla="*/ 914400 w 9087419"/>
              <a:gd name="connsiteY4" fmla="*/ 469900 h 3912840"/>
              <a:gd name="connsiteX5" fmla="*/ 1625600 w 9087419"/>
              <a:gd name="connsiteY5" fmla="*/ 1016000 h 3912840"/>
              <a:gd name="connsiteX6" fmla="*/ 1765300 w 9087419"/>
              <a:gd name="connsiteY6" fmla="*/ 990600 h 3912840"/>
              <a:gd name="connsiteX7" fmla="*/ 1968500 w 9087419"/>
              <a:gd name="connsiteY7" fmla="*/ 977900 h 3912840"/>
              <a:gd name="connsiteX8" fmla="*/ 2108200 w 9087419"/>
              <a:gd name="connsiteY8" fmla="*/ 812800 h 3912840"/>
              <a:gd name="connsiteX9" fmla="*/ 2082800 w 9087419"/>
              <a:gd name="connsiteY9" fmla="*/ 660400 h 3912840"/>
              <a:gd name="connsiteX10" fmla="*/ 2120900 w 9087419"/>
              <a:gd name="connsiteY10" fmla="*/ 558800 h 3912840"/>
              <a:gd name="connsiteX11" fmla="*/ 2616200 w 9087419"/>
              <a:gd name="connsiteY11" fmla="*/ 266700 h 3912840"/>
              <a:gd name="connsiteX12" fmla="*/ 2933700 w 9087419"/>
              <a:gd name="connsiteY12" fmla="*/ 812800 h 3912840"/>
              <a:gd name="connsiteX13" fmla="*/ 3149600 w 9087419"/>
              <a:gd name="connsiteY13" fmla="*/ 1054100 h 3912840"/>
              <a:gd name="connsiteX14" fmla="*/ 3470795 w 9087419"/>
              <a:gd name="connsiteY14" fmla="*/ 1032520 h 3912840"/>
              <a:gd name="connsiteX15" fmla="*/ 3614811 w 9087419"/>
              <a:gd name="connsiteY15" fmla="*/ 888504 h 3912840"/>
              <a:gd name="connsiteX16" fmla="*/ 3974851 w 9087419"/>
              <a:gd name="connsiteY16" fmla="*/ 888504 h 3912840"/>
              <a:gd name="connsiteX17" fmla="*/ 4262883 w 9087419"/>
              <a:gd name="connsiteY17" fmla="*/ 384448 h 3912840"/>
              <a:gd name="connsiteX18" fmla="*/ 4694931 w 9087419"/>
              <a:gd name="connsiteY18" fmla="*/ 384448 h 3912840"/>
              <a:gd name="connsiteX19" fmla="*/ 5126979 w 9087419"/>
              <a:gd name="connsiteY19" fmla="*/ 312440 h 3912840"/>
              <a:gd name="connsiteX20" fmla="*/ 6135091 w 9087419"/>
              <a:gd name="connsiteY20" fmla="*/ 312440 h 3912840"/>
              <a:gd name="connsiteX21" fmla="*/ 6423123 w 9087419"/>
              <a:gd name="connsiteY21" fmla="*/ 96416 h 3912840"/>
              <a:gd name="connsiteX22" fmla="*/ 6855172 w 9087419"/>
              <a:gd name="connsiteY22" fmla="*/ 672479 h 3912840"/>
              <a:gd name="connsiteX23" fmla="*/ 7359228 w 9087419"/>
              <a:gd name="connsiteY23" fmla="*/ 1032519 h 3912840"/>
              <a:gd name="connsiteX24" fmla="*/ 8007300 w 9087419"/>
              <a:gd name="connsiteY24" fmla="*/ 1104527 h 3912840"/>
              <a:gd name="connsiteX25" fmla="*/ 9087419 w 9087419"/>
              <a:gd name="connsiteY25" fmla="*/ 3912840 h 3912840"/>
              <a:gd name="connsiteX0" fmla="*/ 0 w 9087419"/>
              <a:gd name="connsiteY0" fmla="*/ 0 h 3912840"/>
              <a:gd name="connsiteX1" fmla="*/ 254000 w 9087419"/>
              <a:gd name="connsiteY1" fmla="*/ 177800 h 3912840"/>
              <a:gd name="connsiteX2" fmla="*/ 482600 w 9087419"/>
              <a:gd name="connsiteY2" fmla="*/ 165100 h 3912840"/>
              <a:gd name="connsiteX3" fmla="*/ 762000 w 9087419"/>
              <a:gd name="connsiteY3" fmla="*/ 495300 h 3912840"/>
              <a:gd name="connsiteX4" fmla="*/ 914400 w 9087419"/>
              <a:gd name="connsiteY4" fmla="*/ 469900 h 3912840"/>
              <a:gd name="connsiteX5" fmla="*/ 1625600 w 9087419"/>
              <a:gd name="connsiteY5" fmla="*/ 1016000 h 3912840"/>
              <a:gd name="connsiteX6" fmla="*/ 1765300 w 9087419"/>
              <a:gd name="connsiteY6" fmla="*/ 990600 h 3912840"/>
              <a:gd name="connsiteX7" fmla="*/ 1968500 w 9087419"/>
              <a:gd name="connsiteY7" fmla="*/ 977900 h 3912840"/>
              <a:gd name="connsiteX8" fmla="*/ 2108200 w 9087419"/>
              <a:gd name="connsiteY8" fmla="*/ 812800 h 3912840"/>
              <a:gd name="connsiteX9" fmla="*/ 2082800 w 9087419"/>
              <a:gd name="connsiteY9" fmla="*/ 660400 h 3912840"/>
              <a:gd name="connsiteX10" fmla="*/ 2120900 w 9087419"/>
              <a:gd name="connsiteY10" fmla="*/ 558800 h 3912840"/>
              <a:gd name="connsiteX11" fmla="*/ 2616200 w 9087419"/>
              <a:gd name="connsiteY11" fmla="*/ 266700 h 3912840"/>
              <a:gd name="connsiteX12" fmla="*/ 2933700 w 9087419"/>
              <a:gd name="connsiteY12" fmla="*/ 812800 h 3912840"/>
              <a:gd name="connsiteX13" fmla="*/ 3149600 w 9087419"/>
              <a:gd name="connsiteY13" fmla="*/ 1054100 h 3912840"/>
              <a:gd name="connsiteX14" fmla="*/ 3470795 w 9087419"/>
              <a:gd name="connsiteY14" fmla="*/ 1032520 h 3912840"/>
              <a:gd name="connsiteX15" fmla="*/ 3614811 w 9087419"/>
              <a:gd name="connsiteY15" fmla="*/ 888504 h 3912840"/>
              <a:gd name="connsiteX16" fmla="*/ 3974851 w 9087419"/>
              <a:gd name="connsiteY16" fmla="*/ 888504 h 3912840"/>
              <a:gd name="connsiteX17" fmla="*/ 4262883 w 9087419"/>
              <a:gd name="connsiteY17" fmla="*/ 384448 h 3912840"/>
              <a:gd name="connsiteX18" fmla="*/ 4694931 w 9087419"/>
              <a:gd name="connsiteY18" fmla="*/ 384448 h 3912840"/>
              <a:gd name="connsiteX19" fmla="*/ 5126979 w 9087419"/>
              <a:gd name="connsiteY19" fmla="*/ 312440 h 3912840"/>
              <a:gd name="connsiteX20" fmla="*/ 6135091 w 9087419"/>
              <a:gd name="connsiteY20" fmla="*/ 312440 h 3912840"/>
              <a:gd name="connsiteX21" fmla="*/ 6423123 w 9087419"/>
              <a:gd name="connsiteY21" fmla="*/ 96416 h 3912840"/>
              <a:gd name="connsiteX22" fmla="*/ 6855172 w 9087419"/>
              <a:gd name="connsiteY22" fmla="*/ 672479 h 3912840"/>
              <a:gd name="connsiteX23" fmla="*/ 7359228 w 9087419"/>
              <a:gd name="connsiteY23" fmla="*/ 1032519 h 3912840"/>
              <a:gd name="connsiteX24" fmla="*/ 8007300 w 9087419"/>
              <a:gd name="connsiteY24" fmla="*/ 1104527 h 3912840"/>
              <a:gd name="connsiteX25" fmla="*/ 9087419 w 9087419"/>
              <a:gd name="connsiteY25" fmla="*/ 3912840 h 3912840"/>
              <a:gd name="connsiteX0" fmla="*/ 0 w 9087419"/>
              <a:gd name="connsiteY0" fmla="*/ 0 h 3912840"/>
              <a:gd name="connsiteX1" fmla="*/ 254000 w 9087419"/>
              <a:gd name="connsiteY1" fmla="*/ 177800 h 3912840"/>
              <a:gd name="connsiteX2" fmla="*/ 482600 w 9087419"/>
              <a:gd name="connsiteY2" fmla="*/ 165100 h 3912840"/>
              <a:gd name="connsiteX3" fmla="*/ 762000 w 9087419"/>
              <a:gd name="connsiteY3" fmla="*/ 495300 h 3912840"/>
              <a:gd name="connsiteX4" fmla="*/ 914400 w 9087419"/>
              <a:gd name="connsiteY4" fmla="*/ 469900 h 3912840"/>
              <a:gd name="connsiteX5" fmla="*/ 1625600 w 9087419"/>
              <a:gd name="connsiteY5" fmla="*/ 1016000 h 3912840"/>
              <a:gd name="connsiteX6" fmla="*/ 1765300 w 9087419"/>
              <a:gd name="connsiteY6" fmla="*/ 990600 h 3912840"/>
              <a:gd name="connsiteX7" fmla="*/ 1968500 w 9087419"/>
              <a:gd name="connsiteY7" fmla="*/ 977900 h 3912840"/>
              <a:gd name="connsiteX8" fmla="*/ 2108200 w 9087419"/>
              <a:gd name="connsiteY8" fmla="*/ 812800 h 3912840"/>
              <a:gd name="connsiteX9" fmla="*/ 2082800 w 9087419"/>
              <a:gd name="connsiteY9" fmla="*/ 660400 h 3912840"/>
              <a:gd name="connsiteX10" fmla="*/ 2120900 w 9087419"/>
              <a:gd name="connsiteY10" fmla="*/ 558800 h 3912840"/>
              <a:gd name="connsiteX11" fmla="*/ 2616200 w 9087419"/>
              <a:gd name="connsiteY11" fmla="*/ 266700 h 3912840"/>
              <a:gd name="connsiteX12" fmla="*/ 2933700 w 9087419"/>
              <a:gd name="connsiteY12" fmla="*/ 812800 h 3912840"/>
              <a:gd name="connsiteX13" fmla="*/ 3149600 w 9087419"/>
              <a:gd name="connsiteY13" fmla="*/ 1054100 h 3912840"/>
              <a:gd name="connsiteX14" fmla="*/ 3470795 w 9087419"/>
              <a:gd name="connsiteY14" fmla="*/ 1032520 h 3912840"/>
              <a:gd name="connsiteX15" fmla="*/ 3614811 w 9087419"/>
              <a:gd name="connsiteY15" fmla="*/ 888504 h 3912840"/>
              <a:gd name="connsiteX16" fmla="*/ 3974851 w 9087419"/>
              <a:gd name="connsiteY16" fmla="*/ 888504 h 3912840"/>
              <a:gd name="connsiteX17" fmla="*/ 4262883 w 9087419"/>
              <a:gd name="connsiteY17" fmla="*/ 384448 h 3912840"/>
              <a:gd name="connsiteX18" fmla="*/ 4694931 w 9087419"/>
              <a:gd name="connsiteY18" fmla="*/ 384448 h 3912840"/>
              <a:gd name="connsiteX19" fmla="*/ 5126979 w 9087419"/>
              <a:gd name="connsiteY19" fmla="*/ 312440 h 3912840"/>
              <a:gd name="connsiteX20" fmla="*/ 6135091 w 9087419"/>
              <a:gd name="connsiteY20" fmla="*/ 312440 h 3912840"/>
              <a:gd name="connsiteX21" fmla="*/ 6423123 w 9087419"/>
              <a:gd name="connsiteY21" fmla="*/ 96416 h 3912840"/>
              <a:gd name="connsiteX22" fmla="*/ 6855172 w 9087419"/>
              <a:gd name="connsiteY22" fmla="*/ 672479 h 3912840"/>
              <a:gd name="connsiteX23" fmla="*/ 7359228 w 9087419"/>
              <a:gd name="connsiteY23" fmla="*/ 1032519 h 3912840"/>
              <a:gd name="connsiteX24" fmla="*/ 8079308 w 9087419"/>
              <a:gd name="connsiteY24" fmla="*/ 1104527 h 3912840"/>
              <a:gd name="connsiteX25" fmla="*/ 9087419 w 9087419"/>
              <a:gd name="connsiteY25" fmla="*/ 3912840 h 3912840"/>
              <a:gd name="connsiteX0" fmla="*/ 0 w 9087419"/>
              <a:gd name="connsiteY0" fmla="*/ 0 h 3912840"/>
              <a:gd name="connsiteX1" fmla="*/ 254000 w 9087419"/>
              <a:gd name="connsiteY1" fmla="*/ 177800 h 3912840"/>
              <a:gd name="connsiteX2" fmla="*/ 482600 w 9087419"/>
              <a:gd name="connsiteY2" fmla="*/ 165100 h 3912840"/>
              <a:gd name="connsiteX3" fmla="*/ 762000 w 9087419"/>
              <a:gd name="connsiteY3" fmla="*/ 495300 h 3912840"/>
              <a:gd name="connsiteX4" fmla="*/ 914400 w 9087419"/>
              <a:gd name="connsiteY4" fmla="*/ 469900 h 3912840"/>
              <a:gd name="connsiteX5" fmla="*/ 1625600 w 9087419"/>
              <a:gd name="connsiteY5" fmla="*/ 1016000 h 3912840"/>
              <a:gd name="connsiteX6" fmla="*/ 1765300 w 9087419"/>
              <a:gd name="connsiteY6" fmla="*/ 990600 h 3912840"/>
              <a:gd name="connsiteX7" fmla="*/ 1968500 w 9087419"/>
              <a:gd name="connsiteY7" fmla="*/ 977900 h 3912840"/>
              <a:gd name="connsiteX8" fmla="*/ 2108200 w 9087419"/>
              <a:gd name="connsiteY8" fmla="*/ 812800 h 3912840"/>
              <a:gd name="connsiteX9" fmla="*/ 2082800 w 9087419"/>
              <a:gd name="connsiteY9" fmla="*/ 660400 h 3912840"/>
              <a:gd name="connsiteX10" fmla="*/ 2120900 w 9087419"/>
              <a:gd name="connsiteY10" fmla="*/ 558800 h 3912840"/>
              <a:gd name="connsiteX11" fmla="*/ 2616200 w 9087419"/>
              <a:gd name="connsiteY11" fmla="*/ 266700 h 3912840"/>
              <a:gd name="connsiteX12" fmla="*/ 2933700 w 9087419"/>
              <a:gd name="connsiteY12" fmla="*/ 812800 h 3912840"/>
              <a:gd name="connsiteX13" fmla="*/ 3149600 w 9087419"/>
              <a:gd name="connsiteY13" fmla="*/ 1054100 h 3912840"/>
              <a:gd name="connsiteX14" fmla="*/ 3470795 w 9087419"/>
              <a:gd name="connsiteY14" fmla="*/ 1032520 h 3912840"/>
              <a:gd name="connsiteX15" fmla="*/ 3614811 w 9087419"/>
              <a:gd name="connsiteY15" fmla="*/ 888504 h 3912840"/>
              <a:gd name="connsiteX16" fmla="*/ 3974851 w 9087419"/>
              <a:gd name="connsiteY16" fmla="*/ 888504 h 3912840"/>
              <a:gd name="connsiteX17" fmla="*/ 4262883 w 9087419"/>
              <a:gd name="connsiteY17" fmla="*/ 384448 h 3912840"/>
              <a:gd name="connsiteX18" fmla="*/ 4694931 w 9087419"/>
              <a:gd name="connsiteY18" fmla="*/ 384448 h 3912840"/>
              <a:gd name="connsiteX19" fmla="*/ 5126979 w 9087419"/>
              <a:gd name="connsiteY19" fmla="*/ 312440 h 3912840"/>
              <a:gd name="connsiteX20" fmla="*/ 6135091 w 9087419"/>
              <a:gd name="connsiteY20" fmla="*/ 312440 h 3912840"/>
              <a:gd name="connsiteX21" fmla="*/ 6423123 w 9087419"/>
              <a:gd name="connsiteY21" fmla="*/ 96416 h 3912840"/>
              <a:gd name="connsiteX22" fmla="*/ 6855172 w 9087419"/>
              <a:gd name="connsiteY22" fmla="*/ 672479 h 3912840"/>
              <a:gd name="connsiteX23" fmla="*/ 7359228 w 9087419"/>
              <a:gd name="connsiteY23" fmla="*/ 1032519 h 3912840"/>
              <a:gd name="connsiteX24" fmla="*/ 8079308 w 9087419"/>
              <a:gd name="connsiteY24" fmla="*/ 1104527 h 3912840"/>
              <a:gd name="connsiteX25" fmla="*/ 8318500 w 9087419"/>
              <a:gd name="connsiteY25" fmla="*/ 1689099 h 3912840"/>
              <a:gd name="connsiteX26" fmla="*/ 9087419 w 9087419"/>
              <a:gd name="connsiteY26" fmla="*/ 3912840 h 3912840"/>
              <a:gd name="connsiteX0" fmla="*/ 0 w 9527919"/>
              <a:gd name="connsiteY0" fmla="*/ 0 h 3912840"/>
              <a:gd name="connsiteX1" fmla="*/ 254000 w 9527919"/>
              <a:gd name="connsiteY1" fmla="*/ 177800 h 3912840"/>
              <a:gd name="connsiteX2" fmla="*/ 482600 w 9527919"/>
              <a:gd name="connsiteY2" fmla="*/ 165100 h 3912840"/>
              <a:gd name="connsiteX3" fmla="*/ 762000 w 9527919"/>
              <a:gd name="connsiteY3" fmla="*/ 495300 h 3912840"/>
              <a:gd name="connsiteX4" fmla="*/ 914400 w 9527919"/>
              <a:gd name="connsiteY4" fmla="*/ 469900 h 3912840"/>
              <a:gd name="connsiteX5" fmla="*/ 1625600 w 9527919"/>
              <a:gd name="connsiteY5" fmla="*/ 1016000 h 3912840"/>
              <a:gd name="connsiteX6" fmla="*/ 1765300 w 9527919"/>
              <a:gd name="connsiteY6" fmla="*/ 990600 h 3912840"/>
              <a:gd name="connsiteX7" fmla="*/ 1968500 w 9527919"/>
              <a:gd name="connsiteY7" fmla="*/ 977900 h 3912840"/>
              <a:gd name="connsiteX8" fmla="*/ 2108200 w 9527919"/>
              <a:gd name="connsiteY8" fmla="*/ 812800 h 3912840"/>
              <a:gd name="connsiteX9" fmla="*/ 2082800 w 9527919"/>
              <a:gd name="connsiteY9" fmla="*/ 660400 h 3912840"/>
              <a:gd name="connsiteX10" fmla="*/ 2120900 w 9527919"/>
              <a:gd name="connsiteY10" fmla="*/ 558800 h 3912840"/>
              <a:gd name="connsiteX11" fmla="*/ 2616200 w 9527919"/>
              <a:gd name="connsiteY11" fmla="*/ 266700 h 3912840"/>
              <a:gd name="connsiteX12" fmla="*/ 2933700 w 9527919"/>
              <a:gd name="connsiteY12" fmla="*/ 812800 h 3912840"/>
              <a:gd name="connsiteX13" fmla="*/ 3149600 w 9527919"/>
              <a:gd name="connsiteY13" fmla="*/ 1054100 h 3912840"/>
              <a:gd name="connsiteX14" fmla="*/ 3470795 w 9527919"/>
              <a:gd name="connsiteY14" fmla="*/ 1032520 h 3912840"/>
              <a:gd name="connsiteX15" fmla="*/ 3614811 w 9527919"/>
              <a:gd name="connsiteY15" fmla="*/ 888504 h 3912840"/>
              <a:gd name="connsiteX16" fmla="*/ 3974851 w 9527919"/>
              <a:gd name="connsiteY16" fmla="*/ 888504 h 3912840"/>
              <a:gd name="connsiteX17" fmla="*/ 4262883 w 9527919"/>
              <a:gd name="connsiteY17" fmla="*/ 384448 h 3912840"/>
              <a:gd name="connsiteX18" fmla="*/ 4694931 w 9527919"/>
              <a:gd name="connsiteY18" fmla="*/ 384448 h 3912840"/>
              <a:gd name="connsiteX19" fmla="*/ 5126979 w 9527919"/>
              <a:gd name="connsiteY19" fmla="*/ 312440 h 3912840"/>
              <a:gd name="connsiteX20" fmla="*/ 6135091 w 9527919"/>
              <a:gd name="connsiteY20" fmla="*/ 312440 h 3912840"/>
              <a:gd name="connsiteX21" fmla="*/ 6423123 w 9527919"/>
              <a:gd name="connsiteY21" fmla="*/ 96416 h 3912840"/>
              <a:gd name="connsiteX22" fmla="*/ 6855172 w 9527919"/>
              <a:gd name="connsiteY22" fmla="*/ 672479 h 3912840"/>
              <a:gd name="connsiteX23" fmla="*/ 7359228 w 9527919"/>
              <a:gd name="connsiteY23" fmla="*/ 1032519 h 3912840"/>
              <a:gd name="connsiteX24" fmla="*/ 8079308 w 9527919"/>
              <a:gd name="connsiteY24" fmla="*/ 1104527 h 3912840"/>
              <a:gd name="connsiteX25" fmla="*/ 9359900 w 9527919"/>
              <a:gd name="connsiteY25" fmla="*/ 1752599 h 3912840"/>
              <a:gd name="connsiteX26" fmla="*/ 9087419 w 9527919"/>
              <a:gd name="connsiteY26" fmla="*/ 3912840 h 3912840"/>
              <a:gd name="connsiteX0" fmla="*/ 0 w 9527919"/>
              <a:gd name="connsiteY0" fmla="*/ 0 h 3912840"/>
              <a:gd name="connsiteX1" fmla="*/ 254000 w 9527919"/>
              <a:gd name="connsiteY1" fmla="*/ 177800 h 3912840"/>
              <a:gd name="connsiteX2" fmla="*/ 482600 w 9527919"/>
              <a:gd name="connsiteY2" fmla="*/ 165100 h 3912840"/>
              <a:gd name="connsiteX3" fmla="*/ 762000 w 9527919"/>
              <a:gd name="connsiteY3" fmla="*/ 495300 h 3912840"/>
              <a:gd name="connsiteX4" fmla="*/ 914400 w 9527919"/>
              <a:gd name="connsiteY4" fmla="*/ 469900 h 3912840"/>
              <a:gd name="connsiteX5" fmla="*/ 1625600 w 9527919"/>
              <a:gd name="connsiteY5" fmla="*/ 1016000 h 3912840"/>
              <a:gd name="connsiteX6" fmla="*/ 1765300 w 9527919"/>
              <a:gd name="connsiteY6" fmla="*/ 990600 h 3912840"/>
              <a:gd name="connsiteX7" fmla="*/ 1968500 w 9527919"/>
              <a:gd name="connsiteY7" fmla="*/ 977900 h 3912840"/>
              <a:gd name="connsiteX8" fmla="*/ 2108200 w 9527919"/>
              <a:gd name="connsiteY8" fmla="*/ 812800 h 3912840"/>
              <a:gd name="connsiteX9" fmla="*/ 2082800 w 9527919"/>
              <a:gd name="connsiteY9" fmla="*/ 660400 h 3912840"/>
              <a:gd name="connsiteX10" fmla="*/ 2120900 w 9527919"/>
              <a:gd name="connsiteY10" fmla="*/ 558800 h 3912840"/>
              <a:gd name="connsiteX11" fmla="*/ 2616200 w 9527919"/>
              <a:gd name="connsiteY11" fmla="*/ 266700 h 3912840"/>
              <a:gd name="connsiteX12" fmla="*/ 2933700 w 9527919"/>
              <a:gd name="connsiteY12" fmla="*/ 812800 h 3912840"/>
              <a:gd name="connsiteX13" fmla="*/ 3149600 w 9527919"/>
              <a:gd name="connsiteY13" fmla="*/ 1054100 h 3912840"/>
              <a:gd name="connsiteX14" fmla="*/ 3470795 w 9527919"/>
              <a:gd name="connsiteY14" fmla="*/ 1032520 h 3912840"/>
              <a:gd name="connsiteX15" fmla="*/ 3614811 w 9527919"/>
              <a:gd name="connsiteY15" fmla="*/ 888504 h 3912840"/>
              <a:gd name="connsiteX16" fmla="*/ 3974851 w 9527919"/>
              <a:gd name="connsiteY16" fmla="*/ 888504 h 3912840"/>
              <a:gd name="connsiteX17" fmla="*/ 4262883 w 9527919"/>
              <a:gd name="connsiteY17" fmla="*/ 384448 h 3912840"/>
              <a:gd name="connsiteX18" fmla="*/ 4694931 w 9527919"/>
              <a:gd name="connsiteY18" fmla="*/ 384448 h 3912840"/>
              <a:gd name="connsiteX19" fmla="*/ 5126979 w 9527919"/>
              <a:gd name="connsiteY19" fmla="*/ 312440 h 3912840"/>
              <a:gd name="connsiteX20" fmla="*/ 6135091 w 9527919"/>
              <a:gd name="connsiteY20" fmla="*/ 312440 h 3912840"/>
              <a:gd name="connsiteX21" fmla="*/ 6423123 w 9527919"/>
              <a:gd name="connsiteY21" fmla="*/ 96416 h 3912840"/>
              <a:gd name="connsiteX22" fmla="*/ 6855172 w 9527919"/>
              <a:gd name="connsiteY22" fmla="*/ 672479 h 3912840"/>
              <a:gd name="connsiteX23" fmla="*/ 7359228 w 9527919"/>
              <a:gd name="connsiteY23" fmla="*/ 1032519 h 3912840"/>
              <a:gd name="connsiteX24" fmla="*/ 8079308 w 9527919"/>
              <a:gd name="connsiteY24" fmla="*/ 1104527 h 3912840"/>
              <a:gd name="connsiteX25" fmla="*/ 9359900 w 9527919"/>
              <a:gd name="connsiteY25" fmla="*/ 1752599 h 3912840"/>
              <a:gd name="connsiteX26" fmla="*/ 9087419 w 9527919"/>
              <a:gd name="connsiteY26" fmla="*/ 3912840 h 3912840"/>
              <a:gd name="connsiteX0" fmla="*/ 0 w 9359900"/>
              <a:gd name="connsiteY0" fmla="*/ 0 h 3912840"/>
              <a:gd name="connsiteX1" fmla="*/ 254000 w 9359900"/>
              <a:gd name="connsiteY1" fmla="*/ 177800 h 3912840"/>
              <a:gd name="connsiteX2" fmla="*/ 482600 w 9359900"/>
              <a:gd name="connsiteY2" fmla="*/ 165100 h 3912840"/>
              <a:gd name="connsiteX3" fmla="*/ 762000 w 9359900"/>
              <a:gd name="connsiteY3" fmla="*/ 495300 h 3912840"/>
              <a:gd name="connsiteX4" fmla="*/ 914400 w 9359900"/>
              <a:gd name="connsiteY4" fmla="*/ 469900 h 3912840"/>
              <a:gd name="connsiteX5" fmla="*/ 1625600 w 9359900"/>
              <a:gd name="connsiteY5" fmla="*/ 1016000 h 3912840"/>
              <a:gd name="connsiteX6" fmla="*/ 1765300 w 9359900"/>
              <a:gd name="connsiteY6" fmla="*/ 990600 h 3912840"/>
              <a:gd name="connsiteX7" fmla="*/ 1968500 w 9359900"/>
              <a:gd name="connsiteY7" fmla="*/ 977900 h 3912840"/>
              <a:gd name="connsiteX8" fmla="*/ 2108200 w 9359900"/>
              <a:gd name="connsiteY8" fmla="*/ 812800 h 3912840"/>
              <a:gd name="connsiteX9" fmla="*/ 2082800 w 9359900"/>
              <a:gd name="connsiteY9" fmla="*/ 660400 h 3912840"/>
              <a:gd name="connsiteX10" fmla="*/ 2120900 w 9359900"/>
              <a:gd name="connsiteY10" fmla="*/ 558800 h 3912840"/>
              <a:gd name="connsiteX11" fmla="*/ 2616200 w 9359900"/>
              <a:gd name="connsiteY11" fmla="*/ 266700 h 3912840"/>
              <a:gd name="connsiteX12" fmla="*/ 2933700 w 9359900"/>
              <a:gd name="connsiteY12" fmla="*/ 812800 h 3912840"/>
              <a:gd name="connsiteX13" fmla="*/ 3149600 w 9359900"/>
              <a:gd name="connsiteY13" fmla="*/ 1054100 h 3912840"/>
              <a:gd name="connsiteX14" fmla="*/ 3470795 w 9359900"/>
              <a:gd name="connsiteY14" fmla="*/ 1032520 h 3912840"/>
              <a:gd name="connsiteX15" fmla="*/ 3614811 w 9359900"/>
              <a:gd name="connsiteY15" fmla="*/ 888504 h 3912840"/>
              <a:gd name="connsiteX16" fmla="*/ 3974851 w 9359900"/>
              <a:gd name="connsiteY16" fmla="*/ 888504 h 3912840"/>
              <a:gd name="connsiteX17" fmla="*/ 4262883 w 9359900"/>
              <a:gd name="connsiteY17" fmla="*/ 384448 h 3912840"/>
              <a:gd name="connsiteX18" fmla="*/ 4694931 w 9359900"/>
              <a:gd name="connsiteY18" fmla="*/ 384448 h 3912840"/>
              <a:gd name="connsiteX19" fmla="*/ 5126979 w 9359900"/>
              <a:gd name="connsiteY19" fmla="*/ 312440 h 3912840"/>
              <a:gd name="connsiteX20" fmla="*/ 6135091 w 9359900"/>
              <a:gd name="connsiteY20" fmla="*/ 312440 h 3912840"/>
              <a:gd name="connsiteX21" fmla="*/ 6423123 w 9359900"/>
              <a:gd name="connsiteY21" fmla="*/ 96416 h 3912840"/>
              <a:gd name="connsiteX22" fmla="*/ 6855172 w 9359900"/>
              <a:gd name="connsiteY22" fmla="*/ 672479 h 3912840"/>
              <a:gd name="connsiteX23" fmla="*/ 7359228 w 9359900"/>
              <a:gd name="connsiteY23" fmla="*/ 1032519 h 3912840"/>
              <a:gd name="connsiteX24" fmla="*/ 8079308 w 9359900"/>
              <a:gd name="connsiteY24" fmla="*/ 1104527 h 3912840"/>
              <a:gd name="connsiteX25" fmla="*/ 9359900 w 9359900"/>
              <a:gd name="connsiteY25" fmla="*/ 1752599 h 3912840"/>
              <a:gd name="connsiteX26" fmla="*/ 9087419 w 9359900"/>
              <a:gd name="connsiteY26" fmla="*/ 3912840 h 3912840"/>
              <a:gd name="connsiteX0" fmla="*/ 0 w 9554282"/>
              <a:gd name="connsiteY0" fmla="*/ 0 h 3912840"/>
              <a:gd name="connsiteX1" fmla="*/ 254000 w 9554282"/>
              <a:gd name="connsiteY1" fmla="*/ 177800 h 3912840"/>
              <a:gd name="connsiteX2" fmla="*/ 482600 w 9554282"/>
              <a:gd name="connsiteY2" fmla="*/ 165100 h 3912840"/>
              <a:gd name="connsiteX3" fmla="*/ 762000 w 9554282"/>
              <a:gd name="connsiteY3" fmla="*/ 495300 h 3912840"/>
              <a:gd name="connsiteX4" fmla="*/ 914400 w 9554282"/>
              <a:gd name="connsiteY4" fmla="*/ 469900 h 3912840"/>
              <a:gd name="connsiteX5" fmla="*/ 1625600 w 9554282"/>
              <a:gd name="connsiteY5" fmla="*/ 1016000 h 3912840"/>
              <a:gd name="connsiteX6" fmla="*/ 1765300 w 9554282"/>
              <a:gd name="connsiteY6" fmla="*/ 990600 h 3912840"/>
              <a:gd name="connsiteX7" fmla="*/ 1968500 w 9554282"/>
              <a:gd name="connsiteY7" fmla="*/ 977900 h 3912840"/>
              <a:gd name="connsiteX8" fmla="*/ 2108200 w 9554282"/>
              <a:gd name="connsiteY8" fmla="*/ 812800 h 3912840"/>
              <a:gd name="connsiteX9" fmla="*/ 2082800 w 9554282"/>
              <a:gd name="connsiteY9" fmla="*/ 660400 h 3912840"/>
              <a:gd name="connsiteX10" fmla="*/ 2120900 w 9554282"/>
              <a:gd name="connsiteY10" fmla="*/ 558800 h 3912840"/>
              <a:gd name="connsiteX11" fmla="*/ 2616200 w 9554282"/>
              <a:gd name="connsiteY11" fmla="*/ 266700 h 3912840"/>
              <a:gd name="connsiteX12" fmla="*/ 2933700 w 9554282"/>
              <a:gd name="connsiteY12" fmla="*/ 812800 h 3912840"/>
              <a:gd name="connsiteX13" fmla="*/ 3149600 w 9554282"/>
              <a:gd name="connsiteY13" fmla="*/ 1054100 h 3912840"/>
              <a:gd name="connsiteX14" fmla="*/ 3470795 w 9554282"/>
              <a:gd name="connsiteY14" fmla="*/ 1032520 h 3912840"/>
              <a:gd name="connsiteX15" fmla="*/ 3614811 w 9554282"/>
              <a:gd name="connsiteY15" fmla="*/ 888504 h 3912840"/>
              <a:gd name="connsiteX16" fmla="*/ 3974851 w 9554282"/>
              <a:gd name="connsiteY16" fmla="*/ 888504 h 3912840"/>
              <a:gd name="connsiteX17" fmla="*/ 4262883 w 9554282"/>
              <a:gd name="connsiteY17" fmla="*/ 384448 h 3912840"/>
              <a:gd name="connsiteX18" fmla="*/ 4694931 w 9554282"/>
              <a:gd name="connsiteY18" fmla="*/ 384448 h 3912840"/>
              <a:gd name="connsiteX19" fmla="*/ 5126979 w 9554282"/>
              <a:gd name="connsiteY19" fmla="*/ 312440 h 3912840"/>
              <a:gd name="connsiteX20" fmla="*/ 6135091 w 9554282"/>
              <a:gd name="connsiteY20" fmla="*/ 312440 h 3912840"/>
              <a:gd name="connsiteX21" fmla="*/ 6423123 w 9554282"/>
              <a:gd name="connsiteY21" fmla="*/ 96416 h 3912840"/>
              <a:gd name="connsiteX22" fmla="*/ 6855172 w 9554282"/>
              <a:gd name="connsiteY22" fmla="*/ 672479 h 3912840"/>
              <a:gd name="connsiteX23" fmla="*/ 7359228 w 9554282"/>
              <a:gd name="connsiteY23" fmla="*/ 1032519 h 3912840"/>
              <a:gd name="connsiteX24" fmla="*/ 8079308 w 9554282"/>
              <a:gd name="connsiteY24" fmla="*/ 1104527 h 3912840"/>
              <a:gd name="connsiteX25" fmla="*/ 9359900 w 9554282"/>
              <a:gd name="connsiteY25" fmla="*/ 1752599 h 3912840"/>
              <a:gd name="connsiteX26" fmla="*/ 9245600 w 9554282"/>
              <a:gd name="connsiteY26" fmla="*/ 2222499 h 3912840"/>
              <a:gd name="connsiteX27" fmla="*/ 9087419 w 9554282"/>
              <a:gd name="connsiteY27" fmla="*/ 3912840 h 3912840"/>
              <a:gd name="connsiteX0" fmla="*/ 0 w 9554282"/>
              <a:gd name="connsiteY0" fmla="*/ 0 h 3912840"/>
              <a:gd name="connsiteX1" fmla="*/ 254000 w 9554282"/>
              <a:gd name="connsiteY1" fmla="*/ 177800 h 3912840"/>
              <a:gd name="connsiteX2" fmla="*/ 482600 w 9554282"/>
              <a:gd name="connsiteY2" fmla="*/ 165100 h 3912840"/>
              <a:gd name="connsiteX3" fmla="*/ 762000 w 9554282"/>
              <a:gd name="connsiteY3" fmla="*/ 495300 h 3912840"/>
              <a:gd name="connsiteX4" fmla="*/ 914400 w 9554282"/>
              <a:gd name="connsiteY4" fmla="*/ 469900 h 3912840"/>
              <a:gd name="connsiteX5" fmla="*/ 1625600 w 9554282"/>
              <a:gd name="connsiteY5" fmla="*/ 1016000 h 3912840"/>
              <a:gd name="connsiteX6" fmla="*/ 1765300 w 9554282"/>
              <a:gd name="connsiteY6" fmla="*/ 990600 h 3912840"/>
              <a:gd name="connsiteX7" fmla="*/ 1968500 w 9554282"/>
              <a:gd name="connsiteY7" fmla="*/ 977900 h 3912840"/>
              <a:gd name="connsiteX8" fmla="*/ 2108200 w 9554282"/>
              <a:gd name="connsiteY8" fmla="*/ 812800 h 3912840"/>
              <a:gd name="connsiteX9" fmla="*/ 2082800 w 9554282"/>
              <a:gd name="connsiteY9" fmla="*/ 660400 h 3912840"/>
              <a:gd name="connsiteX10" fmla="*/ 2120900 w 9554282"/>
              <a:gd name="connsiteY10" fmla="*/ 558800 h 3912840"/>
              <a:gd name="connsiteX11" fmla="*/ 2616200 w 9554282"/>
              <a:gd name="connsiteY11" fmla="*/ 266700 h 3912840"/>
              <a:gd name="connsiteX12" fmla="*/ 2933700 w 9554282"/>
              <a:gd name="connsiteY12" fmla="*/ 812800 h 3912840"/>
              <a:gd name="connsiteX13" fmla="*/ 3149600 w 9554282"/>
              <a:gd name="connsiteY13" fmla="*/ 1054100 h 3912840"/>
              <a:gd name="connsiteX14" fmla="*/ 3470795 w 9554282"/>
              <a:gd name="connsiteY14" fmla="*/ 1032520 h 3912840"/>
              <a:gd name="connsiteX15" fmla="*/ 3614811 w 9554282"/>
              <a:gd name="connsiteY15" fmla="*/ 888504 h 3912840"/>
              <a:gd name="connsiteX16" fmla="*/ 3974851 w 9554282"/>
              <a:gd name="connsiteY16" fmla="*/ 888504 h 3912840"/>
              <a:gd name="connsiteX17" fmla="*/ 4262883 w 9554282"/>
              <a:gd name="connsiteY17" fmla="*/ 384448 h 3912840"/>
              <a:gd name="connsiteX18" fmla="*/ 4694931 w 9554282"/>
              <a:gd name="connsiteY18" fmla="*/ 384448 h 3912840"/>
              <a:gd name="connsiteX19" fmla="*/ 5126979 w 9554282"/>
              <a:gd name="connsiteY19" fmla="*/ 312440 h 3912840"/>
              <a:gd name="connsiteX20" fmla="*/ 6135091 w 9554282"/>
              <a:gd name="connsiteY20" fmla="*/ 312440 h 3912840"/>
              <a:gd name="connsiteX21" fmla="*/ 6423123 w 9554282"/>
              <a:gd name="connsiteY21" fmla="*/ 96416 h 3912840"/>
              <a:gd name="connsiteX22" fmla="*/ 6855172 w 9554282"/>
              <a:gd name="connsiteY22" fmla="*/ 672479 h 3912840"/>
              <a:gd name="connsiteX23" fmla="*/ 7359228 w 9554282"/>
              <a:gd name="connsiteY23" fmla="*/ 1032519 h 3912840"/>
              <a:gd name="connsiteX24" fmla="*/ 8079308 w 9554282"/>
              <a:gd name="connsiteY24" fmla="*/ 1104527 h 3912840"/>
              <a:gd name="connsiteX25" fmla="*/ 9359900 w 9554282"/>
              <a:gd name="connsiteY25" fmla="*/ 1752599 h 3912840"/>
              <a:gd name="connsiteX26" fmla="*/ 9245600 w 9554282"/>
              <a:gd name="connsiteY26" fmla="*/ 2222499 h 3912840"/>
              <a:gd name="connsiteX27" fmla="*/ 9087419 w 9554282"/>
              <a:gd name="connsiteY27" fmla="*/ 3912840 h 3912840"/>
              <a:gd name="connsiteX0" fmla="*/ 0 w 9554282"/>
              <a:gd name="connsiteY0" fmla="*/ 0 h 3912840"/>
              <a:gd name="connsiteX1" fmla="*/ 254000 w 9554282"/>
              <a:gd name="connsiteY1" fmla="*/ 177800 h 3912840"/>
              <a:gd name="connsiteX2" fmla="*/ 482600 w 9554282"/>
              <a:gd name="connsiteY2" fmla="*/ 165100 h 3912840"/>
              <a:gd name="connsiteX3" fmla="*/ 762000 w 9554282"/>
              <a:gd name="connsiteY3" fmla="*/ 495300 h 3912840"/>
              <a:gd name="connsiteX4" fmla="*/ 914400 w 9554282"/>
              <a:gd name="connsiteY4" fmla="*/ 469900 h 3912840"/>
              <a:gd name="connsiteX5" fmla="*/ 1625600 w 9554282"/>
              <a:gd name="connsiteY5" fmla="*/ 1016000 h 3912840"/>
              <a:gd name="connsiteX6" fmla="*/ 1765300 w 9554282"/>
              <a:gd name="connsiteY6" fmla="*/ 990600 h 3912840"/>
              <a:gd name="connsiteX7" fmla="*/ 1968500 w 9554282"/>
              <a:gd name="connsiteY7" fmla="*/ 977900 h 3912840"/>
              <a:gd name="connsiteX8" fmla="*/ 2108200 w 9554282"/>
              <a:gd name="connsiteY8" fmla="*/ 812800 h 3912840"/>
              <a:gd name="connsiteX9" fmla="*/ 2082800 w 9554282"/>
              <a:gd name="connsiteY9" fmla="*/ 660400 h 3912840"/>
              <a:gd name="connsiteX10" fmla="*/ 2120900 w 9554282"/>
              <a:gd name="connsiteY10" fmla="*/ 558800 h 3912840"/>
              <a:gd name="connsiteX11" fmla="*/ 2616200 w 9554282"/>
              <a:gd name="connsiteY11" fmla="*/ 266700 h 3912840"/>
              <a:gd name="connsiteX12" fmla="*/ 2933700 w 9554282"/>
              <a:gd name="connsiteY12" fmla="*/ 812800 h 3912840"/>
              <a:gd name="connsiteX13" fmla="*/ 3149600 w 9554282"/>
              <a:gd name="connsiteY13" fmla="*/ 1054100 h 3912840"/>
              <a:gd name="connsiteX14" fmla="*/ 3470795 w 9554282"/>
              <a:gd name="connsiteY14" fmla="*/ 1032520 h 3912840"/>
              <a:gd name="connsiteX15" fmla="*/ 3614811 w 9554282"/>
              <a:gd name="connsiteY15" fmla="*/ 888504 h 3912840"/>
              <a:gd name="connsiteX16" fmla="*/ 3974851 w 9554282"/>
              <a:gd name="connsiteY16" fmla="*/ 888504 h 3912840"/>
              <a:gd name="connsiteX17" fmla="*/ 4262883 w 9554282"/>
              <a:gd name="connsiteY17" fmla="*/ 384448 h 3912840"/>
              <a:gd name="connsiteX18" fmla="*/ 4694931 w 9554282"/>
              <a:gd name="connsiteY18" fmla="*/ 384448 h 3912840"/>
              <a:gd name="connsiteX19" fmla="*/ 5126979 w 9554282"/>
              <a:gd name="connsiteY19" fmla="*/ 312440 h 3912840"/>
              <a:gd name="connsiteX20" fmla="*/ 6135091 w 9554282"/>
              <a:gd name="connsiteY20" fmla="*/ 312440 h 3912840"/>
              <a:gd name="connsiteX21" fmla="*/ 6423123 w 9554282"/>
              <a:gd name="connsiteY21" fmla="*/ 96416 h 3912840"/>
              <a:gd name="connsiteX22" fmla="*/ 6855172 w 9554282"/>
              <a:gd name="connsiteY22" fmla="*/ 672479 h 3912840"/>
              <a:gd name="connsiteX23" fmla="*/ 7359228 w 9554282"/>
              <a:gd name="connsiteY23" fmla="*/ 1032519 h 3912840"/>
              <a:gd name="connsiteX24" fmla="*/ 8079308 w 9554282"/>
              <a:gd name="connsiteY24" fmla="*/ 1104527 h 3912840"/>
              <a:gd name="connsiteX25" fmla="*/ 9359900 w 9554282"/>
              <a:gd name="connsiteY25" fmla="*/ 1752599 h 3912840"/>
              <a:gd name="connsiteX26" fmla="*/ 9245600 w 9554282"/>
              <a:gd name="connsiteY26" fmla="*/ 2222499 h 3912840"/>
              <a:gd name="connsiteX27" fmla="*/ 9087419 w 9554282"/>
              <a:gd name="connsiteY27" fmla="*/ 3912840 h 3912840"/>
              <a:gd name="connsiteX0" fmla="*/ 0 w 9359900"/>
              <a:gd name="connsiteY0" fmla="*/ 0 h 3912840"/>
              <a:gd name="connsiteX1" fmla="*/ 254000 w 9359900"/>
              <a:gd name="connsiteY1" fmla="*/ 177800 h 3912840"/>
              <a:gd name="connsiteX2" fmla="*/ 482600 w 9359900"/>
              <a:gd name="connsiteY2" fmla="*/ 165100 h 3912840"/>
              <a:gd name="connsiteX3" fmla="*/ 762000 w 9359900"/>
              <a:gd name="connsiteY3" fmla="*/ 495300 h 3912840"/>
              <a:gd name="connsiteX4" fmla="*/ 914400 w 9359900"/>
              <a:gd name="connsiteY4" fmla="*/ 469900 h 3912840"/>
              <a:gd name="connsiteX5" fmla="*/ 1625600 w 9359900"/>
              <a:gd name="connsiteY5" fmla="*/ 1016000 h 3912840"/>
              <a:gd name="connsiteX6" fmla="*/ 1765300 w 9359900"/>
              <a:gd name="connsiteY6" fmla="*/ 990600 h 3912840"/>
              <a:gd name="connsiteX7" fmla="*/ 1968500 w 9359900"/>
              <a:gd name="connsiteY7" fmla="*/ 977900 h 3912840"/>
              <a:gd name="connsiteX8" fmla="*/ 2108200 w 9359900"/>
              <a:gd name="connsiteY8" fmla="*/ 812800 h 3912840"/>
              <a:gd name="connsiteX9" fmla="*/ 2082800 w 9359900"/>
              <a:gd name="connsiteY9" fmla="*/ 660400 h 3912840"/>
              <a:gd name="connsiteX10" fmla="*/ 2120900 w 9359900"/>
              <a:gd name="connsiteY10" fmla="*/ 558800 h 3912840"/>
              <a:gd name="connsiteX11" fmla="*/ 2616200 w 9359900"/>
              <a:gd name="connsiteY11" fmla="*/ 266700 h 3912840"/>
              <a:gd name="connsiteX12" fmla="*/ 2933700 w 9359900"/>
              <a:gd name="connsiteY12" fmla="*/ 812800 h 3912840"/>
              <a:gd name="connsiteX13" fmla="*/ 3149600 w 9359900"/>
              <a:gd name="connsiteY13" fmla="*/ 1054100 h 3912840"/>
              <a:gd name="connsiteX14" fmla="*/ 3470795 w 9359900"/>
              <a:gd name="connsiteY14" fmla="*/ 1032520 h 3912840"/>
              <a:gd name="connsiteX15" fmla="*/ 3614811 w 9359900"/>
              <a:gd name="connsiteY15" fmla="*/ 888504 h 3912840"/>
              <a:gd name="connsiteX16" fmla="*/ 3974851 w 9359900"/>
              <a:gd name="connsiteY16" fmla="*/ 888504 h 3912840"/>
              <a:gd name="connsiteX17" fmla="*/ 4262883 w 9359900"/>
              <a:gd name="connsiteY17" fmla="*/ 384448 h 3912840"/>
              <a:gd name="connsiteX18" fmla="*/ 4694931 w 9359900"/>
              <a:gd name="connsiteY18" fmla="*/ 384448 h 3912840"/>
              <a:gd name="connsiteX19" fmla="*/ 5126979 w 9359900"/>
              <a:gd name="connsiteY19" fmla="*/ 312440 h 3912840"/>
              <a:gd name="connsiteX20" fmla="*/ 6135091 w 9359900"/>
              <a:gd name="connsiteY20" fmla="*/ 312440 h 3912840"/>
              <a:gd name="connsiteX21" fmla="*/ 6423123 w 9359900"/>
              <a:gd name="connsiteY21" fmla="*/ 96416 h 3912840"/>
              <a:gd name="connsiteX22" fmla="*/ 6855172 w 9359900"/>
              <a:gd name="connsiteY22" fmla="*/ 672479 h 3912840"/>
              <a:gd name="connsiteX23" fmla="*/ 7359228 w 9359900"/>
              <a:gd name="connsiteY23" fmla="*/ 1032519 h 3912840"/>
              <a:gd name="connsiteX24" fmla="*/ 8079308 w 9359900"/>
              <a:gd name="connsiteY24" fmla="*/ 1104527 h 3912840"/>
              <a:gd name="connsiteX25" fmla="*/ 9359900 w 9359900"/>
              <a:gd name="connsiteY25" fmla="*/ 1752599 h 3912840"/>
              <a:gd name="connsiteX26" fmla="*/ 9245600 w 9359900"/>
              <a:gd name="connsiteY26" fmla="*/ 2222499 h 3912840"/>
              <a:gd name="connsiteX27" fmla="*/ 9087419 w 9359900"/>
              <a:gd name="connsiteY27" fmla="*/ 3912840 h 3912840"/>
              <a:gd name="connsiteX0" fmla="*/ 0 w 9387958"/>
              <a:gd name="connsiteY0" fmla="*/ 0 h 3912840"/>
              <a:gd name="connsiteX1" fmla="*/ 254000 w 9387958"/>
              <a:gd name="connsiteY1" fmla="*/ 177800 h 3912840"/>
              <a:gd name="connsiteX2" fmla="*/ 482600 w 9387958"/>
              <a:gd name="connsiteY2" fmla="*/ 165100 h 3912840"/>
              <a:gd name="connsiteX3" fmla="*/ 762000 w 9387958"/>
              <a:gd name="connsiteY3" fmla="*/ 495300 h 3912840"/>
              <a:gd name="connsiteX4" fmla="*/ 914400 w 9387958"/>
              <a:gd name="connsiteY4" fmla="*/ 469900 h 3912840"/>
              <a:gd name="connsiteX5" fmla="*/ 1625600 w 9387958"/>
              <a:gd name="connsiteY5" fmla="*/ 1016000 h 3912840"/>
              <a:gd name="connsiteX6" fmla="*/ 1765300 w 9387958"/>
              <a:gd name="connsiteY6" fmla="*/ 990600 h 3912840"/>
              <a:gd name="connsiteX7" fmla="*/ 1968500 w 9387958"/>
              <a:gd name="connsiteY7" fmla="*/ 977900 h 3912840"/>
              <a:gd name="connsiteX8" fmla="*/ 2108200 w 9387958"/>
              <a:gd name="connsiteY8" fmla="*/ 812800 h 3912840"/>
              <a:gd name="connsiteX9" fmla="*/ 2082800 w 9387958"/>
              <a:gd name="connsiteY9" fmla="*/ 660400 h 3912840"/>
              <a:gd name="connsiteX10" fmla="*/ 2120900 w 9387958"/>
              <a:gd name="connsiteY10" fmla="*/ 558800 h 3912840"/>
              <a:gd name="connsiteX11" fmla="*/ 2616200 w 9387958"/>
              <a:gd name="connsiteY11" fmla="*/ 266700 h 3912840"/>
              <a:gd name="connsiteX12" fmla="*/ 2933700 w 9387958"/>
              <a:gd name="connsiteY12" fmla="*/ 812800 h 3912840"/>
              <a:gd name="connsiteX13" fmla="*/ 3149600 w 9387958"/>
              <a:gd name="connsiteY13" fmla="*/ 1054100 h 3912840"/>
              <a:gd name="connsiteX14" fmla="*/ 3470795 w 9387958"/>
              <a:gd name="connsiteY14" fmla="*/ 1032520 h 3912840"/>
              <a:gd name="connsiteX15" fmla="*/ 3614811 w 9387958"/>
              <a:gd name="connsiteY15" fmla="*/ 888504 h 3912840"/>
              <a:gd name="connsiteX16" fmla="*/ 3974851 w 9387958"/>
              <a:gd name="connsiteY16" fmla="*/ 888504 h 3912840"/>
              <a:gd name="connsiteX17" fmla="*/ 4262883 w 9387958"/>
              <a:gd name="connsiteY17" fmla="*/ 384448 h 3912840"/>
              <a:gd name="connsiteX18" fmla="*/ 4694931 w 9387958"/>
              <a:gd name="connsiteY18" fmla="*/ 384448 h 3912840"/>
              <a:gd name="connsiteX19" fmla="*/ 5126979 w 9387958"/>
              <a:gd name="connsiteY19" fmla="*/ 312440 h 3912840"/>
              <a:gd name="connsiteX20" fmla="*/ 6135091 w 9387958"/>
              <a:gd name="connsiteY20" fmla="*/ 312440 h 3912840"/>
              <a:gd name="connsiteX21" fmla="*/ 6423123 w 9387958"/>
              <a:gd name="connsiteY21" fmla="*/ 96416 h 3912840"/>
              <a:gd name="connsiteX22" fmla="*/ 6855172 w 9387958"/>
              <a:gd name="connsiteY22" fmla="*/ 672479 h 3912840"/>
              <a:gd name="connsiteX23" fmla="*/ 7359228 w 9387958"/>
              <a:gd name="connsiteY23" fmla="*/ 1032519 h 3912840"/>
              <a:gd name="connsiteX24" fmla="*/ 8079308 w 9387958"/>
              <a:gd name="connsiteY24" fmla="*/ 1104527 h 3912840"/>
              <a:gd name="connsiteX25" fmla="*/ 9359900 w 9387958"/>
              <a:gd name="connsiteY25" fmla="*/ 1752599 h 3912840"/>
              <a:gd name="connsiteX26" fmla="*/ 9359900 w 9387958"/>
              <a:gd name="connsiteY26" fmla="*/ 3048743 h 3912840"/>
              <a:gd name="connsiteX27" fmla="*/ 9087419 w 9387958"/>
              <a:gd name="connsiteY27" fmla="*/ 3912840 h 3912840"/>
              <a:gd name="connsiteX0" fmla="*/ 0 w 9387958"/>
              <a:gd name="connsiteY0" fmla="*/ 0 h 3912840"/>
              <a:gd name="connsiteX1" fmla="*/ 254000 w 9387958"/>
              <a:gd name="connsiteY1" fmla="*/ 177800 h 3912840"/>
              <a:gd name="connsiteX2" fmla="*/ 482600 w 9387958"/>
              <a:gd name="connsiteY2" fmla="*/ 165100 h 3912840"/>
              <a:gd name="connsiteX3" fmla="*/ 762000 w 9387958"/>
              <a:gd name="connsiteY3" fmla="*/ 495300 h 3912840"/>
              <a:gd name="connsiteX4" fmla="*/ 914400 w 9387958"/>
              <a:gd name="connsiteY4" fmla="*/ 469900 h 3912840"/>
              <a:gd name="connsiteX5" fmla="*/ 1625600 w 9387958"/>
              <a:gd name="connsiteY5" fmla="*/ 1016000 h 3912840"/>
              <a:gd name="connsiteX6" fmla="*/ 1765300 w 9387958"/>
              <a:gd name="connsiteY6" fmla="*/ 990600 h 3912840"/>
              <a:gd name="connsiteX7" fmla="*/ 1968500 w 9387958"/>
              <a:gd name="connsiteY7" fmla="*/ 977900 h 3912840"/>
              <a:gd name="connsiteX8" fmla="*/ 2108200 w 9387958"/>
              <a:gd name="connsiteY8" fmla="*/ 812800 h 3912840"/>
              <a:gd name="connsiteX9" fmla="*/ 2082800 w 9387958"/>
              <a:gd name="connsiteY9" fmla="*/ 660400 h 3912840"/>
              <a:gd name="connsiteX10" fmla="*/ 2120900 w 9387958"/>
              <a:gd name="connsiteY10" fmla="*/ 558800 h 3912840"/>
              <a:gd name="connsiteX11" fmla="*/ 2616200 w 9387958"/>
              <a:gd name="connsiteY11" fmla="*/ 266700 h 3912840"/>
              <a:gd name="connsiteX12" fmla="*/ 2933700 w 9387958"/>
              <a:gd name="connsiteY12" fmla="*/ 812800 h 3912840"/>
              <a:gd name="connsiteX13" fmla="*/ 3149600 w 9387958"/>
              <a:gd name="connsiteY13" fmla="*/ 1054100 h 3912840"/>
              <a:gd name="connsiteX14" fmla="*/ 3470795 w 9387958"/>
              <a:gd name="connsiteY14" fmla="*/ 1032520 h 3912840"/>
              <a:gd name="connsiteX15" fmla="*/ 3614811 w 9387958"/>
              <a:gd name="connsiteY15" fmla="*/ 888504 h 3912840"/>
              <a:gd name="connsiteX16" fmla="*/ 3974851 w 9387958"/>
              <a:gd name="connsiteY16" fmla="*/ 888504 h 3912840"/>
              <a:gd name="connsiteX17" fmla="*/ 4262883 w 9387958"/>
              <a:gd name="connsiteY17" fmla="*/ 384448 h 3912840"/>
              <a:gd name="connsiteX18" fmla="*/ 4694931 w 9387958"/>
              <a:gd name="connsiteY18" fmla="*/ 384448 h 3912840"/>
              <a:gd name="connsiteX19" fmla="*/ 5126979 w 9387958"/>
              <a:gd name="connsiteY19" fmla="*/ 312440 h 3912840"/>
              <a:gd name="connsiteX20" fmla="*/ 6135091 w 9387958"/>
              <a:gd name="connsiteY20" fmla="*/ 312440 h 3912840"/>
              <a:gd name="connsiteX21" fmla="*/ 6423123 w 9387958"/>
              <a:gd name="connsiteY21" fmla="*/ 96416 h 3912840"/>
              <a:gd name="connsiteX22" fmla="*/ 6855172 w 9387958"/>
              <a:gd name="connsiteY22" fmla="*/ 672479 h 3912840"/>
              <a:gd name="connsiteX23" fmla="*/ 7359228 w 9387958"/>
              <a:gd name="connsiteY23" fmla="*/ 1032519 h 3912840"/>
              <a:gd name="connsiteX24" fmla="*/ 8079308 w 9387958"/>
              <a:gd name="connsiteY24" fmla="*/ 1104527 h 3912840"/>
              <a:gd name="connsiteX25" fmla="*/ 9359900 w 9387958"/>
              <a:gd name="connsiteY25" fmla="*/ 1752599 h 3912840"/>
              <a:gd name="connsiteX26" fmla="*/ 9359900 w 9387958"/>
              <a:gd name="connsiteY26" fmla="*/ 3048743 h 3912840"/>
              <a:gd name="connsiteX27" fmla="*/ 9087419 w 9387958"/>
              <a:gd name="connsiteY27" fmla="*/ 3912840 h 3912840"/>
              <a:gd name="connsiteX0" fmla="*/ 0 w 9387958"/>
              <a:gd name="connsiteY0" fmla="*/ 0 h 3912840"/>
              <a:gd name="connsiteX1" fmla="*/ 254000 w 9387958"/>
              <a:gd name="connsiteY1" fmla="*/ 177800 h 3912840"/>
              <a:gd name="connsiteX2" fmla="*/ 482600 w 9387958"/>
              <a:gd name="connsiteY2" fmla="*/ 165100 h 3912840"/>
              <a:gd name="connsiteX3" fmla="*/ 762000 w 9387958"/>
              <a:gd name="connsiteY3" fmla="*/ 495300 h 3912840"/>
              <a:gd name="connsiteX4" fmla="*/ 914400 w 9387958"/>
              <a:gd name="connsiteY4" fmla="*/ 469900 h 3912840"/>
              <a:gd name="connsiteX5" fmla="*/ 1625600 w 9387958"/>
              <a:gd name="connsiteY5" fmla="*/ 1016000 h 3912840"/>
              <a:gd name="connsiteX6" fmla="*/ 1765300 w 9387958"/>
              <a:gd name="connsiteY6" fmla="*/ 990600 h 3912840"/>
              <a:gd name="connsiteX7" fmla="*/ 1968500 w 9387958"/>
              <a:gd name="connsiteY7" fmla="*/ 977900 h 3912840"/>
              <a:gd name="connsiteX8" fmla="*/ 2108200 w 9387958"/>
              <a:gd name="connsiteY8" fmla="*/ 812800 h 3912840"/>
              <a:gd name="connsiteX9" fmla="*/ 2082800 w 9387958"/>
              <a:gd name="connsiteY9" fmla="*/ 660400 h 3912840"/>
              <a:gd name="connsiteX10" fmla="*/ 2120900 w 9387958"/>
              <a:gd name="connsiteY10" fmla="*/ 558800 h 3912840"/>
              <a:gd name="connsiteX11" fmla="*/ 2616200 w 9387958"/>
              <a:gd name="connsiteY11" fmla="*/ 266700 h 3912840"/>
              <a:gd name="connsiteX12" fmla="*/ 2933700 w 9387958"/>
              <a:gd name="connsiteY12" fmla="*/ 812800 h 3912840"/>
              <a:gd name="connsiteX13" fmla="*/ 3149600 w 9387958"/>
              <a:gd name="connsiteY13" fmla="*/ 1054100 h 3912840"/>
              <a:gd name="connsiteX14" fmla="*/ 3470795 w 9387958"/>
              <a:gd name="connsiteY14" fmla="*/ 1032520 h 3912840"/>
              <a:gd name="connsiteX15" fmla="*/ 3614811 w 9387958"/>
              <a:gd name="connsiteY15" fmla="*/ 888504 h 3912840"/>
              <a:gd name="connsiteX16" fmla="*/ 3974851 w 9387958"/>
              <a:gd name="connsiteY16" fmla="*/ 888504 h 3912840"/>
              <a:gd name="connsiteX17" fmla="*/ 4262883 w 9387958"/>
              <a:gd name="connsiteY17" fmla="*/ 384448 h 3912840"/>
              <a:gd name="connsiteX18" fmla="*/ 4694931 w 9387958"/>
              <a:gd name="connsiteY18" fmla="*/ 384448 h 3912840"/>
              <a:gd name="connsiteX19" fmla="*/ 5126979 w 9387958"/>
              <a:gd name="connsiteY19" fmla="*/ 312440 h 3912840"/>
              <a:gd name="connsiteX20" fmla="*/ 6135091 w 9387958"/>
              <a:gd name="connsiteY20" fmla="*/ 312440 h 3912840"/>
              <a:gd name="connsiteX21" fmla="*/ 6423123 w 9387958"/>
              <a:gd name="connsiteY21" fmla="*/ 96416 h 3912840"/>
              <a:gd name="connsiteX22" fmla="*/ 6855172 w 9387958"/>
              <a:gd name="connsiteY22" fmla="*/ 672479 h 3912840"/>
              <a:gd name="connsiteX23" fmla="*/ 7359228 w 9387958"/>
              <a:gd name="connsiteY23" fmla="*/ 1032519 h 3912840"/>
              <a:gd name="connsiteX24" fmla="*/ 8079308 w 9387958"/>
              <a:gd name="connsiteY24" fmla="*/ 1104527 h 3912840"/>
              <a:gd name="connsiteX25" fmla="*/ 9231436 w 9387958"/>
              <a:gd name="connsiteY25" fmla="*/ 1752599 h 3912840"/>
              <a:gd name="connsiteX26" fmla="*/ 9359900 w 9387958"/>
              <a:gd name="connsiteY26" fmla="*/ 3048743 h 3912840"/>
              <a:gd name="connsiteX27" fmla="*/ 9087419 w 9387958"/>
              <a:gd name="connsiteY27" fmla="*/ 3912840 h 3912840"/>
              <a:gd name="connsiteX0" fmla="*/ 0 w 9387958"/>
              <a:gd name="connsiteY0" fmla="*/ 0 h 3912840"/>
              <a:gd name="connsiteX1" fmla="*/ 254000 w 9387958"/>
              <a:gd name="connsiteY1" fmla="*/ 177800 h 3912840"/>
              <a:gd name="connsiteX2" fmla="*/ 482600 w 9387958"/>
              <a:gd name="connsiteY2" fmla="*/ 165100 h 3912840"/>
              <a:gd name="connsiteX3" fmla="*/ 762000 w 9387958"/>
              <a:gd name="connsiteY3" fmla="*/ 495300 h 3912840"/>
              <a:gd name="connsiteX4" fmla="*/ 914400 w 9387958"/>
              <a:gd name="connsiteY4" fmla="*/ 469900 h 3912840"/>
              <a:gd name="connsiteX5" fmla="*/ 1625600 w 9387958"/>
              <a:gd name="connsiteY5" fmla="*/ 1016000 h 3912840"/>
              <a:gd name="connsiteX6" fmla="*/ 1765300 w 9387958"/>
              <a:gd name="connsiteY6" fmla="*/ 990600 h 3912840"/>
              <a:gd name="connsiteX7" fmla="*/ 1968500 w 9387958"/>
              <a:gd name="connsiteY7" fmla="*/ 977900 h 3912840"/>
              <a:gd name="connsiteX8" fmla="*/ 2108200 w 9387958"/>
              <a:gd name="connsiteY8" fmla="*/ 812800 h 3912840"/>
              <a:gd name="connsiteX9" fmla="*/ 2082800 w 9387958"/>
              <a:gd name="connsiteY9" fmla="*/ 660400 h 3912840"/>
              <a:gd name="connsiteX10" fmla="*/ 2120900 w 9387958"/>
              <a:gd name="connsiteY10" fmla="*/ 558800 h 3912840"/>
              <a:gd name="connsiteX11" fmla="*/ 2616200 w 9387958"/>
              <a:gd name="connsiteY11" fmla="*/ 266700 h 3912840"/>
              <a:gd name="connsiteX12" fmla="*/ 2933700 w 9387958"/>
              <a:gd name="connsiteY12" fmla="*/ 812800 h 3912840"/>
              <a:gd name="connsiteX13" fmla="*/ 3149600 w 9387958"/>
              <a:gd name="connsiteY13" fmla="*/ 1054100 h 3912840"/>
              <a:gd name="connsiteX14" fmla="*/ 3470795 w 9387958"/>
              <a:gd name="connsiteY14" fmla="*/ 1032520 h 3912840"/>
              <a:gd name="connsiteX15" fmla="*/ 3614811 w 9387958"/>
              <a:gd name="connsiteY15" fmla="*/ 888504 h 3912840"/>
              <a:gd name="connsiteX16" fmla="*/ 3974851 w 9387958"/>
              <a:gd name="connsiteY16" fmla="*/ 888504 h 3912840"/>
              <a:gd name="connsiteX17" fmla="*/ 4262883 w 9387958"/>
              <a:gd name="connsiteY17" fmla="*/ 384448 h 3912840"/>
              <a:gd name="connsiteX18" fmla="*/ 4694931 w 9387958"/>
              <a:gd name="connsiteY18" fmla="*/ 384448 h 3912840"/>
              <a:gd name="connsiteX19" fmla="*/ 5126979 w 9387958"/>
              <a:gd name="connsiteY19" fmla="*/ 312440 h 3912840"/>
              <a:gd name="connsiteX20" fmla="*/ 6135091 w 9387958"/>
              <a:gd name="connsiteY20" fmla="*/ 312440 h 3912840"/>
              <a:gd name="connsiteX21" fmla="*/ 6423123 w 9387958"/>
              <a:gd name="connsiteY21" fmla="*/ 96416 h 3912840"/>
              <a:gd name="connsiteX22" fmla="*/ 6855172 w 9387958"/>
              <a:gd name="connsiteY22" fmla="*/ 672479 h 3912840"/>
              <a:gd name="connsiteX23" fmla="*/ 7359228 w 9387958"/>
              <a:gd name="connsiteY23" fmla="*/ 1032519 h 3912840"/>
              <a:gd name="connsiteX24" fmla="*/ 8079308 w 9387958"/>
              <a:gd name="connsiteY24" fmla="*/ 1104527 h 3912840"/>
              <a:gd name="connsiteX25" fmla="*/ 9231436 w 9387958"/>
              <a:gd name="connsiteY25" fmla="*/ 1752599 h 3912840"/>
              <a:gd name="connsiteX26" fmla="*/ 9359900 w 9387958"/>
              <a:gd name="connsiteY26" fmla="*/ 2976735 h 3912840"/>
              <a:gd name="connsiteX27" fmla="*/ 9087419 w 9387958"/>
              <a:gd name="connsiteY27" fmla="*/ 3912840 h 3912840"/>
              <a:gd name="connsiteX0" fmla="*/ 0 w 9387958"/>
              <a:gd name="connsiteY0" fmla="*/ 0 h 3984847"/>
              <a:gd name="connsiteX1" fmla="*/ 254000 w 9387958"/>
              <a:gd name="connsiteY1" fmla="*/ 177800 h 3984847"/>
              <a:gd name="connsiteX2" fmla="*/ 482600 w 9387958"/>
              <a:gd name="connsiteY2" fmla="*/ 165100 h 3984847"/>
              <a:gd name="connsiteX3" fmla="*/ 762000 w 9387958"/>
              <a:gd name="connsiteY3" fmla="*/ 495300 h 3984847"/>
              <a:gd name="connsiteX4" fmla="*/ 914400 w 9387958"/>
              <a:gd name="connsiteY4" fmla="*/ 469900 h 3984847"/>
              <a:gd name="connsiteX5" fmla="*/ 1625600 w 9387958"/>
              <a:gd name="connsiteY5" fmla="*/ 1016000 h 3984847"/>
              <a:gd name="connsiteX6" fmla="*/ 1765300 w 9387958"/>
              <a:gd name="connsiteY6" fmla="*/ 990600 h 3984847"/>
              <a:gd name="connsiteX7" fmla="*/ 1968500 w 9387958"/>
              <a:gd name="connsiteY7" fmla="*/ 977900 h 3984847"/>
              <a:gd name="connsiteX8" fmla="*/ 2108200 w 9387958"/>
              <a:gd name="connsiteY8" fmla="*/ 812800 h 3984847"/>
              <a:gd name="connsiteX9" fmla="*/ 2082800 w 9387958"/>
              <a:gd name="connsiteY9" fmla="*/ 660400 h 3984847"/>
              <a:gd name="connsiteX10" fmla="*/ 2120900 w 9387958"/>
              <a:gd name="connsiteY10" fmla="*/ 558800 h 3984847"/>
              <a:gd name="connsiteX11" fmla="*/ 2616200 w 9387958"/>
              <a:gd name="connsiteY11" fmla="*/ 266700 h 3984847"/>
              <a:gd name="connsiteX12" fmla="*/ 2933700 w 9387958"/>
              <a:gd name="connsiteY12" fmla="*/ 812800 h 3984847"/>
              <a:gd name="connsiteX13" fmla="*/ 3149600 w 9387958"/>
              <a:gd name="connsiteY13" fmla="*/ 1054100 h 3984847"/>
              <a:gd name="connsiteX14" fmla="*/ 3470795 w 9387958"/>
              <a:gd name="connsiteY14" fmla="*/ 1032520 h 3984847"/>
              <a:gd name="connsiteX15" fmla="*/ 3614811 w 9387958"/>
              <a:gd name="connsiteY15" fmla="*/ 888504 h 3984847"/>
              <a:gd name="connsiteX16" fmla="*/ 3974851 w 9387958"/>
              <a:gd name="connsiteY16" fmla="*/ 888504 h 3984847"/>
              <a:gd name="connsiteX17" fmla="*/ 4262883 w 9387958"/>
              <a:gd name="connsiteY17" fmla="*/ 384448 h 3984847"/>
              <a:gd name="connsiteX18" fmla="*/ 4694931 w 9387958"/>
              <a:gd name="connsiteY18" fmla="*/ 384448 h 3984847"/>
              <a:gd name="connsiteX19" fmla="*/ 5126979 w 9387958"/>
              <a:gd name="connsiteY19" fmla="*/ 312440 h 3984847"/>
              <a:gd name="connsiteX20" fmla="*/ 6135091 w 9387958"/>
              <a:gd name="connsiteY20" fmla="*/ 312440 h 3984847"/>
              <a:gd name="connsiteX21" fmla="*/ 6423123 w 9387958"/>
              <a:gd name="connsiteY21" fmla="*/ 96416 h 3984847"/>
              <a:gd name="connsiteX22" fmla="*/ 6855172 w 9387958"/>
              <a:gd name="connsiteY22" fmla="*/ 672479 h 3984847"/>
              <a:gd name="connsiteX23" fmla="*/ 7359228 w 9387958"/>
              <a:gd name="connsiteY23" fmla="*/ 1032519 h 3984847"/>
              <a:gd name="connsiteX24" fmla="*/ 8079308 w 9387958"/>
              <a:gd name="connsiteY24" fmla="*/ 1104527 h 3984847"/>
              <a:gd name="connsiteX25" fmla="*/ 9231436 w 9387958"/>
              <a:gd name="connsiteY25" fmla="*/ 1752599 h 3984847"/>
              <a:gd name="connsiteX26" fmla="*/ 9359900 w 9387958"/>
              <a:gd name="connsiteY26" fmla="*/ 2976735 h 3984847"/>
              <a:gd name="connsiteX27" fmla="*/ 4334892 w 9387958"/>
              <a:gd name="connsiteY27" fmla="*/ 3984847 h 3984847"/>
              <a:gd name="connsiteX0" fmla="*/ 0 w 9387958"/>
              <a:gd name="connsiteY0" fmla="*/ 0 h 3984847"/>
              <a:gd name="connsiteX1" fmla="*/ 254000 w 9387958"/>
              <a:gd name="connsiteY1" fmla="*/ 177800 h 3984847"/>
              <a:gd name="connsiteX2" fmla="*/ 482600 w 9387958"/>
              <a:gd name="connsiteY2" fmla="*/ 165100 h 3984847"/>
              <a:gd name="connsiteX3" fmla="*/ 762000 w 9387958"/>
              <a:gd name="connsiteY3" fmla="*/ 495300 h 3984847"/>
              <a:gd name="connsiteX4" fmla="*/ 914400 w 9387958"/>
              <a:gd name="connsiteY4" fmla="*/ 469900 h 3984847"/>
              <a:gd name="connsiteX5" fmla="*/ 1625600 w 9387958"/>
              <a:gd name="connsiteY5" fmla="*/ 1016000 h 3984847"/>
              <a:gd name="connsiteX6" fmla="*/ 1765300 w 9387958"/>
              <a:gd name="connsiteY6" fmla="*/ 990600 h 3984847"/>
              <a:gd name="connsiteX7" fmla="*/ 1968500 w 9387958"/>
              <a:gd name="connsiteY7" fmla="*/ 977900 h 3984847"/>
              <a:gd name="connsiteX8" fmla="*/ 2108200 w 9387958"/>
              <a:gd name="connsiteY8" fmla="*/ 812800 h 3984847"/>
              <a:gd name="connsiteX9" fmla="*/ 2082800 w 9387958"/>
              <a:gd name="connsiteY9" fmla="*/ 660400 h 3984847"/>
              <a:gd name="connsiteX10" fmla="*/ 2120900 w 9387958"/>
              <a:gd name="connsiteY10" fmla="*/ 558800 h 3984847"/>
              <a:gd name="connsiteX11" fmla="*/ 2616200 w 9387958"/>
              <a:gd name="connsiteY11" fmla="*/ 266700 h 3984847"/>
              <a:gd name="connsiteX12" fmla="*/ 2933700 w 9387958"/>
              <a:gd name="connsiteY12" fmla="*/ 812800 h 3984847"/>
              <a:gd name="connsiteX13" fmla="*/ 3149600 w 9387958"/>
              <a:gd name="connsiteY13" fmla="*/ 1054100 h 3984847"/>
              <a:gd name="connsiteX14" fmla="*/ 3470795 w 9387958"/>
              <a:gd name="connsiteY14" fmla="*/ 1032520 h 3984847"/>
              <a:gd name="connsiteX15" fmla="*/ 3614811 w 9387958"/>
              <a:gd name="connsiteY15" fmla="*/ 888504 h 3984847"/>
              <a:gd name="connsiteX16" fmla="*/ 3974851 w 9387958"/>
              <a:gd name="connsiteY16" fmla="*/ 888504 h 3984847"/>
              <a:gd name="connsiteX17" fmla="*/ 4262883 w 9387958"/>
              <a:gd name="connsiteY17" fmla="*/ 384448 h 3984847"/>
              <a:gd name="connsiteX18" fmla="*/ 4694931 w 9387958"/>
              <a:gd name="connsiteY18" fmla="*/ 384448 h 3984847"/>
              <a:gd name="connsiteX19" fmla="*/ 5126979 w 9387958"/>
              <a:gd name="connsiteY19" fmla="*/ 312440 h 3984847"/>
              <a:gd name="connsiteX20" fmla="*/ 6135091 w 9387958"/>
              <a:gd name="connsiteY20" fmla="*/ 312440 h 3984847"/>
              <a:gd name="connsiteX21" fmla="*/ 6423123 w 9387958"/>
              <a:gd name="connsiteY21" fmla="*/ 96416 h 3984847"/>
              <a:gd name="connsiteX22" fmla="*/ 6855172 w 9387958"/>
              <a:gd name="connsiteY22" fmla="*/ 672479 h 3984847"/>
              <a:gd name="connsiteX23" fmla="*/ 7359228 w 9387958"/>
              <a:gd name="connsiteY23" fmla="*/ 1032519 h 3984847"/>
              <a:gd name="connsiteX24" fmla="*/ 8079308 w 9387958"/>
              <a:gd name="connsiteY24" fmla="*/ 1104527 h 3984847"/>
              <a:gd name="connsiteX25" fmla="*/ 9231436 w 9387958"/>
              <a:gd name="connsiteY25" fmla="*/ 1752599 h 3984847"/>
              <a:gd name="connsiteX26" fmla="*/ 9359900 w 9387958"/>
              <a:gd name="connsiteY26" fmla="*/ 2976735 h 3984847"/>
              <a:gd name="connsiteX27" fmla="*/ 4334892 w 9387958"/>
              <a:gd name="connsiteY27" fmla="*/ 3984847 h 3984847"/>
              <a:gd name="connsiteX0" fmla="*/ 0 w 9387958"/>
              <a:gd name="connsiteY0" fmla="*/ 0 h 3984847"/>
              <a:gd name="connsiteX1" fmla="*/ 254000 w 9387958"/>
              <a:gd name="connsiteY1" fmla="*/ 177800 h 3984847"/>
              <a:gd name="connsiteX2" fmla="*/ 482600 w 9387958"/>
              <a:gd name="connsiteY2" fmla="*/ 165100 h 3984847"/>
              <a:gd name="connsiteX3" fmla="*/ 762000 w 9387958"/>
              <a:gd name="connsiteY3" fmla="*/ 495300 h 3984847"/>
              <a:gd name="connsiteX4" fmla="*/ 914400 w 9387958"/>
              <a:gd name="connsiteY4" fmla="*/ 469900 h 3984847"/>
              <a:gd name="connsiteX5" fmla="*/ 1625600 w 9387958"/>
              <a:gd name="connsiteY5" fmla="*/ 1016000 h 3984847"/>
              <a:gd name="connsiteX6" fmla="*/ 1765300 w 9387958"/>
              <a:gd name="connsiteY6" fmla="*/ 990600 h 3984847"/>
              <a:gd name="connsiteX7" fmla="*/ 1968500 w 9387958"/>
              <a:gd name="connsiteY7" fmla="*/ 977900 h 3984847"/>
              <a:gd name="connsiteX8" fmla="*/ 2108200 w 9387958"/>
              <a:gd name="connsiteY8" fmla="*/ 812800 h 3984847"/>
              <a:gd name="connsiteX9" fmla="*/ 2082800 w 9387958"/>
              <a:gd name="connsiteY9" fmla="*/ 660400 h 3984847"/>
              <a:gd name="connsiteX10" fmla="*/ 2120900 w 9387958"/>
              <a:gd name="connsiteY10" fmla="*/ 558800 h 3984847"/>
              <a:gd name="connsiteX11" fmla="*/ 2616200 w 9387958"/>
              <a:gd name="connsiteY11" fmla="*/ 266700 h 3984847"/>
              <a:gd name="connsiteX12" fmla="*/ 2933700 w 9387958"/>
              <a:gd name="connsiteY12" fmla="*/ 812800 h 3984847"/>
              <a:gd name="connsiteX13" fmla="*/ 3149600 w 9387958"/>
              <a:gd name="connsiteY13" fmla="*/ 1054100 h 3984847"/>
              <a:gd name="connsiteX14" fmla="*/ 3470795 w 9387958"/>
              <a:gd name="connsiteY14" fmla="*/ 1032520 h 3984847"/>
              <a:gd name="connsiteX15" fmla="*/ 3614811 w 9387958"/>
              <a:gd name="connsiteY15" fmla="*/ 888504 h 3984847"/>
              <a:gd name="connsiteX16" fmla="*/ 3974851 w 9387958"/>
              <a:gd name="connsiteY16" fmla="*/ 888504 h 3984847"/>
              <a:gd name="connsiteX17" fmla="*/ 4262883 w 9387958"/>
              <a:gd name="connsiteY17" fmla="*/ 384448 h 3984847"/>
              <a:gd name="connsiteX18" fmla="*/ 4694931 w 9387958"/>
              <a:gd name="connsiteY18" fmla="*/ 384448 h 3984847"/>
              <a:gd name="connsiteX19" fmla="*/ 5126979 w 9387958"/>
              <a:gd name="connsiteY19" fmla="*/ 312440 h 3984847"/>
              <a:gd name="connsiteX20" fmla="*/ 6135091 w 9387958"/>
              <a:gd name="connsiteY20" fmla="*/ 312440 h 3984847"/>
              <a:gd name="connsiteX21" fmla="*/ 6423123 w 9387958"/>
              <a:gd name="connsiteY21" fmla="*/ 96416 h 3984847"/>
              <a:gd name="connsiteX22" fmla="*/ 6855172 w 9387958"/>
              <a:gd name="connsiteY22" fmla="*/ 672479 h 3984847"/>
              <a:gd name="connsiteX23" fmla="*/ 7359228 w 9387958"/>
              <a:gd name="connsiteY23" fmla="*/ 1032519 h 3984847"/>
              <a:gd name="connsiteX24" fmla="*/ 8079308 w 9387958"/>
              <a:gd name="connsiteY24" fmla="*/ 1104527 h 3984847"/>
              <a:gd name="connsiteX25" fmla="*/ 9231436 w 9387958"/>
              <a:gd name="connsiteY25" fmla="*/ 1752599 h 3984847"/>
              <a:gd name="connsiteX26" fmla="*/ 9359900 w 9387958"/>
              <a:gd name="connsiteY26" fmla="*/ 2976735 h 3984847"/>
              <a:gd name="connsiteX27" fmla="*/ 4334892 w 9387958"/>
              <a:gd name="connsiteY27" fmla="*/ 3984847 h 3984847"/>
              <a:gd name="connsiteX0" fmla="*/ 0 w 9387958"/>
              <a:gd name="connsiteY0" fmla="*/ 0 h 3984847"/>
              <a:gd name="connsiteX1" fmla="*/ 254000 w 9387958"/>
              <a:gd name="connsiteY1" fmla="*/ 177800 h 3984847"/>
              <a:gd name="connsiteX2" fmla="*/ 482600 w 9387958"/>
              <a:gd name="connsiteY2" fmla="*/ 165100 h 3984847"/>
              <a:gd name="connsiteX3" fmla="*/ 762000 w 9387958"/>
              <a:gd name="connsiteY3" fmla="*/ 495300 h 3984847"/>
              <a:gd name="connsiteX4" fmla="*/ 914400 w 9387958"/>
              <a:gd name="connsiteY4" fmla="*/ 469900 h 3984847"/>
              <a:gd name="connsiteX5" fmla="*/ 1625600 w 9387958"/>
              <a:gd name="connsiteY5" fmla="*/ 1016000 h 3984847"/>
              <a:gd name="connsiteX6" fmla="*/ 1765300 w 9387958"/>
              <a:gd name="connsiteY6" fmla="*/ 990600 h 3984847"/>
              <a:gd name="connsiteX7" fmla="*/ 1968500 w 9387958"/>
              <a:gd name="connsiteY7" fmla="*/ 977900 h 3984847"/>
              <a:gd name="connsiteX8" fmla="*/ 2108200 w 9387958"/>
              <a:gd name="connsiteY8" fmla="*/ 812800 h 3984847"/>
              <a:gd name="connsiteX9" fmla="*/ 2082800 w 9387958"/>
              <a:gd name="connsiteY9" fmla="*/ 660400 h 3984847"/>
              <a:gd name="connsiteX10" fmla="*/ 2120900 w 9387958"/>
              <a:gd name="connsiteY10" fmla="*/ 558800 h 3984847"/>
              <a:gd name="connsiteX11" fmla="*/ 2616200 w 9387958"/>
              <a:gd name="connsiteY11" fmla="*/ 266700 h 3984847"/>
              <a:gd name="connsiteX12" fmla="*/ 2933700 w 9387958"/>
              <a:gd name="connsiteY12" fmla="*/ 812800 h 3984847"/>
              <a:gd name="connsiteX13" fmla="*/ 3149600 w 9387958"/>
              <a:gd name="connsiteY13" fmla="*/ 1054100 h 3984847"/>
              <a:gd name="connsiteX14" fmla="*/ 3470795 w 9387958"/>
              <a:gd name="connsiteY14" fmla="*/ 1032520 h 3984847"/>
              <a:gd name="connsiteX15" fmla="*/ 3614811 w 9387958"/>
              <a:gd name="connsiteY15" fmla="*/ 888504 h 3984847"/>
              <a:gd name="connsiteX16" fmla="*/ 3974851 w 9387958"/>
              <a:gd name="connsiteY16" fmla="*/ 888504 h 3984847"/>
              <a:gd name="connsiteX17" fmla="*/ 4262883 w 9387958"/>
              <a:gd name="connsiteY17" fmla="*/ 384448 h 3984847"/>
              <a:gd name="connsiteX18" fmla="*/ 4694931 w 9387958"/>
              <a:gd name="connsiteY18" fmla="*/ 384448 h 3984847"/>
              <a:gd name="connsiteX19" fmla="*/ 5126979 w 9387958"/>
              <a:gd name="connsiteY19" fmla="*/ 312440 h 3984847"/>
              <a:gd name="connsiteX20" fmla="*/ 6135091 w 9387958"/>
              <a:gd name="connsiteY20" fmla="*/ 312440 h 3984847"/>
              <a:gd name="connsiteX21" fmla="*/ 6423123 w 9387958"/>
              <a:gd name="connsiteY21" fmla="*/ 96416 h 3984847"/>
              <a:gd name="connsiteX22" fmla="*/ 6855172 w 9387958"/>
              <a:gd name="connsiteY22" fmla="*/ 672479 h 3984847"/>
              <a:gd name="connsiteX23" fmla="*/ 7359228 w 9387958"/>
              <a:gd name="connsiteY23" fmla="*/ 1032519 h 3984847"/>
              <a:gd name="connsiteX24" fmla="*/ 8079308 w 9387958"/>
              <a:gd name="connsiteY24" fmla="*/ 1104527 h 3984847"/>
              <a:gd name="connsiteX25" fmla="*/ 9159428 w 9387958"/>
              <a:gd name="connsiteY25" fmla="*/ 1680591 h 3984847"/>
              <a:gd name="connsiteX26" fmla="*/ 9359900 w 9387958"/>
              <a:gd name="connsiteY26" fmla="*/ 2976735 h 3984847"/>
              <a:gd name="connsiteX27" fmla="*/ 4334892 w 9387958"/>
              <a:gd name="connsiteY27" fmla="*/ 3984847 h 3984847"/>
              <a:gd name="connsiteX0" fmla="*/ 0 w 9446978"/>
              <a:gd name="connsiteY0" fmla="*/ 0 h 3984847"/>
              <a:gd name="connsiteX1" fmla="*/ 254000 w 9446978"/>
              <a:gd name="connsiteY1" fmla="*/ 177800 h 3984847"/>
              <a:gd name="connsiteX2" fmla="*/ 482600 w 9446978"/>
              <a:gd name="connsiteY2" fmla="*/ 165100 h 3984847"/>
              <a:gd name="connsiteX3" fmla="*/ 762000 w 9446978"/>
              <a:gd name="connsiteY3" fmla="*/ 495300 h 3984847"/>
              <a:gd name="connsiteX4" fmla="*/ 914400 w 9446978"/>
              <a:gd name="connsiteY4" fmla="*/ 469900 h 3984847"/>
              <a:gd name="connsiteX5" fmla="*/ 1625600 w 9446978"/>
              <a:gd name="connsiteY5" fmla="*/ 1016000 h 3984847"/>
              <a:gd name="connsiteX6" fmla="*/ 1765300 w 9446978"/>
              <a:gd name="connsiteY6" fmla="*/ 990600 h 3984847"/>
              <a:gd name="connsiteX7" fmla="*/ 1968500 w 9446978"/>
              <a:gd name="connsiteY7" fmla="*/ 977900 h 3984847"/>
              <a:gd name="connsiteX8" fmla="*/ 2108200 w 9446978"/>
              <a:gd name="connsiteY8" fmla="*/ 812800 h 3984847"/>
              <a:gd name="connsiteX9" fmla="*/ 2082800 w 9446978"/>
              <a:gd name="connsiteY9" fmla="*/ 660400 h 3984847"/>
              <a:gd name="connsiteX10" fmla="*/ 2120900 w 9446978"/>
              <a:gd name="connsiteY10" fmla="*/ 558800 h 3984847"/>
              <a:gd name="connsiteX11" fmla="*/ 2616200 w 9446978"/>
              <a:gd name="connsiteY11" fmla="*/ 266700 h 3984847"/>
              <a:gd name="connsiteX12" fmla="*/ 2933700 w 9446978"/>
              <a:gd name="connsiteY12" fmla="*/ 812800 h 3984847"/>
              <a:gd name="connsiteX13" fmla="*/ 3149600 w 9446978"/>
              <a:gd name="connsiteY13" fmla="*/ 1054100 h 3984847"/>
              <a:gd name="connsiteX14" fmla="*/ 3470795 w 9446978"/>
              <a:gd name="connsiteY14" fmla="*/ 1032520 h 3984847"/>
              <a:gd name="connsiteX15" fmla="*/ 3614811 w 9446978"/>
              <a:gd name="connsiteY15" fmla="*/ 888504 h 3984847"/>
              <a:gd name="connsiteX16" fmla="*/ 3974851 w 9446978"/>
              <a:gd name="connsiteY16" fmla="*/ 888504 h 3984847"/>
              <a:gd name="connsiteX17" fmla="*/ 4262883 w 9446978"/>
              <a:gd name="connsiteY17" fmla="*/ 384448 h 3984847"/>
              <a:gd name="connsiteX18" fmla="*/ 4694931 w 9446978"/>
              <a:gd name="connsiteY18" fmla="*/ 384448 h 3984847"/>
              <a:gd name="connsiteX19" fmla="*/ 5126979 w 9446978"/>
              <a:gd name="connsiteY19" fmla="*/ 312440 h 3984847"/>
              <a:gd name="connsiteX20" fmla="*/ 6135091 w 9446978"/>
              <a:gd name="connsiteY20" fmla="*/ 312440 h 3984847"/>
              <a:gd name="connsiteX21" fmla="*/ 6423123 w 9446978"/>
              <a:gd name="connsiteY21" fmla="*/ 96416 h 3984847"/>
              <a:gd name="connsiteX22" fmla="*/ 6855172 w 9446978"/>
              <a:gd name="connsiteY22" fmla="*/ 672479 h 3984847"/>
              <a:gd name="connsiteX23" fmla="*/ 7359228 w 9446978"/>
              <a:gd name="connsiteY23" fmla="*/ 1032519 h 3984847"/>
              <a:gd name="connsiteX24" fmla="*/ 8079308 w 9446978"/>
              <a:gd name="connsiteY24" fmla="*/ 1104527 h 3984847"/>
              <a:gd name="connsiteX25" fmla="*/ 9359900 w 9446978"/>
              <a:gd name="connsiteY25" fmla="*/ 1752599 h 3984847"/>
              <a:gd name="connsiteX26" fmla="*/ 9359900 w 9446978"/>
              <a:gd name="connsiteY26" fmla="*/ 2976735 h 3984847"/>
              <a:gd name="connsiteX27" fmla="*/ 4334892 w 9446978"/>
              <a:gd name="connsiteY27" fmla="*/ 3984847 h 3984847"/>
              <a:gd name="connsiteX0" fmla="*/ 0 w 9387958"/>
              <a:gd name="connsiteY0" fmla="*/ 0 h 3984847"/>
              <a:gd name="connsiteX1" fmla="*/ 254000 w 9387958"/>
              <a:gd name="connsiteY1" fmla="*/ 177800 h 3984847"/>
              <a:gd name="connsiteX2" fmla="*/ 482600 w 9387958"/>
              <a:gd name="connsiteY2" fmla="*/ 165100 h 3984847"/>
              <a:gd name="connsiteX3" fmla="*/ 762000 w 9387958"/>
              <a:gd name="connsiteY3" fmla="*/ 495300 h 3984847"/>
              <a:gd name="connsiteX4" fmla="*/ 914400 w 9387958"/>
              <a:gd name="connsiteY4" fmla="*/ 469900 h 3984847"/>
              <a:gd name="connsiteX5" fmla="*/ 1625600 w 9387958"/>
              <a:gd name="connsiteY5" fmla="*/ 1016000 h 3984847"/>
              <a:gd name="connsiteX6" fmla="*/ 1765300 w 9387958"/>
              <a:gd name="connsiteY6" fmla="*/ 990600 h 3984847"/>
              <a:gd name="connsiteX7" fmla="*/ 1968500 w 9387958"/>
              <a:gd name="connsiteY7" fmla="*/ 977900 h 3984847"/>
              <a:gd name="connsiteX8" fmla="*/ 2108200 w 9387958"/>
              <a:gd name="connsiteY8" fmla="*/ 812800 h 3984847"/>
              <a:gd name="connsiteX9" fmla="*/ 2082800 w 9387958"/>
              <a:gd name="connsiteY9" fmla="*/ 660400 h 3984847"/>
              <a:gd name="connsiteX10" fmla="*/ 2120900 w 9387958"/>
              <a:gd name="connsiteY10" fmla="*/ 558800 h 3984847"/>
              <a:gd name="connsiteX11" fmla="*/ 2616200 w 9387958"/>
              <a:gd name="connsiteY11" fmla="*/ 266700 h 3984847"/>
              <a:gd name="connsiteX12" fmla="*/ 2933700 w 9387958"/>
              <a:gd name="connsiteY12" fmla="*/ 812800 h 3984847"/>
              <a:gd name="connsiteX13" fmla="*/ 3149600 w 9387958"/>
              <a:gd name="connsiteY13" fmla="*/ 1054100 h 3984847"/>
              <a:gd name="connsiteX14" fmla="*/ 3470795 w 9387958"/>
              <a:gd name="connsiteY14" fmla="*/ 1032520 h 3984847"/>
              <a:gd name="connsiteX15" fmla="*/ 3614811 w 9387958"/>
              <a:gd name="connsiteY15" fmla="*/ 888504 h 3984847"/>
              <a:gd name="connsiteX16" fmla="*/ 3974851 w 9387958"/>
              <a:gd name="connsiteY16" fmla="*/ 888504 h 3984847"/>
              <a:gd name="connsiteX17" fmla="*/ 4262883 w 9387958"/>
              <a:gd name="connsiteY17" fmla="*/ 384448 h 3984847"/>
              <a:gd name="connsiteX18" fmla="*/ 4694931 w 9387958"/>
              <a:gd name="connsiteY18" fmla="*/ 384448 h 3984847"/>
              <a:gd name="connsiteX19" fmla="*/ 5126979 w 9387958"/>
              <a:gd name="connsiteY19" fmla="*/ 312440 h 3984847"/>
              <a:gd name="connsiteX20" fmla="*/ 6135091 w 9387958"/>
              <a:gd name="connsiteY20" fmla="*/ 312440 h 3984847"/>
              <a:gd name="connsiteX21" fmla="*/ 6423123 w 9387958"/>
              <a:gd name="connsiteY21" fmla="*/ 96416 h 3984847"/>
              <a:gd name="connsiteX22" fmla="*/ 6855172 w 9387958"/>
              <a:gd name="connsiteY22" fmla="*/ 672479 h 3984847"/>
              <a:gd name="connsiteX23" fmla="*/ 7359228 w 9387958"/>
              <a:gd name="connsiteY23" fmla="*/ 1032519 h 3984847"/>
              <a:gd name="connsiteX24" fmla="*/ 8079308 w 9387958"/>
              <a:gd name="connsiteY24" fmla="*/ 1104527 h 3984847"/>
              <a:gd name="connsiteX25" fmla="*/ 9359900 w 9387958"/>
              <a:gd name="connsiteY25" fmla="*/ 1752599 h 3984847"/>
              <a:gd name="connsiteX26" fmla="*/ 9359900 w 9387958"/>
              <a:gd name="connsiteY26" fmla="*/ 2976735 h 3984847"/>
              <a:gd name="connsiteX27" fmla="*/ 4334892 w 9387958"/>
              <a:gd name="connsiteY27" fmla="*/ 3984847 h 3984847"/>
              <a:gd name="connsiteX0" fmla="*/ 0 w 9387958"/>
              <a:gd name="connsiteY0" fmla="*/ 0 h 3984847"/>
              <a:gd name="connsiteX1" fmla="*/ 254000 w 9387958"/>
              <a:gd name="connsiteY1" fmla="*/ 177800 h 3984847"/>
              <a:gd name="connsiteX2" fmla="*/ 482600 w 9387958"/>
              <a:gd name="connsiteY2" fmla="*/ 165100 h 3984847"/>
              <a:gd name="connsiteX3" fmla="*/ 762000 w 9387958"/>
              <a:gd name="connsiteY3" fmla="*/ 495300 h 3984847"/>
              <a:gd name="connsiteX4" fmla="*/ 914400 w 9387958"/>
              <a:gd name="connsiteY4" fmla="*/ 469900 h 3984847"/>
              <a:gd name="connsiteX5" fmla="*/ 1625600 w 9387958"/>
              <a:gd name="connsiteY5" fmla="*/ 1016000 h 3984847"/>
              <a:gd name="connsiteX6" fmla="*/ 1765300 w 9387958"/>
              <a:gd name="connsiteY6" fmla="*/ 990600 h 3984847"/>
              <a:gd name="connsiteX7" fmla="*/ 1968500 w 9387958"/>
              <a:gd name="connsiteY7" fmla="*/ 977900 h 3984847"/>
              <a:gd name="connsiteX8" fmla="*/ 2108200 w 9387958"/>
              <a:gd name="connsiteY8" fmla="*/ 812800 h 3984847"/>
              <a:gd name="connsiteX9" fmla="*/ 2082800 w 9387958"/>
              <a:gd name="connsiteY9" fmla="*/ 660400 h 3984847"/>
              <a:gd name="connsiteX10" fmla="*/ 2120900 w 9387958"/>
              <a:gd name="connsiteY10" fmla="*/ 558800 h 3984847"/>
              <a:gd name="connsiteX11" fmla="*/ 2616200 w 9387958"/>
              <a:gd name="connsiteY11" fmla="*/ 266700 h 3984847"/>
              <a:gd name="connsiteX12" fmla="*/ 2933700 w 9387958"/>
              <a:gd name="connsiteY12" fmla="*/ 812800 h 3984847"/>
              <a:gd name="connsiteX13" fmla="*/ 3149600 w 9387958"/>
              <a:gd name="connsiteY13" fmla="*/ 1054100 h 3984847"/>
              <a:gd name="connsiteX14" fmla="*/ 3470795 w 9387958"/>
              <a:gd name="connsiteY14" fmla="*/ 1032520 h 3984847"/>
              <a:gd name="connsiteX15" fmla="*/ 3614811 w 9387958"/>
              <a:gd name="connsiteY15" fmla="*/ 888504 h 3984847"/>
              <a:gd name="connsiteX16" fmla="*/ 3974851 w 9387958"/>
              <a:gd name="connsiteY16" fmla="*/ 888504 h 3984847"/>
              <a:gd name="connsiteX17" fmla="*/ 4262883 w 9387958"/>
              <a:gd name="connsiteY17" fmla="*/ 384448 h 3984847"/>
              <a:gd name="connsiteX18" fmla="*/ 4694931 w 9387958"/>
              <a:gd name="connsiteY18" fmla="*/ 384448 h 3984847"/>
              <a:gd name="connsiteX19" fmla="*/ 5126979 w 9387958"/>
              <a:gd name="connsiteY19" fmla="*/ 312440 h 3984847"/>
              <a:gd name="connsiteX20" fmla="*/ 6135091 w 9387958"/>
              <a:gd name="connsiteY20" fmla="*/ 312440 h 3984847"/>
              <a:gd name="connsiteX21" fmla="*/ 6423123 w 9387958"/>
              <a:gd name="connsiteY21" fmla="*/ 96416 h 3984847"/>
              <a:gd name="connsiteX22" fmla="*/ 6855172 w 9387958"/>
              <a:gd name="connsiteY22" fmla="*/ 672479 h 3984847"/>
              <a:gd name="connsiteX23" fmla="*/ 7359228 w 9387958"/>
              <a:gd name="connsiteY23" fmla="*/ 1032519 h 3984847"/>
              <a:gd name="connsiteX24" fmla="*/ 8079308 w 9387958"/>
              <a:gd name="connsiteY24" fmla="*/ 1104527 h 3984847"/>
              <a:gd name="connsiteX25" fmla="*/ 9359900 w 9387958"/>
              <a:gd name="connsiteY25" fmla="*/ 1752599 h 3984847"/>
              <a:gd name="connsiteX26" fmla="*/ 9359900 w 9387958"/>
              <a:gd name="connsiteY26" fmla="*/ 2976735 h 3984847"/>
              <a:gd name="connsiteX27" fmla="*/ 4334892 w 9387958"/>
              <a:gd name="connsiteY27" fmla="*/ 3984847 h 3984847"/>
              <a:gd name="connsiteX0" fmla="*/ 0 w 9387958"/>
              <a:gd name="connsiteY0" fmla="*/ 0 h 3984847"/>
              <a:gd name="connsiteX1" fmla="*/ 254000 w 9387958"/>
              <a:gd name="connsiteY1" fmla="*/ 177800 h 3984847"/>
              <a:gd name="connsiteX2" fmla="*/ 482600 w 9387958"/>
              <a:gd name="connsiteY2" fmla="*/ 165100 h 3984847"/>
              <a:gd name="connsiteX3" fmla="*/ 762000 w 9387958"/>
              <a:gd name="connsiteY3" fmla="*/ 495300 h 3984847"/>
              <a:gd name="connsiteX4" fmla="*/ 914400 w 9387958"/>
              <a:gd name="connsiteY4" fmla="*/ 469900 h 3984847"/>
              <a:gd name="connsiteX5" fmla="*/ 1625600 w 9387958"/>
              <a:gd name="connsiteY5" fmla="*/ 1016000 h 3984847"/>
              <a:gd name="connsiteX6" fmla="*/ 1765300 w 9387958"/>
              <a:gd name="connsiteY6" fmla="*/ 990600 h 3984847"/>
              <a:gd name="connsiteX7" fmla="*/ 1968500 w 9387958"/>
              <a:gd name="connsiteY7" fmla="*/ 977900 h 3984847"/>
              <a:gd name="connsiteX8" fmla="*/ 2108200 w 9387958"/>
              <a:gd name="connsiteY8" fmla="*/ 812800 h 3984847"/>
              <a:gd name="connsiteX9" fmla="*/ 2082800 w 9387958"/>
              <a:gd name="connsiteY9" fmla="*/ 660400 h 3984847"/>
              <a:gd name="connsiteX10" fmla="*/ 2120900 w 9387958"/>
              <a:gd name="connsiteY10" fmla="*/ 558800 h 3984847"/>
              <a:gd name="connsiteX11" fmla="*/ 2616200 w 9387958"/>
              <a:gd name="connsiteY11" fmla="*/ 266700 h 3984847"/>
              <a:gd name="connsiteX12" fmla="*/ 2933700 w 9387958"/>
              <a:gd name="connsiteY12" fmla="*/ 812800 h 3984847"/>
              <a:gd name="connsiteX13" fmla="*/ 3149600 w 9387958"/>
              <a:gd name="connsiteY13" fmla="*/ 1054100 h 3984847"/>
              <a:gd name="connsiteX14" fmla="*/ 3470795 w 9387958"/>
              <a:gd name="connsiteY14" fmla="*/ 1032520 h 3984847"/>
              <a:gd name="connsiteX15" fmla="*/ 3614811 w 9387958"/>
              <a:gd name="connsiteY15" fmla="*/ 888504 h 3984847"/>
              <a:gd name="connsiteX16" fmla="*/ 3974851 w 9387958"/>
              <a:gd name="connsiteY16" fmla="*/ 888504 h 3984847"/>
              <a:gd name="connsiteX17" fmla="*/ 4262883 w 9387958"/>
              <a:gd name="connsiteY17" fmla="*/ 384448 h 3984847"/>
              <a:gd name="connsiteX18" fmla="*/ 4694931 w 9387958"/>
              <a:gd name="connsiteY18" fmla="*/ 384448 h 3984847"/>
              <a:gd name="connsiteX19" fmla="*/ 5126979 w 9387958"/>
              <a:gd name="connsiteY19" fmla="*/ 312440 h 3984847"/>
              <a:gd name="connsiteX20" fmla="*/ 6135091 w 9387958"/>
              <a:gd name="connsiteY20" fmla="*/ 312440 h 3984847"/>
              <a:gd name="connsiteX21" fmla="*/ 6423123 w 9387958"/>
              <a:gd name="connsiteY21" fmla="*/ 96416 h 3984847"/>
              <a:gd name="connsiteX22" fmla="*/ 6855172 w 9387958"/>
              <a:gd name="connsiteY22" fmla="*/ 672479 h 3984847"/>
              <a:gd name="connsiteX23" fmla="*/ 7359228 w 9387958"/>
              <a:gd name="connsiteY23" fmla="*/ 1032519 h 3984847"/>
              <a:gd name="connsiteX24" fmla="*/ 8079308 w 9387958"/>
              <a:gd name="connsiteY24" fmla="*/ 1104527 h 3984847"/>
              <a:gd name="connsiteX25" fmla="*/ 9359900 w 9387958"/>
              <a:gd name="connsiteY25" fmla="*/ 1752599 h 3984847"/>
              <a:gd name="connsiteX26" fmla="*/ 9359900 w 9387958"/>
              <a:gd name="connsiteY26" fmla="*/ 2976735 h 3984847"/>
              <a:gd name="connsiteX27" fmla="*/ 4334892 w 9387958"/>
              <a:gd name="connsiteY27" fmla="*/ 3984847 h 3984847"/>
              <a:gd name="connsiteX0" fmla="*/ 0 w 9359900"/>
              <a:gd name="connsiteY0" fmla="*/ 0 h 3984847"/>
              <a:gd name="connsiteX1" fmla="*/ 254000 w 9359900"/>
              <a:gd name="connsiteY1" fmla="*/ 177800 h 3984847"/>
              <a:gd name="connsiteX2" fmla="*/ 482600 w 9359900"/>
              <a:gd name="connsiteY2" fmla="*/ 165100 h 3984847"/>
              <a:gd name="connsiteX3" fmla="*/ 762000 w 9359900"/>
              <a:gd name="connsiteY3" fmla="*/ 495300 h 3984847"/>
              <a:gd name="connsiteX4" fmla="*/ 914400 w 9359900"/>
              <a:gd name="connsiteY4" fmla="*/ 469900 h 3984847"/>
              <a:gd name="connsiteX5" fmla="*/ 1625600 w 9359900"/>
              <a:gd name="connsiteY5" fmla="*/ 1016000 h 3984847"/>
              <a:gd name="connsiteX6" fmla="*/ 1765300 w 9359900"/>
              <a:gd name="connsiteY6" fmla="*/ 990600 h 3984847"/>
              <a:gd name="connsiteX7" fmla="*/ 1968500 w 9359900"/>
              <a:gd name="connsiteY7" fmla="*/ 977900 h 3984847"/>
              <a:gd name="connsiteX8" fmla="*/ 2108200 w 9359900"/>
              <a:gd name="connsiteY8" fmla="*/ 812800 h 3984847"/>
              <a:gd name="connsiteX9" fmla="*/ 2082800 w 9359900"/>
              <a:gd name="connsiteY9" fmla="*/ 660400 h 3984847"/>
              <a:gd name="connsiteX10" fmla="*/ 2120900 w 9359900"/>
              <a:gd name="connsiteY10" fmla="*/ 558800 h 3984847"/>
              <a:gd name="connsiteX11" fmla="*/ 2616200 w 9359900"/>
              <a:gd name="connsiteY11" fmla="*/ 266700 h 3984847"/>
              <a:gd name="connsiteX12" fmla="*/ 2933700 w 9359900"/>
              <a:gd name="connsiteY12" fmla="*/ 812800 h 3984847"/>
              <a:gd name="connsiteX13" fmla="*/ 3149600 w 9359900"/>
              <a:gd name="connsiteY13" fmla="*/ 1054100 h 3984847"/>
              <a:gd name="connsiteX14" fmla="*/ 3470795 w 9359900"/>
              <a:gd name="connsiteY14" fmla="*/ 1032520 h 3984847"/>
              <a:gd name="connsiteX15" fmla="*/ 3614811 w 9359900"/>
              <a:gd name="connsiteY15" fmla="*/ 888504 h 3984847"/>
              <a:gd name="connsiteX16" fmla="*/ 3974851 w 9359900"/>
              <a:gd name="connsiteY16" fmla="*/ 888504 h 3984847"/>
              <a:gd name="connsiteX17" fmla="*/ 4262883 w 9359900"/>
              <a:gd name="connsiteY17" fmla="*/ 384448 h 3984847"/>
              <a:gd name="connsiteX18" fmla="*/ 4694931 w 9359900"/>
              <a:gd name="connsiteY18" fmla="*/ 384448 h 3984847"/>
              <a:gd name="connsiteX19" fmla="*/ 5126979 w 9359900"/>
              <a:gd name="connsiteY19" fmla="*/ 312440 h 3984847"/>
              <a:gd name="connsiteX20" fmla="*/ 6135091 w 9359900"/>
              <a:gd name="connsiteY20" fmla="*/ 312440 h 3984847"/>
              <a:gd name="connsiteX21" fmla="*/ 6423123 w 9359900"/>
              <a:gd name="connsiteY21" fmla="*/ 96416 h 3984847"/>
              <a:gd name="connsiteX22" fmla="*/ 6855172 w 9359900"/>
              <a:gd name="connsiteY22" fmla="*/ 672479 h 3984847"/>
              <a:gd name="connsiteX23" fmla="*/ 7359228 w 9359900"/>
              <a:gd name="connsiteY23" fmla="*/ 1032519 h 3984847"/>
              <a:gd name="connsiteX24" fmla="*/ 8079308 w 9359900"/>
              <a:gd name="connsiteY24" fmla="*/ 1104527 h 3984847"/>
              <a:gd name="connsiteX25" fmla="*/ 9359900 w 9359900"/>
              <a:gd name="connsiteY25" fmla="*/ 1752599 h 3984847"/>
              <a:gd name="connsiteX26" fmla="*/ 9359900 w 9359900"/>
              <a:gd name="connsiteY26" fmla="*/ 2976735 h 3984847"/>
              <a:gd name="connsiteX27" fmla="*/ 4334892 w 9359900"/>
              <a:gd name="connsiteY27" fmla="*/ 3984847 h 3984847"/>
              <a:gd name="connsiteX0" fmla="*/ 0 w 9359900"/>
              <a:gd name="connsiteY0" fmla="*/ 0 h 3984847"/>
              <a:gd name="connsiteX1" fmla="*/ 254000 w 9359900"/>
              <a:gd name="connsiteY1" fmla="*/ 177800 h 3984847"/>
              <a:gd name="connsiteX2" fmla="*/ 482600 w 9359900"/>
              <a:gd name="connsiteY2" fmla="*/ 165100 h 3984847"/>
              <a:gd name="connsiteX3" fmla="*/ 762000 w 9359900"/>
              <a:gd name="connsiteY3" fmla="*/ 495300 h 3984847"/>
              <a:gd name="connsiteX4" fmla="*/ 914400 w 9359900"/>
              <a:gd name="connsiteY4" fmla="*/ 469900 h 3984847"/>
              <a:gd name="connsiteX5" fmla="*/ 1625600 w 9359900"/>
              <a:gd name="connsiteY5" fmla="*/ 1016000 h 3984847"/>
              <a:gd name="connsiteX6" fmla="*/ 1765300 w 9359900"/>
              <a:gd name="connsiteY6" fmla="*/ 990600 h 3984847"/>
              <a:gd name="connsiteX7" fmla="*/ 1968500 w 9359900"/>
              <a:gd name="connsiteY7" fmla="*/ 977900 h 3984847"/>
              <a:gd name="connsiteX8" fmla="*/ 2108200 w 9359900"/>
              <a:gd name="connsiteY8" fmla="*/ 812800 h 3984847"/>
              <a:gd name="connsiteX9" fmla="*/ 2082800 w 9359900"/>
              <a:gd name="connsiteY9" fmla="*/ 660400 h 3984847"/>
              <a:gd name="connsiteX10" fmla="*/ 2120900 w 9359900"/>
              <a:gd name="connsiteY10" fmla="*/ 558800 h 3984847"/>
              <a:gd name="connsiteX11" fmla="*/ 2616200 w 9359900"/>
              <a:gd name="connsiteY11" fmla="*/ 266700 h 3984847"/>
              <a:gd name="connsiteX12" fmla="*/ 2933700 w 9359900"/>
              <a:gd name="connsiteY12" fmla="*/ 812800 h 3984847"/>
              <a:gd name="connsiteX13" fmla="*/ 3149600 w 9359900"/>
              <a:gd name="connsiteY13" fmla="*/ 1054100 h 3984847"/>
              <a:gd name="connsiteX14" fmla="*/ 3470795 w 9359900"/>
              <a:gd name="connsiteY14" fmla="*/ 1032520 h 3984847"/>
              <a:gd name="connsiteX15" fmla="*/ 3614811 w 9359900"/>
              <a:gd name="connsiteY15" fmla="*/ 888504 h 3984847"/>
              <a:gd name="connsiteX16" fmla="*/ 3974851 w 9359900"/>
              <a:gd name="connsiteY16" fmla="*/ 888504 h 3984847"/>
              <a:gd name="connsiteX17" fmla="*/ 4262883 w 9359900"/>
              <a:gd name="connsiteY17" fmla="*/ 384448 h 3984847"/>
              <a:gd name="connsiteX18" fmla="*/ 4694931 w 9359900"/>
              <a:gd name="connsiteY18" fmla="*/ 384448 h 3984847"/>
              <a:gd name="connsiteX19" fmla="*/ 5126979 w 9359900"/>
              <a:gd name="connsiteY19" fmla="*/ 312440 h 3984847"/>
              <a:gd name="connsiteX20" fmla="*/ 6135091 w 9359900"/>
              <a:gd name="connsiteY20" fmla="*/ 312440 h 3984847"/>
              <a:gd name="connsiteX21" fmla="*/ 6423123 w 9359900"/>
              <a:gd name="connsiteY21" fmla="*/ 96416 h 3984847"/>
              <a:gd name="connsiteX22" fmla="*/ 6855172 w 9359900"/>
              <a:gd name="connsiteY22" fmla="*/ 672479 h 3984847"/>
              <a:gd name="connsiteX23" fmla="*/ 7359228 w 9359900"/>
              <a:gd name="connsiteY23" fmla="*/ 1032519 h 3984847"/>
              <a:gd name="connsiteX24" fmla="*/ 8079308 w 9359900"/>
              <a:gd name="connsiteY24" fmla="*/ 1104527 h 3984847"/>
              <a:gd name="connsiteX25" fmla="*/ 8267700 w 9359900"/>
              <a:gd name="connsiteY25" fmla="*/ 1231899 h 3984847"/>
              <a:gd name="connsiteX26" fmla="*/ 9359900 w 9359900"/>
              <a:gd name="connsiteY26" fmla="*/ 1752599 h 3984847"/>
              <a:gd name="connsiteX27" fmla="*/ 9359900 w 9359900"/>
              <a:gd name="connsiteY27" fmla="*/ 2976735 h 3984847"/>
              <a:gd name="connsiteX28" fmla="*/ 4334892 w 9359900"/>
              <a:gd name="connsiteY28" fmla="*/ 3984847 h 3984847"/>
              <a:gd name="connsiteX0" fmla="*/ 0 w 9359900"/>
              <a:gd name="connsiteY0" fmla="*/ 0 h 3984847"/>
              <a:gd name="connsiteX1" fmla="*/ 254000 w 9359900"/>
              <a:gd name="connsiteY1" fmla="*/ 177800 h 3984847"/>
              <a:gd name="connsiteX2" fmla="*/ 482600 w 9359900"/>
              <a:gd name="connsiteY2" fmla="*/ 165100 h 3984847"/>
              <a:gd name="connsiteX3" fmla="*/ 762000 w 9359900"/>
              <a:gd name="connsiteY3" fmla="*/ 495300 h 3984847"/>
              <a:gd name="connsiteX4" fmla="*/ 914400 w 9359900"/>
              <a:gd name="connsiteY4" fmla="*/ 469900 h 3984847"/>
              <a:gd name="connsiteX5" fmla="*/ 1625600 w 9359900"/>
              <a:gd name="connsiteY5" fmla="*/ 1016000 h 3984847"/>
              <a:gd name="connsiteX6" fmla="*/ 1765300 w 9359900"/>
              <a:gd name="connsiteY6" fmla="*/ 990600 h 3984847"/>
              <a:gd name="connsiteX7" fmla="*/ 1968500 w 9359900"/>
              <a:gd name="connsiteY7" fmla="*/ 977900 h 3984847"/>
              <a:gd name="connsiteX8" fmla="*/ 2108200 w 9359900"/>
              <a:gd name="connsiteY8" fmla="*/ 812800 h 3984847"/>
              <a:gd name="connsiteX9" fmla="*/ 2082800 w 9359900"/>
              <a:gd name="connsiteY9" fmla="*/ 660400 h 3984847"/>
              <a:gd name="connsiteX10" fmla="*/ 2120900 w 9359900"/>
              <a:gd name="connsiteY10" fmla="*/ 558800 h 3984847"/>
              <a:gd name="connsiteX11" fmla="*/ 2616200 w 9359900"/>
              <a:gd name="connsiteY11" fmla="*/ 266700 h 3984847"/>
              <a:gd name="connsiteX12" fmla="*/ 2933700 w 9359900"/>
              <a:gd name="connsiteY12" fmla="*/ 812800 h 3984847"/>
              <a:gd name="connsiteX13" fmla="*/ 3149600 w 9359900"/>
              <a:gd name="connsiteY13" fmla="*/ 1054100 h 3984847"/>
              <a:gd name="connsiteX14" fmla="*/ 3470795 w 9359900"/>
              <a:gd name="connsiteY14" fmla="*/ 1032520 h 3984847"/>
              <a:gd name="connsiteX15" fmla="*/ 3614811 w 9359900"/>
              <a:gd name="connsiteY15" fmla="*/ 888504 h 3984847"/>
              <a:gd name="connsiteX16" fmla="*/ 3974851 w 9359900"/>
              <a:gd name="connsiteY16" fmla="*/ 888504 h 3984847"/>
              <a:gd name="connsiteX17" fmla="*/ 4262883 w 9359900"/>
              <a:gd name="connsiteY17" fmla="*/ 384448 h 3984847"/>
              <a:gd name="connsiteX18" fmla="*/ 4694931 w 9359900"/>
              <a:gd name="connsiteY18" fmla="*/ 384448 h 3984847"/>
              <a:gd name="connsiteX19" fmla="*/ 5126979 w 9359900"/>
              <a:gd name="connsiteY19" fmla="*/ 312440 h 3984847"/>
              <a:gd name="connsiteX20" fmla="*/ 6135091 w 9359900"/>
              <a:gd name="connsiteY20" fmla="*/ 312440 h 3984847"/>
              <a:gd name="connsiteX21" fmla="*/ 6423123 w 9359900"/>
              <a:gd name="connsiteY21" fmla="*/ 96416 h 3984847"/>
              <a:gd name="connsiteX22" fmla="*/ 6855172 w 9359900"/>
              <a:gd name="connsiteY22" fmla="*/ 672479 h 3984847"/>
              <a:gd name="connsiteX23" fmla="*/ 7359228 w 9359900"/>
              <a:gd name="connsiteY23" fmla="*/ 1032519 h 3984847"/>
              <a:gd name="connsiteX24" fmla="*/ 8079308 w 9359900"/>
              <a:gd name="connsiteY24" fmla="*/ 1104527 h 3984847"/>
              <a:gd name="connsiteX25" fmla="*/ 8367340 w 9359900"/>
              <a:gd name="connsiteY25" fmla="*/ 1464567 h 3984847"/>
              <a:gd name="connsiteX26" fmla="*/ 9359900 w 9359900"/>
              <a:gd name="connsiteY26" fmla="*/ 1752599 h 3984847"/>
              <a:gd name="connsiteX27" fmla="*/ 9359900 w 9359900"/>
              <a:gd name="connsiteY27" fmla="*/ 2976735 h 3984847"/>
              <a:gd name="connsiteX28" fmla="*/ 4334892 w 9359900"/>
              <a:gd name="connsiteY28" fmla="*/ 3984847 h 3984847"/>
              <a:gd name="connsiteX0" fmla="*/ 0 w 9359900"/>
              <a:gd name="connsiteY0" fmla="*/ 0 h 3984847"/>
              <a:gd name="connsiteX1" fmla="*/ 254000 w 9359900"/>
              <a:gd name="connsiteY1" fmla="*/ 177800 h 3984847"/>
              <a:gd name="connsiteX2" fmla="*/ 482600 w 9359900"/>
              <a:gd name="connsiteY2" fmla="*/ 165100 h 3984847"/>
              <a:gd name="connsiteX3" fmla="*/ 762000 w 9359900"/>
              <a:gd name="connsiteY3" fmla="*/ 495300 h 3984847"/>
              <a:gd name="connsiteX4" fmla="*/ 914400 w 9359900"/>
              <a:gd name="connsiteY4" fmla="*/ 469900 h 3984847"/>
              <a:gd name="connsiteX5" fmla="*/ 1625600 w 9359900"/>
              <a:gd name="connsiteY5" fmla="*/ 1016000 h 3984847"/>
              <a:gd name="connsiteX6" fmla="*/ 1765300 w 9359900"/>
              <a:gd name="connsiteY6" fmla="*/ 990600 h 3984847"/>
              <a:gd name="connsiteX7" fmla="*/ 1968500 w 9359900"/>
              <a:gd name="connsiteY7" fmla="*/ 977900 h 3984847"/>
              <a:gd name="connsiteX8" fmla="*/ 2108200 w 9359900"/>
              <a:gd name="connsiteY8" fmla="*/ 812800 h 3984847"/>
              <a:gd name="connsiteX9" fmla="*/ 2082800 w 9359900"/>
              <a:gd name="connsiteY9" fmla="*/ 660400 h 3984847"/>
              <a:gd name="connsiteX10" fmla="*/ 2120900 w 9359900"/>
              <a:gd name="connsiteY10" fmla="*/ 558800 h 3984847"/>
              <a:gd name="connsiteX11" fmla="*/ 2616200 w 9359900"/>
              <a:gd name="connsiteY11" fmla="*/ 266700 h 3984847"/>
              <a:gd name="connsiteX12" fmla="*/ 2933700 w 9359900"/>
              <a:gd name="connsiteY12" fmla="*/ 812800 h 3984847"/>
              <a:gd name="connsiteX13" fmla="*/ 3149600 w 9359900"/>
              <a:gd name="connsiteY13" fmla="*/ 1054100 h 3984847"/>
              <a:gd name="connsiteX14" fmla="*/ 3470795 w 9359900"/>
              <a:gd name="connsiteY14" fmla="*/ 1032520 h 3984847"/>
              <a:gd name="connsiteX15" fmla="*/ 3614811 w 9359900"/>
              <a:gd name="connsiteY15" fmla="*/ 888504 h 3984847"/>
              <a:gd name="connsiteX16" fmla="*/ 3974851 w 9359900"/>
              <a:gd name="connsiteY16" fmla="*/ 888504 h 3984847"/>
              <a:gd name="connsiteX17" fmla="*/ 4262883 w 9359900"/>
              <a:gd name="connsiteY17" fmla="*/ 384448 h 3984847"/>
              <a:gd name="connsiteX18" fmla="*/ 4694931 w 9359900"/>
              <a:gd name="connsiteY18" fmla="*/ 384448 h 3984847"/>
              <a:gd name="connsiteX19" fmla="*/ 5126979 w 9359900"/>
              <a:gd name="connsiteY19" fmla="*/ 312440 h 3984847"/>
              <a:gd name="connsiteX20" fmla="*/ 6135091 w 9359900"/>
              <a:gd name="connsiteY20" fmla="*/ 312440 h 3984847"/>
              <a:gd name="connsiteX21" fmla="*/ 6423123 w 9359900"/>
              <a:gd name="connsiteY21" fmla="*/ 96416 h 3984847"/>
              <a:gd name="connsiteX22" fmla="*/ 6855172 w 9359900"/>
              <a:gd name="connsiteY22" fmla="*/ 672479 h 3984847"/>
              <a:gd name="connsiteX23" fmla="*/ 7359228 w 9359900"/>
              <a:gd name="connsiteY23" fmla="*/ 1032519 h 3984847"/>
              <a:gd name="connsiteX24" fmla="*/ 8079308 w 9359900"/>
              <a:gd name="connsiteY24" fmla="*/ 1104527 h 3984847"/>
              <a:gd name="connsiteX25" fmla="*/ 8367340 w 9359900"/>
              <a:gd name="connsiteY25" fmla="*/ 1392559 h 3984847"/>
              <a:gd name="connsiteX26" fmla="*/ 9359900 w 9359900"/>
              <a:gd name="connsiteY26" fmla="*/ 1752599 h 3984847"/>
              <a:gd name="connsiteX27" fmla="*/ 9359900 w 9359900"/>
              <a:gd name="connsiteY27" fmla="*/ 2976735 h 3984847"/>
              <a:gd name="connsiteX28" fmla="*/ 4334892 w 9359900"/>
              <a:gd name="connsiteY28" fmla="*/ 3984847 h 3984847"/>
              <a:gd name="connsiteX0" fmla="*/ 0 w 10006901"/>
              <a:gd name="connsiteY0" fmla="*/ 0 h 3984847"/>
              <a:gd name="connsiteX1" fmla="*/ 254000 w 10006901"/>
              <a:gd name="connsiteY1" fmla="*/ 177800 h 3984847"/>
              <a:gd name="connsiteX2" fmla="*/ 482600 w 10006901"/>
              <a:gd name="connsiteY2" fmla="*/ 165100 h 3984847"/>
              <a:gd name="connsiteX3" fmla="*/ 762000 w 10006901"/>
              <a:gd name="connsiteY3" fmla="*/ 495300 h 3984847"/>
              <a:gd name="connsiteX4" fmla="*/ 914400 w 10006901"/>
              <a:gd name="connsiteY4" fmla="*/ 469900 h 3984847"/>
              <a:gd name="connsiteX5" fmla="*/ 1625600 w 10006901"/>
              <a:gd name="connsiteY5" fmla="*/ 1016000 h 3984847"/>
              <a:gd name="connsiteX6" fmla="*/ 1765300 w 10006901"/>
              <a:gd name="connsiteY6" fmla="*/ 990600 h 3984847"/>
              <a:gd name="connsiteX7" fmla="*/ 1968500 w 10006901"/>
              <a:gd name="connsiteY7" fmla="*/ 977900 h 3984847"/>
              <a:gd name="connsiteX8" fmla="*/ 2108200 w 10006901"/>
              <a:gd name="connsiteY8" fmla="*/ 812800 h 3984847"/>
              <a:gd name="connsiteX9" fmla="*/ 2082800 w 10006901"/>
              <a:gd name="connsiteY9" fmla="*/ 660400 h 3984847"/>
              <a:gd name="connsiteX10" fmla="*/ 2120900 w 10006901"/>
              <a:gd name="connsiteY10" fmla="*/ 558800 h 3984847"/>
              <a:gd name="connsiteX11" fmla="*/ 2616200 w 10006901"/>
              <a:gd name="connsiteY11" fmla="*/ 266700 h 3984847"/>
              <a:gd name="connsiteX12" fmla="*/ 2933700 w 10006901"/>
              <a:gd name="connsiteY12" fmla="*/ 812800 h 3984847"/>
              <a:gd name="connsiteX13" fmla="*/ 3149600 w 10006901"/>
              <a:gd name="connsiteY13" fmla="*/ 1054100 h 3984847"/>
              <a:gd name="connsiteX14" fmla="*/ 3470795 w 10006901"/>
              <a:gd name="connsiteY14" fmla="*/ 1032520 h 3984847"/>
              <a:gd name="connsiteX15" fmla="*/ 3614811 w 10006901"/>
              <a:gd name="connsiteY15" fmla="*/ 888504 h 3984847"/>
              <a:gd name="connsiteX16" fmla="*/ 3974851 w 10006901"/>
              <a:gd name="connsiteY16" fmla="*/ 888504 h 3984847"/>
              <a:gd name="connsiteX17" fmla="*/ 4262883 w 10006901"/>
              <a:gd name="connsiteY17" fmla="*/ 384448 h 3984847"/>
              <a:gd name="connsiteX18" fmla="*/ 4694931 w 10006901"/>
              <a:gd name="connsiteY18" fmla="*/ 384448 h 3984847"/>
              <a:gd name="connsiteX19" fmla="*/ 5126979 w 10006901"/>
              <a:gd name="connsiteY19" fmla="*/ 312440 h 3984847"/>
              <a:gd name="connsiteX20" fmla="*/ 6135091 w 10006901"/>
              <a:gd name="connsiteY20" fmla="*/ 312440 h 3984847"/>
              <a:gd name="connsiteX21" fmla="*/ 6423123 w 10006901"/>
              <a:gd name="connsiteY21" fmla="*/ 96416 h 3984847"/>
              <a:gd name="connsiteX22" fmla="*/ 6855172 w 10006901"/>
              <a:gd name="connsiteY22" fmla="*/ 672479 h 3984847"/>
              <a:gd name="connsiteX23" fmla="*/ 7359228 w 10006901"/>
              <a:gd name="connsiteY23" fmla="*/ 1032519 h 3984847"/>
              <a:gd name="connsiteX24" fmla="*/ 8079308 w 10006901"/>
              <a:gd name="connsiteY24" fmla="*/ 1104527 h 3984847"/>
              <a:gd name="connsiteX25" fmla="*/ 8367340 w 10006901"/>
              <a:gd name="connsiteY25" fmla="*/ 1392559 h 3984847"/>
              <a:gd name="connsiteX26" fmla="*/ 9359900 w 10006901"/>
              <a:gd name="connsiteY26" fmla="*/ 1752599 h 3984847"/>
              <a:gd name="connsiteX27" fmla="*/ 9359900 w 10006901"/>
              <a:gd name="connsiteY27" fmla="*/ 2976735 h 3984847"/>
              <a:gd name="connsiteX28" fmla="*/ 9169400 w 10006901"/>
              <a:gd name="connsiteY28" fmla="*/ 3009899 h 3984847"/>
              <a:gd name="connsiteX29" fmla="*/ 4334892 w 10006901"/>
              <a:gd name="connsiteY29" fmla="*/ 3984847 h 3984847"/>
              <a:gd name="connsiteX0" fmla="*/ 0 w 9359900"/>
              <a:gd name="connsiteY0" fmla="*/ 0 h 3984847"/>
              <a:gd name="connsiteX1" fmla="*/ 254000 w 9359900"/>
              <a:gd name="connsiteY1" fmla="*/ 177800 h 3984847"/>
              <a:gd name="connsiteX2" fmla="*/ 482600 w 9359900"/>
              <a:gd name="connsiteY2" fmla="*/ 165100 h 3984847"/>
              <a:gd name="connsiteX3" fmla="*/ 762000 w 9359900"/>
              <a:gd name="connsiteY3" fmla="*/ 495300 h 3984847"/>
              <a:gd name="connsiteX4" fmla="*/ 914400 w 9359900"/>
              <a:gd name="connsiteY4" fmla="*/ 469900 h 3984847"/>
              <a:gd name="connsiteX5" fmla="*/ 1625600 w 9359900"/>
              <a:gd name="connsiteY5" fmla="*/ 1016000 h 3984847"/>
              <a:gd name="connsiteX6" fmla="*/ 1765300 w 9359900"/>
              <a:gd name="connsiteY6" fmla="*/ 990600 h 3984847"/>
              <a:gd name="connsiteX7" fmla="*/ 1968500 w 9359900"/>
              <a:gd name="connsiteY7" fmla="*/ 977900 h 3984847"/>
              <a:gd name="connsiteX8" fmla="*/ 2108200 w 9359900"/>
              <a:gd name="connsiteY8" fmla="*/ 812800 h 3984847"/>
              <a:gd name="connsiteX9" fmla="*/ 2082800 w 9359900"/>
              <a:gd name="connsiteY9" fmla="*/ 660400 h 3984847"/>
              <a:gd name="connsiteX10" fmla="*/ 2120900 w 9359900"/>
              <a:gd name="connsiteY10" fmla="*/ 558800 h 3984847"/>
              <a:gd name="connsiteX11" fmla="*/ 2616200 w 9359900"/>
              <a:gd name="connsiteY11" fmla="*/ 266700 h 3984847"/>
              <a:gd name="connsiteX12" fmla="*/ 2933700 w 9359900"/>
              <a:gd name="connsiteY12" fmla="*/ 812800 h 3984847"/>
              <a:gd name="connsiteX13" fmla="*/ 3149600 w 9359900"/>
              <a:gd name="connsiteY13" fmla="*/ 1054100 h 3984847"/>
              <a:gd name="connsiteX14" fmla="*/ 3470795 w 9359900"/>
              <a:gd name="connsiteY14" fmla="*/ 1032520 h 3984847"/>
              <a:gd name="connsiteX15" fmla="*/ 3614811 w 9359900"/>
              <a:gd name="connsiteY15" fmla="*/ 888504 h 3984847"/>
              <a:gd name="connsiteX16" fmla="*/ 3974851 w 9359900"/>
              <a:gd name="connsiteY16" fmla="*/ 888504 h 3984847"/>
              <a:gd name="connsiteX17" fmla="*/ 4262883 w 9359900"/>
              <a:gd name="connsiteY17" fmla="*/ 384448 h 3984847"/>
              <a:gd name="connsiteX18" fmla="*/ 4694931 w 9359900"/>
              <a:gd name="connsiteY18" fmla="*/ 384448 h 3984847"/>
              <a:gd name="connsiteX19" fmla="*/ 5126979 w 9359900"/>
              <a:gd name="connsiteY19" fmla="*/ 312440 h 3984847"/>
              <a:gd name="connsiteX20" fmla="*/ 6135091 w 9359900"/>
              <a:gd name="connsiteY20" fmla="*/ 312440 h 3984847"/>
              <a:gd name="connsiteX21" fmla="*/ 6423123 w 9359900"/>
              <a:gd name="connsiteY21" fmla="*/ 96416 h 3984847"/>
              <a:gd name="connsiteX22" fmla="*/ 6855172 w 9359900"/>
              <a:gd name="connsiteY22" fmla="*/ 672479 h 3984847"/>
              <a:gd name="connsiteX23" fmla="*/ 7359228 w 9359900"/>
              <a:gd name="connsiteY23" fmla="*/ 1032519 h 3984847"/>
              <a:gd name="connsiteX24" fmla="*/ 8079308 w 9359900"/>
              <a:gd name="connsiteY24" fmla="*/ 1104527 h 3984847"/>
              <a:gd name="connsiteX25" fmla="*/ 8367340 w 9359900"/>
              <a:gd name="connsiteY25" fmla="*/ 1392559 h 3984847"/>
              <a:gd name="connsiteX26" fmla="*/ 9359900 w 9359900"/>
              <a:gd name="connsiteY26" fmla="*/ 1752599 h 3984847"/>
              <a:gd name="connsiteX27" fmla="*/ 9359900 w 9359900"/>
              <a:gd name="connsiteY27" fmla="*/ 2976735 h 3984847"/>
              <a:gd name="connsiteX28" fmla="*/ 9169400 w 9359900"/>
              <a:gd name="connsiteY28" fmla="*/ 3009899 h 3984847"/>
              <a:gd name="connsiteX29" fmla="*/ 4334892 w 9359900"/>
              <a:gd name="connsiteY29" fmla="*/ 3984847 h 3984847"/>
              <a:gd name="connsiteX0" fmla="*/ 0 w 9359900"/>
              <a:gd name="connsiteY0" fmla="*/ 0 h 3984847"/>
              <a:gd name="connsiteX1" fmla="*/ 254000 w 9359900"/>
              <a:gd name="connsiteY1" fmla="*/ 177800 h 3984847"/>
              <a:gd name="connsiteX2" fmla="*/ 482600 w 9359900"/>
              <a:gd name="connsiteY2" fmla="*/ 165100 h 3984847"/>
              <a:gd name="connsiteX3" fmla="*/ 762000 w 9359900"/>
              <a:gd name="connsiteY3" fmla="*/ 495300 h 3984847"/>
              <a:gd name="connsiteX4" fmla="*/ 914400 w 9359900"/>
              <a:gd name="connsiteY4" fmla="*/ 469900 h 3984847"/>
              <a:gd name="connsiteX5" fmla="*/ 1625600 w 9359900"/>
              <a:gd name="connsiteY5" fmla="*/ 1016000 h 3984847"/>
              <a:gd name="connsiteX6" fmla="*/ 1765300 w 9359900"/>
              <a:gd name="connsiteY6" fmla="*/ 990600 h 3984847"/>
              <a:gd name="connsiteX7" fmla="*/ 1968500 w 9359900"/>
              <a:gd name="connsiteY7" fmla="*/ 977900 h 3984847"/>
              <a:gd name="connsiteX8" fmla="*/ 2108200 w 9359900"/>
              <a:gd name="connsiteY8" fmla="*/ 812800 h 3984847"/>
              <a:gd name="connsiteX9" fmla="*/ 2082800 w 9359900"/>
              <a:gd name="connsiteY9" fmla="*/ 660400 h 3984847"/>
              <a:gd name="connsiteX10" fmla="*/ 2120900 w 9359900"/>
              <a:gd name="connsiteY10" fmla="*/ 558800 h 3984847"/>
              <a:gd name="connsiteX11" fmla="*/ 2616200 w 9359900"/>
              <a:gd name="connsiteY11" fmla="*/ 266700 h 3984847"/>
              <a:gd name="connsiteX12" fmla="*/ 2933700 w 9359900"/>
              <a:gd name="connsiteY12" fmla="*/ 812800 h 3984847"/>
              <a:gd name="connsiteX13" fmla="*/ 3149600 w 9359900"/>
              <a:gd name="connsiteY13" fmla="*/ 1054100 h 3984847"/>
              <a:gd name="connsiteX14" fmla="*/ 3470795 w 9359900"/>
              <a:gd name="connsiteY14" fmla="*/ 1032520 h 3984847"/>
              <a:gd name="connsiteX15" fmla="*/ 3614811 w 9359900"/>
              <a:gd name="connsiteY15" fmla="*/ 888504 h 3984847"/>
              <a:gd name="connsiteX16" fmla="*/ 3974851 w 9359900"/>
              <a:gd name="connsiteY16" fmla="*/ 888504 h 3984847"/>
              <a:gd name="connsiteX17" fmla="*/ 4262883 w 9359900"/>
              <a:gd name="connsiteY17" fmla="*/ 384448 h 3984847"/>
              <a:gd name="connsiteX18" fmla="*/ 4694931 w 9359900"/>
              <a:gd name="connsiteY18" fmla="*/ 384448 h 3984847"/>
              <a:gd name="connsiteX19" fmla="*/ 5126979 w 9359900"/>
              <a:gd name="connsiteY19" fmla="*/ 312440 h 3984847"/>
              <a:gd name="connsiteX20" fmla="*/ 6135091 w 9359900"/>
              <a:gd name="connsiteY20" fmla="*/ 312440 h 3984847"/>
              <a:gd name="connsiteX21" fmla="*/ 6423123 w 9359900"/>
              <a:gd name="connsiteY21" fmla="*/ 96416 h 3984847"/>
              <a:gd name="connsiteX22" fmla="*/ 6855172 w 9359900"/>
              <a:gd name="connsiteY22" fmla="*/ 672479 h 3984847"/>
              <a:gd name="connsiteX23" fmla="*/ 7359228 w 9359900"/>
              <a:gd name="connsiteY23" fmla="*/ 1032519 h 3984847"/>
              <a:gd name="connsiteX24" fmla="*/ 8079308 w 9359900"/>
              <a:gd name="connsiteY24" fmla="*/ 1104527 h 3984847"/>
              <a:gd name="connsiteX25" fmla="*/ 8367340 w 9359900"/>
              <a:gd name="connsiteY25" fmla="*/ 1392559 h 3984847"/>
              <a:gd name="connsiteX26" fmla="*/ 9359900 w 9359900"/>
              <a:gd name="connsiteY26" fmla="*/ 1752599 h 3984847"/>
              <a:gd name="connsiteX27" fmla="*/ 9359900 w 9359900"/>
              <a:gd name="connsiteY27" fmla="*/ 2976735 h 3984847"/>
              <a:gd name="connsiteX28" fmla="*/ 9169400 w 9359900"/>
              <a:gd name="connsiteY28" fmla="*/ 3009899 h 3984847"/>
              <a:gd name="connsiteX29" fmla="*/ 4334892 w 9359900"/>
              <a:gd name="connsiteY29" fmla="*/ 3984847 h 3984847"/>
              <a:gd name="connsiteX0" fmla="*/ 0 w 9359900"/>
              <a:gd name="connsiteY0" fmla="*/ 0 h 3984847"/>
              <a:gd name="connsiteX1" fmla="*/ 254000 w 9359900"/>
              <a:gd name="connsiteY1" fmla="*/ 177800 h 3984847"/>
              <a:gd name="connsiteX2" fmla="*/ 482600 w 9359900"/>
              <a:gd name="connsiteY2" fmla="*/ 165100 h 3984847"/>
              <a:gd name="connsiteX3" fmla="*/ 762000 w 9359900"/>
              <a:gd name="connsiteY3" fmla="*/ 495300 h 3984847"/>
              <a:gd name="connsiteX4" fmla="*/ 914400 w 9359900"/>
              <a:gd name="connsiteY4" fmla="*/ 469900 h 3984847"/>
              <a:gd name="connsiteX5" fmla="*/ 1625600 w 9359900"/>
              <a:gd name="connsiteY5" fmla="*/ 1016000 h 3984847"/>
              <a:gd name="connsiteX6" fmla="*/ 1765300 w 9359900"/>
              <a:gd name="connsiteY6" fmla="*/ 990600 h 3984847"/>
              <a:gd name="connsiteX7" fmla="*/ 1968500 w 9359900"/>
              <a:gd name="connsiteY7" fmla="*/ 977900 h 3984847"/>
              <a:gd name="connsiteX8" fmla="*/ 2108200 w 9359900"/>
              <a:gd name="connsiteY8" fmla="*/ 812800 h 3984847"/>
              <a:gd name="connsiteX9" fmla="*/ 2082800 w 9359900"/>
              <a:gd name="connsiteY9" fmla="*/ 660400 h 3984847"/>
              <a:gd name="connsiteX10" fmla="*/ 2120900 w 9359900"/>
              <a:gd name="connsiteY10" fmla="*/ 558800 h 3984847"/>
              <a:gd name="connsiteX11" fmla="*/ 2616200 w 9359900"/>
              <a:gd name="connsiteY11" fmla="*/ 266700 h 3984847"/>
              <a:gd name="connsiteX12" fmla="*/ 2933700 w 9359900"/>
              <a:gd name="connsiteY12" fmla="*/ 812800 h 3984847"/>
              <a:gd name="connsiteX13" fmla="*/ 3149600 w 9359900"/>
              <a:gd name="connsiteY13" fmla="*/ 1054100 h 3984847"/>
              <a:gd name="connsiteX14" fmla="*/ 3470795 w 9359900"/>
              <a:gd name="connsiteY14" fmla="*/ 1032520 h 3984847"/>
              <a:gd name="connsiteX15" fmla="*/ 3614811 w 9359900"/>
              <a:gd name="connsiteY15" fmla="*/ 888504 h 3984847"/>
              <a:gd name="connsiteX16" fmla="*/ 3974851 w 9359900"/>
              <a:gd name="connsiteY16" fmla="*/ 888504 h 3984847"/>
              <a:gd name="connsiteX17" fmla="*/ 4262883 w 9359900"/>
              <a:gd name="connsiteY17" fmla="*/ 384448 h 3984847"/>
              <a:gd name="connsiteX18" fmla="*/ 4694931 w 9359900"/>
              <a:gd name="connsiteY18" fmla="*/ 384448 h 3984847"/>
              <a:gd name="connsiteX19" fmla="*/ 5126979 w 9359900"/>
              <a:gd name="connsiteY19" fmla="*/ 312440 h 3984847"/>
              <a:gd name="connsiteX20" fmla="*/ 6135091 w 9359900"/>
              <a:gd name="connsiteY20" fmla="*/ 312440 h 3984847"/>
              <a:gd name="connsiteX21" fmla="*/ 6423123 w 9359900"/>
              <a:gd name="connsiteY21" fmla="*/ 96416 h 3984847"/>
              <a:gd name="connsiteX22" fmla="*/ 6855172 w 9359900"/>
              <a:gd name="connsiteY22" fmla="*/ 672479 h 3984847"/>
              <a:gd name="connsiteX23" fmla="*/ 7359228 w 9359900"/>
              <a:gd name="connsiteY23" fmla="*/ 1032519 h 3984847"/>
              <a:gd name="connsiteX24" fmla="*/ 8079308 w 9359900"/>
              <a:gd name="connsiteY24" fmla="*/ 1104527 h 3984847"/>
              <a:gd name="connsiteX25" fmla="*/ 8367340 w 9359900"/>
              <a:gd name="connsiteY25" fmla="*/ 1392559 h 3984847"/>
              <a:gd name="connsiteX26" fmla="*/ 9359900 w 9359900"/>
              <a:gd name="connsiteY26" fmla="*/ 1752599 h 3984847"/>
              <a:gd name="connsiteX27" fmla="*/ 9359900 w 9359900"/>
              <a:gd name="connsiteY27" fmla="*/ 2976735 h 3984847"/>
              <a:gd name="connsiteX28" fmla="*/ 9159428 w 9359900"/>
              <a:gd name="connsiteY28" fmla="*/ 2904727 h 3984847"/>
              <a:gd name="connsiteX29" fmla="*/ 4334892 w 9359900"/>
              <a:gd name="connsiteY29" fmla="*/ 3984847 h 3984847"/>
              <a:gd name="connsiteX0" fmla="*/ 0 w 9554389"/>
              <a:gd name="connsiteY0" fmla="*/ 0 h 3984847"/>
              <a:gd name="connsiteX1" fmla="*/ 254000 w 9554389"/>
              <a:gd name="connsiteY1" fmla="*/ 177800 h 3984847"/>
              <a:gd name="connsiteX2" fmla="*/ 482600 w 9554389"/>
              <a:gd name="connsiteY2" fmla="*/ 165100 h 3984847"/>
              <a:gd name="connsiteX3" fmla="*/ 762000 w 9554389"/>
              <a:gd name="connsiteY3" fmla="*/ 495300 h 3984847"/>
              <a:gd name="connsiteX4" fmla="*/ 914400 w 9554389"/>
              <a:gd name="connsiteY4" fmla="*/ 469900 h 3984847"/>
              <a:gd name="connsiteX5" fmla="*/ 1625600 w 9554389"/>
              <a:gd name="connsiteY5" fmla="*/ 1016000 h 3984847"/>
              <a:gd name="connsiteX6" fmla="*/ 1765300 w 9554389"/>
              <a:gd name="connsiteY6" fmla="*/ 990600 h 3984847"/>
              <a:gd name="connsiteX7" fmla="*/ 1968500 w 9554389"/>
              <a:gd name="connsiteY7" fmla="*/ 977900 h 3984847"/>
              <a:gd name="connsiteX8" fmla="*/ 2108200 w 9554389"/>
              <a:gd name="connsiteY8" fmla="*/ 812800 h 3984847"/>
              <a:gd name="connsiteX9" fmla="*/ 2082800 w 9554389"/>
              <a:gd name="connsiteY9" fmla="*/ 660400 h 3984847"/>
              <a:gd name="connsiteX10" fmla="*/ 2120900 w 9554389"/>
              <a:gd name="connsiteY10" fmla="*/ 558800 h 3984847"/>
              <a:gd name="connsiteX11" fmla="*/ 2616200 w 9554389"/>
              <a:gd name="connsiteY11" fmla="*/ 266700 h 3984847"/>
              <a:gd name="connsiteX12" fmla="*/ 2933700 w 9554389"/>
              <a:gd name="connsiteY12" fmla="*/ 812800 h 3984847"/>
              <a:gd name="connsiteX13" fmla="*/ 3149600 w 9554389"/>
              <a:gd name="connsiteY13" fmla="*/ 1054100 h 3984847"/>
              <a:gd name="connsiteX14" fmla="*/ 3470795 w 9554389"/>
              <a:gd name="connsiteY14" fmla="*/ 1032520 h 3984847"/>
              <a:gd name="connsiteX15" fmla="*/ 3614811 w 9554389"/>
              <a:gd name="connsiteY15" fmla="*/ 888504 h 3984847"/>
              <a:gd name="connsiteX16" fmla="*/ 3974851 w 9554389"/>
              <a:gd name="connsiteY16" fmla="*/ 888504 h 3984847"/>
              <a:gd name="connsiteX17" fmla="*/ 4262883 w 9554389"/>
              <a:gd name="connsiteY17" fmla="*/ 384448 h 3984847"/>
              <a:gd name="connsiteX18" fmla="*/ 4694931 w 9554389"/>
              <a:gd name="connsiteY18" fmla="*/ 384448 h 3984847"/>
              <a:gd name="connsiteX19" fmla="*/ 5126979 w 9554389"/>
              <a:gd name="connsiteY19" fmla="*/ 312440 h 3984847"/>
              <a:gd name="connsiteX20" fmla="*/ 6135091 w 9554389"/>
              <a:gd name="connsiteY20" fmla="*/ 312440 h 3984847"/>
              <a:gd name="connsiteX21" fmla="*/ 6423123 w 9554389"/>
              <a:gd name="connsiteY21" fmla="*/ 96416 h 3984847"/>
              <a:gd name="connsiteX22" fmla="*/ 6855172 w 9554389"/>
              <a:gd name="connsiteY22" fmla="*/ 672479 h 3984847"/>
              <a:gd name="connsiteX23" fmla="*/ 7359228 w 9554389"/>
              <a:gd name="connsiteY23" fmla="*/ 1032519 h 3984847"/>
              <a:gd name="connsiteX24" fmla="*/ 8079308 w 9554389"/>
              <a:gd name="connsiteY24" fmla="*/ 1104527 h 3984847"/>
              <a:gd name="connsiteX25" fmla="*/ 8367340 w 9554389"/>
              <a:gd name="connsiteY25" fmla="*/ 1392559 h 3984847"/>
              <a:gd name="connsiteX26" fmla="*/ 9359900 w 9554389"/>
              <a:gd name="connsiteY26" fmla="*/ 1752599 h 3984847"/>
              <a:gd name="connsiteX27" fmla="*/ 9359900 w 9554389"/>
              <a:gd name="connsiteY27" fmla="*/ 2976735 h 3984847"/>
              <a:gd name="connsiteX28" fmla="*/ 9159428 w 9554389"/>
              <a:gd name="connsiteY28" fmla="*/ 2904727 h 3984847"/>
              <a:gd name="connsiteX29" fmla="*/ 8750300 w 9554389"/>
              <a:gd name="connsiteY29" fmla="*/ 2997199 h 3984847"/>
              <a:gd name="connsiteX30" fmla="*/ 4334892 w 9554389"/>
              <a:gd name="connsiteY30" fmla="*/ 3984847 h 3984847"/>
              <a:gd name="connsiteX0" fmla="*/ 0 w 9359900"/>
              <a:gd name="connsiteY0" fmla="*/ 0 h 3984847"/>
              <a:gd name="connsiteX1" fmla="*/ 254000 w 9359900"/>
              <a:gd name="connsiteY1" fmla="*/ 177800 h 3984847"/>
              <a:gd name="connsiteX2" fmla="*/ 482600 w 9359900"/>
              <a:gd name="connsiteY2" fmla="*/ 165100 h 3984847"/>
              <a:gd name="connsiteX3" fmla="*/ 762000 w 9359900"/>
              <a:gd name="connsiteY3" fmla="*/ 495300 h 3984847"/>
              <a:gd name="connsiteX4" fmla="*/ 914400 w 9359900"/>
              <a:gd name="connsiteY4" fmla="*/ 469900 h 3984847"/>
              <a:gd name="connsiteX5" fmla="*/ 1625600 w 9359900"/>
              <a:gd name="connsiteY5" fmla="*/ 1016000 h 3984847"/>
              <a:gd name="connsiteX6" fmla="*/ 1765300 w 9359900"/>
              <a:gd name="connsiteY6" fmla="*/ 990600 h 3984847"/>
              <a:gd name="connsiteX7" fmla="*/ 1968500 w 9359900"/>
              <a:gd name="connsiteY7" fmla="*/ 977900 h 3984847"/>
              <a:gd name="connsiteX8" fmla="*/ 2108200 w 9359900"/>
              <a:gd name="connsiteY8" fmla="*/ 812800 h 3984847"/>
              <a:gd name="connsiteX9" fmla="*/ 2082800 w 9359900"/>
              <a:gd name="connsiteY9" fmla="*/ 660400 h 3984847"/>
              <a:gd name="connsiteX10" fmla="*/ 2120900 w 9359900"/>
              <a:gd name="connsiteY10" fmla="*/ 558800 h 3984847"/>
              <a:gd name="connsiteX11" fmla="*/ 2616200 w 9359900"/>
              <a:gd name="connsiteY11" fmla="*/ 266700 h 3984847"/>
              <a:gd name="connsiteX12" fmla="*/ 2933700 w 9359900"/>
              <a:gd name="connsiteY12" fmla="*/ 812800 h 3984847"/>
              <a:gd name="connsiteX13" fmla="*/ 3149600 w 9359900"/>
              <a:gd name="connsiteY13" fmla="*/ 1054100 h 3984847"/>
              <a:gd name="connsiteX14" fmla="*/ 3470795 w 9359900"/>
              <a:gd name="connsiteY14" fmla="*/ 1032520 h 3984847"/>
              <a:gd name="connsiteX15" fmla="*/ 3614811 w 9359900"/>
              <a:gd name="connsiteY15" fmla="*/ 888504 h 3984847"/>
              <a:gd name="connsiteX16" fmla="*/ 3974851 w 9359900"/>
              <a:gd name="connsiteY16" fmla="*/ 888504 h 3984847"/>
              <a:gd name="connsiteX17" fmla="*/ 4262883 w 9359900"/>
              <a:gd name="connsiteY17" fmla="*/ 384448 h 3984847"/>
              <a:gd name="connsiteX18" fmla="*/ 4694931 w 9359900"/>
              <a:gd name="connsiteY18" fmla="*/ 384448 h 3984847"/>
              <a:gd name="connsiteX19" fmla="*/ 5126979 w 9359900"/>
              <a:gd name="connsiteY19" fmla="*/ 312440 h 3984847"/>
              <a:gd name="connsiteX20" fmla="*/ 6135091 w 9359900"/>
              <a:gd name="connsiteY20" fmla="*/ 312440 h 3984847"/>
              <a:gd name="connsiteX21" fmla="*/ 6423123 w 9359900"/>
              <a:gd name="connsiteY21" fmla="*/ 96416 h 3984847"/>
              <a:gd name="connsiteX22" fmla="*/ 6855172 w 9359900"/>
              <a:gd name="connsiteY22" fmla="*/ 672479 h 3984847"/>
              <a:gd name="connsiteX23" fmla="*/ 7359228 w 9359900"/>
              <a:gd name="connsiteY23" fmla="*/ 1032519 h 3984847"/>
              <a:gd name="connsiteX24" fmla="*/ 8079308 w 9359900"/>
              <a:gd name="connsiteY24" fmla="*/ 1104527 h 3984847"/>
              <a:gd name="connsiteX25" fmla="*/ 8367340 w 9359900"/>
              <a:gd name="connsiteY25" fmla="*/ 1392559 h 3984847"/>
              <a:gd name="connsiteX26" fmla="*/ 9359900 w 9359900"/>
              <a:gd name="connsiteY26" fmla="*/ 1752599 h 3984847"/>
              <a:gd name="connsiteX27" fmla="*/ 9359900 w 9359900"/>
              <a:gd name="connsiteY27" fmla="*/ 2976735 h 3984847"/>
              <a:gd name="connsiteX28" fmla="*/ 9159428 w 9359900"/>
              <a:gd name="connsiteY28" fmla="*/ 2904727 h 3984847"/>
              <a:gd name="connsiteX29" fmla="*/ 8750300 w 9359900"/>
              <a:gd name="connsiteY29" fmla="*/ 2997199 h 3984847"/>
              <a:gd name="connsiteX30" fmla="*/ 4334892 w 9359900"/>
              <a:gd name="connsiteY30" fmla="*/ 3984847 h 3984847"/>
              <a:gd name="connsiteX0" fmla="*/ 0 w 9359900"/>
              <a:gd name="connsiteY0" fmla="*/ 0 h 3984847"/>
              <a:gd name="connsiteX1" fmla="*/ 254000 w 9359900"/>
              <a:gd name="connsiteY1" fmla="*/ 177800 h 3984847"/>
              <a:gd name="connsiteX2" fmla="*/ 482600 w 9359900"/>
              <a:gd name="connsiteY2" fmla="*/ 165100 h 3984847"/>
              <a:gd name="connsiteX3" fmla="*/ 762000 w 9359900"/>
              <a:gd name="connsiteY3" fmla="*/ 495300 h 3984847"/>
              <a:gd name="connsiteX4" fmla="*/ 914400 w 9359900"/>
              <a:gd name="connsiteY4" fmla="*/ 469900 h 3984847"/>
              <a:gd name="connsiteX5" fmla="*/ 1625600 w 9359900"/>
              <a:gd name="connsiteY5" fmla="*/ 1016000 h 3984847"/>
              <a:gd name="connsiteX6" fmla="*/ 1765300 w 9359900"/>
              <a:gd name="connsiteY6" fmla="*/ 990600 h 3984847"/>
              <a:gd name="connsiteX7" fmla="*/ 1968500 w 9359900"/>
              <a:gd name="connsiteY7" fmla="*/ 977900 h 3984847"/>
              <a:gd name="connsiteX8" fmla="*/ 2108200 w 9359900"/>
              <a:gd name="connsiteY8" fmla="*/ 812800 h 3984847"/>
              <a:gd name="connsiteX9" fmla="*/ 2082800 w 9359900"/>
              <a:gd name="connsiteY9" fmla="*/ 660400 h 3984847"/>
              <a:gd name="connsiteX10" fmla="*/ 2120900 w 9359900"/>
              <a:gd name="connsiteY10" fmla="*/ 558800 h 3984847"/>
              <a:gd name="connsiteX11" fmla="*/ 2616200 w 9359900"/>
              <a:gd name="connsiteY11" fmla="*/ 266700 h 3984847"/>
              <a:gd name="connsiteX12" fmla="*/ 2933700 w 9359900"/>
              <a:gd name="connsiteY12" fmla="*/ 812800 h 3984847"/>
              <a:gd name="connsiteX13" fmla="*/ 3149600 w 9359900"/>
              <a:gd name="connsiteY13" fmla="*/ 1054100 h 3984847"/>
              <a:gd name="connsiteX14" fmla="*/ 3470795 w 9359900"/>
              <a:gd name="connsiteY14" fmla="*/ 1032520 h 3984847"/>
              <a:gd name="connsiteX15" fmla="*/ 3614811 w 9359900"/>
              <a:gd name="connsiteY15" fmla="*/ 888504 h 3984847"/>
              <a:gd name="connsiteX16" fmla="*/ 3974851 w 9359900"/>
              <a:gd name="connsiteY16" fmla="*/ 888504 h 3984847"/>
              <a:gd name="connsiteX17" fmla="*/ 4262883 w 9359900"/>
              <a:gd name="connsiteY17" fmla="*/ 384448 h 3984847"/>
              <a:gd name="connsiteX18" fmla="*/ 4694931 w 9359900"/>
              <a:gd name="connsiteY18" fmla="*/ 384448 h 3984847"/>
              <a:gd name="connsiteX19" fmla="*/ 5126979 w 9359900"/>
              <a:gd name="connsiteY19" fmla="*/ 312440 h 3984847"/>
              <a:gd name="connsiteX20" fmla="*/ 6135091 w 9359900"/>
              <a:gd name="connsiteY20" fmla="*/ 312440 h 3984847"/>
              <a:gd name="connsiteX21" fmla="*/ 6423123 w 9359900"/>
              <a:gd name="connsiteY21" fmla="*/ 96416 h 3984847"/>
              <a:gd name="connsiteX22" fmla="*/ 6855172 w 9359900"/>
              <a:gd name="connsiteY22" fmla="*/ 672479 h 3984847"/>
              <a:gd name="connsiteX23" fmla="*/ 7359228 w 9359900"/>
              <a:gd name="connsiteY23" fmla="*/ 1032519 h 3984847"/>
              <a:gd name="connsiteX24" fmla="*/ 8079308 w 9359900"/>
              <a:gd name="connsiteY24" fmla="*/ 1104527 h 3984847"/>
              <a:gd name="connsiteX25" fmla="*/ 8367340 w 9359900"/>
              <a:gd name="connsiteY25" fmla="*/ 1392559 h 3984847"/>
              <a:gd name="connsiteX26" fmla="*/ 9359900 w 9359900"/>
              <a:gd name="connsiteY26" fmla="*/ 1752599 h 3984847"/>
              <a:gd name="connsiteX27" fmla="*/ 9359900 w 9359900"/>
              <a:gd name="connsiteY27" fmla="*/ 2976735 h 3984847"/>
              <a:gd name="connsiteX28" fmla="*/ 9159428 w 9359900"/>
              <a:gd name="connsiteY28" fmla="*/ 2904727 h 3984847"/>
              <a:gd name="connsiteX29" fmla="*/ 8750300 w 9359900"/>
              <a:gd name="connsiteY29" fmla="*/ 2997199 h 3984847"/>
              <a:gd name="connsiteX30" fmla="*/ 4334892 w 9359900"/>
              <a:gd name="connsiteY30" fmla="*/ 3984847 h 3984847"/>
              <a:gd name="connsiteX0" fmla="*/ 0 w 9359900"/>
              <a:gd name="connsiteY0" fmla="*/ 0 h 3984847"/>
              <a:gd name="connsiteX1" fmla="*/ 254000 w 9359900"/>
              <a:gd name="connsiteY1" fmla="*/ 177800 h 3984847"/>
              <a:gd name="connsiteX2" fmla="*/ 482600 w 9359900"/>
              <a:gd name="connsiteY2" fmla="*/ 165100 h 3984847"/>
              <a:gd name="connsiteX3" fmla="*/ 762000 w 9359900"/>
              <a:gd name="connsiteY3" fmla="*/ 495300 h 3984847"/>
              <a:gd name="connsiteX4" fmla="*/ 914400 w 9359900"/>
              <a:gd name="connsiteY4" fmla="*/ 469900 h 3984847"/>
              <a:gd name="connsiteX5" fmla="*/ 1625600 w 9359900"/>
              <a:gd name="connsiteY5" fmla="*/ 1016000 h 3984847"/>
              <a:gd name="connsiteX6" fmla="*/ 1765300 w 9359900"/>
              <a:gd name="connsiteY6" fmla="*/ 990600 h 3984847"/>
              <a:gd name="connsiteX7" fmla="*/ 1968500 w 9359900"/>
              <a:gd name="connsiteY7" fmla="*/ 977900 h 3984847"/>
              <a:gd name="connsiteX8" fmla="*/ 2108200 w 9359900"/>
              <a:gd name="connsiteY8" fmla="*/ 812800 h 3984847"/>
              <a:gd name="connsiteX9" fmla="*/ 2082800 w 9359900"/>
              <a:gd name="connsiteY9" fmla="*/ 660400 h 3984847"/>
              <a:gd name="connsiteX10" fmla="*/ 2120900 w 9359900"/>
              <a:gd name="connsiteY10" fmla="*/ 558800 h 3984847"/>
              <a:gd name="connsiteX11" fmla="*/ 2616200 w 9359900"/>
              <a:gd name="connsiteY11" fmla="*/ 266700 h 3984847"/>
              <a:gd name="connsiteX12" fmla="*/ 2933700 w 9359900"/>
              <a:gd name="connsiteY12" fmla="*/ 812800 h 3984847"/>
              <a:gd name="connsiteX13" fmla="*/ 3149600 w 9359900"/>
              <a:gd name="connsiteY13" fmla="*/ 1054100 h 3984847"/>
              <a:gd name="connsiteX14" fmla="*/ 3470795 w 9359900"/>
              <a:gd name="connsiteY14" fmla="*/ 1032520 h 3984847"/>
              <a:gd name="connsiteX15" fmla="*/ 3614811 w 9359900"/>
              <a:gd name="connsiteY15" fmla="*/ 888504 h 3984847"/>
              <a:gd name="connsiteX16" fmla="*/ 3974851 w 9359900"/>
              <a:gd name="connsiteY16" fmla="*/ 888504 h 3984847"/>
              <a:gd name="connsiteX17" fmla="*/ 4262883 w 9359900"/>
              <a:gd name="connsiteY17" fmla="*/ 384448 h 3984847"/>
              <a:gd name="connsiteX18" fmla="*/ 4694931 w 9359900"/>
              <a:gd name="connsiteY18" fmla="*/ 384448 h 3984847"/>
              <a:gd name="connsiteX19" fmla="*/ 5126979 w 9359900"/>
              <a:gd name="connsiteY19" fmla="*/ 312440 h 3984847"/>
              <a:gd name="connsiteX20" fmla="*/ 6135091 w 9359900"/>
              <a:gd name="connsiteY20" fmla="*/ 312440 h 3984847"/>
              <a:gd name="connsiteX21" fmla="*/ 6423123 w 9359900"/>
              <a:gd name="connsiteY21" fmla="*/ 96416 h 3984847"/>
              <a:gd name="connsiteX22" fmla="*/ 6855172 w 9359900"/>
              <a:gd name="connsiteY22" fmla="*/ 672479 h 3984847"/>
              <a:gd name="connsiteX23" fmla="*/ 7359228 w 9359900"/>
              <a:gd name="connsiteY23" fmla="*/ 1032519 h 3984847"/>
              <a:gd name="connsiteX24" fmla="*/ 8079308 w 9359900"/>
              <a:gd name="connsiteY24" fmla="*/ 1104527 h 3984847"/>
              <a:gd name="connsiteX25" fmla="*/ 8367340 w 9359900"/>
              <a:gd name="connsiteY25" fmla="*/ 1392559 h 3984847"/>
              <a:gd name="connsiteX26" fmla="*/ 9359900 w 9359900"/>
              <a:gd name="connsiteY26" fmla="*/ 1752599 h 3984847"/>
              <a:gd name="connsiteX27" fmla="*/ 9359900 w 9359900"/>
              <a:gd name="connsiteY27" fmla="*/ 2976735 h 3984847"/>
              <a:gd name="connsiteX28" fmla="*/ 9159428 w 9359900"/>
              <a:gd name="connsiteY28" fmla="*/ 2904727 h 3984847"/>
              <a:gd name="connsiteX29" fmla="*/ 8799388 w 9359900"/>
              <a:gd name="connsiteY29" fmla="*/ 2904727 h 3984847"/>
              <a:gd name="connsiteX30" fmla="*/ 4334892 w 9359900"/>
              <a:gd name="connsiteY30" fmla="*/ 3984847 h 3984847"/>
              <a:gd name="connsiteX0" fmla="*/ 0 w 9359900"/>
              <a:gd name="connsiteY0" fmla="*/ 0 h 3984847"/>
              <a:gd name="connsiteX1" fmla="*/ 254000 w 9359900"/>
              <a:gd name="connsiteY1" fmla="*/ 177800 h 3984847"/>
              <a:gd name="connsiteX2" fmla="*/ 482600 w 9359900"/>
              <a:gd name="connsiteY2" fmla="*/ 165100 h 3984847"/>
              <a:gd name="connsiteX3" fmla="*/ 762000 w 9359900"/>
              <a:gd name="connsiteY3" fmla="*/ 495300 h 3984847"/>
              <a:gd name="connsiteX4" fmla="*/ 914400 w 9359900"/>
              <a:gd name="connsiteY4" fmla="*/ 469900 h 3984847"/>
              <a:gd name="connsiteX5" fmla="*/ 1625600 w 9359900"/>
              <a:gd name="connsiteY5" fmla="*/ 1016000 h 3984847"/>
              <a:gd name="connsiteX6" fmla="*/ 1765300 w 9359900"/>
              <a:gd name="connsiteY6" fmla="*/ 990600 h 3984847"/>
              <a:gd name="connsiteX7" fmla="*/ 1968500 w 9359900"/>
              <a:gd name="connsiteY7" fmla="*/ 977900 h 3984847"/>
              <a:gd name="connsiteX8" fmla="*/ 2108200 w 9359900"/>
              <a:gd name="connsiteY8" fmla="*/ 812800 h 3984847"/>
              <a:gd name="connsiteX9" fmla="*/ 2082800 w 9359900"/>
              <a:gd name="connsiteY9" fmla="*/ 660400 h 3984847"/>
              <a:gd name="connsiteX10" fmla="*/ 2120900 w 9359900"/>
              <a:gd name="connsiteY10" fmla="*/ 558800 h 3984847"/>
              <a:gd name="connsiteX11" fmla="*/ 2616200 w 9359900"/>
              <a:gd name="connsiteY11" fmla="*/ 266700 h 3984847"/>
              <a:gd name="connsiteX12" fmla="*/ 2933700 w 9359900"/>
              <a:gd name="connsiteY12" fmla="*/ 812800 h 3984847"/>
              <a:gd name="connsiteX13" fmla="*/ 3149600 w 9359900"/>
              <a:gd name="connsiteY13" fmla="*/ 1054100 h 3984847"/>
              <a:gd name="connsiteX14" fmla="*/ 3470795 w 9359900"/>
              <a:gd name="connsiteY14" fmla="*/ 1032520 h 3984847"/>
              <a:gd name="connsiteX15" fmla="*/ 3614811 w 9359900"/>
              <a:gd name="connsiteY15" fmla="*/ 888504 h 3984847"/>
              <a:gd name="connsiteX16" fmla="*/ 3974851 w 9359900"/>
              <a:gd name="connsiteY16" fmla="*/ 888504 h 3984847"/>
              <a:gd name="connsiteX17" fmla="*/ 4262883 w 9359900"/>
              <a:gd name="connsiteY17" fmla="*/ 384448 h 3984847"/>
              <a:gd name="connsiteX18" fmla="*/ 4694931 w 9359900"/>
              <a:gd name="connsiteY18" fmla="*/ 384448 h 3984847"/>
              <a:gd name="connsiteX19" fmla="*/ 5126979 w 9359900"/>
              <a:gd name="connsiteY19" fmla="*/ 312440 h 3984847"/>
              <a:gd name="connsiteX20" fmla="*/ 6135091 w 9359900"/>
              <a:gd name="connsiteY20" fmla="*/ 312440 h 3984847"/>
              <a:gd name="connsiteX21" fmla="*/ 6423123 w 9359900"/>
              <a:gd name="connsiteY21" fmla="*/ 96416 h 3984847"/>
              <a:gd name="connsiteX22" fmla="*/ 6855172 w 9359900"/>
              <a:gd name="connsiteY22" fmla="*/ 672479 h 3984847"/>
              <a:gd name="connsiteX23" fmla="*/ 7359228 w 9359900"/>
              <a:gd name="connsiteY23" fmla="*/ 1032519 h 3984847"/>
              <a:gd name="connsiteX24" fmla="*/ 8079308 w 9359900"/>
              <a:gd name="connsiteY24" fmla="*/ 1104527 h 3984847"/>
              <a:gd name="connsiteX25" fmla="*/ 8367340 w 9359900"/>
              <a:gd name="connsiteY25" fmla="*/ 1392559 h 3984847"/>
              <a:gd name="connsiteX26" fmla="*/ 9359900 w 9359900"/>
              <a:gd name="connsiteY26" fmla="*/ 1752599 h 3984847"/>
              <a:gd name="connsiteX27" fmla="*/ 9359900 w 9359900"/>
              <a:gd name="connsiteY27" fmla="*/ 2976735 h 3984847"/>
              <a:gd name="connsiteX28" fmla="*/ 9087420 w 9359900"/>
              <a:gd name="connsiteY28" fmla="*/ 2904727 h 3984847"/>
              <a:gd name="connsiteX29" fmla="*/ 8799388 w 9359900"/>
              <a:gd name="connsiteY29" fmla="*/ 2904727 h 3984847"/>
              <a:gd name="connsiteX30" fmla="*/ 4334892 w 9359900"/>
              <a:gd name="connsiteY30" fmla="*/ 3984847 h 3984847"/>
              <a:gd name="connsiteX0" fmla="*/ 0 w 9359900"/>
              <a:gd name="connsiteY0" fmla="*/ 0 h 3984847"/>
              <a:gd name="connsiteX1" fmla="*/ 254000 w 9359900"/>
              <a:gd name="connsiteY1" fmla="*/ 177800 h 3984847"/>
              <a:gd name="connsiteX2" fmla="*/ 482600 w 9359900"/>
              <a:gd name="connsiteY2" fmla="*/ 165100 h 3984847"/>
              <a:gd name="connsiteX3" fmla="*/ 762000 w 9359900"/>
              <a:gd name="connsiteY3" fmla="*/ 495300 h 3984847"/>
              <a:gd name="connsiteX4" fmla="*/ 914400 w 9359900"/>
              <a:gd name="connsiteY4" fmla="*/ 469900 h 3984847"/>
              <a:gd name="connsiteX5" fmla="*/ 1625600 w 9359900"/>
              <a:gd name="connsiteY5" fmla="*/ 1016000 h 3984847"/>
              <a:gd name="connsiteX6" fmla="*/ 1765300 w 9359900"/>
              <a:gd name="connsiteY6" fmla="*/ 990600 h 3984847"/>
              <a:gd name="connsiteX7" fmla="*/ 1968500 w 9359900"/>
              <a:gd name="connsiteY7" fmla="*/ 977900 h 3984847"/>
              <a:gd name="connsiteX8" fmla="*/ 2108200 w 9359900"/>
              <a:gd name="connsiteY8" fmla="*/ 812800 h 3984847"/>
              <a:gd name="connsiteX9" fmla="*/ 2082800 w 9359900"/>
              <a:gd name="connsiteY9" fmla="*/ 660400 h 3984847"/>
              <a:gd name="connsiteX10" fmla="*/ 2120900 w 9359900"/>
              <a:gd name="connsiteY10" fmla="*/ 558800 h 3984847"/>
              <a:gd name="connsiteX11" fmla="*/ 2616200 w 9359900"/>
              <a:gd name="connsiteY11" fmla="*/ 266700 h 3984847"/>
              <a:gd name="connsiteX12" fmla="*/ 2933700 w 9359900"/>
              <a:gd name="connsiteY12" fmla="*/ 812800 h 3984847"/>
              <a:gd name="connsiteX13" fmla="*/ 3149600 w 9359900"/>
              <a:gd name="connsiteY13" fmla="*/ 1054100 h 3984847"/>
              <a:gd name="connsiteX14" fmla="*/ 3470795 w 9359900"/>
              <a:gd name="connsiteY14" fmla="*/ 1032520 h 3984847"/>
              <a:gd name="connsiteX15" fmla="*/ 3614811 w 9359900"/>
              <a:gd name="connsiteY15" fmla="*/ 888504 h 3984847"/>
              <a:gd name="connsiteX16" fmla="*/ 3974851 w 9359900"/>
              <a:gd name="connsiteY16" fmla="*/ 888504 h 3984847"/>
              <a:gd name="connsiteX17" fmla="*/ 4262883 w 9359900"/>
              <a:gd name="connsiteY17" fmla="*/ 384448 h 3984847"/>
              <a:gd name="connsiteX18" fmla="*/ 4694931 w 9359900"/>
              <a:gd name="connsiteY18" fmla="*/ 384448 h 3984847"/>
              <a:gd name="connsiteX19" fmla="*/ 5126979 w 9359900"/>
              <a:gd name="connsiteY19" fmla="*/ 312440 h 3984847"/>
              <a:gd name="connsiteX20" fmla="*/ 6135091 w 9359900"/>
              <a:gd name="connsiteY20" fmla="*/ 312440 h 3984847"/>
              <a:gd name="connsiteX21" fmla="*/ 6423123 w 9359900"/>
              <a:gd name="connsiteY21" fmla="*/ 96416 h 3984847"/>
              <a:gd name="connsiteX22" fmla="*/ 6855172 w 9359900"/>
              <a:gd name="connsiteY22" fmla="*/ 672479 h 3984847"/>
              <a:gd name="connsiteX23" fmla="*/ 7359228 w 9359900"/>
              <a:gd name="connsiteY23" fmla="*/ 1032519 h 3984847"/>
              <a:gd name="connsiteX24" fmla="*/ 8079308 w 9359900"/>
              <a:gd name="connsiteY24" fmla="*/ 1104527 h 3984847"/>
              <a:gd name="connsiteX25" fmla="*/ 8367340 w 9359900"/>
              <a:gd name="connsiteY25" fmla="*/ 1392559 h 3984847"/>
              <a:gd name="connsiteX26" fmla="*/ 9359900 w 9359900"/>
              <a:gd name="connsiteY26" fmla="*/ 1752599 h 3984847"/>
              <a:gd name="connsiteX27" fmla="*/ 9359900 w 9359900"/>
              <a:gd name="connsiteY27" fmla="*/ 2976735 h 3984847"/>
              <a:gd name="connsiteX28" fmla="*/ 9087420 w 9359900"/>
              <a:gd name="connsiteY28" fmla="*/ 2904727 h 3984847"/>
              <a:gd name="connsiteX29" fmla="*/ 8871396 w 9359900"/>
              <a:gd name="connsiteY29" fmla="*/ 2976735 h 3984847"/>
              <a:gd name="connsiteX30" fmla="*/ 4334892 w 9359900"/>
              <a:gd name="connsiteY30" fmla="*/ 3984847 h 3984847"/>
              <a:gd name="connsiteX0" fmla="*/ 0 w 9359900"/>
              <a:gd name="connsiteY0" fmla="*/ 0 h 3984847"/>
              <a:gd name="connsiteX1" fmla="*/ 254000 w 9359900"/>
              <a:gd name="connsiteY1" fmla="*/ 177800 h 3984847"/>
              <a:gd name="connsiteX2" fmla="*/ 482600 w 9359900"/>
              <a:gd name="connsiteY2" fmla="*/ 165100 h 3984847"/>
              <a:gd name="connsiteX3" fmla="*/ 762000 w 9359900"/>
              <a:gd name="connsiteY3" fmla="*/ 495300 h 3984847"/>
              <a:gd name="connsiteX4" fmla="*/ 914400 w 9359900"/>
              <a:gd name="connsiteY4" fmla="*/ 469900 h 3984847"/>
              <a:gd name="connsiteX5" fmla="*/ 1625600 w 9359900"/>
              <a:gd name="connsiteY5" fmla="*/ 1016000 h 3984847"/>
              <a:gd name="connsiteX6" fmla="*/ 1765300 w 9359900"/>
              <a:gd name="connsiteY6" fmla="*/ 990600 h 3984847"/>
              <a:gd name="connsiteX7" fmla="*/ 1968500 w 9359900"/>
              <a:gd name="connsiteY7" fmla="*/ 977900 h 3984847"/>
              <a:gd name="connsiteX8" fmla="*/ 2108200 w 9359900"/>
              <a:gd name="connsiteY8" fmla="*/ 812800 h 3984847"/>
              <a:gd name="connsiteX9" fmla="*/ 2082800 w 9359900"/>
              <a:gd name="connsiteY9" fmla="*/ 660400 h 3984847"/>
              <a:gd name="connsiteX10" fmla="*/ 2120900 w 9359900"/>
              <a:gd name="connsiteY10" fmla="*/ 558800 h 3984847"/>
              <a:gd name="connsiteX11" fmla="*/ 2616200 w 9359900"/>
              <a:gd name="connsiteY11" fmla="*/ 266700 h 3984847"/>
              <a:gd name="connsiteX12" fmla="*/ 2933700 w 9359900"/>
              <a:gd name="connsiteY12" fmla="*/ 812800 h 3984847"/>
              <a:gd name="connsiteX13" fmla="*/ 3149600 w 9359900"/>
              <a:gd name="connsiteY13" fmla="*/ 1054100 h 3984847"/>
              <a:gd name="connsiteX14" fmla="*/ 3470795 w 9359900"/>
              <a:gd name="connsiteY14" fmla="*/ 1032520 h 3984847"/>
              <a:gd name="connsiteX15" fmla="*/ 3614811 w 9359900"/>
              <a:gd name="connsiteY15" fmla="*/ 888504 h 3984847"/>
              <a:gd name="connsiteX16" fmla="*/ 3974851 w 9359900"/>
              <a:gd name="connsiteY16" fmla="*/ 888504 h 3984847"/>
              <a:gd name="connsiteX17" fmla="*/ 4262883 w 9359900"/>
              <a:gd name="connsiteY17" fmla="*/ 384448 h 3984847"/>
              <a:gd name="connsiteX18" fmla="*/ 4694931 w 9359900"/>
              <a:gd name="connsiteY18" fmla="*/ 384448 h 3984847"/>
              <a:gd name="connsiteX19" fmla="*/ 5126979 w 9359900"/>
              <a:gd name="connsiteY19" fmla="*/ 312440 h 3984847"/>
              <a:gd name="connsiteX20" fmla="*/ 6135091 w 9359900"/>
              <a:gd name="connsiteY20" fmla="*/ 312440 h 3984847"/>
              <a:gd name="connsiteX21" fmla="*/ 6423123 w 9359900"/>
              <a:gd name="connsiteY21" fmla="*/ 96416 h 3984847"/>
              <a:gd name="connsiteX22" fmla="*/ 6855172 w 9359900"/>
              <a:gd name="connsiteY22" fmla="*/ 672479 h 3984847"/>
              <a:gd name="connsiteX23" fmla="*/ 7359228 w 9359900"/>
              <a:gd name="connsiteY23" fmla="*/ 1032519 h 3984847"/>
              <a:gd name="connsiteX24" fmla="*/ 8079308 w 9359900"/>
              <a:gd name="connsiteY24" fmla="*/ 1104527 h 3984847"/>
              <a:gd name="connsiteX25" fmla="*/ 8367340 w 9359900"/>
              <a:gd name="connsiteY25" fmla="*/ 1392559 h 3984847"/>
              <a:gd name="connsiteX26" fmla="*/ 9359900 w 9359900"/>
              <a:gd name="connsiteY26" fmla="*/ 1752599 h 3984847"/>
              <a:gd name="connsiteX27" fmla="*/ 9359900 w 9359900"/>
              <a:gd name="connsiteY27" fmla="*/ 2976735 h 3984847"/>
              <a:gd name="connsiteX28" fmla="*/ 9087420 w 9359900"/>
              <a:gd name="connsiteY28" fmla="*/ 2904727 h 3984847"/>
              <a:gd name="connsiteX29" fmla="*/ 8799388 w 9359900"/>
              <a:gd name="connsiteY29" fmla="*/ 2904727 h 3984847"/>
              <a:gd name="connsiteX30" fmla="*/ 4334892 w 9359900"/>
              <a:gd name="connsiteY30" fmla="*/ 3984847 h 3984847"/>
              <a:gd name="connsiteX0" fmla="*/ 0 w 9359900"/>
              <a:gd name="connsiteY0" fmla="*/ 0 h 3984847"/>
              <a:gd name="connsiteX1" fmla="*/ 254000 w 9359900"/>
              <a:gd name="connsiteY1" fmla="*/ 177800 h 3984847"/>
              <a:gd name="connsiteX2" fmla="*/ 482600 w 9359900"/>
              <a:gd name="connsiteY2" fmla="*/ 165100 h 3984847"/>
              <a:gd name="connsiteX3" fmla="*/ 762000 w 9359900"/>
              <a:gd name="connsiteY3" fmla="*/ 495300 h 3984847"/>
              <a:gd name="connsiteX4" fmla="*/ 914400 w 9359900"/>
              <a:gd name="connsiteY4" fmla="*/ 469900 h 3984847"/>
              <a:gd name="connsiteX5" fmla="*/ 1625600 w 9359900"/>
              <a:gd name="connsiteY5" fmla="*/ 1016000 h 3984847"/>
              <a:gd name="connsiteX6" fmla="*/ 1765300 w 9359900"/>
              <a:gd name="connsiteY6" fmla="*/ 990600 h 3984847"/>
              <a:gd name="connsiteX7" fmla="*/ 1968500 w 9359900"/>
              <a:gd name="connsiteY7" fmla="*/ 977900 h 3984847"/>
              <a:gd name="connsiteX8" fmla="*/ 2108200 w 9359900"/>
              <a:gd name="connsiteY8" fmla="*/ 812800 h 3984847"/>
              <a:gd name="connsiteX9" fmla="*/ 2082800 w 9359900"/>
              <a:gd name="connsiteY9" fmla="*/ 660400 h 3984847"/>
              <a:gd name="connsiteX10" fmla="*/ 2120900 w 9359900"/>
              <a:gd name="connsiteY10" fmla="*/ 558800 h 3984847"/>
              <a:gd name="connsiteX11" fmla="*/ 2616200 w 9359900"/>
              <a:gd name="connsiteY11" fmla="*/ 266700 h 3984847"/>
              <a:gd name="connsiteX12" fmla="*/ 2933700 w 9359900"/>
              <a:gd name="connsiteY12" fmla="*/ 812800 h 3984847"/>
              <a:gd name="connsiteX13" fmla="*/ 3149600 w 9359900"/>
              <a:gd name="connsiteY13" fmla="*/ 1054100 h 3984847"/>
              <a:gd name="connsiteX14" fmla="*/ 3470795 w 9359900"/>
              <a:gd name="connsiteY14" fmla="*/ 1032520 h 3984847"/>
              <a:gd name="connsiteX15" fmla="*/ 3614811 w 9359900"/>
              <a:gd name="connsiteY15" fmla="*/ 888504 h 3984847"/>
              <a:gd name="connsiteX16" fmla="*/ 3974851 w 9359900"/>
              <a:gd name="connsiteY16" fmla="*/ 888504 h 3984847"/>
              <a:gd name="connsiteX17" fmla="*/ 4262883 w 9359900"/>
              <a:gd name="connsiteY17" fmla="*/ 384448 h 3984847"/>
              <a:gd name="connsiteX18" fmla="*/ 4694931 w 9359900"/>
              <a:gd name="connsiteY18" fmla="*/ 384448 h 3984847"/>
              <a:gd name="connsiteX19" fmla="*/ 5126979 w 9359900"/>
              <a:gd name="connsiteY19" fmla="*/ 312440 h 3984847"/>
              <a:gd name="connsiteX20" fmla="*/ 6135091 w 9359900"/>
              <a:gd name="connsiteY20" fmla="*/ 312440 h 3984847"/>
              <a:gd name="connsiteX21" fmla="*/ 6423123 w 9359900"/>
              <a:gd name="connsiteY21" fmla="*/ 96416 h 3984847"/>
              <a:gd name="connsiteX22" fmla="*/ 6855172 w 9359900"/>
              <a:gd name="connsiteY22" fmla="*/ 672479 h 3984847"/>
              <a:gd name="connsiteX23" fmla="*/ 7359228 w 9359900"/>
              <a:gd name="connsiteY23" fmla="*/ 1032519 h 3984847"/>
              <a:gd name="connsiteX24" fmla="*/ 8079308 w 9359900"/>
              <a:gd name="connsiteY24" fmla="*/ 1104527 h 3984847"/>
              <a:gd name="connsiteX25" fmla="*/ 8367340 w 9359900"/>
              <a:gd name="connsiteY25" fmla="*/ 1392559 h 3984847"/>
              <a:gd name="connsiteX26" fmla="*/ 9359900 w 9359900"/>
              <a:gd name="connsiteY26" fmla="*/ 1752599 h 3984847"/>
              <a:gd name="connsiteX27" fmla="*/ 9359900 w 9359900"/>
              <a:gd name="connsiteY27" fmla="*/ 2976735 h 3984847"/>
              <a:gd name="connsiteX28" fmla="*/ 9087420 w 9359900"/>
              <a:gd name="connsiteY28" fmla="*/ 2976735 h 3984847"/>
              <a:gd name="connsiteX29" fmla="*/ 8799388 w 9359900"/>
              <a:gd name="connsiteY29" fmla="*/ 2904727 h 3984847"/>
              <a:gd name="connsiteX30" fmla="*/ 4334892 w 9359900"/>
              <a:gd name="connsiteY30" fmla="*/ 3984847 h 3984847"/>
              <a:gd name="connsiteX0" fmla="*/ 0 w 9359900"/>
              <a:gd name="connsiteY0" fmla="*/ 0 h 3984847"/>
              <a:gd name="connsiteX1" fmla="*/ 254000 w 9359900"/>
              <a:gd name="connsiteY1" fmla="*/ 177800 h 3984847"/>
              <a:gd name="connsiteX2" fmla="*/ 482600 w 9359900"/>
              <a:gd name="connsiteY2" fmla="*/ 165100 h 3984847"/>
              <a:gd name="connsiteX3" fmla="*/ 762000 w 9359900"/>
              <a:gd name="connsiteY3" fmla="*/ 495300 h 3984847"/>
              <a:gd name="connsiteX4" fmla="*/ 914400 w 9359900"/>
              <a:gd name="connsiteY4" fmla="*/ 469900 h 3984847"/>
              <a:gd name="connsiteX5" fmla="*/ 1625600 w 9359900"/>
              <a:gd name="connsiteY5" fmla="*/ 1016000 h 3984847"/>
              <a:gd name="connsiteX6" fmla="*/ 1765300 w 9359900"/>
              <a:gd name="connsiteY6" fmla="*/ 990600 h 3984847"/>
              <a:gd name="connsiteX7" fmla="*/ 1968500 w 9359900"/>
              <a:gd name="connsiteY7" fmla="*/ 977900 h 3984847"/>
              <a:gd name="connsiteX8" fmla="*/ 2108200 w 9359900"/>
              <a:gd name="connsiteY8" fmla="*/ 812800 h 3984847"/>
              <a:gd name="connsiteX9" fmla="*/ 2082800 w 9359900"/>
              <a:gd name="connsiteY9" fmla="*/ 660400 h 3984847"/>
              <a:gd name="connsiteX10" fmla="*/ 2120900 w 9359900"/>
              <a:gd name="connsiteY10" fmla="*/ 558800 h 3984847"/>
              <a:gd name="connsiteX11" fmla="*/ 2616200 w 9359900"/>
              <a:gd name="connsiteY11" fmla="*/ 266700 h 3984847"/>
              <a:gd name="connsiteX12" fmla="*/ 2933700 w 9359900"/>
              <a:gd name="connsiteY12" fmla="*/ 812800 h 3984847"/>
              <a:gd name="connsiteX13" fmla="*/ 3149600 w 9359900"/>
              <a:gd name="connsiteY13" fmla="*/ 1054100 h 3984847"/>
              <a:gd name="connsiteX14" fmla="*/ 3470795 w 9359900"/>
              <a:gd name="connsiteY14" fmla="*/ 1032520 h 3984847"/>
              <a:gd name="connsiteX15" fmla="*/ 3614811 w 9359900"/>
              <a:gd name="connsiteY15" fmla="*/ 888504 h 3984847"/>
              <a:gd name="connsiteX16" fmla="*/ 3974851 w 9359900"/>
              <a:gd name="connsiteY16" fmla="*/ 888504 h 3984847"/>
              <a:gd name="connsiteX17" fmla="*/ 4262883 w 9359900"/>
              <a:gd name="connsiteY17" fmla="*/ 384448 h 3984847"/>
              <a:gd name="connsiteX18" fmla="*/ 4694931 w 9359900"/>
              <a:gd name="connsiteY18" fmla="*/ 384448 h 3984847"/>
              <a:gd name="connsiteX19" fmla="*/ 5126979 w 9359900"/>
              <a:gd name="connsiteY19" fmla="*/ 312440 h 3984847"/>
              <a:gd name="connsiteX20" fmla="*/ 6135091 w 9359900"/>
              <a:gd name="connsiteY20" fmla="*/ 312440 h 3984847"/>
              <a:gd name="connsiteX21" fmla="*/ 6423123 w 9359900"/>
              <a:gd name="connsiteY21" fmla="*/ 96416 h 3984847"/>
              <a:gd name="connsiteX22" fmla="*/ 6855172 w 9359900"/>
              <a:gd name="connsiteY22" fmla="*/ 672479 h 3984847"/>
              <a:gd name="connsiteX23" fmla="*/ 7359228 w 9359900"/>
              <a:gd name="connsiteY23" fmla="*/ 1032519 h 3984847"/>
              <a:gd name="connsiteX24" fmla="*/ 8079308 w 9359900"/>
              <a:gd name="connsiteY24" fmla="*/ 1104527 h 3984847"/>
              <a:gd name="connsiteX25" fmla="*/ 8367340 w 9359900"/>
              <a:gd name="connsiteY25" fmla="*/ 1392559 h 3984847"/>
              <a:gd name="connsiteX26" fmla="*/ 9359900 w 9359900"/>
              <a:gd name="connsiteY26" fmla="*/ 1752599 h 3984847"/>
              <a:gd name="connsiteX27" fmla="*/ 9359900 w 9359900"/>
              <a:gd name="connsiteY27" fmla="*/ 2976735 h 3984847"/>
              <a:gd name="connsiteX28" fmla="*/ 9087420 w 9359900"/>
              <a:gd name="connsiteY28" fmla="*/ 2976735 h 3984847"/>
              <a:gd name="connsiteX29" fmla="*/ 8799388 w 9359900"/>
              <a:gd name="connsiteY29" fmla="*/ 2976735 h 3984847"/>
              <a:gd name="connsiteX30" fmla="*/ 4334892 w 9359900"/>
              <a:gd name="connsiteY30" fmla="*/ 3984847 h 3984847"/>
              <a:gd name="connsiteX0" fmla="*/ 0 w 9359900"/>
              <a:gd name="connsiteY0" fmla="*/ 0 h 3984847"/>
              <a:gd name="connsiteX1" fmla="*/ 254000 w 9359900"/>
              <a:gd name="connsiteY1" fmla="*/ 177800 h 3984847"/>
              <a:gd name="connsiteX2" fmla="*/ 482600 w 9359900"/>
              <a:gd name="connsiteY2" fmla="*/ 165100 h 3984847"/>
              <a:gd name="connsiteX3" fmla="*/ 762000 w 9359900"/>
              <a:gd name="connsiteY3" fmla="*/ 495300 h 3984847"/>
              <a:gd name="connsiteX4" fmla="*/ 914400 w 9359900"/>
              <a:gd name="connsiteY4" fmla="*/ 469900 h 3984847"/>
              <a:gd name="connsiteX5" fmla="*/ 1625600 w 9359900"/>
              <a:gd name="connsiteY5" fmla="*/ 1016000 h 3984847"/>
              <a:gd name="connsiteX6" fmla="*/ 1765300 w 9359900"/>
              <a:gd name="connsiteY6" fmla="*/ 990600 h 3984847"/>
              <a:gd name="connsiteX7" fmla="*/ 1968500 w 9359900"/>
              <a:gd name="connsiteY7" fmla="*/ 977900 h 3984847"/>
              <a:gd name="connsiteX8" fmla="*/ 2108200 w 9359900"/>
              <a:gd name="connsiteY8" fmla="*/ 812800 h 3984847"/>
              <a:gd name="connsiteX9" fmla="*/ 2082800 w 9359900"/>
              <a:gd name="connsiteY9" fmla="*/ 660400 h 3984847"/>
              <a:gd name="connsiteX10" fmla="*/ 2120900 w 9359900"/>
              <a:gd name="connsiteY10" fmla="*/ 558800 h 3984847"/>
              <a:gd name="connsiteX11" fmla="*/ 2616200 w 9359900"/>
              <a:gd name="connsiteY11" fmla="*/ 266700 h 3984847"/>
              <a:gd name="connsiteX12" fmla="*/ 2933700 w 9359900"/>
              <a:gd name="connsiteY12" fmla="*/ 812800 h 3984847"/>
              <a:gd name="connsiteX13" fmla="*/ 3149600 w 9359900"/>
              <a:gd name="connsiteY13" fmla="*/ 1054100 h 3984847"/>
              <a:gd name="connsiteX14" fmla="*/ 3470795 w 9359900"/>
              <a:gd name="connsiteY14" fmla="*/ 1032520 h 3984847"/>
              <a:gd name="connsiteX15" fmla="*/ 3614811 w 9359900"/>
              <a:gd name="connsiteY15" fmla="*/ 888504 h 3984847"/>
              <a:gd name="connsiteX16" fmla="*/ 3974851 w 9359900"/>
              <a:gd name="connsiteY16" fmla="*/ 888504 h 3984847"/>
              <a:gd name="connsiteX17" fmla="*/ 4262883 w 9359900"/>
              <a:gd name="connsiteY17" fmla="*/ 384448 h 3984847"/>
              <a:gd name="connsiteX18" fmla="*/ 4694931 w 9359900"/>
              <a:gd name="connsiteY18" fmla="*/ 384448 h 3984847"/>
              <a:gd name="connsiteX19" fmla="*/ 5126979 w 9359900"/>
              <a:gd name="connsiteY19" fmla="*/ 312440 h 3984847"/>
              <a:gd name="connsiteX20" fmla="*/ 6135091 w 9359900"/>
              <a:gd name="connsiteY20" fmla="*/ 312440 h 3984847"/>
              <a:gd name="connsiteX21" fmla="*/ 6423123 w 9359900"/>
              <a:gd name="connsiteY21" fmla="*/ 96416 h 3984847"/>
              <a:gd name="connsiteX22" fmla="*/ 6855172 w 9359900"/>
              <a:gd name="connsiteY22" fmla="*/ 672479 h 3984847"/>
              <a:gd name="connsiteX23" fmla="*/ 7359228 w 9359900"/>
              <a:gd name="connsiteY23" fmla="*/ 1032519 h 3984847"/>
              <a:gd name="connsiteX24" fmla="*/ 8079308 w 9359900"/>
              <a:gd name="connsiteY24" fmla="*/ 1104527 h 3984847"/>
              <a:gd name="connsiteX25" fmla="*/ 8367340 w 9359900"/>
              <a:gd name="connsiteY25" fmla="*/ 1392559 h 3984847"/>
              <a:gd name="connsiteX26" fmla="*/ 9359900 w 9359900"/>
              <a:gd name="connsiteY26" fmla="*/ 1752599 h 3984847"/>
              <a:gd name="connsiteX27" fmla="*/ 9359900 w 9359900"/>
              <a:gd name="connsiteY27" fmla="*/ 2976735 h 3984847"/>
              <a:gd name="connsiteX28" fmla="*/ 9087420 w 9359900"/>
              <a:gd name="connsiteY28" fmla="*/ 2976735 h 3984847"/>
              <a:gd name="connsiteX29" fmla="*/ 8799388 w 9359900"/>
              <a:gd name="connsiteY29" fmla="*/ 2976735 h 3984847"/>
              <a:gd name="connsiteX30" fmla="*/ 8597900 w 9359900"/>
              <a:gd name="connsiteY30" fmla="*/ 3009899 h 3984847"/>
              <a:gd name="connsiteX31" fmla="*/ 4334892 w 9359900"/>
              <a:gd name="connsiteY31" fmla="*/ 3984847 h 3984847"/>
              <a:gd name="connsiteX0" fmla="*/ 0 w 9359900"/>
              <a:gd name="connsiteY0" fmla="*/ 0 h 3984847"/>
              <a:gd name="connsiteX1" fmla="*/ 254000 w 9359900"/>
              <a:gd name="connsiteY1" fmla="*/ 177800 h 3984847"/>
              <a:gd name="connsiteX2" fmla="*/ 482600 w 9359900"/>
              <a:gd name="connsiteY2" fmla="*/ 165100 h 3984847"/>
              <a:gd name="connsiteX3" fmla="*/ 762000 w 9359900"/>
              <a:gd name="connsiteY3" fmla="*/ 495300 h 3984847"/>
              <a:gd name="connsiteX4" fmla="*/ 914400 w 9359900"/>
              <a:gd name="connsiteY4" fmla="*/ 469900 h 3984847"/>
              <a:gd name="connsiteX5" fmla="*/ 1625600 w 9359900"/>
              <a:gd name="connsiteY5" fmla="*/ 1016000 h 3984847"/>
              <a:gd name="connsiteX6" fmla="*/ 1765300 w 9359900"/>
              <a:gd name="connsiteY6" fmla="*/ 990600 h 3984847"/>
              <a:gd name="connsiteX7" fmla="*/ 1968500 w 9359900"/>
              <a:gd name="connsiteY7" fmla="*/ 977900 h 3984847"/>
              <a:gd name="connsiteX8" fmla="*/ 2108200 w 9359900"/>
              <a:gd name="connsiteY8" fmla="*/ 812800 h 3984847"/>
              <a:gd name="connsiteX9" fmla="*/ 2082800 w 9359900"/>
              <a:gd name="connsiteY9" fmla="*/ 660400 h 3984847"/>
              <a:gd name="connsiteX10" fmla="*/ 2120900 w 9359900"/>
              <a:gd name="connsiteY10" fmla="*/ 558800 h 3984847"/>
              <a:gd name="connsiteX11" fmla="*/ 2616200 w 9359900"/>
              <a:gd name="connsiteY11" fmla="*/ 266700 h 3984847"/>
              <a:gd name="connsiteX12" fmla="*/ 2933700 w 9359900"/>
              <a:gd name="connsiteY12" fmla="*/ 812800 h 3984847"/>
              <a:gd name="connsiteX13" fmla="*/ 3149600 w 9359900"/>
              <a:gd name="connsiteY13" fmla="*/ 1054100 h 3984847"/>
              <a:gd name="connsiteX14" fmla="*/ 3470795 w 9359900"/>
              <a:gd name="connsiteY14" fmla="*/ 1032520 h 3984847"/>
              <a:gd name="connsiteX15" fmla="*/ 3614811 w 9359900"/>
              <a:gd name="connsiteY15" fmla="*/ 888504 h 3984847"/>
              <a:gd name="connsiteX16" fmla="*/ 3974851 w 9359900"/>
              <a:gd name="connsiteY16" fmla="*/ 888504 h 3984847"/>
              <a:gd name="connsiteX17" fmla="*/ 4262883 w 9359900"/>
              <a:gd name="connsiteY17" fmla="*/ 384448 h 3984847"/>
              <a:gd name="connsiteX18" fmla="*/ 4694931 w 9359900"/>
              <a:gd name="connsiteY18" fmla="*/ 384448 h 3984847"/>
              <a:gd name="connsiteX19" fmla="*/ 5126979 w 9359900"/>
              <a:gd name="connsiteY19" fmla="*/ 312440 h 3984847"/>
              <a:gd name="connsiteX20" fmla="*/ 6135091 w 9359900"/>
              <a:gd name="connsiteY20" fmla="*/ 312440 h 3984847"/>
              <a:gd name="connsiteX21" fmla="*/ 6423123 w 9359900"/>
              <a:gd name="connsiteY21" fmla="*/ 96416 h 3984847"/>
              <a:gd name="connsiteX22" fmla="*/ 6855172 w 9359900"/>
              <a:gd name="connsiteY22" fmla="*/ 672479 h 3984847"/>
              <a:gd name="connsiteX23" fmla="*/ 7359228 w 9359900"/>
              <a:gd name="connsiteY23" fmla="*/ 1032519 h 3984847"/>
              <a:gd name="connsiteX24" fmla="*/ 8079308 w 9359900"/>
              <a:gd name="connsiteY24" fmla="*/ 1104527 h 3984847"/>
              <a:gd name="connsiteX25" fmla="*/ 8367340 w 9359900"/>
              <a:gd name="connsiteY25" fmla="*/ 1392559 h 3984847"/>
              <a:gd name="connsiteX26" fmla="*/ 9359900 w 9359900"/>
              <a:gd name="connsiteY26" fmla="*/ 1752599 h 3984847"/>
              <a:gd name="connsiteX27" fmla="*/ 9359900 w 9359900"/>
              <a:gd name="connsiteY27" fmla="*/ 2976735 h 3984847"/>
              <a:gd name="connsiteX28" fmla="*/ 9087420 w 9359900"/>
              <a:gd name="connsiteY28" fmla="*/ 2976735 h 3984847"/>
              <a:gd name="connsiteX29" fmla="*/ 8799388 w 9359900"/>
              <a:gd name="connsiteY29" fmla="*/ 2976735 h 3984847"/>
              <a:gd name="connsiteX30" fmla="*/ 8597900 w 9359900"/>
              <a:gd name="connsiteY30" fmla="*/ 3009899 h 3984847"/>
              <a:gd name="connsiteX31" fmla="*/ 4334892 w 9359900"/>
              <a:gd name="connsiteY31" fmla="*/ 3984847 h 3984847"/>
              <a:gd name="connsiteX0" fmla="*/ 0 w 9359900"/>
              <a:gd name="connsiteY0" fmla="*/ 0 h 3984847"/>
              <a:gd name="connsiteX1" fmla="*/ 254000 w 9359900"/>
              <a:gd name="connsiteY1" fmla="*/ 177800 h 3984847"/>
              <a:gd name="connsiteX2" fmla="*/ 482600 w 9359900"/>
              <a:gd name="connsiteY2" fmla="*/ 165100 h 3984847"/>
              <a:gd name="connsiteX3" fmla="*/ 762000 w 9359900"/>
              <a:gd name="connsiteY3" fmla="*/ 495300 h 3984847"/>
              <a:gd name="connsiteX4" fmla="*/ 914400 w 9359900"/>
              <a:gd name="connsiteY4" fmla="*/ 469900 h 3984847"/>
              <a:gd name="connsiteX5" fmla="*/ 1625600 w 9359900"/>
              <a:gd name="connsiteY5" fmla="*/ 1016000 h 3984847"/>
              <a:gd name="connsiteX6" fmla="*/ 1765300 w 9359900"/>
              <a:gd name="connsiteY6" fmla="*/ 990600 h 3984847"/>
              <a:gd name="connsiteX7" fmla="*/ 1968500 w 9359900"/>
              <a:gd name="connsiteY7" fmla="*/ 977900 h 3984847"/>
              <a:gd name="connsiteX8" fmla="*/ 2108200 w 9359900"/>
              <a:gd name="connsiteY8" fmla="*/ 812800 h 3984847"/>
              <a:gd name="connsiteX9" fmla="*/ 2082800 w 9359900"/>
              <a:gd name="connsiteY9" fmla="*/ 660400 h 3984847"/>
              <a:gd name="connsiteX10" fmla="*/ 2120900 w 9359900"/>
              <a:gd name="connsiteY10" fmla="*/ 558800 h 3984847"/>
              <a:gd name="connsiteX11" fmla="*/ 2616200 w 9359900"/>
              <a:gd name="connsiteY11" fmla="*/ 266700 h 3984847"/>
              <a:gd name="connsiteX12" fmla="*/ 2933700 w 9359900"/>
              <a:gd name="connsiteY12" fmla="*/ 812800 h 3984847"/>
              <a:gd name="connsiteX13" fmla="*/ 3149600 w 9359900"/>
              <a:gd name="connsiteY13" fmla="*/ 1054100 h 3984847"/>
              <a:gd name="connsiteX14" fmla="*/ 3470795 w 9359900"/>
              <a:gd name="connsiteY14" fmla="*/ 1032520 h 3984847"/>
              <a:gd name="connsiteX15" fmla="*/ 3614811 w 9359900"/>
              <a:gd name="connsiteY15" fmla="*/ 888504 h 3984847"/>
              <a:gd name="connsiteX16" fmla="*/ 3974851 w 9359900"/>
              <a:gd name="connsiteY16" fmla="*/ 888504 h 3984847"/>
              <a:gd name="connsiteX17" fmla="*/ 4262883 w 9359900"/>
              <a:gd name="connsiteY17" fmla="*/ 384448 h 3984847"/>
              <a:gd name="connsiteX18" fmla="*/ 4694931 w 9359900"/>
              <a:gd name="connsiteY18" fmla="*/ 384448 h 3984847"/>
              <a:gd name="connsiteX19" fmla="*/ 5126979 w 9359900"/>
              <a:gd name="connsiteY19" fmla="*/ 312440 h 3984847"/>
              <a:gd name="connsiteX20" fmla="*/ 6135091 w 9359900"/>
              <a:gd name="connsiteY20" fmla="*/ 312440 h 3984847"/>
              <a:gd name="connsiteX21" fmla="*/ 6423123 w 9359900"/>
              <a:gd name="connsiteY21" fmla="*/ 96416 h 3984847"/>
              <a:gd name="connsiteX22" fmla="*/ 6855172 w 9359900"/>
              <a:gd name="connsiteY22" fmla="*/ 672479 h 3984847"/>
              <a:gd name="connsiteX23" fmla="*/ 7359228 w 9359900"/>
              <a:gd name="connsiteY23" fmla="*/ 1032519 h 3984847"/>
              <a:gd name="connsiteX24" fmla="*/ 8079308 w 9359900"/>
              <a:gd name="connsiteY24" fmla="*/ 1104527 h 3984847"/>
              <a:gd name="connsiteX25" fmla="*/ 8367340 w 9359900"/>
              <a:gd name="connsiteY25" fmla="*/ 1392559 h 3984847"/>
              <a:gd name="connsiteX26" fmla="*/ 9359900 w 9359900"/>
              <a:gd name="connsiteY26" fmla="*/ 1752599 h 3984847"/>
              <a:gd name="connsiteX27" fmla="*/ 9359900 w 9359900"/>
              <a:gd name="connsiteY27" fmla="*/ 2976735 h 3984847"/>
              <a:gd name="connsiteX28" fmla="*/ 9087420 w 9359900"/>
              <a:gd name="connsiteY28" fmla="*/ 2976735 h 3984847"/>
              <a:gd name="connsiteX29" fmla="*/ 8799388 w 9359900"/>
              <a:gd name="connsiteY29" fmla="*/ 2976735 h 3984847"/>
              <a:gd name="connsiteX30" fmla="*/ 8597900 w 9359900"/>
              <a:gd name="connsiteY30" fmla="*/ 3009899 h 3984847"/>
              <a:gd name="connsiteX31" fmla="*/ 4334892 w 9359900"/>
              <a:gd name="connsiteY31" fmla="*/ 3984847 h 3984847"/>
              <a:gd name="connsiteX0" fmla="*/ 0 w 9359900"/>
              <a:gd name="connsiteY0" fmla="*/ 0 h 3984847"/>
              <a:gd name="connsiteX1" fmla="*/ 254000 w 9359900"/>
              <a:gd name="connsiteY1" fmla="*/ 177800 h 3984847"/>
              <a:gd name="connsiteX2" fmla="*/ 482600 w 9359900"/>
              <a:gd name="connsiteY2" fmla="*/ 165100 h 3984847"/>
              <a:gd name="connsiteX3" fmla="*/ 762000 w 9359900"/>
              <a:gd name="connsiteY3" fmla="*/ 495300 h 3984847"/>
              <a:gd name="connsiteX4" fmla="*/ 914400 w 9359900"/>
              <a:gd name="connsiteY4" fmla="*/ 469900 h 3984847"/>
              <a:gd name="connsiteX5" fmla="*/ 1625600 w 9359900"/>
              <a:gd name="connsiteY5" fmla="*/ 1016000 h 3984847"/>
              <a:gd name="connsiteX6" fmla="*/ 1765300 w 9359900"/>
              <a:gd name="connsiteY6" fmla="*/ 990600 h 3984847"/>
              <a:gd name="connsiteX7" fmla="*/ 1968500 w 9359900"/>
              <a:gd name="connsiteY7" fmla="*/ 977900 h 3984847"/>
              <a:gd name="connsiteX8" fmla="*/ 2108200 w 9359900"/>
              <a:gd name="connsiteY8" fmla="*/ 812800 h 3984847"/>
              <a:gd name="connsiteX9" fmla="*/ 2082800 w 9359900"/>
              <a:gd name="connsiteY9" fmla="*/ 660400 h 3984847"/>
              <a:gd name="connsiteX10" fmla="*/ 2120900 w 9359900"/>
              <a:gd name="connsiteY10" fmla="*/ 558800 h 3984847"/>
              <a:gd name="connsiteX11" fmla="*/ 2616200 w 9359900"/>
              <a:gd name="connsiteY11" fmla="*/ 266700 h 3984847"/>
              <a:gd name="connsiteX12" fmla="*/ 2933700 w 9359900"/>
              <a:gd name="connsiteY12" fmla="*/ 812800 h 3984847"/>
              <a:gd name="connsiteX13" fmla="*/ 3149600 w 9359900"/>
              <a:gd name="connsiteY13" fmla="*/ 1054100 h 3984847"/>
              <a:gd name="connsiteX14" fmla="*/ 3470795 w 9359900"/>
              <a:gd name="connsiteY14" fmla="*/ 1032520 h 3984847"/>
              <a:gd name="connsiteX15" fmla="*/ 3614811 w 9359900"/>
              <a:gd name="connsiteY15" fmla="*/ 888504 h 3984847"/>
              <a:gd name="connsiteX16" fmla="*/ 3974851 w 9359900"/>
              <a:gd name="connsiteY16" fmla="*/ 888504 h 3984847"/>
              <a:gd name="connsiteX17" fmla="*/ 4262883 w 9359900"/>
              <a:gd name="connsiteY17" fmla="*/ 384448 h 3984847"/>
              <a:gd name="connsiteX18" fmla="*/ 4694931 w 9359900"/>
              <a:gd name="connsiteY18" fmla="*/ 384448 h 3984847"/>
              <a:gd name="connsiteX19" fmla="*/ 5126979 w 9359900"/>
              <a:gd name="connsiteY19" fmla="*/ 312440 h 3984847"/>
              <a:gd name="connsiteX20" fmla="*/ 6135091 w 9359900"/>
              <a:gd name="connsiteY20" fmla="*/ 312440 h 3984847"/>
              <a:gd name="connsiteX21" fmla="*/ 6423123 w 9359900"/>
              <a:gd name="connsiteY21" fmla="*/ 96416 h 3984847"/>
              <a:gd name="connsiteX22" fmla="*/ 6855172 w 9359900"/>
              <a:gd name="connsiteY22" fmla="*/ 672479 h 3984847"/>
              <a:gd name="connsiteX23" fmla="*/ 7359228 w 9359900"/>
              <a:gd name="connsiteY23" fmla="*/ 1032519 h 3984847"/>
              <a:gd name="connsiteX24" fmla="*/ 8079308 w 9359900"/>
              <a:gd name="connsiteY24" fmla="*/ 1104527 h 3984847"/>
              <a:gd name="connsiteX25" fmla="*/ 8367340 w 9359900"/>
              <a:gd name="connsiteY25" fmla="*/ 1392559 h 3984847"/>
              <a:gd name="connsiteX26" fmla="*/ 9359900 w 9359900"/>
              <a:gd name="connsiteY26" fmla="*/ 1752599 h 3984847"/>
              <a:gd name="connsiteX27" fmla="*/ 9359900 w 9359900"/>
              <a:gd name="connsiteY27" fmla="*/ 2976735 h 3984847"/>
              <a:gd name="connsiteX28" fmla="*/ 9087420 w 9359900"/>
              <a:gd name="connsiteY28" fmla="*/ 2976735 h 3984847"/>
              <a:gd name="connsiteX29" fmla="*/ 8799388 w 9359900"/>
              <a:gd name="connsiteY29" fmla="*/ 2976735 h 3984847"/>
              <a:gd name="connsiteX30" fmla="*/ 8597900 w 9359900"/>
              <a:gd name="connsiteY30" fmla="*/ 3009899 h 3984847"/>
              <a:gd name="connsiteX31" fmla="*/ 4334892 w 9359900"/>
              <a:gd name="connsiteY31" fmla="*/ 3984847 h 3984847"/>
              <a:gd name="connsiteX0" fmla="*/ 0 w 9359900"/>
              <a:gd name="connsiteY0" fmla="*/ 0 h 3984847"/>
              <a:gd name="connsiteX1" fmla="*/ 254000 w 9359900"/>
              <a:gd name="connsiteY1" fmla="*/ 177800 h 3984847"/>
              <a:gd name="connsiteX2" fmla="*/ 482600 w 9359900"/>
              <a:gd name="connsiteY2" fmla="*/ 165100 h 3984847"/>
              <a:gd name="connsiteX3" fmla="*/ 762000 w 9359900"/>
              <a:gd name="connsiteY3" fmla="*/ 495300 h 3984847"/>
              <a:gd name="connsiteX4" fmla="*/ 914400 w 9359900"/>
              <a:gd name="connsiteY4" fmla="*/ 469900 h 3984847"/>
              <a:gd name="connsiteX5" fmla="*/ 1625600 w 9359900"/>
              <a:gd name="connsiteY5" fmla="*/ 1016000 h 3984847"/>
              <a:gd name="connsiteX6" fmla="*/ 1765300 w 9359900"/>
              <a:gd name="connsiteY6" fmla="*/ 990600 h 3984847"/>
              <a:gd name="connsiteX7" fmla="*/ 1968500 w 9359900"/>
              <a:gd name="connsiteY7" fmla="*/ 977900 h 3984847"/>
              <a:gd name="connsiteX8" fmla="*/ 2108200 w 9359900"/>
              <a:gd name="connsiteY8" fmla="*/ 812800 h 3984847"/>
              <a:gd name="connsiteX9" fmla="*/ 2082800 w 9359900"/>
              <a:gd name="connsiteY9" fmla="*/ 660400 h 3984847"/>
              <a:gd name="connsiteX10" fmla="*/ 2120900 w 9359900"/>
              <a:gd name="connsiteY10" fmla="*/ 558800 h 3984847"/>
              <a:gd name="connsiteX11" fmla="*/ 2616200 w 9359900"/>
              <a:gd name="connsiteY11" fmla="*/ 266700 h 3984847"/>
              <a:gd name="connsiteX12" fmla="*/ 2933700 w 9359900"/>
              <a:gd name="connsiteY12" fmla="*/ 812800 h 3984847"/>
              <a:gd name="connsiteX13" fmla="*/ 3149600 w 9359900"/>
              <a:gd name="connsiteY13" fmla="*/ 1054100 h 3984847"/>
              <a:gd name="connsiteX14" fmla="*/ 3470795 w 9359900"/>
              <a:gd name="connsiteY14" fmla="*/ 1032520 h 3984847"/>
              <a:gd name="connsiteX15" fmla="*/ 3614811 w 9359900"/>
              <a:gd name="connsiteY15" fmla="*/ 888504 h 3984847"/>
              <a:gd name="connsiteX16" fmla="*/ 3974851 w 9359900"/>
              <a:gd name="connsiteY16" fmla="*/ 888504 h 3984847"/>
              <a:gd name="connsiteX17" fmla="*/ 4262883 w 9359900"/>
              <a:gd name="connsiteY17" fmla="*/ 384448 h 3984847"/>
              <a:gd name="connsiteX18" fmla="*/ 4694931 w 9359900"/>
              <a:gd name="connsiteY18" fmla="*/ 384448 h 3984847"/>
              <a:gd name="connsiteX19" fmla="*/ 5126979 w 9359900"/>
              <a:gd name="connsiteY19" fmla="*/ 312440 h 3984847"/>
              <a:gd name="connsiteX20" fmla="*/ 6135091 w 9359900"/>
              <a:gd name="connsiteY20" fmla="*/ 312440 h 3984847"/>
              <a:gd name="connsiteX21" fmla="*/ 6423123 w 9359900"/>
              <a:gd name="connsiteY21" fmla="*/ 96416 h 3984847"/>
              <a:gd name="connsiteX22" fmla="*/ 6855172 w 9359900"/>
              <a:gd name="connsiteY22" fmla="*/ 672479 h 3984847"/>
              <a:gd name="connsiteX23" fmla="*/ 7359228 w 9359900"/>
              <a:gd name="connsiteY23" fmla="*/ 1032519 h 3984847"/>
              <a:gd name="connsiteX24" fmla="*/ 8079308 w 9359900"/>
              <a:gd name="connsiteY24" fmla="*/ 1104527 h 3984847"/>
              <a:gd name="connsiteX25" fmla="*/ 8367340 w 9359900"/>
              <a:gd name="connsiteY25" fmla="*/ 1392559 h 3984847"/>
              <a:gd name="connsiteX26" fmla="*/ 9359900 w 9359900"/>
              <a:gd name="connsiteY26" fmla="*/ 1752599 h 3984847"/>
              <a:gd name="connsiteX27" fmla="*/ 9359900 w 9359900"/>
              <a:gd name="connsiteY27" fmla="*/ 2976735 h 3984847"/>
              <a:gd name="connsiteX28" fmla="*/ 9087420 w 9359900"/>
              <a:gd name="connsiteY28" fmla="*/ 2976735 h 3984847"/>
              <a:gd name="connsiteX29" fmla="*/ 8799388 w 9359900"/>
              <a:gd name="connsiteY29" fmla="*/ 2976735 h 3984847"/>
              <a:gd name="connsiteX30" fmla="*/ 8583364 w 9359900"/>
              <a:gd name="connsiteY30" fmla="*/ 2904727 h 3984847"/>
              <a:gd name="connsiteX31" fmla="*/ 4334892 w 9359900"/>
              <a:gd name="connsiteY31" fmla="*/ 3984847 h 3984847"/>
              <a:gd name="connsiteX0" fmla="*/ 0 w 9359900"/>
              <a:gd name="connsiteY0" fmla="*/ 0 h 3186285"/>
              <a:gd name="connsiteX1" fmla="*/ 254000 w 9359900"/>
              <a:gd name="connsiteY1" fmla="*/ 177800 h 3186285"/>
              <a:gd name="connsiteX2" fmla="*/ 482600 w 9359900"/>
              <a:gd name="connsiteY2" fmla="*/ 165100 h 3186285"/>
              <a:gd name="connsiteX3" fmla="*/ 762000 w 9359900"/>
              <a:gd name="connsiteY3" fmla="*/ 495300 h 3186285"/>
              <a:gd name="connsiteX4" fmla="*/ 914400 w 9359900"/>
              <a:gd name="connsiteY4" fmla="*/ 469900 h 3186285"/>
              <a:gd name="connsiteX5" fmla="*/ 1625600 w 9359900"/>
              <a:gd name="connsiteY5" fmla="*/ 1016000 h 3186285"/>
              <a:gd name="connsiteX6" fmla="*/ 1765300 w 9359900"/>
              <a:gd name="connsiteY6" fmla="*/ 990600 h 3186285"/>
              <a:gd name="connsiteX7" fmla="*/ 1968500 w 9359900"/>
              <a:gd name="connsiteY7" fmla="*/ 977900 h 3186285"/>
              <a:gd name="connsiteX8" fmla="*/ 2108200 w 9359900"/>
              <a:gd name="connsiteY8" fmla="*/ 812800 h 3186285"/>
              <a:gd name="connsiteX9" fmla="*/ 2082800 w 9359900"/>
              <a:gd name="connsiteY9" fmla="*/ 660400 h 3186285"/>
              <a:gd name="connsiteX10" fmla="*/ 2120900 w 9359900"/>
              <a:gd name="connsiteY10" fmla="*/ 558800 h 3186285"/>
              <a:gd name="connsiteX11" fmla="*/ 2616200 w 9359900"/>
              <a:gd name="connsiteY11" fmla="*/ 266700 h 3186285"/>
              <a:gd name="connsiteX12" fmla="*/ 2933700 w 9359900"/>
              <a:gd name="connsiteY12" fmla="*/ 812800 h 3186285"/>
              <a:gd name="connsiteX13" fmla="*/ 3149600 w 9359900"/>
              <a:gd name="connsiteY13" fmla="*/ 1054100 h 3186285"/>
              <a:gd name="connsiteX14" fmla="*/ 3470795 w 9359900"/>
              <a:gd name="connsiteY14" fmla="*/ 1032520 h 3186285"/>
              <a:gd name="connsiteX15" fmla="*/ 3614811 w 9359900"/>
              <a:gd name="connsiteY15" fmla="*/ 888504 h 3186285"/>
              <a:gd name="connsiteX16" fmla="*/ 3974851 w 9359900"/>
              <a:gd name="connsiteY16" fmla="*/ 888504 h 3186285"/>
              <a:gd name="connsiteX17" fmla="*/ 4262883 w 9359900"/>
              <a:gd name="connsiteY17" fmla="*/ 384448 h 3186285"/>
              <a:gd name="connsiteX18" fmla="*/ 4694931 w 9359900"/>
              <a:gd name="connsiteY18" fmla="*/ 384448 h 3186285"/>
              <a:gd name="connsiteX19" fmla="*/ 5126979 w 9359900"/>
              <a:gd name="connsiteY19" fmla="*/ 312440 h 3186285"/>
              <a:gd name="connsiteX20" fmla="*/ 6135091 w 9359900"/>
              <a:gd name="connsiteY20" fmla="*/ 312440 h 3186285"/>
              <a:gd name="connsiteX21" fmla="*/ 6423123 w 9359900"/>
              <a:gd name="connsiteY21" fmla="*/ 96416 h 3186285"/>
              <a:gd name="connsiteX22" fmla="*/ 6855172 w 9359900"/>
              <a:gd name="connsiteY22" fmla="*/ 672479 h 3186285"/>
              <a:gd name="connsiteX23" fmla="*/ 7359228 w 9359900"/>
              <a:gd name="connsiteY23" fmla="*/ 1032519 h 3186285"/>
              <a:gd name="connsiteX24" fmla="*/ 8079308 w 9359900"/>
              <a:gd name="connsiteY24" fmla="*/ 1104527 h 3186285"/>
              <a:gd name="connsiteX25" fmla="*/ 8367340 w 9359900"/>
              <a:gd name="connsiteY25" fmla="*/ 1392559 h 3186285"/>
              <a:gd name="connsiteX26" fmla="*/ 9359900 w 9359900"/>
              <a:gd name="connsiteY26" fmla="*/ 1752599 h 3186285"/>
              <a:gd name="connsiteX27" fmla="*/ 9359900 w 9359900"/>
              <a:gd name="connsiteY27" fmla="*/ 2976735 h 3186285"/>
              <a:gd name="connsiteX28" fmla="*/ 9087420 w 9359900"/>
              <a:gd name="connsiteY28" fmla="*/ 2976735 h 3186285"/>
              <a:gd name="connsiteX29" fmla="*/ 8799388 w 9359900"/>
              <a:gd name="connsiteY29" fmla="*/ 2976735 h 3186285"/>
              <a:gd name="connsiteX30" fmla="*/ 8583364 w 9359900"/>
              <a:gd name="connsiteY30" fmla="*/ 2904727 h 3186285"/>
              <a:gd name="connsiteX31" fmla="*/ 4406900 w 9359900"/>
              <a:gd name="connsiteY31" fmla="*/ 2328663 h 3186285"/>
              <a:gd name="connsiteX0" fmla="*/ 0 w 9359900"/>
              <a:gd name="connsiteY0" fmla="*/ 0 h 3186285"/>
              <a:gd name="connsiteX1" fmla="*/ 254000 w 9359900"/>
              <a:gd name="connsiteY1" fmla="*/ 177800 h 3186285"/>
              <a:gd name="connsiteX2" fmla="*/ 482600 w 9359900"/>
              <a:gd name="connsiteY2" fmla="*/ 165100 h 3186285"/>
              <a:gd name="connsiteX3" fmla="*/ 762000 w 9359900"/>
              <a:gd name="connsiteY3" fmla="*/ 495300 h 3186285"/>
              <a:gd name="connsiteX4" fmla="*/ 914400 w 9359900"/>
              <a:gd name="connsiteY4" fmla="*/ 469900 h 3186285"/>
              <a:gd name="connsiteX5" fmla="*/ 1625600 w 9359900"/>
              <a:gd name="connsiteY5" fmla="*/ 1016000 h 3186285"/>
              <a:gd name="connsiteX6" fmla="*/ 1765300 w 9359900"/>
              <a:gd name="connsiteY6" fmla="*/ 990600 h 3186285"/>
              <a:gd name="connsiteX7" fmla="*/ 1968500 w 9359900"/>
              <a:gd name="connsiteY7" fmla="*/ 977900 h 3186285"/>
              <a:gd name="connsiteX8" fmla="*/ 2108200 w 9359900"/>
              <a:gd name="connsiteY8" fmla="*/ 812800 h 3186285"/>
              <a:gd name="connsiteX9" fmla="*/ 2082800 w 9359900"/>
              <a:gd name="connsiteY9" fmla="*/ 660400 h 3186285"/>
              <a:gd name="connsiteX10" fmla="*/ 2120900 w 9359900"/>
              <a:gd name="connsiteY10" fmla="*/ 558800 h 3186285"/>
              <a:gd name="connsiteX11" fmla="*/ 2616200 w 9359900"/>
              <a:gd name="connsiteY11" fmla="*/ 266700 h 3186285"/>
              <a:gd name="connsiteX12" fmla="*/ 2933700 w 9359900"/>
              <a:gd name="connsiteY12" fmla="*/ 812800 h 3186285"/>
              <a:gd name="connsiteX13" fmla="*/ 3149600 w 9359900"/>
              <a:gd name="connsiteY13" fmla="*/ 1054100 h 3186285"/>
              <a:gd name="connsiteX14" fmla="*/ 3470795 w 9359900"/>
              <a:gd name="connsiteY14" fmla="*/ 1032520 h 3186285"/>
              <a:gd name="connsiteX15" fmla="*/ 3614811 w 9359900"/>
              <a:gd name="connsiteY15" fmla="*/ 888504 h 3186285"/>
              <a:gd name="connsiteX16" fmla="*/ 3974851 w 9359900"/>
              <a:gd name="connsiteY16" fmla="*/ 888504 h 3186285"/>
              <a:gd name="connsiteX17" fmla="*/ 4262883 w 9359900"/>
              <a:gd name="connsiteY17" fmla="*/ 384448 h 3186285"/>
              <a:gd name="connsiteX18" fmla="*/ 4694931 w 9359900"/>
              <a:gd name="connsiteY18" fmla="*/ 384448 h 3186285"/>
              <a:gd name="connsiteX19" fmla="*/ 5126979 w 9359900"/>
              <a:gd name="connsiteY19" fmla="*/ 312440 h 3186285"/>
              <a:gd name="connsiteX20" fmla="*/ 6135091 w 9359900"/>
              <a:gd name="connsiteY20" fmla="*/ 312440 h 3186285"/>
              <a:gd name="connsiteX21" fmla="*/ 6423123 w 9359900"/>
              <a:gd name="connsiteY21" fmla="*/ 96416 h 3186285"/>
              <a:gd name="connsiteX22" fmla="*/ 6855172 w 9359900"/>
              <a:gd name="connsiteY22" fmla="*/ 672479 h 3186285"/>
              <a:gd name="connsiteX23" fmla="*/ 7359228 w 9359900"/>
              <a:gd name="connsiteY23" fmla="*/ 1032519 h 3186285"/>
              <a:gd name="connsiteX24" fmla="*/ 8079308 w 9359900"/>
              <a:gd name="connsiteY24" fmla="*/ 1104527 h 3186285"/>
              <a:gd name="connsiteX25" fmla="*/ 8367340 w 9359900"/>
              <a:gd name="connsiteY25" fmla="*/ 1392559 h 3186285"/>
              <a:gd name="connsiteX26" fmla="*/ 9359900 w 9359900"/>
              <a:gd name="connsiteY26" fmla="*/ 1752599 h 3186285"/>
              <a:gd name="connsiteX27" fmla="*/ 9359900 w 9359900"/>
              <a:gd name="connsiteY27" fmla="*/ 2976735 h 3186285"/>
              <a:gd name="connsiteX28" fmla="*/ 9087420 w 9359900"/>
              <a:gd name="connsiteY28" fmla="*/ 2976735 h 3186285"/>
              <a:gd name="connsiteX29" fmla="*/ 8799388 w 9359900"/>
              <a:gd name="connsiteY29" fmla="*/ 2976735 h 3186285"/>
              <a:gd name="connsiteX30" fmla="*/ 8583364 w 9359900"/>
              <a:gd name="connsiteY30" fmla="*/ 2904727 h 3186285"/>
              <a:gd name="connsiteX31" fmla="*/ 8216900 w 9359900"/>
              <a:gd name="connsiteY31" fmla="*/ 2806699 h 3186285"/>
              <a:gd name="connsiteX32" fmla="*/ 4406900 w 9359900"/>
              <a:gd name="connsiteY32" fmla="*/ 2328663 h 3186285"/>
              <a:gd name="connsiteX0" fmla="*/ 0 w 9359900"/>
              <a:gd name="connsiteY0" fmla="*/ 0 h 3186285"/>
              <a:gd name="connsiteX1" fmla="*/ 254000 w 9359900"/>
              <a:gd name="connsiteY1" fmla="*/ 177800 h 3186285"/>
              <a:gd name="connsiteX2" fmla="*/ 482600 w 9359900"/>
              <a:gd name="connsiteY2" fmla="*/ 165100 h 3186285"/>
              <a:gd name="connsiteX3" fmla="*/ 762000 w 9359900"/>
              <a:gd name="connsiteY3" fmla="*/ 495300 h 3186285"/>
              <a:gd name="connsiteX4" fmla="*/ 914400 w 9359900"/>
              <a:gd name="connsiteY4" fmla="*/ 469900 h 3186285"/>
              <a:gd name="connsiteX5" fmla="*/ 1625600 w 9359900"/>
              <a:gd name="connsiteY5" fmla="*/ 1016000 h 3186285"/>
              <a:gd name="connsiteX6" fmla="*/ 1765300 w 9359900"/>
              <a:gd name="connsiteY6" fmla="*/ 990600 h 3186285"/>
              <a:gd name="connsiteX7" fmla="*/ 1968500 w 9359900"/>
              <a:gd name="connsiteY7" fmla="*/ 977900 h 3186285"/>
              <a:gd name="connsiteX8" fmla="*/ 2108200 w 9359900"/>
              <a:gd name="connsiteY8" fmla="*/ 812800 h 3186285"/>
              <a:gd name="connsiteX9" fmla="*/ 2082800 w 9359900"/>
              <a:gd name="connsiteY9" fmla="*/ 660400 h 3186285"/>
              <a:gd name="connsiteX10" fmla="*/ 2120900 w 9359900"/>
              <a:gd name="connsiteY10" fmla="*/ 558800 h 3186285"/>
              <a:gd name="connsiteX11" fmla="*/ 2616200 w 9359900"/>
              <a:gd name="connsiteY11" fmla="*/ 266700 h 3186285"/>
              <a:gd name="connsiteX12" fmla="*/ 2933700 w 9359900"/>
              <a:gd name="connsiteY12" fmla="*/ 812800 h 3186285"/>
              <a:gd name="connsiteX13" fmla="*/ 3149600 w 9359900"/>
              <a:gd name="connsiteY13" fmla="*/ 1054100 h 3186285"/>
              <a:gd name="connsiteX14" fmla="*/ 3470795 w 9359900"/>
              <a:gd name="connsiteY14" fmla="*/ 1032520 h 3186285"/>
              <a:gd name="connsiteX15" fmla="*/ 3614811 w 9359900"/>
              <a:gd name="connsiteY15" fmla="*/ 888504 h 3186285"/>
              <a:gd name="connsiteX16" fmla="*/ 3974851 w 9359900"/>
              <a:gd name="connsiteY16" fmla="*/ 888504 h 3186285"/>
              <a:gd name="connsiteX17" fmla="*/ 4262883 w 9359900"/>
              <a:gd name="connsiteY17" fmla="*/ 384448 h 3186285"/>
              <a:gd name="connsiteX18" fmla="*/ 4694931 w 9359900"/>
              <a:gd name="connsiteY18" fmla="*/ 384448 h 3186285"/>
              <a:gd name="connsiteX19" fmla="*/ 5126979 w 9359900"/>
              <a:gd name="connsiteY19" fmla="*/ 312440 h 3186285"/>
              <a:gd name="connsiteX20" fmla="*/ 6135091 w 9359900"/>
              <a:gd name="connsiteY20" fmla="*/ 312440 h 3186285"/>
              <a:gd name="connsiteX21" fmla="*/ 6423123 w 9359900"/>
              <a:gd name="connsiteY21" fmla="*/ 96416 h 3186285"/>
              <a:gd name="connsiteX22" fmla="*/ 6855172 w 9359900"/>
              <a:gd name="connsiteY22" fmla="*/ 672479 h 3186285"/>
              <a:gd name="connsiteX23" fmla="*/ 7359228 w 9359900"/>
              <a:gd name="connsiteY23" fmla="*/ 1032519 h 3186285"/>
              <a:gd name="connsiteX24" fmla="*/ 8079308 w 9359900"/>
              <a:gd name="connsiteY24" fmla="*/ 1104527 h 3186285"/>
              <a:gd name="connsiteX25" fmla="*/ 8367340 w 9359900"/>
              <a:gd name="connsiteY25" fmla="*/ 1392559 h 3186285"/>
              <a:gd name="connsiteX26" fmla="*/ 9359900 w 9359900"/>
              <a:gd name="connsiteY26" fmla="*/ 1752599 h 3186285"/>
              <a:gd name="connsiteX27" fmla="*/ 9359900 w 9359900"/>
              <a:gd name="connsiteY27" fmla="*/ 2976735 h 3186285"/>
              <a:gd name="connsiteX28" fmla="*/ 9087420 w 9359900"/>
              <a:gd name="connsiteY28" fmla="*/ 2976735 h 3186285"/>
              <a:gd name="connsiteX29" fmla="*/ 8799388 w 9359900"/>
              <a:gd name="connsiteY29" fmla="*/ 2976735 h 3186285"/>
              <a:gd name="connsiteX30" fmla="*/ 8583364 w 9359900"/>
              <a:gd name="connsiteY30" fmla="*/ 2904727 h 3186285"/>
              <a:gd name="connsiteX31" fmla="*/ 8151316 w 9359900"/>
              <a:gd name="connsiteY31" fmla="*/ 2760711 h 3186285"/>
              <a:gd name="connsiteX32" fmla="*/ 4406900 w 9359900"/>
              <a:gd name="connsiteY32" fmla="*/ 2328663 h 3186285"/>
              <a:gd name="connsiteX0" fmla="*/ 0 w 9359900"/>
              <a:gd name="connsiteY0" fmla="*/ 0 h 3186285"/>
              <a:gd name="connsiteX1" fmla="*/ 254000 w 9359900"/>
              <a:gd name="connsiteY1" fmla="*/ 177800 h 3186285"/>
              <a:gd name="connsiteX2" fmla="*/ 482600 w 9359900"/>
              <a:gd name="connsiteY2" fmla="*/ 165100 h 3186285"/>
              <a:gd name="connsiteX3" fmla="*/ 762000 w 9359900"/>
              <a:gd name="connsiteY3" fmla="*/ 495300 h 3186285"/>
              <a:gd name="connsiteX4" fmla="*/ 914400 w 9359900"/>
              <a:gd name="connsiteY4" fmla="*/ 469900 h 3186285"/>
              <a:gd name="connsiteX5" fmla="*/ 1625600 w 9359900"/>
              <a:gd name="connsiteY5" fmla="*/ 1016000 h 3186285"/>
              <a:gd name="connsiteX6" fmla="*/ 1765300 w 9359900"/>
              <a:gd name="connsiteY6" fmla="*/ 990600 h 3186285"/>
              <a:gd name="connsiteX7" fmla="*/ 1968500 w 9359900"/>
              <a:gd name="connsiteY7" fmla="*/ 977900 h 3186285"/>
              <a:gd name="connsiteX8" fmla="*/ 2108200 w 9359900"/>
              <a:gd name="connsiteY8" fmla="*/ 812800 h 3186285"/>
              <a:gd name="connsiteX9" fmla="*/ 2082800 w 9359900"/>
              <a:gd name="connsiteY9" fmla="*/ 660400 h 3186285"/>
              <a:gd name="connsiteX10" fmla="*/ 2120900 w 9359900"/>
              <a:gd name="connsiteY10" fmla="*/ 558800 h 3186285"/>
              <a:gd name="connsiteX11" fmla="*/ 2616200 w 9359900"/>
              <a:gd name="connsiteY11" fmla="*/ 266700 h 3186285"/>
              <a:gd name="connsiteX12" fmla="*/ 2933700 w 9359900"/>
              <a:gd name="connsiteY12" fmla="*/ 812800 h 3186285"/>
              <a:gd name="connsiteX13" fmla="*/ 3149600 w 9359900"/>
              <a:gd name="connsiteY13" fmla="*/ 1054100 h 3186285"/>
              <a:gd name="connsiteX14" fmla="*/ 3470795 w 9359900"/>
              <a:gd name="connsiteY14" fmla="*/ 1032520 h 3186285"/>
              <a:gd name="connsiteX15" fmla="*/ 3614811 w 9359900"/>
              <a:gd name="connsiteY15" fmla="*/ 888504 h 3186285"/>
              <a:gd name="connsiteX16" fmla="*/ 3974851 w 9359900"/>
              <a:gd name="connsiteY16" fmla="*/ 888504 h 3186285"/>
              <a:gd name="connsiteX17" fmla="*/ 4262883 w 9359900"/>
              <a:gd name="connsiteY17" fmla="*/ 384448 h 3186285"/>
              <a:gd name="connsiteX18" fmla="*/ 4694931 w 9359900"/>
              <a:gd name="connsiteY18" fmla="*/ 384448 h 3186285"/>
              <a:gd name="connsiteX19" fmla="*/ 5126979 w 9359900"/>
              <a:gd name="connsiteY19" fmla="*/ 312440 h 3186285"/>
              <a:gd name="connsiteX20" fmla="*/ 6135091 w 9359900"/>
              <a:gd name="connsiteY20" fmla="*/ 312440 h 3186285"/>
              <a:gd name="connsiteX21" fmla="*/ 6423123 w 9359900"/>
              <a:gd name="connsiteY21" fmla="*/ 96416 h 3186285"/>
              <a:gd name="connsiteX22" fmla="*/ 6855172 w 9359900"/>
              <a:gd name="connsiteY22" fmla="*/ 672479 h 3186285"/>
              <a:gd name="connsiteX23" fmla="*/ 7359228 w 9359900"/>
              <a:gd name="connsiteY23" fmla="*/ 1032519 h 3186285"/>
              <a:gd name="connsiteX24" fmla="*/ 8079308 w 9359900"/>
              <a:gd name="connsiteY24" fmla="*/ 1104527 h 3186285"/>
              <a:gd name="connsiteX25" fmla="*/ 8367340 w 9359900"/>
              <a:gd name="connsiteY25" fmla="*/ 1392559 h 3186285"/>
              <a:gd name="connsiteX26" fmla="*/ 9359900 w 9359900"/>
              <a:gd name="connsiteY26" fmla="*/ 1752599 h 3186285"/>
              <a:gd name="connsiteX27" fmla="*/ 9359900 w 9359900"/>
              <a:gd name="connsiteY27" fmla="*/ 2976735 h 3186285"/>
              <a:gd name="connsiteX28" fmla="*/ 9087420 w 9359900"/>
              <a:gd name="connsiteY28" fmla="*/ 2976735 h 3186285"/>
              <a:gd name="connsiteX29" fmla="*/ 8799388 w 9359900"/>
              <a:gd name="connsiteY29" fmla="*/ 2976735 h 3186285"/>
              <a:gd name="connsiteX30" fmla="*/ 8583364 w 9359900"/>
              <a:gd name="connsiteY30" fmla="*/ 2904727 h 3186285"/>
              <a:gd name="connsiteX31" fmla="*/ 8151316 w 9359900"/>
              <a:gd name="connsiteY31" fmla="*/ 2760711 h 3186285"/>
              <a:gd name="connsiteX32" fmla="*/ 4406900 w 9359900"/>
              <a:gd name="connsiteY32" fmla="*/ 2328663 h 3186285"/>
              <a:gd name="connsiteX0" fmla="*/ 0 w 9359900"/>
              <a:gd name="connsiteY0" fmla="*/ 0 h 3186285"/>
              <a:gd name="connsiteX1" fmla="*/ 254000 w 9359900"/>
              <a:gd name="connsiteY1" fmla="*/ 177800 h 3186285"/>
              <a:gd name="connsiteX2" fmla="*/ 482600 w 9359900"/>
              <a:gd name="connsiteY2" fmla="*/ 165100 h 3186285"/>
              <a:gd name="connsiteX3" fmla="*/ 762000 w 9359900"/>
              <a:gd name="connsiteY3" fmla="*/ 495300 h 3186285"/>
              <a:gd name="connsiteX4" fmla="*/ 914400 w 9359900"/>
              <a:gd name="connsiteY4" fmla="*/ 469900 h 3186285"/>
              <a:gd name="connsiteX5" fmla="*/ 1625600 w 9359900"/>
              <a:gd name="connsiteY5" fmla="*/ 1016000 h 3186285"/>
              <a:gd name="connsiteX6" fmla="*/ 1765300 w 9359900"/>
              <a:gd name="connsiteY6" fmla="*/ 990600 h 3186285"/>
              <a:gd name="connsiteX7" fmla="*/ 1968500 w 9359900"/>
              <a:gd name="connsiteY7" fmla="*/ 977900 h 3186285"/>
              <a:gd name="connsiteX8" fmla="*/ 2108200 w 9359900"/>
              <a:gd name="connsiteY8" fmla="*/ 812800 h 3186285"/>
              <a:gd name="connsiteX9" fmla="*/ 2082800 w 9359900"/>
              <a:gd name="connsiteY9" fmla="*/ 660400 h 3186285"/>
              <a:gd name="connsiteX10" fmla="*/ 2120900 w 9359900"/>
              <a:gd name="connsiteY10" fmla="*/ 558800 h 3186285"/>
              <a:gd name="connsiteX11" fmla="*/ 2616200 w 9359900"/>
              <a:gd name="connsiteY11" fmla="*/ 266700 h 3186285"/>
              <a:gd name="connsiteX12" fmla="*/ 2933700 w 9359900"/>
              <a:gd name="connsiteY12" fmla="*/ 812800 h 3186285"/>
              <a:gd name="connsiteX13" fmla="*/ 3149600 w 9359900"/>
              <a:gd name="connsiteY13" fmla="*/ 1054100 h 3186285"/>
              <a:gd name="connsiteX14" fmla="*/ 3470795 w 9359900"/>
              <a:gd name="connsiteY14" fmla="*/ 1032520 h 3186285"/>
              <a:gd name="connsiteX15" fmla="*/ 3614811 w 9359900"/>
              <a:gd name="connsiteY15" fmla="*/ 888504 h 3186285"/>
              <a:gd name="connsiteX16" fmla="*/ 3974851 w 9359900"/>
              <a:gd name="connsiteY16" fmla="*/ 888504 h 3186285"/>
              <a:gd name="connsiteX17" fmla="*/ 4262883 w 9359900"/>
              <a:gd name="connsiteY17" fmla="*/ 384448 h 3186285"/>
              <a:gd name="connsiteX18" fmla="*/ 4694931 w 9359900"/>
              <a:gd name="connsiteY18" fmla="*/ 384448 h 3186285"/>
              <a:gd name="connsiteX19" fmla="*/ 5126979 w 9359900"/>
              <a:gd name="connsiteY19" fmla="*/ 312440 h 3186285"/>
              <a:gd name="connsiteX20" fmla="*/ 6135091 w 9359900"/>
              <a:gd name="connsiteY20" fmla="*/ 312440 h 3186285"/>
              <a:gd name="connsiteX21" fmla="*/ 6423123 w 9359900"/>
              <a:gd name="connsiteY21" fmla="*/ 96416 h 3186285"/>
              <a:gd name="connsiteX22" fmla="*/ 6855172 w 9359900"/>
              <a:gd name="connsiteY22" fmla="*/ 672479 h 3186285"/>
              <a:gd name="connsiteX23" fmla="*/ 7359228 w 9359900"/>
              <a:gd name="connsiteY23" fmla="*/ 1032519 h 3186285"/>
              <a:gd name="connsiteX24" fmla="*/ 8079308 w 9359900"/>
              <a:gd name="connsiteY24" fmla="*/ 1104527 h 3186285"/>
              <a:gd name="connsiteX25" fmla="*/ 8367340 w 9359900"/>
              <a:gd name="connsiteY25" fmla="*/ 1392559 h 3186285"/>
              <a:gd name="connsiteX26" fmla="*/ 9359900 w 9359900"/>
              <a:gd name="connsiteY26" fmla="*/ 1752599 h 3186285"/>
              <a:gd name="connsiteX27" fmla="*/ 9359900 w 9359900"/>
              <a:gd name="connsiteY27" fmla="*/ 2976735 h 3186285"/>
              <a:gd name="connsiteX28" fmla="*/ 9087420 w 9359900"/>
              <a:gd name="connsiteY28" fmla="*/ 2976735 h 3186285"/>
              <a:gd name="connsiteX29" fmla="*/ 8799388 w 9359900"/>
              <a:gd name="connsiteY29" fmla="*/ 2976735 h 3186285"/>
              <a:gd name="connsiteX30" fmla="*/ 8583364 w 9359900"/>
              <a:gd name="connsiteY30" fmla="*/ 2904727 h 3186285"/>
              <a:gd name="connsiteX31" fmla="*/ 8151316 w 9359900"/>
              <a:gd name="connsiteY31" fmla="*/ 2760711 h 3186285"/>
              <a:gd name="connsiteX32" fmla="*/ 4406900 w 9359900"/>
              <a:gd name="connsiteY32" fmla="*/ 2328663 h 3186285"/>
              <a:gd name="connsiteX0" fmla="*/ 0 w 9359900"/>
              <a:gd name="connsiteY0" fmla="*/ 0 h 3186285"/>
              <a:gd name="connsiteX1" fmla="*/ 254000 w 9359900"/>
              <a:gd name="connsiteY1" fmla="*/ 177800 h 3186285"/>
              <a:gd name="connsiteX2" fmla="*/ 482600 w 9359900"/>
              <a:gd name="connsiteY2" fmla="*/ 165100 h 3186285"/>
              <a:gd name="connsiteX3" fmla="*/ 762000 w 9359900"/>
              <a:gd name="connsiteY3" fmla="*/ 495300 h 3186285"/>
              <a:gd name="connsiteX4" fmla="*/ 914400 w 9359900"/>
              <a:gd name="connsiteY4" fmla="*/ 469900 h 3186285"/>
              <a:gd name="connsiteX5" fmla="*/ 1625600 w 9359900"/>
              <a:gd name="connsiteY5" fmla="*/ 1016000 h 3186285"/>
              <a:gd name="connsiteX6" fmla="*/ 1765300 w 9359900"/>
              <a:gd name="connsiteY6" fmla="*/ 990600 h 3186285"/>
              <a:gd name="connsiteX7" fmla="*/ 1968500 w 9359900"/>
              <a:gd name="connsiteY7" fmla="*/ 977900 h 3186285"/>
              <a:gd name="connsiteX8" fmla="*/ 2108200 w 9359900"/>
              <a:gd name="connsiteY8" fmla="*/ 812800 h 3186285"/>
              <a:gd name="connsiteX9" fmla="*/ 2082800 w 9359900"/>
              <a:gd name="connsiteY9" fmla="*/ 660400 h 3186285"/>
              <a:gd name="connsiteX10" fmla="*/ 2120900 w 9359900"/>
              <a:gd name="connsiteY10" fmla="*/ 558800 h 3186285"/>
              <a:gd name="connsiteX11" fmla="*/ 2616200 w 9359900"/>
              <a:gd name="connsiteY11" fmla="*/ 266700 h 3186285"/>
              <a:gd name="connsiteX12" fmla="*/ 2933700 w 9359900"/>
              <a:gd name="connsiteY12" fmla="*/ 812800 h 3186285"/>
              <a:gd name="connsiteX13" fmla="*/ 3149600 w 9359900"/>
              <a:gd name="connsiteY13" fmla="*/ 1054100 h 3186285"/>
              <a:gd name="connsiteX14" fmla="*/ 3470795 w 9359900"/>
              <a:gd name="connsiteY14" fmla="*/ 1032520 h 3186285"/>
              <a:gd name="connsiteX15" fmla="*/ 3614811 w 9359900"/>
              <a:gd name="connsiteY15" fmla="*/ 888504 h 3186285"/>
              <a:gd name="connsiteX16" fmla="*/ 3974851 w 9359900"/>
              <a:gd name="connsiteY16" fmla="*/ 888504 h 3186285"/>
              <a:gd name="connsiteX17" fmla="*/ 4262883 w 9359900"/>
              <a:gd name="connsiteY17" fmla="*/ 384448 h 3186285"/>
              <a:gd name="connsiteX18" fmla="*/ 4694931 w 9359900"/>
              <a:gd name="connsiteY18" fmla="*/ 384448 h 3186285"/>
              <a:gd name="connsiteX19" fmla="*/ 5126979 w 9359900"/>
              <a:gd name="connsiteY19" fmla="*/ 312440 h 3186285"/>
              <a:gd name="connsiteX20" fmla="*/ 6135091 w 9359900"/>
              <a:gd name="connsiteY20" fmla="*/ 312440 h 3186285"/>
              <a:gd name="connsiteX21" fmla="*/ 6423123 w 9359900"/>
              <a:gd name="connsiteY21" fmla="*/ 96416 h 3186285"/>
              <a:gd name="connsiteX22" fmla="*/ 6855172 w 9359900"/>
              <a:gd name="connsiteY22" fmla="*/ 672479 h 3186285"/>
              <a:gd name="connsiteX23" fmla="*/ 7359228 w 9359900"/>
              <a:gd name="connsiteY23" fmla="*/ 1032519 h 3186285"/>
              <a:gd name="connsiteX24" fmla="*/ 8079308 w 9359900"/>
              <a:gd name="connsiteY24" fmla="*/ 1104527 h 3186285"/>
              <a:gd name="connsiteX25" fmla="*/ 8367340 w 9359900"/>
              <a:gd name="connsiteY25" fmla="*/ 1392559 h 3186285"/>
              <a:gd name="connsiteX26" fmla="*/ 9359900 w 9359900"/>
              <a:gd name="connsiteY26" fmla="*/ 1752599 h 3186285"/>
              <a:gd name="connsiteX27" fmla="*/ 9359900 w 9359900"/>
              <a:gd name="connsiteY27" fmla="*/ 2976735 h 3186285"/>
              <a:gd name="connsiteX28" fmla="*/ 9087420 w 9359900"/>
              <a:gd name="connsiteY28" fmla="*/ 2976735 h 3186285"/>
              <a:gd name="connsiteX29" fmla="*/ 8799388 w 9359900"/>
              <a:gd name="connsiteY29" fmla="*/ 2976735 h 3186285"/>
              <a:gd name="connsiteX30" fmla="*/ 8583364 w 9359900"/>
              <a:gd name="connsiteY30" fmla="*/ 2904727 h 3186285"/>
              <a:gd name="connsiteX31" fmla="*/ 8151316 w 9359900"/>
              <a:gd name="connsiteY31" fmla="*/ 2760711 h 3186285"/>
              <a:gd name="connsiteX32" fmla="*/ 7747000 w 9359900"/>
              <a:gd name="connsiteY32" fmla="*/ 2717799 h 3186285"/>
              <a:gd name="connsiteX33" fmla="*/ 4406900 w 9359900"/>
              <a:gd name="connsiteY33" fmla="*/ 2328663 h 3186285"/>
              <a:gd name="connsiteX0" fmla="*/ 0 w 9359900"/>
              <a:gd name="connsiteY0" fmla="*/ 0 h 3186285"/>
              <a:gd name="connsiteX1" fmla="*/ 254000 w 9359900"/>
              <a:gd name="connsiteY1" fmla="*/ 177800 h 3186285"/>
              <a:gd name="connsiteX2" fmla="*/ 482600 w 9359900"/>
              <a:gd name="connsiteY2" fmla="*/ 165100 h 3186285"/>
              <a:gd name="connsiteX3" fmla="*/ 762000 w 9359900"/>
              <a:gd name="connsiteY3" fmla="*/ 495300 h 3186285"/>
              <a:gd name="connsiteX4" fmla="*/ 914400 w 9359900"/>
              <a:gd name="connsiteY4" fmla="*/ 469900 h 3186285"/>
              <a:gd name="connsiteX5" fmla="*/ 1625600 w 9359900"/>
              <a:gd name="connsiteY5" fmla="*/ 1016000 h 3186285"/>
              <a:gd name="connsiteX6" fmla="*/ 1765300 w 9359900"/>
              <a:gd name="connsiteY6" fmla="*/ 990600 h 3186285"/>
              <a:gd name="connsiteX7" fmla="*/ 1968500 w 9359900"/>
              <a:gd name="connsiteY7" fmla="*/ 977900 h 3186285"/>
              <a:gd name="connsiteX8" fmla="*/ 2108200 w 9359900"/>
              <a:gd name="connsiteY8" fmla="*/ 812800 h 3186285"/>
              <a:gd name="connsiteX9" fmla="*/ 2082800 w 9359900"/>
              <a:gd name="connsiteY9" fmla="*/ 660400 h 3186285"/>
              <a:gd name="connsiteX10" fmla="*/ 2120900 w 9359900"/>
              <a:gd name="connsiteY10" fmla="*/ 558800 h 3186285"/>
              <a:gd name="connsiteX11" fmla="*/ 2616200 w 9359900"/>
              <a:gd name="connsiteY11" fmla="*/ 266700 h 3186285"/>
              <a:gd name="connsiteX12" fmla="*/ 2933700 w 9359900"/>
              <a:gd name="connsiteY12" fmla="*/ 812800 h 3186285"/>
              <a:gd name="connsiteX13" fmla="*/ 3149600 w 9359900"/>
              <a:gd name="connsiteY13" fmla="*/ 1054100 h 3186285"/>
              <a:gd name="connsiteX14" fmla="*/ 3470795 w 9359900"/>
              <a:gd name="connsiteY14" fmla="*/ 1032520 h 3186285"/>
              <a:gd name="connsiteX15" fmla="*/ 3614811 w 9359900"/>
              <a:gd name="connsiteY15" fmla="*/ 888504 h 3186285"/>
              <a:gd name="connsiteX16" fmla="*/ 3974851 w 9359900"/>
              <a:gd name="connsiteY16" fmla="*/ 888504 h 3186285"/>
              <a:gd name="connsiteX17" fmla="*/ 4262883 w 9359900"/>
              <a:gd name="connsiteY17" fmla="*/ 384448 h 3186285"/>
              <a:gd name="connsiteX18" fmla="*/ 4694931 w 9359900"/>
              <a:gd name="connsiteY18" fmla="*/ 384448 h 3186285"/>
              <a:gd name="connsiteX19" fmla="*/ 5126979 w 9359900"/>
              <a:gd name="connsiteY19" fmla="*/ 312440 h 3186285"/>
              <a:gd name="connsiteX20" fmla="*/ 6135091 w 9359900"/>
              <a:gd name="connsiteY20" fmla="*/ 312440 h 3186285"/>
              <a:gd name="connsiteX21" fmla="*/ 6423123 w 9359900"/>
              <a:gd name="connsiteY21" fmla="*/ 96416 h 3186285"/>
              <a:gd name="connsiteX22" fmla="*/ 6855172 w 9359900"/>
              <a:gd name="connsiteY22" fmla="*/ 672479 h 3186285"/>
              <a:gd name="connsiteX23" fmla="*/ 7359228 w 9359900"/>
              <a:gd name="connsiteY23" fmla="*/ 1032519 h 3186285"/>
              <a:gd name="connsiteX24" fmla="*/ 8079308 w 9359900"/>
              <a:gd name="connsiteY24" fmla="*/ 1104527 h 3186285"/>
              <a:gd name="connsiteX25" fmla="*/ 8367340 w 9359900"/>
              <a:gd name="connsiteY25" fmla="*/ 1392559 h 3186285"/>
              <a:gd name="connsiteX26" fmla="*/ 9359900 w 9359900"/>
              <a:gd name="connsiteY26" fmla="*/ 1752599 h 3186285"/>
              <a:gd name="connsiteX27" fmla="*/ 9359900 w 9359900"/>
              <a:gd name="connsiteY27" fmla="*/ 2976735 h 3186285"/>
              <a:gd name="connsiteX28" fmla="*/ 9087420 w 9359900"/>
              <a:gd name="connsiteY28" fmla="*/ 2976735 h 3186285"/>
              <a:gd name="connsiteX29" fmla="*/ 8799388 w 9359900"/>
              <a:gd name="connsiteY29" fmla="*/ 2976735 h 3186285"/>
              <a:gd name="connsiteX30" fmla="*/ 8583364 w 9359900"/>
              <a:gd name="connsiteY30" fmla="*/ 2904727 h 3186285"/>
              <a:gd name="connsiteX31" fmla="*/ 8151316 w 9359900"/>
              <a:gd name="connsiteY31" fmla="*/ 2760711 h 3186285"/>
              <a:gd name="connsiteX32" fmla="*/ 7747000 w 9359900"/>
              <a:gd name="connsiteY32" fmla="*/ 2717799 h 3186285"/>
              <a:gd name="connsiteX33" fmla="*/ 4406900 w 9359900"/>
              <a:gd name="connsiteY33" fmla="*/ 2328663 h 3186285"/>
              <a:gd name="connsiteX0" fmla="*/ 0 w 9359900"/>
              <a:gd name="connsiteY0" fmla="*/ 0 h 3186285"/>
              <a:gd name="connsiteX1" fmla="*/ 254000 w 9359900"/>
              <a:gd name="connsiteY1" fmla="*/ 177800 h 3186285"/>
              <a:gd name="connsiteX2" fmla="*/ 482600 w 9359900"/>
              <a:gd name="connsiteY2" fmla="*/ 165100 h 3186285"/>
              <a:gd name="connsiteX3" fmla="*/ 762000 w 9359900"/>
              <a:gd name="connsiteY3" fmla="*/ 495300 h 3186285"/>
              <a:gd name="connsiteX4" fmla="*/ 914400 w 9359900"/>
              <a:gd name="connsiteY4" fmla="*/ 469900 h 3186285"/>
              <a:gd name="connsiteX5" fmla="*/ 1625600 w 9359900"/>
              <a:gd name="connsiteY5" fmla="*/ 1016000 h 3186285"/>
              <a:gd name="connsiteX6" fmla="*/ 1765300 w 9359900"/>
              <a:gd name="connsiteY6" fmla="*/ 990600 h 3186285"/>
              <a:gd name="connsiteX7" fmla="*/ 1968500 w 9359900"/>
              <a:gd name="connsiteY7" fmla="*/ 977900 h 3186285"/>
              <a:gd name="connsiteX8" fmla="*/ 2108200 w 9359900"/>
              <a:gd name="connsiteY8" fmla="*/ 812800 h 3186285"/>
              <a:gd name="connsiteX9" fmla="*/ 2082800 w 9359900"/>
              <a:gd name="connsiteY9" fmla="*/ 660400 h 3186285"/>
              <a:gd name="connsiteX10" fmla="*/ 2120900 w 9359900"/>
              <a:gd name="connsiteY10" fmla="*/ 558800 h 3186285"/>
              <a:gd name="connsiteX11" fmla="*/ 2616200 w 9359900"/>
              <a:gd name="connsiteY11" fmla="*/ 266700 h 3186285"/>
              <a:gd name="connsiteX12" fmla="*/ 2933700 w 9359900"/>
              <a:gd name="connsiteY12" fmla="*/ 812800 h 3186285"/>
              <a:gd name="connsiteX13" fmla="*/ 3149600 w 9359900"/>
              <a:gd name="connsiteY13" fmla="*/ 1054100 h 3186285"/>
              <a:gd name="connsiteX14" fmla="*/ 3470795 w 9359900"/>
              <a:gd name="connsiteY14" fmla="*/ 1032520 h 3186285"/>
              <a:gd name="connsiteX15" fmla="*/ 3614811 w 9359900"/>
              <a:gd name="connsiteY15" fmla="*/ 888504 h 3186285"/>
              <a:gd name="connsiteX16" fmla="*/ 3974851 w 9359900"/>
              <a:gd name="connsiteY16" fmla="*/ 888504 h 3186285"/>
              <a:gd name="connsiteX17" fmla="*/ 4262883 w 9359900"/>
              <a:gd name="connsiteY17" fmla="*/ 384448 h 3186285"/>
              <a:gd name="connsiteX18" fmla="*/ 4694931 w 9359900"/>
              <a:gd name="connsiteY18" fmla="*/ 384448 h 3186285"/>
              <a:gd name="connsiteX19" fmla="*/ 5126979 w 9359900"/>
              <a:gd name="connsiteY19" fmla="*/ 312440 h 3186285"/>
              <a:gd name="connsiteX20" fmla="*/ 6135091 w 9359900"/>
              <a:gd name="connsiteY20" fmla="*/ 312440 h 3186285"/>
              <a:gd name="connsiteX21" fmla="*/ 6423123 w 9359900"/>
              <a:gd name="connsiteY21" fmla="*/ 96416 h 3186285"/>
              <a:gd name="connsiteX22" fmla="*/ 6855172 w 9359900"/>
              <a:gd name="connsiteY22" fmla="*/ 672479 h 3186285"/>
              <a:gd name="connsiteX23" fmla="*/ 7359228 w 9359900"/>
              <a:gd name="connsiteY23" fmla="*/ 1032519 h 3186285"/>
              <a:gd name="connsiteX24" fmla="*/ 8079308 w 9359900"/>
              <a:gd name="connsiteY24" fmla="*/ 1104527 h 3186285"/>
              <a:gd name="connsiteX25" fmla="*/ 8367340 w 9359900"/>
              <a:gd name="connsiteY25" fmla="*/ 1392559 h 3186285"/>
              <a:gd name="connsiteX26" fmla="*/ 9359900 w 9359900"/>
              <a:gd name="connsiteY26" fmla="*/ 1752599 h 3186285"/>
              <a:gd name="connsiteX27" fmla="*/ 9359900 w 9359900"/>
              <a:gd name="connsiteY27" fmla="*/ 2976735 h 3186285"/>
              <a:gd name="connsiteX28" fmla="*/ 9087420 w 9359900"/>
              <a:gd name="connsiteY28" fmla="*/ 2976735 h 3186285"/>
              <a:gd name="connsiteX29" fmla="*/ 8799388 w 9359900"/>
              <a:gd name="connsiteY29" fmla="*/ 2976735 h 3186285"/>
              <a:gd name="connsiteX30" fmla="*/ 8583364 w 9359900"/>
              <a:gd name="connsiteY30" fmla="*/ 2904727 h 3186285"/>
              <a:gd name="connsiteX31" fmla="*/ 8151316 w 9359900"/>
              <a:gd name="connsiteY31" fmla="*/ 2760711 h 3186285"/>
              <a:gd name="connsiteX32" fmla="*/ 7747000 w 9359900"/>
              <a:gd name="connsiteY32" fmla="*/ 2717799 h 3186285"/>
              <a:gd name="connsiteX33" fmla="*/ 4406900 w 9359900"/>
              <a:gd name="connsiteY33" fmla="*/ 2328663 h 3186285"/>
              <a:gd name="connsiteX0" fmla="*/ 0 w 9359900"/>
              <a:gd name="connsiteY0" fmla="*/ 0 h 3186285"/>
              <a:gd name="connsiteX1" fmla="*/ 254000 w 9359900"/>
              <a:gd name="connsiteY1" fmla="*/ 177800 h 3186285"/>
              <a:gd name="connsiteX2" fmla="*/ 482600 w 9359900"/>
              <a:gd name="connsiteY2" fmla="*/ 165100 h 3186285"/>
              <a:gd name="connsiteX3" fmla="*/ 762000 w 9359900"/>
              <a:gd name="connsiteY3" fmla="*/ 495300 h 3186285"/>
              <a:gd name="connsiteX4" fmla="*/ 914400 w 9359900"/>
              <a:gd name="connsiteY4" fmla="*/ 469900 h 3186285"/>
              <a:gd name="connsiteX5" fmla="*/ 1625600 w 9359900"/>
              <a:gd name="connsiteY5" fmla="*/ 1016000 h 3186285"/>
              <a:gd name="connsiteX6" fmla="*/ 1765300 w 9359900"/>
              <a:gd name="connsiteY6" fmla="*/ 990600 h 3186285"/>
              <a:gd name="connsiteX7" fmla="*/ 1968500 w 9359900"/>
              <a:gd name="connsiteY7" fmla="*/ 977900 h 3186285"/>
              <a:gd name="connsiteX8" fmla="*/ 2108200 w 9359900"/>
              <a:gd name="connsiteY8" fmla="*/ 812800 h 3186285"/>
              <a:gd name="connsiteX9" fmla="*/ 2082800 w 9359900"/>
              <a:gd name="connsiteY9" fmla="*/ 660400 h 3186285"/>
              <a:gd name="connsiteX10" fmla="*/ 2120900 w 9359900"/>
              <a:gd name="connsiteY10" fmla="*/ 558800 h 3186285"/>
              <a:gd name="connsiteX11" fmla="*/ 2616200 w 9359900"/>
              <a:gd name="connsiteY11" fmla="*/ 266700 h 3186285"/>
              <a:gd name="connsiteX12" fmla="*/ 2933700 w 9359900"/>
              <a:gd name="connsiteY12" fmla="*/ 812800 h 3186285"/>
              <a:gd name="connsiteX13" fmla="*/ 3149600 w 9359900"/>
              <a:gd name="connsiteY13" fmla="*/ 1054100 h 3186285"/>
              <a:gd name="connsiteX14" fmla="*/ 3470795 w 9359900"/>
              <a:gd name="connsiteY14" fmla="*/ 1032520 h 3186285"/>
              <a:gd name="connsiteX15" fmla="*/ 3614811 w 9359900"/>
              <a:gd name="connsiteY15" fmla="*/ 888504 h 3186285"/>
              <a:gd name="connsiteX16" fmla="*/ 3974851 w 9359900"/>
              <a:gd name="connsiteY16" fmla="*/ 888504 h 3186285"/>
              <a:gd name="connsiteX17" fmla="*/ 4262883 w 9359900"/>
              <a:gd name="connsiteY17" fmla="*/ 384448 h 3186285"/>
              <a:gd name="connsiteX18" fmla="*/ 4694931 w 9359900"/>
              <a:gd name="connsiteY18" fmla="*/ 384448 h 3186285"/>
              <a:gd name="connsiteX19" fmla="*/ 5126979 w 9359900"/>
              <a:gd name="connsiteY19" fmla="*/ 312440 h 3186285"/>
              <a:gd name="connsiteX20" fmla="*/ 6135091 w 9359900"/>
              <a:gd name="connsiteY20" fmla="*/ 312440 h 3186285"/>
              <a:gd name="connsiteX21" fmla="*/ 6423123 w 9359900"/>
              <a:gd name="connsiteY21" fmla="*/ 96416 h 3186285"/>
              <a:gd name="connsiteX22" fmla="*/ 6855172 w 9359900"/>
              <a:gd name="connsiteY22" fmla="*/ 672479 h 3186285"/>
              <a:gd name="connsiteX23" fmla="*/ 7359228 w 9359900"/>
              <a:gd name="connsiteY23" fmla="*/ 1032519 h 3186285"/>
              <a:gd name="connsiteX24" fmla="*/ 8079308 w 9359900"/>
              <a:gd name="connsiteY24" fmla="*/ 1104527 h 3186285"/>
              <a:gd name="connsiteX25" fmla="*/ 8367340 w 9359900"/>
              <a:gd name="connsiteY25" fmla="*/ 1392559 h 3186285"/>
              <a:gd name="connsiteX26" fmla="*/ 9359900 w 9359900"/>
              <a:gd name="connsiteY26" fmla="*/ 1752599 h 3186285"/>
              <a:gd name="connsiteX27" fmla="*/ 9359900 w 9359900"/>
              <a:gd name="connsiteY27" fmla="*/ 2976735 h 3186285"/>
              <a:gd name="connsiteX28" fmla="*/ 9087420 w 9359900"/>
              <a:gd name="connsiteY28" fmla="*/ 2976735 h 3186285"/>
              <a:gd name="connsiteX29" fmla="*/ 8799388 w 9359900"/>
              <a:gd name="connsiteY29" fmla="*/ 2976735 h 3186285"/>
              <a:gd name="connsiteX30" fmla="*/ 8583364 w 9359900"/>
              <a:gd name="connsiteY30" fmla="*/ 2904727 h 3186285"/>
              <a:gd name="connsiteX31" fmla="*/ 8151316 w 9359900"/>
              <a:gd name="connsiteY31" fmla="*/ 2760711 h 3186285"/>
              <a:gd name="connsiteX32" fmla="*/ 7719268 w 9359900"/>
              <a:gd name="connsiteY32" fmla="*/ 2688703 h 3186285"/>
              <a:gd name="connsiteX33" fmla="*/ 4406900 w 9359900"/>
              <a:gd name="connsiteY33" fmla="*/ 2328663 h 3186285"/>
              <a:gd name="connsiteX0" fmla="*/ 0 w 9359900"/>
              <a:gd name="connsiteY0" fmla="*/ 0 h 3186285"/>
              <a:gd name="connsiteX1" fmla="*/ 254000 w 9359900"/>
              <a:gd name="connsiteY1" fmla="*/ 177800 h 3186285"/>
              <a:gd name="connsiteX2" fmla="*/ 482600 w 9359900"/>
              <a:gd name="connsiteY2" fmla="*/ 165100 h 3186285"/>
              <a:gd name="connsiteX3" fmla="*/ 762000 w 9359900"/>
              <a:gd name="connsiteY3" fmla="*/ 495300 h 3186285"/>
              <a:gd name="connsiteX4" fmla="*/ 914400 w 9359900"/>
              <a:gd name="connsiteY4" fmla="*/ 469900 h 3186285"/>
              <a:gd name="connsiteX5" fmla="*/ 1625600 w 9359900"/>
              <a:gd name="connsiteY5" fmla="*/ 1016000 h 3186285"/>
              <a:gd name="connsiteX6" fmla="*/ 1765300 w 9359900"/>
              <a:gd name="connsiteY6" fmla="*/ 990600 h 3186285"/>
              <a:gd name="connsiteX7" fmla="*/ 1968500 w 9359900"/>
              <a:gd name="connsiteY7" fmla="*/ 977900 h 3186285"/>
              <a:gd name="connsiteX8" fmla="*/ 2108200 w 9359900"/>
              <a:gd name="connsiteY8" fmla="*/ 812800 h 3186285"/>
              <a:gd name="connsiteX9" fmla="*/ 2082800 w 9359900"/>
              <a:gd name="connsiteY9" fmla="*/ 660400 h 3186285"/>
              <a:gd name="connsiteX10" fmla="*/ 2120900 w 9359900"/>
              <a:gd name="connsiteY10" fmla="*/ 558800 h 3186285"/>
              <a:gd name="connsiteX11" fmla="*/ 2616200 w 9359900"/>
              <a:gd name="connsiteY11" fmla="*/ 266700 h 3186285"/>
              <a:gd name="connsiteX12" fmla="*/ 2933700 w 9359900"/>
              <a:gd name="connsiteY12" fmla="*/ 812800 h 3186285"/>
              <a:gd name="connsiteX13" fmla="*/ 3149600 w 9359900"/>
              <a:gd name="connsiteY13" fmla="*/ 1054100 h 3186285"/>
              <a:gd name="connsiteX14" fmla="*/ 3470795 w 9359900"/>
              <a:gd name="connsiteY14" fmla="*/ 1032520 h 3186285"/>
              <a:gd name="connsiteX15" fmla="*/ 3614811 w 9359900"/>
              <a:gd name="connsiteY15" fmla="*/ 888504 h 3186285"/>
              <a:gd name="connsiteX16" fmla="*/ 3974851 w 9359900"/>
              <a:gd name="connsiteY16" fmla="*/ 888504 h 3186285"/>
              <a:gd name="connsiteX17" fmla="*/ 4262883 w 9359900"/>
              <a:gd name="connsiteY17" fmla="*/ 384448 h 3186285"/>
              <a:gd name="connsiteX18" fmla="*/ 4694931 w 9359900"/>
              <a:gd name="connsiteY18" fmla="*/ 384448 h 3186285"/>
              <a:gd name="connsiteX19" fmla="*/ 5126979 w 9359900"/>
              <a:gd name="connsiteY19" fmla="*/ 312440 h 3186285"/>
              <a:gd name="connsiteX20" fmla="*/ 6135091 w 9359900"/>
              <a:gd name="connsiteY20" fmla="*/ 312440 h 3186285"/>
              <a:gd name="connsiteX21" fmla="*/ 6423123 w 9359900"/>
              <a:gd name="connsiteY21" fmla="*/ 96416 h 3186285"/>
              <a:gd name="connsiteX22" fmla="*/ 6855172 w 9359900"/>
              <a:gd name="connsiteY22" fmla="*/ 672479 h 3186285"/>
              <a:gd name="connsiteX23" fmla="*/ 7359228 w 9359900"/>
              <a:gd name="connsiteY23" fmla="*/ 1032519 h 3186285"/>
              <a:gd name="connsiteX24" fmla="*/ 8079308 w 9359900"/>
              <a:gd name="connsiteY24" fmla="*/ 1104527 h 3186285"/>
              <a:gd name="connsiteX25" fmla="*/ 8367340 w 9359900"/>
              <a:gd name="connsiteY25" fmla="*/ 1392559 h 3186285"/>
              <a:gd name="connsiteX26" fmla="*/ 9359900 w 9359900"/>
              <a:gd name="connsiteY26" fmla="*/ 1752599 h 3186285"/>
              <a:gd name="connsiteX27" fmla="*/ 9359900 w 9359900"/>
              <a:gd name="connsiteY27" fmla="*/ 2976735 h 3186285"/>
              <a:gd name="connsiteX28" fmla="*/ 9087420 w 9359900"/>
              <a:gd name="connsiteY28" fmla="*/ 2976735 h 3186285"/>
              <a:gd name="connsiteX29" fmla="*/ 8799388 w 9359900"/>
              <a:gd name="connsiteY29" fmla="*/ 2976735 h 3186285"/>
              <a:gd name="connsiteX30" fmla="*/ 8583364 w 9359900"/>
              <a:gd name="connsiteY30" fmla="*/ 2904727 h 3186285"/>
              <a:gd name="connsiteX31" fmla="*/ 8151316 w 9359900"/>
              <a:gd name="connsiteY31" fmla="*/ 2760711 h 3186285"/>
              <a:gd name="connsiteX32" fmla="*/ 7719268 w 9359900"/>
              <a:gd name="connsiteY32" fmla="*/ 2688703 h 3186285"/>
              <a:gd name="connsiteX33" fmla="*/ 7302500 w 9359900"/>
              <a:gd name="connsiteY33" fmla="*/ 2628899 h 3186285"/>
              <a:gd name="connsiteX34" fmla="*/ 4406900 w 9359900"/>
              <a:gd name="connsiteY34" fmla="*/ 2328663 h 3186285"/>
              <a:gd name="connsiteX0" fmla="*/ 0 w 9359900"/>
              <a:gd name="connsiteY0" fmla="*/ 0 h 3186285"/>
              <a:gd name="connsiteX1" fmla="*/ 254000 w 9359900"/>
              <a:gd name="connsiteY1" fmla="*/ 177800 h 3186285"/>
              <a:gd name="connsiteX2" fmla="*/ 482600 w 9359900"/>
              <a:gd name="connsiteY2" fmla="*/ 165100 h 3186285"/>
              <a:gd name="connsiteX3" fmla="*/ 762000 w 9359900"/>
              <a:gd name="connsiteY3" fmla="*/ 495300 h 3186285"/>
              <a:gd name="connsiteX4" fmla="*/ 914400 w 9359900"/>
              <a:gd name="connsiteY4" fmla="*/ 469900 h 3186285"/>
              <a:gd name="connsiteX5" fmla="*/ 1625600 w 9359900"/>
              <a:gd name="connsiteY5" fmla="*/ 1016000 h 3186285"/>
              <a:gd name="connsiteX6" fmla="*/ 1765300 w 9359900"/>
              <a:gd name="connsiteY6" fmla="*/ 990600 h 3186285"/>
              <a:gd name="connsiteX7" fmla="*/ 1968500 w 9359900"/>
              <a:gd name="connsiteY7" fmla="*/ 977900 h 3186285"/>
              <a:gd name="connsiteX8" fmla="*/ 2108200 w 9359900"/>
              <a:gd name="connsiteY8" fmla="*/ 812800 h 3186285"/>
              <a:gd name="connsiteX9" fmla="*/ 2082800 w 9359900"/>
              <a:gd name="connsiteY9" fmla="*/ 660400 h 3186285"/>
              <a:gd name="connsiteX10" fmla="*/ 2120900 w 9359900"/>
              <a:gd name="connsiteY10" fmla="*/ 558800 h 3186285"/>
              <a:gd name="connsiteX11" fmla="*/ 2616200 w 9359900"/>
              <a:gd name="connsiteY11" fmla="*/ 266700 h 3186285"/>
              <a:gd name="connsiteX12" fmla="*/ 2933700 w 9359900"/>
              <a:gd name="connsiteY12" fmla="*/ 812800 h 3186285"/>
              <a:gd name="connsiteX13" fmla="*/ 3149600 w 9359900"/>
              <a:gd name="connsiteY13" fmla="*/ 1054100 h 3186285"/>
              <a:gd name="connsiteX14" fmla="*/ 3470795 w 9359900"/>
              <a:gd name="connsiteY14" fmla="*/ 1032520 h 3186285"/>
              <a:gd name="connsiteX15" fmla="*/ 3614811 w 9359900"/>
              <a:gd name="connsiteY15" fmla="*/ 888504 h 3186285"/>
              <a:gd name="connsiteX16" fmla="*/ 3974851 w 9359900"/>
              <a:gd name="connsiteY16" fmla="*/ 888504 h 3186285"/>
              <a:gd name="connsiteX17" fmla="*/ 4262883 w 9359900"/>
              <a:gd name="connsiteY17" fmla="*/ 384448 h 3186285"/>
              <a:gd name="connsiteX18" fmla="*/ 4694931 w 9359900"/>
              <a:gd name="connsiteY18" fmla="*/ 384448 h 3186285"/>
              <a:gd name="connsiteX19" fmla="*/ 5126979 w 9359900"/>
              <a:gd name="connsiteY19" fmla="*/ 312440 h 3186285"/>
              <a:gd name="connsiteX20" fmla="*/ 6135091 w 9359900"/>
              <a:gd name="connsiteY20" fmla="*/ 312440 h 3186285"/>
              <a:gd name="connsiteX21" fmla="*/ 6423123 w 9359900"/>
              <a:gd name="connsiteY21" fmla="*/ 96416 h 3186285"/>
              <a:gd name="connsiteX22" fmla="*/ 6855172 w 9359900"/>
              <a:gd name="connsiteY22" fmla="*/ 672479 h 3186285"/>
              <a:gd name="connsiteX23" fmla="*/ 7359228 w 9359900"/>
              <a:gd name="connsiteY23" fmla="*/ 1032519 h 3186285"/>
              <a:gd name="connsiteX24" fmla="*/ 8079308 w 9359900"/>
              <a:gd name="connsiteY24" fmla="*/ 1104527 h 3186285"/>
              <a:gd name="connsiteX25" fmla="*/ 8367340 w 9359900"/>
              <a:gd name="connsiteY25" fmla="*/ 1392559 h 3186285"/>
              <a:gd name="connsiteX26" fmla="*/ 9359900 w 9359900"/>
              <a:gd name="connsiteY26" fmla="*/ 1752599 h 3186285"/>
              <a:gd name="connsiteX27" fmla="*/ 9359900 w 9359900"/>
              <a:gd name="connsiteY27" fmla="*/ 2976735 h 3186285"/>
              <a:gd name="connsiteX28" fmla="*/ 9087420 w 9359900"/>
              <a:gd name="connsiteY28" fmla="*/ 2976735 h 3186285"/>
              <a:gd name="connsiteX29" fmla="*/ 8799388 w 9359900"/>
              <a:gd name="connsiteY29" fmla="*/ 2976735 h 3186285"/>
              <a:gd name="connsiteX30" fmla="*/ 8583364 w 9359900"/>
              <a:gd name="connsiteY30" fmla="*/ 2904727 h 3186285"/>
              <a:gd name="connsiteX31" fmla="*/ 8151316 w 9359900"/>
              <a:gd name="connsiteY31" fmla="*/ 2760711 h 3186285"/>
              <a:gd name="connsiteX32" fmla="*/ 7719268 w 9359900"/>
              <a:gd name="connsiteY32" fmla="*/ 2688703 h 3186285"/>
              <a:gd name="connsiteX33" fmla="*/ 7302500 w 9359900"/>
              <a:gd name="connsiteY33" fmla="*/ 2628899 h 3186285"/>
              <a:gd name="connsiteX34" fmla="*/ 4406900 w 9359900"/>
              <a:gd name="connsiteY34" fmla="*/ 2328663 h 3186285"/>
              <a:gd name="connsiteX0" fmla="*/ 0 w 9359900"/>
              <a:gd name="connsiteY0" fmla="*/ 0 h 3186285"/>
              <a:gd name="connsiteX1" fmla="*/ 254000 w 9359900"/>
              <a:gd name="connsiteY1" fmla="*/ 177800 h 3186285"/>
              <a:gd name="connsiteX2" fmla="*/ 482600 w 9359900"/>
              <a:gd name="connsiteY2" fmla="*/ 165100 h 3186285"/>
              <a:gd name="connsiteX3" fmla="*/ 762000 w 9359900"/>
              <a:gd name="connsiteY3" fmla="*/ 495300 h 3186285"/>
              <a:gd name="connsiteX4" fmla="*/ 914400 w 9359900"/>
              <a:gd name="connsiteY4" fmla="*/ 469900 h 3186285"/>
              <a:gd name="connsiteX5" fmla="*/ 1625600 w 9359900"/>
              <a:gd name="connsiteY5" fmla="*/ 1016000 h 3186285"/>
              <a:gd name="connsiteX6" fmla="*/ 1765300 w 9359900"/>
              <a:gd name="connsiteY6" fmla="*/ 990600 h 3186285"/>
              <a:gd name="connsiteX7" fmla="*/ 1968500 w 9359900"/>
              <a:gd name="connsiteY7" fmla="*/ 977900 h 3186285"/>
              <a:gd name="connsiteX8" fmla="*/ 2108200 w 9359900"/>
              <a:gd name="connsiteY8" fmla="*/ 812800 h 3186285"/>
              <a:gd name="connsiteX9" fmla="*/ 2082800 w 9359900"/>
              <a:gd name="connsiteY9" fmla="*/ 660400 h 3186285"/>
              <a:gd name="connsiteX10" fmla="*/ 2120900 w 9359900"/>
              <a:gd name="connsiteY10" fmla="*/ 558800 h 3186285"/>
              <a:gd name="connsiteX11" fmla="*/ 2616200 w 9359900"/>
              <a:gd name="connsiteY11" fmla="*/ 266700 h 3186285"/>
              <a:gd name="connsiteX12" fmla="*/ 2933700 w 9359900"/>
              <a:gd name="connsiteY12" fmla="*/ 812800 h 3186285"/>
              <a:gd name="connsiteX13" fmla="*/ 3149600 w 9359900"/>
              <a:gd name="connsiteY13" fmla="*/ 1054100 h 3186285"/>
              <a:gd name="connsiteX14" fmla="*/ 3470795 w 9359900"/>
              <a:gd name="connsiteY14" fmla="*/ 1032520 h 3186285"/>
              <a:gd name="connsiteX15" fmla="*/ 3614811 w 9359900"/>
              <a:gd name="connsiteY15" fmla="*/ 888504 h 3186285"/>
              <a:gd name="connsiteX16" fmla="*/ 3974851 w 9359900"/>
              <a:gd name="connsiteY16" fmla="*/ 888504 h 3186285"/>
              <a:gd name="connsiteX17" fmla="*/ 4262883 w 9359900"/>
              <a:gd name="connsiteY17" fmla="*/ 384448 h 3186285"/>
              <a:gd name="connsiteX18" fmla="*/ 4694931 w 9359900"/>
              <a:gd name="connsiteY18" fmla="*/ 384448 h 3186285"/>
              <a:gd name="connsiteX19" fmla="*/ 5126979 w 9359900"/>
              <a:gd name="connsiteY19" fmla="*/ 312440 h 3186285"/>
              <a:gd name="connsiteX20" fmla="*/ 6135091 w 9359900"/>
              <a:gd name="connsiteY20" fmla="*/ 312440 h 3186285"/>
              <a:gd name="connsiteX21" fmla="*/ 6423123 w 9359900"/>
              <a:gd name="connsiteY21" fmla="*/ 96416 h 3186285"/>
              <a:gd name="connsiteX22" fmla="*/ 6855172 w 9359900"/>
              <a:gd name="connsiteY22" fmla="*/ 672479 h 3186285"/>
              <a:gd name="connsiteX23" fmla="*/ 7359228 w 9359900"/>
              <a:gd name="connsiteY23" fmla="*/ 1032519 h 3186285"/>
              <a:gd name="connsiteX24" fmla="*/ 8079308 w 9359900"/>
              <a:gd name="connsiteY24" fmla="*/ 1104527 h 3186285"/>
              <a:gd name="connsiteX25" fmla="*/ 8367340 w 9359900"/>
              <a:gd name="connsiteY25" fmla="*/ 1392559 h 3186285"/>
              <a:gd name="connsiteX26" fmla="*/ 9359900 w 9359900"/>
              <a:gd name="connsiteY26" fmla="*/ 1752599 h 3186285"/>
              <a:gd name="connsiteX27" fmla="*/ 9359900 w 9359900"/>
              <a:gd name="connsiteY27" fmla="*/ 2976735 h 3186285"/>
              <a:gd name="connsiteX28" fmla="*/ 9087420 w 9359900"/>
              <a:gd name="connsiteY28" fmla="*/ 2976735 h 3186285"/>
              <a:gd name="connsiteX29" fmla="*/ 8799388 w 9359900"/>
              <a:gd name="connsiteY29" fmla="*/ 2976735 h 3186285"/>
              <a:gd name="connsiteX30" fmla="*/ 8583364 w 9359900"/>
              <a:gd name="connsiteY30" fmla="*/ 2904727 h 3186285"/>
              <a:gd name="connsiteX31" fmla="*/ 8151316 w 9359900"/>
              <a:gd name="connsiteY31" fmla="*/ 2760711 h 3186285"/>
              <a:gd name="connsiteX32" fmla="*/ 7719268 w 9359900"/>
              <a:gd name="connsiteY32" fmla="*/ 2688703 h 3186285"/>
              <a:gd name="connsiteX33" fmla="*/ 7302500 w 9359900"/>
              <a:gd name="connsiteY33" fmla="*/ 2628899 h 3186285"/>
              <a:gd name="connsiteX34" fmla="*/ 4406900 w 9359900"/>
              <a:gd name="connsiteY34" fmla="*/ 2328663 h 3186285"/>
              <a:gd name="connsiteX0" fmla="*/ 0 w 9359900"/>
              <a:gd name="connsiteY0" fmla="*/ 0 h 3186285"/>
              <a:gd name="connsiteX1" fmla="*/ 254000 w 9359900"/>
              <a:gd name="connsiteY1" fmla="*/ 177800 h 3186285"/>
              <a:gd name="connsiteX2" fmla="*/ 482600 w 9359900"/>
              <a:gd name="connsiteY2" fmla="*/ 165100 h 3186285"/>
              <a:gd name="connsiteX3" fmla="*/ 762000 w 9359900"/>
              <a:gd name="connsiteY3" fmla="*/ 495300 h 3186285"/>
              <a:gd name="connsiteX4" fmla="*/ 914400 w 9359900"/>
              <a:gd name="connsiteY4" fmla="*/ 469900 h 3186285"/>
              <a:gd name="connsiteX5" fmla="*/ 1625600 w 9359900"/>
              <a:gd name="connsiteY5" fmla="*/ 1016000 h 3186285"/>
              <a:gd name="connsiteX6" fmla="*/ 1765300 w 9359900"/>
              <a:gd name="connsiteY6" fmla="*/ 990600 h 3186285"/>
              <a:gd name="connsiteX7" fmla="*/ 1968500 w 9359900"/>
              <a:gd name="connsiteY7" fmla="*/ 977900 h 3186285"/>
              <a:gd name="connsiteX8" fmla="*/ 2108200 w 9359900"/>
              <a:gd name="connsiteY8" fmla="*/ 812800 h 3186285"/>
              <a:gd name="connsiteX9" fmla="*/ 2082800 w 9359900"/>
              <a:gd name="connsiteY9" fmla="*/ 660400 h 3186285"/>
              <a:gd name="connsiteX10" fmla="*/ 2120900 w 9359900"/>
              <a:gd name="connsiteY10" fmla="*/ 558800 h 3186285"/>
              <a:gd name="connsiteX11" fmla="*/ 2616200 w 9359900"/>
              <a:gd name="connsiteY11" fmla="*/ 266700 h 3186285"/>
              <a:gd name="connsiteX12" fmla="*/ 2933700 w 9359900"/>
              <a:gd name="connsiteY12" fmla="*/ 812800 h 3186285"/>
              <a:gd name="connsiteX13" fmla="*/ 3149600 w 9359900"/>
              <a:gd name="connsiteY13" fmla="*/ 1054100 h 3186285"/>
              <a:gd name="connsiteX14" fmla="*/ 3470795 w 9359900"/>
              <a:gd name="connsiteY14" fmla="*/ 1032520 h 3186285"/>
              <a:gd name="connsiteX15" fmla="*/ 3614811 w 9359900"/>
              <a:gd name="connsiteY15" fmla="*/ 888504 h 3186285"/>
              <a:gd name="connsiteX16" fmla="*/ 3974851 w 9359900"/>
              <a:gd name="connsiteY16" fmla="*/ 888504 h 3186285"/>
              <a:gd name="connsiteX17" fmla="*/ 4262883 w 9359900"/>
              <a:gd name="connsiteY17" fmla="*/ 384448 h 3186285"/>
              <a:gd name="connsiteX18" fmla="*/ 4694931 w 9359900"/>
              <a:gd name="connsiteY18" fmla="*/ 384448 h 3186285"/>
              <a:gd name="connsiteX19" fmla="*/ 5126979 w 9359900"/>
              <a:gd name="connsiteY19" fmla="*/ 312440 h 3186285"/>
              <a:gd name="connsiteX20" fmla="*/ 6135091 w 9359900"/>
              <a:gd name="connsiteY20" fmla="*/ 312440 h 3186285"/>
              <a:gd name="connsiteX21" fmla="*/ 6423123 w 9359900"/>
              <a:gd name="connsiteY21" fmla="*/ 96416 h 3186285"/>
              <a:gd name="connsiteX22" fmla="*/ 6855172 w 9359900"/>
              <a:gd name="connsiteY22" fmla="*/ 672479 h 3186285"/>
              <a:gd name="connsiteX23" fmla="*/ 7359228 w 9359900"/>
              <a:gd name="connsiteY23" fmla="*/ 1032519 h 3186285"/>
              <a:gd name="connsiteX24" fmla="*/ 8079308 w 9359900"/>
              <a:gd name="connsiteY24" fmla="*/ 1104527 h 3186285"/>
              <a:gd name="connsiteX25" fmla="*/ 8367340 w 9359900"/>
              <a:gd name="connsiteY25" fmla="*/ 1392559 h 3186285"/>
              <a:gd name="connsiteX26" fmla="*/ 9359900 w 9359900"/>
              <a:gd name="connsiteY26" fmla="*/ 1752599 h 3186285"/>
              <a:gd name="connsiteX27" fmla="*/ 9359900 w 9359900"/>
              <a:gd name="connsiteY27" fmla="*/ 2976735 h 3186285"/>
              <a:gd name="connsiteX28" fmla="*/ 9087420 w 9359900"/>
              <a:gd name="connsiteY28" fmla="*/ 2976735 h 3186285"/>
              <a:gd name="connsiteX29" fmla="*/ 8799388 w 9359900"/>
              <a:gd name="connsiteY29" fmla="*/ 2976735 h 3186285"/>
              <a:gd name="connsiteX30" fmla="*/ 8583364 w 9359900"/>
              <a:gd name="connsiteY30" fmla="*/ 2904727 h 3186285"/>
              <a:gd name="connsiteX31" fmla="*/ 8151316 w 9359900"/>
              <a:gd name="connsiteY31" fmla="*/ 2760711 h 3186285"/>
              <a:gd name="connsiteX32" fmla="*/ 7719268 w 9359900"/>
              <a:gd name="connsiteY32" fmla="*/ 2688703 h 3186285"/>
              <a:gd name="connsiteX33" fmla="*/ 7503244 w 9359900"/>
              <a:gd name="connsiteY33" fmla="*/ 2688703 h 3186285"/>
              <a:gd name="connsiteX34" fmla="*/ 4406900 w 9359900"/>
              <a:gd name="connsiteY34" fmla="*/ 2328663 h 3186285"/>
              <a:gd name="connsiteX0" fmla="*/ 0 w 9359900"/>
              <a:gd name="connsiteY0" fmla="*/ 0 h 3868902"/>
              <a:gd name="connsiteX1" fmla="*/ 254000 w 9359900"/>
              <a:gd name="connsiteY1" fmla="*/ 177800 h 3868902"/>
              <a:gd name="connsiteX2" fmla="*/ 482600 w 9359900"/>
              <a:gd name="connsiteY2" fmla="*/ 165100 h 3868902"/>
              <a:gd name="connsiteX3" fmla="*/ 762000 w 9359900"/>
              <a:gd name="connsiteY3" fmla="*/ 495300 h 3868902"/>
              <a:gd name="connsiteX4" fmla="*/ 914400 w 9359900"/>
              <a:gd name="connsiteY4" fmla="*/ 469900 h 3868902"/>
              <a:gd name="connsiteX5" fmla="*/ 1625600 w 9359900"/>
              <a:gd name="connsiteY5" fmla="*/ 1016000 h 3868902"/>
              <a:gd name="connsiteX6" fmla="*/ 1765300 w 9359900"/>
              <a:gd name="connsiteY6" fmla="*/ 990600 h 3868902"/>
              <a:gd name="connsiteX7" fmla="*/ 1968500 w 9359900"/>
              <a:gd name="connsiteY7" fmla="*/ 977900 h 3868902"/>
              <a:gd name="connsiteX8" fmla="*/ 2108200 w 9359900"/>
              <a:gd name="connsiteY8" fmla="*/ 812800 h 3868902"/>
              <a:gd name="connsiteX9" fmla="*/ 2082800 w 9359900"/>
              <a:gd name="connsiteY9" fmla="*/ 660400 h 3868902"/>
              <a:gd name="connsiteX10" fmla="*/ 2120900 w 9359900"/>
              <a:gd name="connsiteY10" fmla="*/ 558800 h 3868902"/>
              <a:gd name="connsiteX11" fmla="*/ 2616200 w 9359900"/>
              <a:gd name="connsiteY11" fmla="*/ 266700 h 3868902"/>
              <a:gd name="connsiteX12" fmla="*/ 2933700 w 9359900"/>
              <a:gd name="connsiteY12" fmla="*/ 812800 h 3868902"/>
              <a:gd name="connsiteX13" fmla="*/ 3149600 w 9359900"/>
              <a:gd name="connsiteY13" fmla="*/ 1054100 h 3868902"/>
              <a:gd name="connsiteX14" fmla="*/ 3470795 w 9359900"/>
              <a:gd name="connsiteY14" fmla="*/ 1032520 h 3868902"/>
              <a:gd name="connsiteX15" fmla="*/ 3614811 w 9359900"/>
              <a:gd name="connsiteY15" fmla="*/ 888504 h 3868902"/>
              <a:gd name="connsiteX16" fmla="*/ 3974851 w 9359900"/>
              <a:gd name="connsiteY16" fmla="*/ 888504 h 3868902"/>
              <a:gd name="connsiteX17" fmla="*/ 4262883 w 9359900"/>
              <a:gd name="connsiteY17" fmla="*/ 384448 h 3868902"/>
              <a:gd name="connsiteX18" fmla="*/ 4694931 w 9359900"/>
              <a:gd name="connsiteY18" fmla="*/ 384448 h 3868902"/>
              <a:gd name="connsiteX19" fmla="*/ 5126979 w 9359900"/>
              <a:gd name="connsiteY19" fmla="*/ 312440 h 3868902"/>
              <a:gd name="connsiteX20" fmla="*/ 6135091 w 9359900"/>
              <a:gd name="connsiteY20" fmla="*/ 312440 h 3868902"/>
              <a:gd name="connsiteX21" fmla="*/ 6423123 w 9359900"/>
              <a:gd name="connsiteY21" fmla="*/ 96416 h 3868902"/>
              <a:gd name="connsiteX22" fmla="*/ 6855172 w 9359900"/>
              <a:gd name="connsiteY22" fmla="*/ 672479 h 3868902"/>
              <a:gd name="connsiteX23" fmla="*/ 7359228 w 9359900"/>
              <a:gd name="connsiteY23" fmla="*/ 1032519 h 3868902"/>
              <a:gd name="connsiteX24" fmla="*/ 8079308 w 9359900"/>
              <a:gd name="connsiteY24" fmla="*/ 1104527 h 3868902"/>
              <a:gd name="connsiteX25" fmla="*/ 8367340 w 9359900"/>
              <a:gd name="connsiteY25" fmla="*/ 1392559 h 3868902"/>
              <a:gd name="connsiteX26" fmla="*/ 9359900 w 9359900"/>
              <a:gd name="connsiteY26" fmla="*/ 1752599 h 3868902"/>
              <a:gd name="connsiteX27" fmla="*/ 9359900 w 9359900"/>
              <a:gd name="connsiteY27" fmla="*/ 2976735 h 3868902"/>
              <a:gd name="connsiteX28" fmla="*/ 9087420 w 9359900"/>
              <a:gd name="connsiteY28" fmla="*/ 2976735 h 3868902"/>
              <a:gd name="connsiteX29" fmla="*/ 8799388 w 9359900"/>
              <a:gd name="connsiteY29" fmla="*/ 2976735 h 3868902"/>
              <a:gd name="connsiteX30" fmla="*/ 8583364 w 9359900"/>
              <a:gd name="connsiteY30" fmla="*/ 2904727 h 3868902"/>
              <a:gd name="connsiteX31" fmla="*/ 8151316 w 9359900"/>
              <a:gd name="connsiteY31" fmla="*/ 2760711 h 3868902"/>
              <a:gd name="connsiteX32" fmla="*/ 7719268 w 9359900"/>
              <a:gd name="connsiteY32" fmla="*/ 2688703 h 3868902"/>
              <a:gd name="connsiteX33" fmla="*/ 7503244 w 9359900"/>
              <a:gd name="connsiteY33" fmla="*/ 2688703 h 3868902"/>
              <a:gd name="connsiteX34" fmla="*/ 4622924 w 9359900"/>
              <a:gd name="connsiteY34" fmla="*/ 3768823 h 3868902"/>
              <a:gd name="connsiteX0" fmla="*/ 0 w 9359900"/>
              <a:gd name="connsiteY0" fmla="*/ 0 h 3768823"/>
              <a:gd name="connsiteX1" fmla="*/ 254000 w 9359900"/>
              <a:gd name="connsiteY1" fmla="*/ 177800 h 3768823"/>
              <a:gd name="connsiteX2" fmla="*/ 482600 w 9359900"/>
              <a:gd name="connsiteY2" fmla="*/ 165100 h 3768823"/>
              <a:gd name="connsiteX3" fmla="*/ 762000 w 9359900"/>
              <a:gd name="connsiteY3" fmla="*/ 495300 h 3768823"/>
              <a:gd name="connsiteX4" fmla="*/ 914400 w 9359900"/>
              <a:gd name="connsiteY4" fmla="*/ 469900 h 3768823"/>
              <a:gd name="connsiteX5" fmla="*/ 1625600 w 9359900"/>
              <a:gd name="connsiteY5" fmla="*/ 1016000 h 3768823"/>
              <a:gd name="connsiteX6" fmla="*/ 1765300 w 9359900"/>
              <a:gd name="connsiteY6" fmla="*/ 990600 h 3768823"/>
              <a:gd name="connsiteX7" fmla="*/ 1968500 w 9359900"/>
              <a:gd name="connsiteY7" fmla="*/ 977900 h 3768823"/>
              <a:gd name="connsiteX8" fmla="*/ 2108200 w 9359900"/>
              <a:gd name="connsiteY8" fmla="*/ 812800 h 3768823"/>
              <a:gd name="connsiteX9" fmla="*/ 2082800 w 9359900"/>
              <a:gd name="connsiteY9" fmla="*/ 660400 h 3768823"/>
              <a:gd name="connsiteX10" fmla="*/ 2120900 w 9359900"/>
              <a:gd name="connsiteY10" fmla="*/ 558800 h 3768823"/>
              <a:gd name="connsiteX11" fmla="*/ 2616200 w 9359900"/>
              <a:gd name="connsiteY11" fmla="*/ 266700 h 3768823"/>
              <a:gd name="connsiteX12" fmla="*/ 2933700 w 9359900"/>
              <a:gd name="connsiteY12" fmla="*/ 812800 h 3768823"/>
              <a:gd name="connsiteX13" fmla="*/ 3149600 w 9359900"/>
              <a:gd name="connsiteY13" fmla="*/ 1054100 h 3768823"/>
              <a:gd name="connsiteX14" fmla="*/ 3470795 w 9359900"/>
              <a:gd name="connsiteY14" fmla="*/ 1032520 h 3768823"/>
              <a:gd name="connsiteX15" fmla="*/ 3614811 w 9359900"/>
              <a:gd name="connsiteY15" fmla="*/ 888504 h 3768823"/>
              <a:gd name="connsiteX16" fmla="*/ 3974851 w 9359900"/>
              <a:gd name="connsiteY16" fmla="*/ 888504 h 3768823"/>
              <a:gd name="connsiteX17" fmla="*/ 4262883 w 9359900"/>
              <a:gd name="connsiteY17" fmla="*/ 384448 h 3768823"/>
              <a:gd name="connsiteX18" fmla="*/ 4694931 w 9359900"/>
              <a:gd name="connsiteY18" fmla="*/ 384448 h 3768823"/>
              <a:gd name="connsiteX19" fmla="*/ 5126979 w 9359900"/>
              <a:gd name="connsiteY19" fmla="*/ 312440 h 3768823"/>
              <a:gd name="connsiteX20" fmla="*/ 6135091 w 9359900"/>
              <a:gd name="connsiteY20" fmla="*/ 312440 h 3768823"/>
              <a:gd name="connsiteX21" fmla="*/ 6423123 w 9359900"/>
              <a:gd name="connsiteY21" fmla="*/ 96416 h 3768823"/>
              <a:gd name="connsiteX22" fmla="*/ 6855172 w 9359900"/>
              <a:gd name="connsiteY22" fmla="*/ 672479 h 3768823"/>
              <a:gd name="connsiteX23" fmla="*/ 7359228 w 9359900"/>
              <a:gd name="connsiteY23" fmla="*/ 1032519 h 3768823"/>
              <a:gd name="connsiteX24" fmla="*/ 8079308 w 9359900"/>
              <a:gd name="connsiteY24" fmla="*/ 1104527 h 3768823"/>
              <a:gd name="connsiteX25" fmla="*/ 8367340 w 9359900"/>
              <a:gd name="connsiteY25" fmla="*/ 1392559 h 3768823"/>
              <a:gd name="connsiteX26" fmla="*/ 9359900 w 9359900"/>
              <a:gd name="connsiteY26" fmla="*/ 1752599 h 3768823"/>
              <a:gd name="connsiteX27" fmla="*/ 9359900 w 9359900"/>
              <a:gd name="connsiteY27" fmla="*/ 2976735 h 3768823"/>
              <a:gd name="connsiteX28" fmla="*/ 9087420 w 9359900"/>
              <a:gd name="connsiteY28" fmla="*/ 2976735 h 3768823"/>
              <a:gd name="connsiteX29" fmla="*/ 8799388 w 9359900"/>
              <a:gd name="connsiteY29" fmla="*/ 2976735 h 3768823"/>
              <a:gd name="connsiteX30" fmla="*/ 8583364 w 9359900"/>
              <a:gd name="connsiteY30" fmla="*/ 2904727 h 3768823"/>
              <a:gd name="connsiteX31" fmla="*/ 8151316 w 9359900"/>
              <a:gd name="connsiteY31" fmla="*/ 2760711 h 3768823"/>
              <a:gd name="connsiteX32" fmla="*/ 7719268 w 9359900"/>
              <a:gd name="connsiteY32" fmla="*/ 2688703 h 3768823"/>
              <a:gd name="connsiteX33" fmla="*/ 7503244 w 9359900"/>
              <a:gd name="connsiteY33" fmla="*/ 2688703 h 3768823"/>
              <a:gd name="connsiteX34" fmla="*/ 7264400 w 9359900"/>
              <a:gd name="connsiteY34" fmla="*/ 2781298 h 3768823"/>
              <a:gd name="connsiteX35" fmla="*/ 4622924 w 9359900"/>
              <a:gd name="connsiteY35" fmla="*/ 3768823 h 3768823"/>
              <a:gd name="connsiteX0" fmla="*/ 0 w 9359900"/>
              <a:gd name="connsiteY0" fmla="*/ 0 h 3768823"/>
              <a:gd name="connsiteX1" fmla="*/ 254000 w 9359900"/>
              <a:gd name="connsiteY1" fmla="*/ 177800 h 3768823"/>
              <a:gd name="connsiteX2" fmla="*/ 482600 w 9359900"/>
              <a:gd name="connsiteY2" fmla="*/ 165100 h 3768823"/>
              <a:gd name="connsiteX3" fmla="*/ 762000 w 9359900"/>
              <a:gd name="connsiteY3" fmla="*/ 495300 h 3768823"/>
              <a:gd name="connsiteX4" fmla="*/ 914400 w 9359900"/>
              <a:gd name="connsiteY4" fmla="*/ 469900 h 3768823"/>
              <a:gd name="connsiteX5" fmla="*/ 1625600 w 9359900"/>
              <a:gd name="connsiteY5" fmla="*/ 1016000 h 3768823"/>
              <a:gd name="connsiteX6" fmla="*/ 1765300 w 9359900"/>
              <a:gd name="connsiteY6" fmla="*/ 990600 h 3768823"/>
              <a:gd name="connsiteX7" fmla="*/ 1968500 w 9359900"/>
              <a:gd name="connsiteY7" fmla="*/ 977900 h 3768823"/>
              <a:gd name="connsiteX8" fmla="*/ 2108200 w 9359900"/>
              <a:gd name="connsiteY8" fmla="*/ 812800 h 3768823"/>
              <a:gd name="connsiteX9" fmla="*/ 2082800 w 9359900"/>
              <a:gd name="connsiteY9" fmla="*/ 660400 h 3768823"/>
              <a:gd name="connsiteX10" fmla="*/ 2120900 w 9359900"/>
              <a:gd name="connsiteY10" fmla="*/ 558800 h 3768823"/>
              <a:gd name="connsiteX11" fmla="*/ 2616200 w 9359900"/>
              <a:gd name="connsiteY11" fmla="*/ 266700 h 3768823"/>
              <a:gd name="connsiteX12" fmla="*/ 2933700 w 9359900"/>
              <a:gd name="connsiteY12" fmla="*/ 812800 h 3768823"/>
              <a:gd name="connsiteX13" fmla="*/ 3149600 w 9359900"/>
              <a:gd name="connsiteY13" fmla="*/ 1054100 h 3768823"/>
              <a:gd name="connsiteX14" fmla="*/ 3470795 w 9359900"/>
              <a:gd name="connsiteY14" fmla="*/ 1032520 h 3768823"/>
              <a:gd name="connsiteX15" fmla="*/ 3614811 w 9359900"/>
              <a:gd name="connsiteY15" fmla="*/ 888504 h 3768823"/>
              <a:gd name="connsiteX16" fmla="*/ 3974851 w 9359900"/>
              <a:gd name="connsiteY16" fmla="*/ 888504 h 3768823"/>
              <a:gd name="connsiteX17" fmla="*/ 4262883 w 9359900"/>
              <a:gd name="connsiteY17" fmla="*/ 384448 h 3768823"/>
              <a:gd name="connsiteX18" fmla="*/ 4694931 w 9359900"/>
              <a:gd name="connsiteY18" fmla="*/ 384448 h 3768823"/>
              <a:gd name="connsiteX19" fmla="*/ 5126979 w 9359900"/>
              <a:gd name="connsiteY19" fmla="*/ 312440 h 3768823"/>
              <a:gd name="connsiteX20" fmla="*/ 6135091 w 9359900"/>
              <a:gd name="connsiteY20" fmla="*/ 312440 h 3768823"/>
              <a:gd name="connsiteX21" fmla="*/ 6423123 w 9359900"/>
              <a:gd name="connsiteY21" fmla="*/ 96416 h 3768823"/>
              <a:gd name="connsiteX22" fmla="*/ 6855172 w 9359900"/>
              <a:gd name="connsiteY22" fmla="*/ 672479 h 3768823"/>
              <a:gd name="connsiteX23" fmla="*/ 7359228 w 9359900"/>
              <a:gd name="connsiteY23" fmla="*/ 1032519 h 3768823"/>
              <a:gd name="connsiteX24" fmla="*/ 8079308 w 9359900"/>
              <a:gd name="connsiteY24" fmla="*/ 1104527 h 3768823"/>
              <a:gd name="connsiteX25" fmla="*/ 8367340 w 9359900"/>
              <a:gd name="connsiteY25" fmla="*/ 1392559 h 3768823"/>
              <a:gd name="connsiteX26" fmla="*/ 9359900 w 9359900"/>
              <a:gd name="connsiteY26" fmla="*/ 1752599 h 3768823"/>
              <a:gd name="connsiteX27" fmla="*/ 9359900 w 9359900"/>
              <a:gd name="connsiteY27" fmla="*/ 2976735 h 3768823"/>
              <a:gd name="connsiteX28" fmla="*/ 9087420 w 9359900"/>
              <a:gd name="connsiteY28" fmla="*/ 2976735 h 3768823"/>
              <a:gd name="connsiteX29" fmla="*/ 8799388 w 9359900"/>
              <a:gd name="connsiteY29" fmla="*/ 2976735 h 3768823"/>
              <a:gd name="connsiteX30" fmla="*/ 8583364 w 9359900"/>
              <a:gd name="connsiteY30" fmla="*/ 2904727 h 3768823"/>
              <a:gd name="connsiteX31" fmla="*/ 8151316 w 9359900"/>
              <a:gd name="connsiteY31" fmla="*/ 2760711 h 3768823"/>
              <a:gd name="connsiteX32" fmla="*/ 7719268 w 9359900"/>
              <a:gd name="connsiteY32" fmla="*/ 2688703 h 3768823"/>
              <a:gd name="connsiteX33" fmla="*/ 7503244 w 9359900"/>
              <a:gd name="connsiteY33" fmla="*/ 2688703 h 3768823"/>
              <a:gd name="connsiteX34" fmla="*/ 7264400 w 9359900"/>
              <a:gd name="connsiteY34" fmla="*/ 2781298 h 3768823"/>
              <a:gd name="connsiteX35" fmla="*/ 4622924 w 9359900"/>
              <a:gd name="connsiteY35" fmla="*/ 3768823 h 3768823"/>
              <a:gd name="connsiteX0" fmla="*/ 0 w 9359900"/>
              <a:gd name="connsiteY0" fmla="*/ 0 h 3768823"/>
              <a:gd name="connsiteX1" fmla="*/ 254000 w 9359900"/>
              <a:gd name="connsiteY1" fmla="*/ 177800 h 3768823"/>
              <a:gd name="connsiteX2" fmla="*/ 482600 w 9359900"/>
              <a:gd name="connsiteY2" fmla="*/ 165100 h 3768823"/>
              <a:gd name="connsiteX3" fmla="*/ 762000 w 9359900"/>
              <a:gd name="connsiteY3" fmla="*/ 495300 h 3768823"/>
              <a:gd name="connsiteX4" fmla="*/ 914400 w 9359900"/>
              <a:gd name="connsiteY4" fmla="*/ 469900 h 3768823"/>
              <a:gd name="connsiteX5" fmla="*/ 1625600 w 9359900"/>
              <a:gd name="connsiteY5" fmla="*/ 1016000 h 3768823"/>
              <a:gd name="connsiteX6" fmla="*/ 1765300 w 9359900"/>
              <a:gd name="connsiteY6" fmla="*/ 990600 h 3768823"/>
              <a:gd name="connsiteX7" fmla="*/ 1968500 w 9359900"/>
              <a:gd name="connsiteY7" fmla="*/ 977900 h 3768823"/>
              <a:gd name="connsiteX8" fmla="*/ 2108200 w 9359900"/>
              <a:gd name="connsiteY8" fmla="*/ 812800 h 3768823"/>
              <a:gd name="connsiteX9" fmla="*/ 2082800 w 9359900"/>
              <a:gd name="connsiteY9" fmla="*/ 660400 h 3768823"/>
              <a:gd name="connsiteX10" fmla="*/ 2120900 w 9359900"/>
              <a:gd name="connsiteY10" fmla="*/ 558800 h 3768823"/>
              <a:gd name="connsiteX11" fmla="*/ 2616200 w 9359900"/>
              <a:gd name="connsiteY11" fmla="*/ 266700 h 3768823"/>
              <a:gd name="connsiteX12" fmla="*/ 2933700 w 9359900"/>
              <a:gd name="connsiteY12" fmla="*/ 812800 h 3768823"/>
              <a:gd name="connsiteX13" fmla="*/ 3149600 w 9359900"/>
              <a:gd name="connsiteY13" fmla="*/ 1054100 h 3768823"/>
              <a:gd name="connsiteX14" fmla="*/ 3470795 w 9359900"/>
              <a:gd name="connsiteY14" fmla="*/ 1032520 h 3768823"/>
              <a:gd name="connsiteX15" fmla="*/ 3614811 w 9359900"/>
              <a:gd name="connsiteY15" fmla="*/ 888504 h 3768823"/>
              <a:gd name="connsiteX16" fmla="*/ 3974851 w 9359900"/>
              <a:gd name="connsiteY16" fmla="*/ 888504 h 3768823"/>
              <a:gd name="connsiteX17" fmla="*/ 4262883 w 9359900"/>
              <a:gd name="connsiteY17" fmla="*/ 384448 h 3768823"/>
              <a:gd name="connsiteX18" fmla="*/ 4694931 w 9359900"/>
              <a:gd name="connsiteY18" fmla="*/ 384448 h 3768823"/>
              <a:gd name="connsiteX19" fmla="*/ 5126979 w 9359900"/>
              <a:gd name="connsiteY19" fmla="*/ 312440 h 3768823"/>
              <a:gd name="connsiteX20" fmla="*/ 6135091 w 9359900"/>
              <a:gd name="connsiteY20" fmla="*/ 312440 h 3768823"/>
              <a:gd name="connsiteX21" fmla="*/ 6423123 w 9359900"/>
              <a:gd name="connsiteY21" fmla="*/ 96416 h 3768823"/>
              <a:gd name="connsiteX22" fmla="*/ 6855172 w 9359900"/>
              <a:gd name="connsiteY22" fmla="*/ 672479 h 3768823"/>
              <a:gd name="connsiteX23" fmla="*/ 7359228 w 9359900"/>
              <a:gd name="connsiteY23" fmla="*/ 1032519 h 3768823"/>
              <a:gd name="connsiteX24" fmla="*/ 8079308 w 9359900"/>
              <a:gd name="connsiteY24" fmla="*/ 1104527 h 3768823"/>
              <a:gd name="connsiteX25" fmla="*/ 8367340 w 9359900"/>
              <a:gd name="connsiteY25" fmla="*/ 1392559 h 3768823"/>
              <a:gd name="connsiteX26" fmla="*/ 9359900 w 9359900"/>
              <a:gd name="connsiteY26" fmla="*/ 1752599 h 3768823"/>
              <a:gd name="connsiteX27" fmla="*/ 9359900 w 9359900"/>
              <a:gd name="connsiteY27" fmla="*/ 2976735 h 3768823"/>
              <a:gd name="connsiteX28" fmla="*/ 9087420 w 9359900"/>
              <a:gd name="connsiteY28" fmla="*/ 2976735 h 3768823"/>
              <a:gd name="connsiteX29" fmla="*/ 8799388 w 9359900"/>
              <a:gd name="connsiteY29" fmla="*/ 2976735 h 3768823"/>
              <a:gd name="connsiteX30" fmla="*/ 8583364 w 9359900"/>
              <a:gd name="connsiteY30" fmla="*/ 2904727 h 3768823"/>
              <a:gd name="connsiteX31" fmla="*/ 8151316 w 9359900"/>
              <a:gd name="connsiteY31" fmla="*/ 2760711 h 3768823"/>
              <a:gd name="connsiteX32" fmla="*/ 7719268 w 9359900"/>
              <a:gd name="connsiteY32" fmla="*/ 2688703 h 3768823"/>
              <a:gd name="connsiteX33" fmla="*/ 7503244 w 9359900"/>
              <a:gd name="connsiteY33" fmla="*/ 2688703 h 3768823"/>
              <a:gd name="connsiteX34" fmla="*/ 7264400 w 9359900"/>
              <a:gd name="connsiteY34" fmla="*/ 2781298 h 3768823"/>
              <a:gd name="connsiteX35" fmla="*/ 4622924 w 9359900"/>
              <a:gd name="connsiteY35" fmla="*/ 3768823 h 3768823"/>
              <a:gd name="connsiteX0" fmla="*/ 0 w 9359900"/>
              <a:gd name="connsiteY0" fmla="*/ 0 h 3768823"/>
              <a:gd name="connsiteX1" fmla="*/ 254000 w 9359900"/>
              <a:gd name="connsiteY1" fmla="*/ 177800 h 3768823"/>
              <a:gd name="connsiteX2" fmla="*/ 482600 w 9359900"/>
              <a:gd name="connsiteY2" fmla="*/ 165100 h 3768823"/>
              <a:gd name="connsiteX3" fmla="*/ 762000 w 9359900"/>
              <a:gd name="connsiteY3" fmla="*/ 495300 h 3768823"/>
              <a:gd name="connsiteX4" fmla="*/ 914400 w 9359900"/>
              <a:gd name="connsiteY4" fmla="*/ 469900 h 3768823"/>
              <a:gd name="connsiteX5" fmla="*/ 1625600 w 9359900"/>
              <a:gd name="connsiteY5" fmla="*/ 1016000 h 3768823"/>
              <a:gd name="connsiteX6" fmla="*/ 1765300 w 9359900"/>
              <a:gd name="connsiteY6" fmla="*/ 990600 h 3768823"/>
              <a:gd name="connsiteX7" fmla="*/ 1968500 w 9359900"/>
              <a:gd name="connsiteY7" fmla="*/ 977900 h 3768823"/>
              <a:gd name="connsiteX8" fmla="*/ 2108200 w 9359900"/>
              <a:gd name="connsiteY8" fmla="*/ 812800 h 3768823"/>
              <a:gd name="connsiteX9" fmla="*/ 2082800 w 9359900"/>
              <a:gd name="connsiteY9" fmla="*/ 660400 h 3768823"/>
              <a:gd name="connsiteX10" fmla="*/ 2120900 w 9359900"/>
              <a:gd name="connsiteY10" fmla="*/ 558800 h 3768823"/>
              <a:gd name="connsiteX11" fmla="*/ 2616200 w 9359900"/>
              <a:gd name="connsiteY11" fmla="*/ 266700 h 3768823"/>
              <a:gd name="connsiteX12" fmla="*/ 2933700 w 9359900"/>
              <a:gd name="connsiteY12" fmla="*/ 812800 h 3768823"/>
              <a:gd name="connsiteX13" fmla="*/ 3149600 w 9359900"/>
              <a:gd name="connsiteY13" fmla="*/ 1054100 h 3768823"/>
              <a:gd name="connsiteX14" fmla="*/ 3470795 w 9359900"/>
              <a:gd name="connsiteY14" fmla="*/ 1032520 h 3768823"/>
              <a:gd name="connsiteX15" fmla="*/ 3614811 w 9359900"/>
              <a:gd name="connsiteY15" fmla="*/ 888504 h 3768823"/>
              <a:gd name="connsiteX16" fmla="*/ 3974851 w 9359900"/>
              <a:gd name="connsiteY16" fmla="*/ 888504 h 3768823"/>
              <a:gd name="connsiteX17" fmla="*/ 4262883 w 9359900"/>
              <a:gd name="connsiteY17" fmla="*/ 384448 h 3768823"/>
              <a:gd name="connsiteX18" fmla="*/ 4694931 w 9359900"/>
              <a:gd name="connsiteY18" fmla="*/ 384448 h 3768823"/>
              <a:gd name="connsiteX19" fmla="*/ 5126979 w 9359900"/>
              <a:gd name="connsiteY19" fmla="*/ 312440 h 3768823"/>
              <a:gd name="connsiteX20" fmla="*/ 6135091 w 9359900"/>
              <a:gd name="connsiteY20" fmla="*/ 312440 h 3768823"/>
              <a:gd name="connsiteX21" fmla="*/ 6423123 w 9359900"/>
              <a:gd name="connsiteY21" fmla="*/ 96416 h 3768823"/>
              <a:gd name="connsiteX22" fmla="*/ 6855172 w 9359900"/>
              <a:gd name="connsiteY22" fmla="*/ 672479 h 3768823"/>
              <a:gd name="connsiteX23" fmla="*/ 7359228 w 9359900"/>
              <a:gd name="connsiteY23" fmla="*/ 1032519 h 3768823"/>
              <a:gd name="connsiteX24" fmla="*/ 8079308 w 9359900"/>
              <a:gd name="connsiteY24" fmla="*/ 1104527 h 3768823"/>
              <a:gd name="connsiteX25" fmla="*/ 8367340 w 9359900"/>
              <a:gd name="connsiteY25" fmla="*/ 1392559 h 3768823"/>
              <a:gd name="connsiteX26" fmla="*/ 9359900 w 9359900"/>
              <a:gd name="connsiteY26" fmla="*/ 1752599 h 3768823"/>
              <a:gd name="connsiteX27" fmla="*/ 9359900 w 9359900"/>
              <a:gd name="connsiteY27" fmla="*/ 2976735 h 3768823"/>
              <a:gd name="connsiteX28" fmla="*/ 9087420 w 9359900"/>
              <a:gd name="connsiteY28" fmla="*/ 2976735 h 3768823"/>
              <a:gd name="connsiteX29" fmla="*/ 8799388 w 9359900"/>
              <a:gd name="connsiteY29" fmla="*/ 2976735 h 3768823"/>
              <a:gd name="connsiteX30" fmla="*/ 8583364 w 9359900"/>
              <a:gd name="connsiteY30" fmla="*/ 2904727 h 3768823"/>
              <a:gd name="connsiteX31" fmla="*/ 8151316 w 9359900"/>
              <a:gd name="connsiteY31" fmla="*/ 2760711 h 3768823"/>
              <a:gd name="connsiteX32" fmla="*/ 7719268 w 9359900"/>
              <a:gd name="connsiteY32" fmla="*/ 2688703 h 3768823"/>
              <a:gd name="connsiteX33" fmla="*/ 7503244 w 9359900"/>
              <a:gd name="connsiteY33" fmla="*/ 2688703 h 3768823"/>
              <a:gd name="connsiteX34" fmla="*/ 7264400 w 9359900"/>
              <a:gd name="connsiteY34" fmla="*/ 2781298 h 3768823"/>
              <a:gd name="connsiteX35" fmla="*/ 4622924 w 9359900"/>
              <a:gd name="connsiteY35" fmla="*/ 3768823 h 3768823"/>
              <a:gd name="connsiteX0" fmla="*/ 0 w 9359900"/>
              <a:gd name="connsiteY0" fmla="*/ 0 h 3768823"/>
              <a:gd name="connsiteX1" fmla="*/ 254000 w 9359900"/>
              <a:gd name="connsiteY1" fmla="*/ 177800 h 3768823"/>
              <a:gd name="connsiteX2" fmla="*/ 482600 w 9359900"/>
              <a:gd name="connsiteY2" fmla="*/ 165100 h 3768823"/>
              <a:gd name="connsiteX3" fmla="*/ 762000 w 9359900"/>
              <a:gd name="connsiteY3" fmla="*/ 495300 h 3768823"/>
              <a:gd name="connsiteX4" fmla="*/ 914400 w 9359900"/>
              <a:gd name="connsiteY4" fmla="*/ 469900 h 3768823"/>
              <a:gd name="connsiteX5" fmla="*/ 1625600 w 9359900"/>
              <a:gd name="connsiteY5" fmla="*/ 1016000 h 3768823"/>
              <a:gd name="connsiteX6" fmla="*/ 1765300 w 9359900"/>
              <a:gd name="connsiteY6" fmla="*/ 990600 h 3768823"/>
              <a:gd name="connsiteX7" fmla="*/ 1968500 w 9359900"/>
              <a:gd name="connsiteY7" fmla="*/ 977900 h 3768823"/>
              <a:gd name="connsiteX8" fmla="*/ 2108200 w 9359900"/>
              <a:gd name="connsiteY8" fmla="*/ 812800 h 3768823"/>
              <a:gd name="connsiteX9" fmla="*/ 2082800 w 9359900"/>
              <a:gd name="connsiteY9" fmla="*/ 660400 h 3768823"/>
              <a:gd name="connsiteX10" fmla="*/ 2120900 w 9359900"/>
              <a:gd name="connsiteY10" fmla="*/ 558800 h 3768823"/>
              <a:gd name="connsiteX11" fmla="*/ 2616200 w 9359900"/>
              <a:gd name="connsiteY11" fmla="*/ 266700 h 3768823"/>
              <a:gd name="connsiteX12" fmla="*/ 2933700 w 9359900"/>
              <a:gd name="connsiteY12" fmla="*/ 812800 h 3768823"/>
              <a:gd name="connsiteX13" fmla="*/ 3149600 w 9359900"/>
              <a:gd name="connsiteY13" fmla="*/ 1054100 h 3768823"/>
              <a:gd name="connsiteX14" fmla="*/ 3470795 w 9359900"/>
              <a:gd name="connsiteY14" fmla="*/ 1032520 h 3768823"/>
              <a:gd name="connsiteX15" fmla="*/ 3614811 w 9359900"/>
              <a:gd name="connsiteY15" fmla="*/ 888504 h 3768823"/>
              <a:gd name="connsiteX16" fmla="*/ 3974851 w 9359900"/>
              <a:gd name="connsiteY16" fmla="*/ 888504 h 3768823"/>
              <a:gd name="connsiteX17" fmla="*/ 4262883 w 9359900"/>
              <a:gd name="connsiteY17" fmla="*/ 384448 h 3768823"/>
              <a:gd name="connsiteX18" fmla="*/ 4694931 w 9359900"/>
              <a:gd name="connsiteY18" fmla="*/ 384448 h 3768823"/>
              <a:gd name="connsiteX19" fmla="*/ 5126979 w 9359900"/>
              <a:gd name="connsiteY19" fmla="*/ 312440 h 3768823"/>
              <a:gd name="connsiteX20" fmla="*/ 6135091 w 9359900"/>
              <a:gd name="connsiteY20" fmla="*/ 312440 h 3768823"/>
              <a:gd name="connsiteX21" fmla="*/ 6423123 w 9359900"/>
              <a:gd name="connsiteY21" fmla="*/ 96416 h 3768823"/>
              <a:gd name="connsiteX22" fmla="*/ 6855172 w 9359900"/>
              <a:gd name="connsiteY22" fmla="*/ 672479 h 3768823"/>
              <a:gd name="connsiteX23" fmla="*/ 7359228 w 9359900"/>
              <a:gd name="connsiteY23" fmla="*/ 1032519 h 3768823"/>
              <a:gd name="connsiteX24" fmla="*/ 8079308 w 9359900"/>
              <a:gd name="connsiteY24" fmla="*/ 1104527 h 3768823"/>
              <a:gd name="connsiteX25" fmla="*/ 8367340 w 9359900"/>
              <a:gd name="connsiteY25" fmla="*/ 1392559 h 3768823"/>
              <a:gd name="connsiteX26" fmla="*/ 9359900 w 9359900"/>
              <a:gd name="connsiteY26" fmla="*/ 1752599 h 3768823"/>
              <a:gd name="connsiteX27" fmla="*/ 9359900 w 9359900"/>
              <a:gd name="connsiteY27" fmla="*/ 2976735 h 3768823"/>
              <a:gd name="connsiteX28" fmla="*/ 9087420 w 9359900"/>
              <a:gd name="connsiteY28" fmla="*/ 2976735 h 3768823"/>
              <a:gd name="connsiteX29" fmla="*/ 8799388 w 9359900"/>
              <a:gd name="connsiteY29" fmla="*/ 2976735 h 3768823"/>
              <a:gd name="connsiteX30" fmla="*/ 8583364 w 9359900"/>
              <a:gd name="connsiteY30" fmla="*/ 2904727 h 3768823"/>
              <a:gd name="connsiteX31" fmla="*/ 8151316 w 9359900"/>
              <a:gd name="connsiteY31" fmla="*/ 2760711 h 3768823"/>
              <a:gd name="connsiteX32" fmla="*/ 7719268 w 9359900"/>
              <a:gd name="connsiteY32" fmla="*/ 2688703 h 3768823"/>
              <a:gd name="connsiteX33" fmla="*/ 7503244 w 9359900"/>
              <a:gd name="connsiteY33" fmla="*/ 2688703 h 3768823"/>
              <a:gd name="connsiteX34" fmla="*/ 7359228 w 9359900"/>
              <a:gd name="connsiteY34" fmla="*/ 2904727 h 3768823"/>
              <a:gd name="connsiteX35" fmla="*/ 4622924 w 9359900"/>
              <a:gd name="connsiteY35" fmla="*/ 3768823 h 3768823"/>
              <a:gd name="connsiteX0" fmla="*/ 0 w 9359900"/>
              <a:gd name="connsiteY0" fmla="*/ 0 h 3768823"/>
              <a:gd name="connsiteX1" fmla="*/ 254000 w 9359900"/>
              <a:gd name="connsiteY1" fmla="*/ 177800 h 3768823"/>
              <a:gd name="connsiteX2" fmla="*/ 482600 w 9359900"/>
              <a:gd name="connsiteY2" fmla="*/ 165100 h 3768823"/>
              <a:gd name="connsiteX3" fmla="*/ 762000 w 9359900"/>
              <a:gd name="connsiteY3" fmla="*/ 495300 h 3768823"/>
              <a:gd name="connsiteX4" fmla="*/ 914400 w 9359900"/>
              <a:gd name="connsiteY4" fmla="*/ 469900 h 3768823"/>
              <a:gd name="connsiteX5" fmla="*/ 1625600 w 9359900"/>
              <a:gd name="connsiteY5" fmla="*/ 1016000 h 3768823"/>
              <a:gd name="connsiteX6" fmla="*/ 1765300 w 9359900"/>
              <a:gd name="connsiteY6" fmla="*/ 990600 h 3768823"/>
              <a:gd name="connsiteX7" fmla="*/ 1968500 w 9359900"/>
              <a:gd name="connsiteY7" fmla="*/ 977900 h 3768823"/>
              <a:gd name="connsiteX8" fmla="*/ 2108200 w 9359900"/>
              <a:gd name="connsiteY8" fmla="*/ 812800 h 3768823"/>
              <a:gd name="connsiteX9" fmla="*/ 2082800 w 9359900"/>
              <a:gd name="connsiteY9" fmla="*/ 660400 h 3768823"/>
              <a:gd name="connsiteX10" fmla="*/ 2120900 w 9359900"/>
              <a:gd name="connsiteY10" fmla="*/ 558800 h 3768823"/>
              <a:gd name="connsiteX11" fmla="*/ 2616200 w 9359900"/>
              <a:gd name="connsiteY11" fmla="*/ 266700 h 3768823"/>
              <a:gd name="connsiteX12" fmla="*/ 2933700 w 9359900"/>
              <a:gd name="connsiteY12" fmla="*/ 812800 h 3768823"/>
              <a:gd name="connsiteX13" fmla="*/ 3149600 w 9359900"/>
              <a:gd name="connsiteY13" fmla="*/ 1054100 h 3768823"/>
              <a:gd name="connsiteX14" fmla="*/ 3470795 w 9359900"/>
              <a:gd name="connsiteY14" fmla="*/ 1032520 h 3768823"/>
              <a:gd name="connsiteX15" fmla="*/ 3614811 w 9359900"/>
              <a:gd name="connsiteY15" fmla="*/ 888504 h 3768823"/>
              <a:gd name="connsiteX16" fmla="*/ 3974851 w 9359900"/>
              <a:gd name="connsiteY16" fmla="*/ 888504 h 3768823"/>
              <a:gd name="connsiteX17" fmla="*/ 4262883 w 9359900"/>
              <a:gd name="connsiteY17" fmla="*/ 384448 h 3768823"/>
              <a:gd name="connsiteX18" fmla="*/ 4694931 w 9359900"/>
              <a:gd name="connsiteY18" fmla="*/ 384448 h 3768823"/>
              <a:gd name="connsiteX19" fmla="*/ 5126979 w 9359900"/>
              <a:gd name="connsiteY19" fmla="*/ 312440 h 3768823"/>
              <a:gd name="connsiteX20" fmla="*/ 6135091 w 9359900"/>
              <a:gd name="connsiteY20" fmla="*/ 312440 h 3768823"/>
              <a:gd name="connsiteX21" fmla="*/ 6423123 w 9359900"/>
              <a:gd name="connsiteY21" fmla="*/ 96416 h 3768823"/>
              <a:gd name="connsiteX22" fmla="*/ 6855172 w 9359900"/>
              <a:gd name="connsiteY22" fmla="*/ 672479 h 3768823"/>
              <a:gd name="connsiteX23" fmla="*/ 7359228 w 9359900"/>
              <a:gd name="connsiteY23" fmla="*/ 1032519 h 3768823"/>
              <a:gd name="connsiteX24" fmla="*/ 8079308 w 9359900"/>
              <a:gd name="connsiteY24" fmla="*/ 1104527 h 3768823"/>
              <a:gd name="connsiteX25" fmla="*/ 8367340 w 9359900"/>
              <a:gd name="connsiteY25" fmla="*/ 1392559 h 3768823"/>
              <a:gd name="connsiteX26" fmla="*/ 9359900 w 9359900"/>
              <a:gd name="connsiteY26" fmla="*/ 1752599 h 3768823"/>
              <a:gd name="connsiteX27" fmla="*/ 9359900 w 9359900"/>
              <a:gd name="connsiteY27" fmla="*/ 2976735 h 3768823"/>
              <a:gd name="connsiteX28" fmla="*/ 9087420 w 9359900"/>
              <a:gd name="connsiteY28" fmla="*/ 2976735 h 3768823"/>
              <a:gd name="connsiteX29" fmla="*/ 8799388 w 9359900"/>
              <a:gd name="connsiteY29" fmla="*/ 2976735 h 3768823"/>
              <a:gd name="connsiteX30" fmla="*/ 8583364 w 9359900"/>
              <a:gd name="connsiteY30" fmla="*/ 2904727 h 3768823"/>
              <a:gd name="connsiteX31" fmla="*/ 8151316 w 9359900"/>
              <a:gd name="connsiteY31" fmla="*/ 2760711 h 3768823"/>
              <a:gd name="connsiteX32" fmla="*/ 7719268 w 9359900"/>
              <a:gd name="connsiteY32" fmla="*/ 2688703 h 3768823"/>
              <a:gd name="connsiteX33" fmla="*/ 7503244 w 9359900"/>
              <a:gd name="connsiteY33" fmla="*/ 2688703 h 3768823"/>
              <a:gd name="connsiteX34" fmla="*/ 7359228 w 9359900"/>
              <a:gd name="connsiteY34" fmla="*/ 2904727 h 3768823"/>
              <a:gd name="connsiteX35" fmla="*/ 7023100 w 9359900"/>
              <a:gd name="connsiteY35" fmla="*/ 3022599 h 3768823"/>
              <a:gd name="connsiteX36" fmla="*/ 4622924 w 9359900"/>
              <a:gd name="connsiteY36" fmla="*/ 3768823 h 3768823"/>
              <a:gd name="connsiteX0" fmla="*/ 0 w 9359900"/>
              <a:gd name="connsiteY0" fmla="*/ 0 h 3768823"/>
              <a:gd name="connsiteX1" fmla="*/ 254000 w 9359900"/>
              <a:gd name="connsiteY1" fmla="*/ 177800 h 3768823"/>
              <a:gd name="connsiteX2" fmla="*/ 482600 w 9359900"/>
              <a:gd name="connsiteY2" fmla="*/ 165100 h 3768823"/>
              <a:gd name="connsiteX3" fmla="*/ 762000 w 9359900"/>
              <a:gd name="connsiteY3" fmla="*/ 495300 h 3768823"/>
              <a:gd name="connsiteX4" fmla="*/ 914400 w 9359900"/>
              <a:gd name="connsiteY4" fmla="*/ 469900 h 3768823"/>
              <a:gd name="connsiteX5" fmla="*/ 1625600 w 9359900"/>
              <a:gd name="connsiteY5" fmla="*/ 1016000 h 3768823"/>
              <a:gd name="connsiteX6" fmla="*/ 1765300 w 9359900"/>
              <a:gd name="connsiteY6" fmla="*/ 990600 h 3768823"/>
              <a:gd name="connsiteX7" fmla="*/ 1968500 w 9359900"/>
              <a:gd name="connsiteY7" fmla="*/ 977900 h 3768823"/>
              <a:gd name="connsiteX8" fmla="*/ 2108200 w 9359900"/>
              <a:gd name="connsiteY8" fmla="*/ 812800 h 3768823"/>
              <a:gd name="connsiteX9" fmla="*/ 2082800 w 9359900"/>
              <a:gd name="connsiteY9" fmla="*/ 660400 h 3768823"/>
              <a:gd name="connsiteX10" fmla="*/ 2120900 w 9359900"/>
              <a:gd name="connsiteY10" fmla="*/ 558800 h 3768823"/>
              <a:gd name="connsiteX11" fmla="*/ 2616200 w 9359900"/>
              <a:gd name="connsiteY11" fmla="*/ 266700 h 3768823"/>
              <a:gd name="connsiteX12" fmla="*/ 2933700 w 9359900"/>
              <a:gd name="connsiteY12" fmla="*/ 812800 h 3768823"/>
              <a:gd name="connsiteX13" fmla="*/ 3149600 w 9359900"/>
              <a:gd name="connsiteY13" fmla="*/ 1054100 h 3768823"/>
              <a:gd name="connsiteX14" fmla="*/ 3470795 w 9359900"/>
              <a:gd name="connsiteY14" fmla="*/ 1032520 h 3768823"/>
              <a:gd name="connsiteX15" fmla="*/ 3614811 w 9359900"/>
              <a:gd name="connsiteY15" fmla="*/ 888504 h 3768823"/>
              <a:gd name="connsiteX16" fmla="*/ 3974851 w 9359900"/>
              <a:gd name="connsiteY16" fmla="*/ 888504 h 3768823"/>
              <a:gd name="connsiteX17" fmla="*/ 4262883 w 9359900"/>
              <a:gd name="connsiteY17" fmla="*/ 384448 h 3768823"/>
              <a:gd name="connsiteX18" fmla="*/ 4694931 w 9359900"/>
              <a:gd name="connsiteY18" fmla="*/ 384448 h 3768823"/>
              <a:gd name="connsiteX19" fmla="*/ 5126979 w 9359900"/>
              <a:gd name="connsiteY19" fmla="*/ 312440 h 3768823"/>
              <a:gd name="connsiteX20" fmla="*/ 6135091 w 9359900"/>
              <a:gd name="connsiteY20" fmla="*/ 312440 h 3768823"/>
              <a:gd name="connsiteX21" fmla="*/ 6423123 w 9359900"/>
              <a:gd name="connsiteY21" fmla="*/ 96416 h 3768823"/>
              <a:gd name="connsiteX22" fmla="*/ 6855172 w 9359900"/>
              <a:gd name="connsiteY22" fmla="*/ 672479 h 3768823"/>
              <a:gd name="connsiteX23" fmla="*/ 7359228 w 9359900"/>
              <a:gd name="connsiteY23" fmla="*/ 1032519 h 3768823"/>
              <a:gd name="connsiteX24" fmla="*/ 8079308 w 9359900"/>
              <a:gd name="connsiteY24" fmla="*/ 1104527 h 3768823"/>
              <a:gd name="connsiteX25" fmla="*/ 8367340 w 9359900"/>
              <a:gd name="connsiteY25" fmla="*/ 1392559 h 3768823"/>
              <a:gd name="connsiteX26" fmla="*/ 9359900 w 9359900"/>
              <a:gd name="connsiteY26" fmla="*/ 1752599 h 3768823"/>
              <a:gd name="connsiteX27" fmla="*/ 9359900 w 9359900"/>
              <a:gd name="connsiteY27" fmla="*/ 2976735 h 3768823"/>
              <a:gd name="connsiteX28" fmla="*/ 9087420 w 9359900"/>
              <a:gd name="connsiteY28" fmla="*/ 2976735 h 3768823"/>
              <a:gd name="connsiteX29" fmla="*/ 8799388 w 9359900"/>
              <a:gd name="connsiteY29" fmla="*/ 2976735 h 3768823"/>
              <a:gd name="connsiteX30" fmla="*/ 8583364 w 9359900"/>
              <a:gd name="connsiteY30" fmla="*/ 2904727 h 3768823"/>
              <a:gd name="connsiteX31" fmla="*/ 8151316 w 9359900"/>
              <a:gd name="connsiteY31" fmla="*/ 2760711 h 3768823"/>
              <a:gd name="connsiteX32" fmla="*/ 7719268 w 9359900"/>
              <a:gd name="connsiteY32" fmla="*/ 2688703 h 3768823"/>
              <a:gd name="connsiteX33" fmla="*/ 7503244 w 9359900"/>
              <a:gd name="connsiteY33" fmla="*/ 2688703 h 3768823"/>
              <a:gd name="connsiteX34" fmla="*/ 7359228 w 9359900"/>
              <a:gd name="connsiteY34" fmla="*/ 2904727 h 3768823"/>
              <a:gd name="connsiteX35" fmla="*/ 7023100 w 9359900"/>
              <a:gd name="connsiteY35" fmla="*/ 3022599 h 3768823"/>
              <a:gd name="connsiteX36" fmla="*/ 4622924 w 9359900"/>
              <a:gd name="connsiteY36" fmla="*/ 3768823 h 3768823"/>
              <a:gd name="connsiteX0" fmla="*/ 0 w 9359900"/>
              <a:gd name="connsiteY0" fmla="*/ 0 h 3768823"/>
              <a:gd name="connsiteX1" fmla="*/ 254000 w 9359900"/>
              <a:gd name="connsiteY1" fmla="*/ 177800 h 3768823"/>
              <a:gd name="connsiteX2" fmla="*/ 482600 w 9359900"/>
              <a:gd name="connsiteY2" fmla="*/ 165100 h 3768823"/>
              <a:gd name="connsiteX3" fmla="*/ 762000 w 9359900"/>
              <a:gd name="connsiteY3" fmla="*/ 495300 h 3768823"/>
              <a:gd name="connsiteX4" fmla="*/ 914400 w 9359900"/>
              <a:gd name="connsiteY4" fmla="*/ 469900 h 3768823"/>
              <a:gd name="connsiteX5" fmla="*/ 1625600 w 9359900"/>
              <a:gd name="connsiteY5" fmla="*/ 1016000 h 3768823"/>
              <a:gd name="connsiteX6" fmla="*/ 1765300 w 9359900"/>
              <a:gd name="connsiteY6" fmla="*/ 990600 h 3768823"/>
              <a:gd name="connsiteX7" fmla="*/ 1968500 w 9359900"/>
              <a:gd name="connsiteY7" fmla="*/ 977900 h 3768823"/>
              <a:gd name="connsiteX8" fmla="*/ 2108200 w 9359900"/>
              <a:gd name="connsiteY8" fmla="*/ 812800 h 3768823"/>
              <a:gd name="connsiteX9" fmla="*/ 2082800 w 9359900"/>
              <a:gd name="connsiteY9" fmla="*/ 660400 h 3768823"/>
              <a:gd name="connsiteX10" fmla="*/ 2120900 w 9359900"/>
              <a:gd name="connsiteY10" fmla="*/ 558800 h 3768823"/>
              <a:gd name="connsiteX11" fmla="*/ 2616200 w 9359900"/>
              <a:gd name="connsiteY11" fmla="*/ 266700 h 3768823"/>
              <a:gd name="connsiteX12" fmla="*/ 2933700 w 9359900"/>
              <a:gd name="connsiteY12" fmla="*/ 812800 h 3768823"/>
              <a:gd name="connsiteX13" fmla="*/ 3149600 w 9359900"/>
              <a:gd name="connsiteY13" fmla="*/ 1054100 h 3768823"/>
              <a:gd name="connsiteX14" fmla="*/ 3470795 w 9359900"/>
              <a:gd name="connsiteY14" fmla="*/ 1032520 h 3768823"/>
              <a:gd name="connsiteX15" fmla="*/ 3614811 w 9359900"/>
              <a:gd name="connsiteY15" fmla="*/ 888504 h 3768823"/>
              <a:gd name="connsiteX16" fmla="*/ 3974851 w 9359900"/>
              <a:gd name="connsiteY16" fmla="*/ 888504 h 3768823"/>
              <a:gd name="connsiteX17" fmla="*/ 4262883 w 9359900"/>
              <a:gd name="connsiteY17" fmla="*/ 384448 h 3768823"/>
              <a:gd name="connsiteX18" fmla="*/ 4694931 w 9359900"/>
              <a:gd name="connsiteY18" fmla="*/ 384448 h 3768823"/>
              <a:gd name="connsiteX19" fmla="*/ 5126979 w 9359900"/>
              <a:gd name="connsiteY19" fmla="*/ 312440 h 3768823"/>
              <a:gd name="connsiteX20" fmla="*/ 6135091 w 9359900"/>
              <a:gd name="connsiteY20" fmla="*/ 312440 h 3768823"/>
              <a:gd name="connsiteX21" fmla="*/ 6423123 w 9359900"/>
              <a:gd name="connsiteY21" fmla="*/ 96416 h 3768823"/>
              <a:gd name="connsiteX22" fmla="*/ 6855172 w 9359900"/>
              <a:gd name="connsiteY22" fmla="*/ 672479 h 3768823"/>
              <a:gd name="connsiteX23" fmla="*/ 7359228 w 9359900"/>
              <a:gd name="connsiteY23" fmla="*/ 1032519 h 3768823"/>
              <a:gd name="connsiteX24" fmla="*/ 8079308 w 9359900"/>
              <a:gd name="connsiteY24" fmla="*/ 1104527 h 3768823"/>
              <a:gd name="connsiteX25" fmla="*/ 8367340 w 9359900"/>
              <a:gd name="connsiteY25" fmla="*/ 1392559 h 3768823"/>
              <a:gd name="connsiteX26" fmla="*/ 9359900 w 9359900"/>
              <a:gd name="connsiteY26" fmla="*/ 1752599 h 3768823"/>
              <a:gd name="connsiteX27" fmla="*/ 9359900 w 9359900"/>
              <a:gd name="connsiteY27" fmla="*/ 2976735 h 3768823"/>
              <a:gd name="connsiteX28" fmla="*/ 9087420 w 9359900"/>
              <a:gd name="connsiteY28" fmla="*/ 2976735 h 3768823"/>
              <a:gd name="connsiteX29" fmla="*/ 8799388 w 9359900"/>
              <a:gd name="connsiteY29" fmla="*/ 2976735 h 3768823"/>
              <a:gd name="connsiteX30" fmla="*/ 8583364 w 9359900"/>
              <a:gd name="connsiteY30" fmla="*/ 2904727 h 3768823"/>
              <a:gd name="connsiteX31" fmla="*/ 8151316 w 9359900"/>
              <a:gd name="connsiteY31" fmla="*/ 2760711 h 3768823"/>
              <a:gd name="connsiteX32" fmla="*/ 7719268 w 9359900"/>
              <a:gd name="connsiteY32" fmla="*/ 2688703 h 3768823"/>
              <a:gd name="connsiteX33" fmla="*/ 7503244 w 9359900"/>
              <a:gd name="connsiteY33" fmla="*/ 2688703 h 3768823"/>
              <a:gd name="connsiteX34" fmla="*/ 7359228 w 9359900"/>
              <a:gd name="connsiteY34" fmla="*/ 2904727 h 3768823"/>
              <a:gd name="connsiteX35" fmla="*/ 7023100 w 9359900"/>
              <a:gd name="connsiteY35" fmla="*/ 3022599 h 3768823"/>
              <a:gd name="connsiteX36" fmla="*/ 4622924 w 9359900"/>
              <a:gd name="connsiteY36" fmla="*/ 3768823 h 3768823"/>
              <a:gd name="connsiteX0" fmla="*/ 0 w 9359900"/>
              <a:gd name="connsiteY0" fmla="*/ 0 h 3768823"/>
              <a:gd name="connsiteX1" fmla="*/ 254000 w 9359900"/>
              <a:gd name="connsiteY1" fmla="*/ 177800 h 3768823"/>
              <a:gd name="connsiteX2" fmla="*/ 482600 w 9359900"/>
              <a:gd name="connsiteY2" fmla="*/ 165100 h 3768823"/>
              <a:gd name="connsiteX3" fmla="*/ 762000 w 9359900"/>
              <a:gd name="connsiteY3" fmla="*/ 495300 h 3768823"/>
              <a:gd name="connsiteX4" fmla="*/ 914400 w 9359900"/>
              <a:gd name="connsiteY4" fmla="*/ 469900 h 3768823"/>
              <a:gd name="connsiteX5" fmla="*/ 1625600 w 9359900"/>
              <a:gd name="connsiteY5" fmla="*/ 1016000 h 3768823"/>
              <a:gd name="connsiteX6" fmla="*/ 1765300 w 9359900"/>
              <a:gd name="connsiteY6" fmla="*/ 990600 h 3768823"/>
              <a:gd name="connsiteX7" fmla="*/ 1968500 w 9359900"/>
              <a:gd name="connsiteY7" fmla="*/ 977900 h 3768823"/>
              <a:gd name="connsiteX8" fmla="*/ 2108200 w 9359900"/>
              <a:gd name="connsiteY8" fmla="*/ 812800 h 3768823"/>
              <a:gd name="connsiteX9" fmla="*/ 2082800 w 9359900"/>
              <a:gd name="connsiteY9" fmla="*/ 660400 h 3768823"/>
              <a:gd name="connsiteX10" fmla="*/ 2120900 w 9359900"/>
              <a:gd name="connsiteY10" fmla="*/ 558800 h 3768823"/>
              <a:gd name="connsiteX11" fmla="*/ 2616200 w 9359900"/>
              <a:gd name="connsiteY11" fmla="*/ 266700 h 3768823"/>
              <a:gd name="connsiteX12" fmla="*/ 2933700 w 9359900"/>
              <a:gd name="connsiteY12" fmla="*/ 812800 h 3768823"/>
              <a:gd name="connsiteX13" fmla="*/ 3149600 w 9359900"/>
              <a:gd name="connsiteY13" fmla="*/ 1054100 h 3768823"/>
              <a:gd name="connsiteX14" fmla="*/ 3470795 w 9359900"/>
              <a:gd name="connsiteY14" fmla="*/ 1032520 h 3768823"/>
              <a:gd name="connsiteX15" fmla="*/ 3614811 w 9359900"/>
              <a:gd name="connsiteY15" fmla="*/ 888504 h 3768823"/>
              <a:gd name="connsiteX16" fmla="*/ 3974851 w 9359900"/>
              <a:gd name="connsiteY16" fmla="*/ 888504 h 3768823"/>
              <a:gd name="connsiteX17" fmla="*/ 4262883 w 9359900"/>
              <a:gd name="connsiteY17" fmla="*/ 384448 h 3768823"/>
              <a:gd name="connsiteX18" fmla="*/ 4694931 w 9359900"/>
              <a:gd name="connsiteY18" fmla="*/ 384448 h 3768823"/>
              <a:gd name="connsiteX19" fmla="*/ 5126979 w 9359900"/>
              <a:gd name="connsiteY19" fmla="*/ 312440 h 3768823"/>
              <a:gd name="connsiteX20" fmla="*/ 6135091 w 9359900"/>
              <a:gd name="connsiteY20" fmla="*/ 312440 h 3768823"/>
              <a:gd name="connsiteX21" fmla="*/ 6423123 w 9359900"/>
              <a:gd name="connsiteY21" fmla="*/ 96416 h 3768823"/>
              <a:gd name="connsiteX22" fmla="*/ 6855172 w 9359900"/>
              <a:gd name="connsiteY22" fmla="*/ 672479 h 3768823"/>
              <a:gd name="connsiteX23" fmla="*/ 7359228 w 9359900"/>
              <a:gd name="connsiteY23" fmla="*/ 1032519 h 3768823"/>
              <a:gd name="connsiteX24" fmla="*/ 8079308 w 9359900"/>
              <a:gd name="connsiteY24" fmla="*/ 1104527 h 3768823"/>
              <a:gd name="connsiteX25" fmla="*/ 8367340 w 9359900"/>
              <a:gd name="connsiteY25" fmla="*/ 1392559 h 3768823"/>
              <a:gd name="connsiteX26" fmla="*/ 9359900 w 9359900"/>
              <a:gd name="connsiteY26" fmla="*/ 1752599 h 3768823"/>
              <a:gd name="connsiteX27" fmla="*/ 9359900 w 9359900"/>
              <a:gd name="connsiteY27" fmla="*/ 2976735 h 3768823"/>
              <a:gd name="connsiteX28" fmla="*/ 9087420 w 9359900"/>
              <a:gd name="connsiteY28" fmla="*/ 2976735 h 3768823"/>
              <a:gd name="connsiteX29" fmla="*/ 8799388 w 9359900"/>
              <a:gd name="connsiteY29" fmla="*/ 2976735 h 3768823"/>
              <a:gd name="connsiteX30" fmla="*/ 8583364 w 9359900"/>
              <a:gd name="connsiteY30" fmla="*/ 2904727 h 3768823"/>
              <a:gd name="connsiteX31" fmla="*/ 8151316 w 9359900"/>
              <a:gd name="connsiteY31" fmla="*/ 2760711 h 3768823"/>
              <a:gd name="connsiteX32" fmla="*/ 7719268 w 9359900"/>
              <a:gd name="connsiteY32" fmla="*/ 2688703 h 3768823"/>
              <a:gd name="connsiteX33" fmla="*/ 7503244 w 9359900"/>
              <a:gd name="connsiteY33" fmla="*/ 2688703 h 3768823"/>
              <a:gd name="connsiteX34" fmla="*/ 7359228 w 9359900"/>
              <a:gd name="connsiteY34" fmla="*/ 2904727 h 3768823"/>
              <a:gd name="connsiteX35" fmla="*/ 6927180 w 9359900"/>
              <a:gd name="connsiteY35" fmla="*/ 2976735 h 3768823"/>
              <a:gd name="connsiteX36" fmla="*/ 4622924 w 9359900"/>
              <a:gd name="connsiteY36" fmla="*/ 3768823 h 3768823"/>
              <a:gd name="connsiteX0" fmla="*/ 0 w 9359900"/>
              <a:gd name="connsiteY0" fmla="*/ 0 h 3768823"/>
              <a:gd name="connsiteX1" fmla="*/ 254000 w 9359900"/>
              <a:gd name="connsiteY1" fmla="*/ 177800 h 3768823"/>
              <a:gd name="connsiteX2" fmla="*/ 482600 w 9359900"/>
              <a:gd name="connsiteY2" fmla="*/ 165100 h 3768823"/>
              <a:gd name="connsiteX3" fmla="*/ 762000 w 9359900"/>
              <a:gd name="connsiteY3" fmla="*/ 495300 h 3768823"/>
              <a:gd name="connsiteX4" fmla="*/ 914400 w 9359900"/>
              <a:gd name="connsiteY4" fmla="*/ 469900 h 3768823"/>
              <a:gd name="connsiteX5" fmla="*/ 1625600 w 9359900"/>
              <a:gd name="connsiteY5" fmla="*/ 1016000 h 3768823"/>
              <a:gd name="connsiteX6" fmla="*/ 1765300 w 9359900"/>
              <a:gd name="connsiteY6" fmla="*/ 990600 h 3768823"/>
              <a:gd name="connsiteX7" fmla="*/ 1968500 w 9359900"/>
              <a:gd name="connsiteY7" fmla="*/ 977900 h 3768823"/>
              <a:gd name="connsiteX8" fmla="*/ 2108200 w 9359900"/>
              <a:gd name="connsiteY8" fmla="*/ 812800 h 3768823"/>
              <a:gd name="connsiteX9" fmla="*/ 2082800 w 9359900"/>
              <a:gd name="connsiteY9" fmla="*/ 660400 h 3768823"/>
              <a:gd name="connsiteX10" fmla="*/ 2120900 w 9359900"/>
              <a:gd name="connsiteY10" fmla="*/ 558800 h 3768823"/>
              <a:gd name="connsiteX11" fmla="*/ 2616200 w 9359900"/>
              <a:gd name="connsiteY11" fmla="*/ 266700 h 3768823"/>
              <a:gd name="connsiteX12" fmla="*/ 2933700 w 9359900"/>
              <a:gd name="connsiteY12" fmla="*/ 812800 h 3768823"/>
              <a:gd name="connsiteX13" fmla="*/ 3149600 w 9359900"/>
              <a:gd name="connsiteY13" fmla="*/ 1054100 h 3768823"/>
              <a:gd name="connsiteX14" fmla="*/ 3470795 w 9359900"/>
              <a:gd name="connsiteY14" fmla="*/ 1032520 h 3768823"/>
              <a:gd name="connsiteX15" fmla="*/ 3614811 w 9359900"/>
              <a:gd name="connsiteY15" fmla="*/ 888504 h 3768823"/>
              <a:gd name="connsiteX16" fmla="*/ 3974851 w 9359900"/>
              <a:gd name="connsiteY16" fmla="*/ 888504 h 3768823"/>
              <a:gd name="connsiteX17" fmla="*/ 4262883 w 9359900"/>
              <a:gd name="connsiteY17" fmla="*/ 384448 h 3768823"/>
              <a:gd name="connsiteX18" fmla="*/ 4694931 w 9359900"/>
              <a:gd name="connsiteY18" fmla="*/ 384448 h 3768823"/>
              <a:gd name="connsiteX19" fmla="*/ 5126979 w 9359900"/>
              <a:gd name="connsiteY19" fmla="*/ 312440 h 3768823"/>
              <a:gd name="connsiteX20" fmla="*/ 6135091 w 9359900"/>
              <a:gd name="connsiteY20" fmla="*/ 312440 h 3768823"/>
              <a:gd name="connsiteX21" fmla="*/ 6423123 w 9359900"/>
              <a:gd name="connsiteY21" fmla="*/ 96416 h 3768823"/>
              <a:gd name="connsiteX22" fmla="*/ 6855172 w 9359900"/>
              <a:gd name="connsiteY22" fmla="*/ 672479 h 3768823"/>
              <a:gd name="connsiteX23" fmla="*/ 7359228 w 9359900"/>
              <a:gd name="connsiteY23" fmla="*/ 1032519 h 3768823"/>
              <a:gd name="connsiteX24" fmla="*/ 8079308 w 9359900"/>
              <a:gd name="connsiteY24" fmla="*/ 1104527 h 3768823"/>
              <a:gd name="connsiteX25" fmla="*/ 8367340 w 9359900"/>
              <a:gd name="connsiteY25" fmla="*/ 1392559 h 3768823"/>
              <a:gd name="connsiteX26" fmla="*/ 9359900 w 9359900"/>
              <a:gd name="connsiteY26" fmla="*/ 1752599 h 3768823"/>
              <a:gd name="connsiteX27" fmla="*/ 9359900 w 9359900"/>
              <a:gd name="connsiteY27" fmla="*/ 2976735 h 3768823"/>
              <a:gd name="connsiteX28" fmla="*/ 9087420 w 9359900"/>
              <a:gd name="connsiteY28" fmla="*/ 2976735 h 3768823"/>
              <a:gd name="connsiteX29" fmla="*/ 8799388 w 9359900"/>
              <a:gd name="connsiteY29" fmla="*/ 2976735 h 3768823"/>
              <a:gd name="connsiteX30" fmla="*/ 8583364 w 9359900"/>
              <a:gd name="connsiteY30" fmla="*/ 2904727 h 3768823"/>
              <a:gd name="connsiteX31" fmla="*/ 8151316 w 9359900"/>
              <a:gd name="connsiteY31" fmla="*/ 2760711 h 3768823"/>
              <a:gd name="connsiteX32" fmla="*/ 7719268 w 9359900"/>
              <a:gd name="connsiteY32" fmla="*/ 2688703 h 3768823"/>
              <a:gd name="connsiteX33" fmla="*/ 7503244 w 9359900"/>
              <a:gd name="connsiteY33" fmla="*/ 2688703 h 3768823"/>
              <a:gd name="connsiteX34" fmla="*/ 7359228 w 9359900"/>
              <a:gd name="connsiteY34" fmla="*/ 2904727 h 3768823"/>
              <a:gd name="connsiteX35" fmla="*/ 6927180 w 9359900"/>
              <a:gd name="connsiteY35" fmla="*/ 2976735 h 3768823"/>
              <a:gd name="connsiteX36" fmla="*/ 6731000 w 9359900"/>
              <a:gd name="connsiteY36" fmla="*/ 3035299 h 3768823"/>
              <a:gd name="connsiteX37" fmla="*/ 4622924 w 9359900"/>
              <a:gd name="connsiteY37" fmla="*/ 3768823 h 3768823"/>
              <a:gd name="connsiteX0" fmla="*/ 0 w 9359900"/>
              <a:gd name="connsiteY0" fmla="*/ 0 h 3768823"/>
              <a:gd name="connsiteX1" fmla="*/ 254000 w 9359900"/>
              <a:gd name="connsiteY1" fmla="*/ 177800 h 3768823"/>
              <a:gd name="connsiteX2" fmla="*/ 482600 w 9359900"/>
              <a:gd name="connsiteY2" fmla="*/ 165100 h 3768823"/>
              <a:gd name="connsiteX3" fmla="*/ 762000 w 9359900"/>
              <a:gd name="connsiteY3" fmla="*/ 495300 h 3768823"/>
              <a:gd name="connsiteX4" fmla="*/ 914400 w 9359900"/>
              <a:gd name="connsiteY4" fmla="*/ 469900 h 3768823"/>
              <a:gd name="connsiteX5" fmla="*/ 1625600 w 9359900"/>
              <a:gd name="connsiteY5" fmla="*/ 1016000 h 3768823"/>
              <a:gd name="connsiteX6" fmla="*/ 1765300 w 9359900"/>
              <a:gd name="connsiteY6" fmla="*/ 990600 h 3768823"/>
              <a:gd name="connsiteX7" fmla="*/ 1968500 w 9359900"/>
              <a:gd name="connsiteY7" fmla="*/ 977900 h 3768823"/>
              <a:gd name="connsiteX8" fmla="*/ 2108200 w 9359900"/>
              <a:gd name="connsiteY8" fmla="*/ 812800 h 3768823"/>
              <a:gd name="connsiteX9" fmla="*/ 2082800 w 9359900"/>
              <a:gd name="connsiteY9" fmla="*/ 660400 h 3768823"/>
              <a:gd name="connsiteX10" fmla="*/ 2120900 w 9359900"/>
              <a:gd name="connsiteY10" fmla="*/ 558800 h 3768823"/>
              <a:gd name="connsiteX11" fmla="*/ 2616200 w 9359900"/>
              <a:gd name="connsiteY11" fmla="*/ 266700 h 3768823"/>
              <a:gd name="connsiteX12" fmla="*/ 2933700 w 9359900"/>
              <a:gd name="connsiteY12" fmla="*/ 812800 h 3768823"/>
              <a:gd name="connsiteX13" fmla="*/ 3149600 w 9359900"/>
              <a:gd name="connsiteY13" fmla="*/ 1054100 h 3768823"/>
              <a:gd name="connsiteX14" fmla="*/ 3470795 w 9359900"/>
              <a:gd name="connsiteY14" fmla="*/ 1032520 h 3768823"/>
              <a:gd name="connsiteX15" fmla="*/ 3614811 w 9359900"/>
              <a:gd name="connsiteY15" fmla="*/ 888504 h 3768823"/>
              <a:gd name="connsiteX16" fmla="*/ 3974851 w 9359900"/>
              <a:gd name="connsiteY16" fmla="*/ 888504 h 3768823"/>
              <a:gd name="connsiteX17" fmla="*/ 4262883 w 9359900"/>
              <a:gd name="connsiteY17" fmla="*/ 384448 h 3768823"/>
              <a:gd name="connsiteX18" fmla="*/ 4694931 w 9359900"/>
              <a:gd name="connsiteY18" fmla="*/ 384448 h 3768823"/>
              <a:gd name="connsiteX19" fmla="*/ 5126979 w 9359900"/>
              <a:gd name="connsiteY19" fmla="*/ 312440 h 3768823"/>
              <a:gd name="connsiteX20" fmla="*/ 6135091 w 9359900"/>
              <a:gd name="connsiteY20" fmla="*/ 312440 h 3768823"/>
              <a:gd name="connsiteX21" fmla="*/ 6423123 w 9359900"/>
              <a:gd name="connsiteY21" fmla="*/ 96416 h 3768823"/>
              <a:gd name="connsiteX22" fmla="*/ 6855172 w 9359900"/>
              <a:gd name="connsiteY22" fmla="*/ 672479 h 3768823"/>
              <a:gd name="connsiteX23" fmla="*/ 7359228 w 9359900"/>
              <a:gd name="connsiteY23" fmla="*/ 1032519 h 3768823"/>
              <a:gd name="connsiteX24" fmla="*/ 8079308 w 9359900"/>
              <a:gd name="connsiteY24" fmla="*/ 1104527 h 3768823"/>
              <a:gd name="connsiteX25" fmla="*/ 8367340 w 9359900"/>
              <a:gd name="connsiteY25" fmla="*/ 1392559 h 3768823"/>
              <a:gd name="connsiteX26" fmla="*/ 9359900 w 9359900"/>
              <a:gd name="connsiteY26" fmla="*/ 1752599 h 3768823"/>
              <a:gd name="connsiteX27" fmla="*/ 9359900 w 9359900"/>
              <a:gd name="connsiteY27" fmla="*/ 2976735 h 3768823"/>
              <a:gd name="connsiteX28" fmla="*/ 9087420 w 9359900"/>
              <a:gd name="connsiteY28" fmla="*/ 2976735 h 3768823"/>
              <a:gd name="connsiteX29" fmla="*/ 8799388 w 9359900"/>
              <a:gd name="connsiteY29" fmla="*/ 2976735 h 3768823"/>
              <a:gd name="connsiteX30" fmla="*/ 8583364 w 9359900"/>
              <a:gd name="connsiteY30" fmla="*/ 2904727 h 3768823"/>
              <a:gd name="connsiteX31" fmla="*/ 8151316 w 9359900"/>
              <a:gd name="connsiteY31" fmla="*/ 2760711 h 3768823"/>
              <a:gd name="connsiteX32" fmla="*/ 7719268 w 9359900"/>
              <a:gd name="connsiteY32" fmla="*/ 2688703 h 3768823"/>
              <a:gd name="connsiteX33" fmla="*/ 7503244 w 9359900"/>
              <a:gd name="connsiteY33" fmla="*/ 2688703 h 3768823"/>
              <a:gd name="connsiteX34" fmla="*/ 7359228 w 9359900"/>
              <a:gd name="connsiteY34" fmla="*/ 2904727 h 3768823"/>
              <a:gd name="connsiteX35" fmla="*/ 6927180 w 9359900"/>
              <a:gd name="connsiteY35" fmla="*/ 2976735 h 3768823"/>
              <a:gd name="connsiteX36" fmla="*/ 6731000 w 9359900"/>
              <a:gd name="connsiteY36" fmla="*/ 3035299 h 3768823"/>
              <a:gd name="connsiteX37" fmla="*/ 4622924 w 9359900"/>
              <a:gd name="connsiteY37" fmla="*/ 3768823 h 3768823"/>
              <a:gd name="connsiteX0" fmla="*/ 0 w 9359900"/>
              <a:gd name="connsiteY0" fmla="*/ 0 h 3768823"/>
              <a:gd name="connsiteX1" fmla="*/ 254000 w 9359900"/>
              <a:gd name="connsiteY1" fmla="*/ 177800 h 3768823"/>
              <a:gd name="connsiteX2" fmla="*/ 482600 w 9359900"/>
              <a:gd name="connsiteY2" fmla="*/ 165100 h 3768823"/>
              <a:gd name="connsiteX3" fmla="*/ 762000 w 9359900"/>
              <a:gd name="connsiteY3" fmla="*/ 495300 h 3768823"/>
              <a:gd name="connsiteX4" fmla="*/ 914400 w 9359900"/>
              <a:gd name="connsiteY4" fmla="*/ 469900 h 3768823"/>
              <a:gd name="connsiteX5" fmla="*/ 1625600 w 9359900"/>
              <a:gd name="connsiteY5" fmla="*/ 1016000 h 3768823"/>
              <a:gd name="connsiteX6" fmla="*/ 1765300 w 9359900"/>
              <a:gd name="connsiteY6" fmla="*/ 990600 h 3768823"/>
              <a:gd name="connsiteX7" fmla="*/ 1968500 w 9359900"/>
              <a:gd name="connsiteY7" fmla="*/ 977900 h 3768823"/>
              <a:gd name="connsiteX8" fmla="*/ 2108200 w 9359900"/>
              <a:gd name="connsiteY8" fmla="*/ 812800 h 3768823"/>
              <a:gd name="connsiteX9" fmla="*/ 2082800 w 9359900"/>
              <a:gd name="connsiteY9" fmla="*/ 660400 h 3768823"/>
              <a:gd name="connsiteX10" fmla="*/ 2120900 w 9359900"/>
              <a:gd name="connsiteY10" fmla="*/ 558800 h 3768823"/>
              <a:gd name="connsiteX11" fmla="*/ 2616200 w 9359900"/>
              <a:gd name="connsiteY11" fmla="*/ 266700 h 3768823"/>
              <a:gd name="connsiteX12" fmla="*/ 2933700 w 9359900"/>
              <a:gd name="connsiteY12" fmla="*/ 812800 h 3768823"/>
              <a:gd name="connsiteX13" fmla="*/ 3149600 w 9359900"/>
              <a:gd name="connsiteY13" fmla="*/ 1054100 h 3768823"/>
              <a:gd name="connsiteX14" fmla="*/ 3470795 w 9359900"/>
              <a:gd name="connsiteY14" fmla="*/ 1032520 h 3768823"/>
              <a:gd name="connsiteX15" fmla="*/ 3614811 w 9359900"/>
              <a:gd name="connsiteY15" fmla="*/ 888504 h 3768823"/>
              <a:gd name="connsiteX16" fmla="*/ 3974851 w 9359900"/>
              <a:gd name="connsiteY16" fmla="*/ 888504 h 3768823"/>
              <a:gd name="connsiteX17" fmla="*/ 4262883 w 9359900"/>
              <a:gd name="connsiteY17" fmla="*/ 384448 h 3768823"/>
              <a:gd name="connsiteX18" fmla="*/ 4694931 w 9359900"/>
              <a:gd name="connsiteY18" fmla="*/ 384448 h 3768823"/>
              <a:gd name="connsiteX19" fmla="*/ 5126979 w 9359900"/>
              <a:gd name="connsiteY19" fmla="*/ 312440 h 3768823"/>
              <a:gd name="connsiteX20" fmla="*/ 6135091 w 9359900"/>
              <a:gd name="connsiteY20" fmla="*/ 312440 h 3768823"/>
              <a:gd name="connsiteX21" fmla="*/ 6423123 w 9359900"/>
              <a:gd name="connsiteY21" fmla="*/ 96416 h 3768823"/>
              <a:gd name="connsiteX22" fmla="*/ 6855172 w 9359900"/>
              <a:gd name="connsiteY22" fmla="*/ 672479 h 3768823"/>
              <a:gd name="connsiteX23" fmla="*/ 7359228 w 9359900"/>
              <a:gd name="connsiteY23" fmla="*/ 1032519 h 3768823"/>
              <a:gd name="connsiteX24" fmla="*/ 8079308 w 9359900"/>
              <a:gd name="connsiteY24" fmla="*/ 1104527 h 3768823"/>
              <a:gd name="connsiteX25" fmla="*/ 8367340 w 9359900"/>
              <a:gd name="connsiteY25" fmla="*/ 1392559 h 3768823"/>
              <a:gd name="connsiteX26" fmla="*/ 9359900 w 9359900"/>
              <a:gd name="connsiteY26" fmla="*/ 1752599 h 3768823"/>
              <a:gd name="connsiteX27" fmla="*/ 9359900 w 9359900"/>
              <a:gd name="connsiteY27" fmla="*/ 2976735 h 3768823"/>
              <a:gd name="connsiteX28" fmla="*/ 9087420 w 9359900"/>
              <a:gd name="connsiteY28" fmla="*/ 2976735 h 3768823"/>
              <a:gd name="connsiteX29" fmla="*/ 8799388 w 9359900"/>
              <a:gd name="connsiteY29" fmla="*/ 2976735 h 3768823"/>
              <a:gd name="connsiteX30" fmla="*/ 8583364 w 9359900"/>
              <a:gd name="connsiteY30" fmla="*/ 2904727 h 3768823"/>
              <a:gd name="connsiteX31" fmla="*/ 8151316 w 9359900"/>
              <a:gd name="connsiteY31" fmla="*/ 2760711 h 3768823"/>
              <a:gd name="connsiteX32" fmla="*/ 7719268 w 9359900"/>
              <a:gd name="connsiteY32" fmla="*/ 2688703 h 3768823"/>
              <a:gd name="connsiteX33" fmla="*/ 7503244 w 9359900"/>
              <a:gd name="connsiteY33" fmla="*/ 2688703 h 3768823"/>
              <a:gd name="connsiteX34" fmla="*/ 7359228 w 9359900"/>
              <a:gd name="connsiteY34" fmla="*/ 2904727 h 3768823"/>
              <a:gd name="connsiteX35" fmla="*/ 6927180 w 9359900"/>
              <a:gd name="connsiteY35" fmla="*/ 2976735 h 3768823"/>
              <a:gd name="connsiteX36" fmla="*/ 6731000 w 9359900"/>
              <a:gd name="connsiteY36" fmla="*/ 3035299 h 3768823"/>
              <a:gd name="connsiteX37" fmla="*/ 4622924 w 9359900"/>
              <a:gd name="connsiteY37" fmla="*/ 3768823 h 3768823"/>
              <a:gd name="connsiteX0" fmla="*/ 0 w 9359900"/>
              <a:gd name="connsiteY0" fmla="*/ 0 h 3768823"/>
              <a:gd name="connsiteX1" fmla="*/ 254000 w 9359900"/>
              <a:gd name="connsiteY1" fmla="*/ 177800 h 3768823"/>
              <a:gd name="connsiteX2" fmla="*/ 482600 w 9359900"/>
              <a:gd name="connsiteY2" fmla="*/ 165100 h 3768823"/>
              <a:gd name="connsiteX3" fmla="*/ 762000 w 9359900"/>
              <a:gd name="connsiteY3" fmla="*/ 495300 h 3768823"/>
              <a:gd name="connsiteX4" fmla="*/ 914400 w 9359900"/>
              <a:gd name="connsiteY4" fmla="*/ 469900 h 3768823"/>
              <a:gd name="connsiteX5" fmla="*/ 1625600 w 9359900"/>
              <a:gd name="connsiteY5" fmla="*/ 1016000 h 3768823"/>
              <a:gd name="connsiteX6" fmla="*/ 1765300 w 9359900"/>
              <a:gd name="connsiteY6" fmla="*/ 990600 h 3768823"/>
              <a:gd name="connsiteX7" fmla="*/ 1968500 w 9359900"/>
              <a:gd name="connsiteY7" fmla="*/ 977900 h 3768823"/>
              <a:gd name="connsiteX8" fmla="*/ 2108200 w 9359900"/>
              <a:gd name="connsiteY8" fmla="*/ 812800 h 3768823"/>
              <a:gd name="connsiteX9" fmla="*/ 2082800 w 9359900"/>
              <a:gd name="connsiteY9" fmla="*/ 660400 h 3768823"/>
              <a:gd name="connsiteX10" fmla="*/ 2120900 w 9359900"/>
              <a:gd name="connsiteY10" fmla="*/ 558800 h 3768823"/>
              <a:gd name="connsiteX11" fmla="*/ 2616200 w 9359900"/>
              <a:gd name="connsiteY11" fmla="*/ 266700 h 3768823"/>
              <a:gd name="connsiteX12" fmla="*/ 2933700 w 9359900"/>
              <a:gd name="connsiteY12" fmla="*/ 812800 h 3768823"/>
              <a:gd name="connsiteX13" fmla="*/ 3149600 w 9359900"/>
              <a:gd name="connsiteY13" fmla="*/ 1054100 h 3768823"/>
              <a:gd name="connsiteX14" fmla="*/ 3470795 w 9359900"/>
              <a:gd name="connsiteY14" fmla="*/ 1032520 h 3768823"/>
              <a:gd name="connsiteX15" fmla="*/ 3614811 w 9359900"/>
              <a:gd name="connsiteY15" fmla="*/ 888504 h 3768823"/>
              <a:gd name="connsiteX16" fmla="*/ 3974851 w 9359900"/>
              <a:gd name="connsiteY16" fmla="*/ 888504 h 3768823"/>
              <a:gd name="connsiteX17" fmla="*/ 4262883 w 9359900"/>
              <a:gd name="connsiteY17" fmla="*/ 384448 h 3768823"/>
              <a:gd name="connsiteX18" fmla="*/ 4694931 w 9359900"/>
              <a:gd name="connsiteY18" fmla="*/ 384448 h 3768823"/>
              <a:gd name="connsiteX19" fmla="*/ 5126979 w 9359900"/>
              <a:gd name="connsiteY19" fmla="*/ 312440 h 3768823"/>
              <a:gd name="connsiteX20" fmla="*/ 6135091 w 9359900"/>
              <a:gd name="connsiteY20" fmla="*/ 312440 h 3768823"/>
              <a:gd name="connsiteX21" fmla="*/ 6423123 w 9359900"/>
              <a:gd name="connsiteY21" fmla="*/ 96416 h 3768823"/>
              <a:gd name="connsiteX22" fmla="*/ 6855172 w 9359900"/>
              <a:gd name="connsiteY22" fmla="*/ 672479 h 3768823"/>
              <a:gd name="connsiteX23" fmla="*/ 7359228 w 9359900"/>
              <a:gd name="connsiteY23" fmla="*/ 1032519 h 3768823"/>
              <a:gd name="connsiteX24" fmla="*/ 8079308 w 9359900"/>
              <a:gd name="connsiteY24" fmla="*/ 1104527 h 3768823"/>
              <a:gd name="connsiteX25" fmla="*/ 8367340 w 9359900"/>
              <a:gd name="connsiteY25" fmla="*/ 1392559 h 3768823"/>
              <a:gd name="connsiteX26" fmla="*/ 9359900 w 9359900"/>
              <a:gd name="connsiteY26" fmla="*/ 1752599 h 3768823"/>
              <a:gd name="connsiteX27" fmla="*/ 9359900 w 9359900"/>
              <a:gd name="connsiteY27" fmla="*/ 2976735 h 3768823"/>
              <a:gd name="connsiteX28" fmla="*/ 9087420 w 9359900"/>
              <a:gd name="connsiteY28" fmla="*/ 2976735 h 3768823"/>
              <a:gd name="connsiteX29" fmla="*/ 8799388 w 9359900"/>
              <a:gd name="connsiteY29" fmla="*/ 2976735 h 3768823"/>
              <a:gd name="connsiteX30" fmla="*/ 8583364 w 9359900"/>
              <a:gd name="connsiteY30" fmla="*/ 2904727 h 3768823"/>
              <a:gd name="connsiteX31" fmla="*/ 8151316 w 9359900"/>
              <a:gd name="connsiteY31" fmla="*/ 2760711 h 3768823"/>
              <a:gd name="connsiteX32" fmla="*/ 7719268 w 9359900"/>
              <a:gd name="connsiteY32" fmla="*/ 2688703 h 3768823"/>
              <a:gd name="connsiteX33" fmla="*/ 7503244 w 9359900"/>
              <a:gd name="connsiteY33" fmla="*/ 2688703 h 3768823"/>
              <a:gd name="connsiteX34" fmla="*/ 7359228 w 9359900"/>
              <a:gd name="connsiteY34" fmla="*/ 2904727 h 3768823"/>
              <a:gd name="connsiteX35" fmla="*/ 6927180 w 9359900"/>
              <a:gd name="connsiteY35" fmla="*/ 2976735 h 3768823"/>
              <a:gd name="connsiteX36" fmla="*/ 6639148 w 9359900"/>
              <a:gd name="connsiteY36" fmla="*/ 2976735 h 3768823"/>
              <a:gd name="connsiteX37" fmla="*/ 4622924 w 9359900"/>
              <a:gd name="connsiteY37" fmla="*/ 3768823 h 3768823"/>
              <a:gd name="connsiteX0" fmla="*/ 0 w 9359900"/>
              <a:gd name="connsiteY0" fmla="*/ 0 h 4488903"/>
              <a:gd name="connsiteX1" fmla="*/ 254000 w 9359900"/>
              <a:gd name="connsiteY1" fmla="*/ 177800 h 4488903"/>
              <a:gd name="connsiteX2" fmla="*/ 482600 w 9359900"/>
              <a:gd name="connsiteY2" fmla="*/ 165100 h 4488903"/>
              <a:gd name="connsiteX3" fmla="*/ 762000 w 9359900"/>
              <a:gd name="connsiteY3" fmla="*/ 495300 h 4488903"/>
              <a:gd name="connsiteX4" fmla="*/ 914400 w 9359900"/>
              <a:gd name="connsiteY4" fmla="*/ 469900 h 4488903"/>
              <a:gd name="connsiteX5" fmla="*/ 1625600 w 9359900"/>
              <a:gd name="connsiteY5" fmla="*/ 1016000 h 4488903"/>
              <a:gd name="connsiteX6" fmla="*/ 1765300 w 9359900"/>
              <a:gd name="connsiteY6" fmla="*/ 990600 h 4488903"/>
              <a:gd name="connsiteX7" fmla="*/ 1968500 w 9359900"/>
              <a:gd name="connsiteY7" fmla="*/ 977900 h 4488903"/>
              <a:gd name="connsiteX8" fmla="*/ 2108200 w 9359900"/>
              <a:gd name="connsiteY8" fmla="*/ 812800 h 4488903"/>
              <a:gd name="connsiteX9" fmla="*/ 2082800 w 9359900"/>
              <a:gd name="connsiteY9" fmla="*/ 660400 h 4488903"/>
              <a:gd name="connsiteX10" fmla="*/ 2120900 w 9359900"/>
              <a:gd name="connsiteY10" fmla="*/ 558800 h 4488903"/>
              <a:gd name="connsiteX11" fmla="*/ 2616200 w 9359900"/>
              <a:gd name="connsiteY11" fmla="*/ 266700 h 4488903"/>
              <a:gd name="connsiteX12" fmla="*/ 2933700 w 9359900"/>
              <a:gd name="connsiteY12" fmla="*/ 812800 h 4488903"/>
              <a:gd name="connsiteX13" fmla="*/ 3149600 w 9359900"/>
              <a:gd name="connsiteY13" fmla="*/ 1054100 h 4488903"/>
              <a:gd name="connsiteX14" fmla="*/ 3470795 w 9359900"/>
              <a:gd name="connsiteY14" fmla="*/ 1032520 h 4488903"/>
              <a:gd name="connsiteX15" fmla="*/ 3614811 w 9359900"/>
              <a:gd name="connsiteY15" fmla="*/ 888504 h 4488903"/>
              <a:gd name="connsiteX16" fmla="*/ 3974851 w 9359900"/>
              <a:gd name="connsiteY16" fmla="*/ 888504 h 4488903"/>
              <a:gd name="connsiteX17" fmla="*/ 4262883 w 9359900"/>
              <a:gd name="connsiteY17" fmla="*/ 384448 h 4488903"/>
              <a:gd name="connsiteX18" fmla="*/ 4694931 w 9359900"/>
              <a:gd name="connsiteY18" fmla="*/ 384448 h 4488903"/>
              <a:gd name="connsiteX19" fmla="*/ 5126979 w 9359900"/>
              <a:gd name="connsiteY19" fmla="*/ 312440 h 4488903"/>
              <a:gd name="connsiteX20" fmla="*/ 6135091 w 9359900"/>
              <a:gd name="connsiteY20" fmla="*/ 312440 h 4488903"/>
              <a:gd name="connsiteX21" fmla="*/ 6423123 w 9359900"/>
              <a:gd name="connsiteY21" fmla="*/ 96416 h 4488903"/>
              <a:gd name="connsiteX22" fmla="*/ 6855172 w 9359900"/>
              <a:gd name="connsiteY22" fmla="*/ 672479 h 4488903"/>
              <a:gd name="connsiteX23" fmla="*/ 7359228 w 9359900"/>
              <a:gd name="connsiteY23" fmla="*/ 1032519 h 4488903"/>
              <a:gd name="connsiteX24" fmla="*/ 8079308 w 9359900"/>
              <a:gd name="connsiteY24" fmla="*/ 1104527 h 4488903"/>
              <a:gd name="connsiteX25" fmla="*/ 8367340 w 9359900"/>
              <a:gd name="connsiteY25" fmla="*/ 1392559 h 4488903"/>
              <a:gd name="connsiteX26" fmla="*/ 9359900 w 9359900"/>
              <a:gd name="connsiteY26" fmla="*/ 1752599 h 4488903"/>
              <a:gd name="connsiteX27" fmla="*/ 9359900 w 9359900"/>
              <a:gd name="connsiteY27" fmla="*/ 2976735 h 4488903"/>
              <a:gd name="connsiteX28" fmla="*/ 9087420 w 9359900"/>
              <a:gd name="connsiteY28" fmla="*/ 2976735 h 4488903"/>
              <a:gd name="connsiteX29" fmla="*/ 8799388 w 9359900"/>
              <a:gd name="connsiteY29" fmla="*/ 2976735 h 4488903"/>
              <a:gd name="connsiteX30" fmla="*/ 8583364 w 9359900"/>
              <a:gd name="connsiteY30" fmla="*/ 2904727 h 4488903"/>
              <a:gd name="connsiteX31" fmla="*/ 8151316 w 9359900"/>
              <a:gd name="connsiteY31" fmla="*/ 2760711 h 4488903"/>
              <a:gd name="connsiteX32" fmla="*/ 7719268 w 9359900"/>
              <a:gd name="connsiteY32" fmla="*/ 2688703 h 4488903"/>
              <a:gd name="connsiteX33" fmla="*/ 7503244 w 9359900"/>
              <a:gd name="connsiteY33" fmla="*/ 2688703 h 4488903"/>
              <a:gd name="connsiteX34" fmla="*/ 7359228 w 9359900"/>
              <a:gd name="connsiteY34" fmla="*/ 2904727 h 4488903"/>
              <a:gd name="connsiteX35" fmla="*/ 6927180 w 9359900"/>
              <a:gd name="connsiteY35" fmla="*/ 2976735 h 4488903"/>
              <a:gd name="connsiteX36" fmla="*/ 6639148 w 9359900"/>
              <a:gd name="connsiteY36" fmla="*/ 2976735 h 4488903"/>
              <a:gd name="connsiteX37" fmla="*/ 5415012 w 9359900"/>
              <a:gd name="connsiteY37" fmla="*/ 4488903 h 4488903"/>
              <a:gd name="connsiteX0" fmla="*/ 0 w 9359900"/>
              <a:gd name="connsiteY0" fmla="*/ 0 h 4488903"/>
              <a:gd name="connsiteX1" fmla="*/ 254000 w 9359900"/>
              <a:gd name="connsiteY1" fmla="*/ 177800 h 4488903"/>
              <a:gd name="connsiteX2" fmla="*/ 482600 w 9359900"/>
              <a:gd name="connsiteY2" fmla="*/ 165100 h 4488903"/>
              <a:gd name="connsiteX3" fmla="*/ 762000 w 9359900"/>
              <a:gd name="connsiteY3" fmla="*/ 495300 h 4488903"/>
              <a:gd name="connsiteX4" fmla="*/ 914400 w 9359900"/>
              <a:gd name="connsiteY4" fmla="*/ 469900 h 4488903"/>
              <a:gd name="connsiteX5" fmla="*/ 1625600 w 9359900"/>
              <a:gd name="connsiteY5" fmla="*/ 1016000 h 4488903"/>
              <a:gd name="connsiteX6" fmla="*/ 1765300 w 9359900"/>
              <a:gd name="connsiteY6" fmla="*/ 990600 h 4488903"/>
              <a:gd name="connsiteX7" fmla="*/ 1968500 w 9359900"/>
              <a:gd name="connsiteY7" fmla="*/ 977900 h 4488903"/>
              <a:gd name="connsiteX8" fmla="*/ 2108200 w 9359900"/>
              <a:gd name="connsiteY8" fmla="*/ 812800 h 4488903"/>
              <a:gd name="connsiteX9" fmla="*/ 2082800 w 9359900"/>
              <a:gd name="connsiteY9" fmla="*/ 660400 h 4488903"/>
              <a:gd name="connsiteX10" fmla="*/ 2120900 w 9359900"/>
              <a:gd name="connsiteY10" fmla="*/ 558800 h 4488903"/>
              <a:gd name="connsiteX11" fmla="*/ 2616200 w 9359900"/>
              <a:gd name="connsiteY11" fmla="*/ 266700 h 4488903"/>
              <a:gd name="connsiteX12" fmla="*/ 2933700 w 9359900"/>
              <a:gd name="connsiteY12" fmla="*/ 812800 h 4488903"/>
              <a:gd name="connsiteX13" fmla="*/ 3149600 w 9359900"/>
              <a:gd name="connsiteY13" fmla="*/ 1054100 h 4488903"/>
              <a:gd name="connsiteX14" fmla="*/ 3470795 w 9359900"/>
              <a:gd name="connsiteY14" fmla="*/ 1032520 h 4488903"/>
              <a:gd name="connsiteX15" fmla="*/ 3614811 w 9359900"/>
              <a:gd name="connsiteY15" fmla="*/ 888504 h 4488903"/>
              <a:gd name="connsiteX16" fmla="*/ 3974851 w 9359900"/>
              <a:gd name="connsiteY16" fmla="*/ 888504 h 4488903"/>
              <a:gd name="connsiteX17" fmla="*/ 4262883 w 9359900"/>
              <a:gd name="connsiteY17" fmla="*/ 384448 h 4488903"/>
              <a:gd name="connsiteX18" fmla="*/ 4694931 w 9359900"/>
              <a:gd name="connsiteY18" fmla="*/ 384448 h 4488903"/>
              <a:gd name="connsiteX19" fmla="*/ 5126979 w 9359900"/>
              <a:gd name="connsiteY19" fmla="*/ 312440 h 4488903"/>
              <a:gd name="connsiteX20" fmla="*/ 6135091 w 9359900"/>
              <a:gd name="connsiteY20" fmla="*/ 312440 h 4488903"/>
              <a:gd name="connsiteX21" fmla="*/ 6423123 w 9359900"/>
              <a:gd name="connsiteY21" fmla="*/ 96416 h 4488903"/>
              <a:gd name="connsiteX22" fmla="*/ 6855172 w 9359900"/>
              <a:gd name="connsiteY22" fmla="*/ 672479 h 4488903"/>
              <a:gd name="connsiteX23" fmla="*/ 7359228 w 9359900"/>
              <a:gd name="connsiteY23" fmla="*/ 1032519 h 4488903"/>
              <a:gd name="connsiteX24" fmla="*/ 8079308 w 9359900"/>
              <a:gd name="connsiteY24" fmla="*/ 1104527 h 4488903"/>
              <a:gd name="connsiteX25" fmla="*/ 8367340 w 9359900"/>
              <a:gd name="connsiteY25" fmla="*/ 1392559 h 4488903"/>
              <a:gd name="connsiteX26" fmla="*/ 9359900 w 9359900"/>
              <a:gd name="connsiteY26" fmla="*/ 1752599 h 4488903"/>
              <a:gd name="connsiteX27" fmla="*/ 9359900 w 9359900"/>
              <a:gd name="connsiteY27" fmla="*/ 2976735 h 4488903"/>
              <a:gd name="connsiteX28" fmla="*/ 9087420 w 9359900"/>
              <a:gd name="connsiteY28" fmla="*/ 2976735 h 4488903"/>
              <a:gd name="connsiteX29" fmla="*/ 8799388 w 9359900"/>
              <a:gd name="connsiteY29" fmla="*/ 2976735 h 4488903"/>
              <a:gd name="connsiteX30" fmla="*/ 8583364 w 9359900"/>
              <a:gd name="connsiteY30" fmla="*/ 2904727 h 4488903"/>
              <a:gd name="connsiteX31" fmla="*/ 8151316 w 9359900"/>
              <a:gd name="connsiteY31" fmla="*/ 2760711 h 4488903"/>
              <a:gd name="connsiteX32" fmla="*/ 7719268 w 9359900"/>
              <a:gd name="connsiteY32" fmla="*/ 2688703 h 4488903"/>
              <a:gd name="connsiteX33" fmla="*/ 7503244 w 9359900"/>
              <a:gd name="connsiteY33" fmla="*/ 2688703 h 4488903"/>
              <a:gd name="connsiteX34" fmla="*/ 7359228 w 9359900"/>
              <a:gd name="connsiteY34" fmla="*/ 2904727 h 4488903"/>
              <a:gd name="connsiteX35" fmla="*/ 6927180 w 9359900"/>
              <a:gd name="connsiteY35" fmla="*/ 2976735 h 4488903"/>
              <a:gd name="connsiteX36" fmla="*/ 6639148 w 9359900"/>
              <a:gd name="connsiteY36" fmla="*/ 2976735 h 4488903"/>
              <a:gd name="connsiteX37" fmla="*/ 5415012 w 9359900"/>
              <a:gd name="connsiteY37" fmla="*/ 4488903 h 4488903"/>
              <a:gd name="connsiteX0" fmla="*/ 0 w 9359900"/>
              <a:gd name="connsiteY0" fmla="*/ 0 h 4488903"/>
              <a:gd name="connsiteX1" fmla="*/ 254000 w 9359900"/>
              <a:gd name="connsiteY1" fmla="*/ 177800 h 4488903"/>
              <a:gd name="connsiteX2" fmla="*/ 482600 w 9359900"/>
              <a:gd name="connsiteY2" fmla="*/ 165100 h 4488903"/>
              <a:gd name="connsiteX3" fmla="*/ 762000 w 9359900"/>
              <a:gd name="connsiteY3" fmla="*/ 495300 h 4488903"/>
              <a:gd name="connsiteX4" fmla="*/ 914400 w 9359900"/>
              <a:gd name="connsiteY4" fmla="*/ 469900 h 4488903"/>
              <a:gd name="connsiteX5" fmla="*/ 1625600 w 9359900"/>
              <a:gd name="connsiteY5" fmla="*/ 1016000 h 4488903"/>
              <a:gd name="connsiteX6" fmla="*/ 1765300 w 9359900"/>
              <a:gd name="connsiteY6" fmla="*/ 990600 h 4488903"/>
              <a:gd name="connsiteX7" fmla="*/ 1968500 w 9359900"/>
              <a:gd name="connsiteY7" fmla="*/ 977900 h 4488903"/>
              <a:gd name="connsiteX8" fmla="*/ 2108200 w 9359900"/>
              <a:gd name="connsiteY8" fmla="*/ 812800 h 4488903"/>
              <a:gd name="connsiteX9" fmla="*/ 2082800 w 9359900"/>
              <a:gd name="connsiteY9" fmla="*/ 660400 h 4488903"/>
              <a:gd name="connsiteX10" fmla="*/ 2120900 w 9359900"/>
              <a:gd name="connsiteY10" fmla="*/ 558800 h 4488903"/>
              <a:gd name="connsiteX11" fmla="*/ 2616200 w 9359900"/>
              <a:gd name="connsiteY11" fmla="*/ 266700 h 4488903"/>
              <a:gd name="connsiteX12" fmla="*/ 2933700 w 9359900"/>
              <a:gd name="connsiteY12" fmla="*/ 812800 h 4488903"/>
              <a:gd name="connsiteX13" fmla="*/ 3149600 w 9359900"/>
              <a:gd name="connsiteY13" fmla="*/ 1054100 h 4488903"/>
              <a:gd name="connsiteX14" fmla="*/ 3470795 w 9359900"/>
              <a:gd name="connsiteY14" fmla="*/ 1032520 h 4488903"/>
              <a:gd name="connsiteX15" fmla="*/ 3614811 w 9359900"/>
              <a:gd name="connsiteY15" fmla="*/ 888504 h 4488903"/>
              <a:gd name="connsiteX16" fmla="*/ 3974851 w 9359900"/>
              <a:gd name="connsiteY16" fmla="*/ 888504 h 4488903"/>
              <a:gd name="connsiteX17" fmla="*/ 4262883 w 9359900"/>
              <a:gd name="connsiteY17" fmla="*/ 384448 h 4488903"/>
              <a:gd name="connsiteX18" fmla="*/ 4694931 w 9359900"/>
              <a:gd name="connsiteY18" fmla="*/ 384448 h 4488903"/>
              <a:gd name="connsiteX19" fmla="*/ 5126979 w 9359900"/>
              <a:gd name="connsiteY19" fmla="*/ 312440 h 4488903"/>
              <a:gd name="connsiteX20" fmla="*/ 6135091 w 9359900"/>
              <a:gd name="connsiteY20" fmla="*/ 312440 h 4488903"/>
              <a:gd name="connsiteX21" fmla="*/ 6423123 w 9359900"/>
              <a:gd name="connsiteY21" fmla="*/ 96416 h 4488903"/>
              <a:gd name="connsiteX22" fmla="*/ 6855172 w 9359900"/>
              <a:gd name="connsiteY22" fmla="*/ 672479 h 4488903"/>
              <a:gd name="connsiteX23" fmla="*/ 7359228 w 9359900"/>
              <a:gd name="connsiteY23" fmla="*/ 1032519 h 4488903"/>
              <a:gd name="connsiteX24" fmla="*/ 8079308 w 9359900"/>
              <a:gd name="connsiteY24" fmla="*/ 1104527 h 4488903"/>
              <a:gd name="connsiteX25" fmla="*/ 8367340 w 9359900"/>
              <a:gd name="connsiteY25" fmla="*/ 1392559 h 4488903"/>
              <a:gd name="connsiteX26" fmla="*/ 9359900 w 9359900"/>
              <a:gd name="connsiteY26" fmla="*/ 1752599 h 4488903"/>
              <a:gd name="connsiteX27" fmla="*/ 9359900 w 9359900"/>
              <a:gd name="connsiteY27" fmla="*/ 2976735 h 4488903"/>
              <a:gd name="connsiteX28" fmla="*/ 9087420 w 9359900"/>
              <a:gd name="connsiteY28" fmla="*/ 2976735 h 4488903"/>
              <a:gd name="connsiteX29" fmla="*/ 8799388 w 9359900"/>
              <a:gd name="connsiteY29" fmla="*/ 2976735 h 4488903"/>
              <a:gd name="connsiteX30" fmla="*/ 8583364 w 9359900"/>
              <a:gd name="connsiteY30" fmla="*/ 2904727 h 4488903"/>
              <a:gd name="connsiteX31" fmla="*/ 8151316 w 9359900"/>
              <a:gd name="connsiteY31" fmla="*/ 2760711 h 4488903"/>
              <a:gd name="connsiteX32" fmla="*/ 7719268 w 9359900"/>
              <a:gd name="connsiteY32" fmla="*/ 2688703 h 4488903"/>
              <a:gd name="connsiteX33" fmla="*/ 7503244 w 9359900"/>
              <a:gd name="connsiteY33" fmla="*/ 2688703 h 4488903"/>
              <a:gd name="connsiteX34" fmla="*/ 7359228 w 9359900"/>
              <a:gd name="connsiteY34" fmla="*/ 2904727 h 4488903"/>
              <a:gd name="connsiteX35" fmla="*/ 6927180 w 9359900"/>
              <a:gd name="connsiteY35" fmla="*/ 2976735 h 4488903"/>
              <a:gd name="connsiteX36" fmla="*/ 6639148 w 9359900"/>
              <a:gd name="connsiteY36" fmla="*/ 2976735 h 4488903"/>
              <a:gd name="connsiteX37" fmla="*/ 6451600 w 9359900"/>
              <a:gd name="connsiteY37" fmla="*/ 3187699 h 4488903"/>
              <a:gd name="connsiteX38" fmla="*/ 5415012 w 9359900"/>
              <a:gd name="connsiteY38" fmla="*/ 4488903 h 4488903"/>
              <a:gd name="connsiteX0" fmla="*/ 0 w 9359900"/>
              <a:gd name="connsiteY0" fmla="*/ 0 h 4488903"/>
              <a:gd name="connsiteX1" fmla="*/ 254000 w 9359900"/>
              <a:gd name="connsiteY1" fmla="*/ 177800 h 4488903"/>
              <a:gd name="connsiteX2" fmla="*/ 482600 w 9359900"/>
              <a:gd name="connsiteY2" fmla="*/ 165100 h 4488903"/>
              <a:gd name="connsiteX3" fmla="*/ 762000 w 9359900"/>
              <a:gd name="connsiteY3" fmla="*/ 495300 h 4488903"/>
              <a:gd name="connsiteX4" fmla="*/ 914400 w 9359900"/>
              <a:gd name="connsiteY4" fmla="*/ 469900 h 4488903"/>
              <a:gd name="connsiteX5" fmla="*/ 1625600 w 9359900"/>
              <a:gd name="connsiteY5" fmla="*/ 1016000 h 4488903"/>
              <a:gd name="connsiteX6" fmla="*/ 1765300 w 9359900"/>
              <a:gd name="connsiteY6" fmla="*/ 990600 h 4488903"/>
              <a:gd name="connsiteX7" fmla="*/ 1968500 w 9359900"/>
              <a:gd name="connsiteY7" fmla="*/ 977900 h 4488903"/>
              <a:gd name="connsiteX8" fmla="*/ 2108200 w 9359900"/>
              <a:gd name="connsiteY8" fmla="*/ 812800 h 4488903"/>
              <a:gd name="connsiteX9" fmla="*/ 2082800 w 9359900"/>
              <a:gd name="connsiteY9" fmla="*/ 660400 h 4488903"/>
              <a:gd name="connsiteX10" fmla="*/ 2120900 w 9359900"/>
              <a:gd name="connsiteY10" fmla="*/ 558800 h 4488903"/>
              <a:gd name="connsiteX11" fmla="*/ 2616200 w 9359900"/>
              <a:gd name="connsiteY11" fmla="*/ 266700 h 4488903"/>
              <a:gd name="connsiteX12" fmla="*/ 2933700 w 9359900"/>
              <a:gd name="connsiteY12" fmla="*/ 812800 h 4488903"/>
              <a:gd name="connsiteX13" fmla="*/ 3149600 w 9359900"/>
              <a:gd name="connsiteY13" fmla="*/ 1054100 h 4488903"/>
              <a:gd name="connsiteX14" fmla="*/ 3470795 w 9359900"/>
              <a:gd name="connsiteY14" fmla="*/ 1032520 h 4488903"/>
              <a:gd name="connsiteX15" fmla="*/ 3614811 w 9359900"/>
              <a:gd name="connsiteY15" fmla="*/ 888504 h 4488903"/>
              <a:gd name="connsiteX16" fmla="*/ 3974851 w 9359900"/>
              <a:gd name="connsiteY16" fmla="*/ 888504 h 4488903"/>
              <a:gd name="connsiteX17" fmla="*/ 4262883 w 9359900"/>
              <a:gd name="connsiteY17" fmla="*/ 384448 h 4488903"/>
              <a:gd name="connsiteX18" fmla="*/ 4694931 w 9359900"/>
              <a:gd name="connsiteY18" fmla="*/ 384448 h 4488903"/>
              <a:gd name="connsiteX19" fmla="*/ 5126979 w 9359900"/>
              <a:gd name="connsiteY19" fmla="*/ 312440 h 4488903"/>
              <a:gd name="connsiteX20" fmla="*/ 6135091 w 9359900"/>
              <a:gd name="connsiteY20" fmla="*/ 312440 h 4488903"/>
              <a:gd name="connsiteX21" fmla="*/ 6423123 w 9359900"/>
              <a:gd name="connsiteY21" fmla="*/ 96416 h 4488903"/>
              <a:gd name="connsiteX22" fmla="*/ 6855172 w 9359900"/>
              <a:gd name="connsiteY22" fmla="*/ 672479 h 4488903"/>
              <a:gd name="connsiteX23" fmla="*/ 7359228 w 9359900"/>
              <a:gd name="connsiteY23" fmla="*/ 1032519 h 4488903"/>
              <a:gd name="connsiteX24" fmla="*/ 8079308 w 9359900"/>
              <a:gd name="connsiteY24" fmla="*/ 1104527 h 4488903"/>
              <a:gd name="connsiteX25" fmla="*/ 8367340 w 9359900"/>
              <a:gd name="connsiteY25" fmla="*/ 1392559 h 4488903"/>
              <a:gd name="connsiteX26" fmla="*/ 9359900 w 9359900"/>
              <a:gd name="connsiteY26" fmla="*/ 1752599 h 4488903"/>
              <a:gd name="connsiteX27" fmla="*/ 9359900 w 9359900"/>
              <a:gd name="connsiteY27" fmla="*/ 2976735 h 4488903"/>
              <a:gd name="connsiteX28" fmla="*/ 9087420 w 9359900"/>
              <a:gd name="connsiteY28" fmla="*/ 2976735 h 4488903"/>
              <a:gd name="connsiteX29" fmla="*/ 8799388 w 9359900"/>
              <a:gd name="connsiteY29" fmla="*/ 2976735 h 4488903"/>
              <a:gd name="connsiteX30" fmla="*/ 8583364 w 9359900"/>
              <a:gd name="connsiteY30" fmla="*/ 2904727 h 4488903"/>
              <a:gd name="connsiteX31" fmla="*/ 8151316 w 9359900"/>
              <a:gd name="connsiteY31" fmla="*/ 2760711 h 4488903"/>
              <a:gd name="connsiteX32" fmla="*/ 7719268 w 9359900"/>
              <a:gd name="connsiteY32" fmla="*/ 2688703 h 4488903"/>
              <a:gd name="connsiteX33" fmla="*/ 7503244 w 9359900"/>
              <a:gd name="connsiteY33" fmla="*/ 2688703 h 4488903"/>
              <a:gd name="connsiteX34" fmla="*/ 7359228 w 9359900"/>
              <a:gd name="connsiteY34" fmla="*/ 2904727 h 4488903"/>
              <a:gd name="connsiteX35" fmla="*/ 6927180 w 9359900"/>
              <a:gd name="connsiteY35" fmla="*/ 2976735 h 4488903"/>
              <a:gd name="connsiteX36" fmla="*/ 6639148 w 9359900"/>
              <a:gd name="connsiteY36" fmla="*/ 2976735 h 4488903"/>
              <a:gd name="connsiteX37" fmla="*/ 6451600 w 9359900"/>
              <a:gd name="connsiteY37" fmla="*/ 3187699 h 4488903"/>
              <a:gd name="connsiteX38" fmla="*/ 5415012 w 9359900"/>
              <a:gd name="connsiteY38" fmla="*/ 4488903 h 4488903"/>
              <a:gd name="connsiteX0" fmla="*/ 0 w 9359900"/>
              <a:gd name="connsiteY0" fmla="*/ 0 h 4488903"/>
              <a:gd name="connsiteX1" fmla="*/ 254000 w 9359900"/>
              <a:gd name="connsiteY1" fmla="*/ 177800 h 4488903"/>
              <a:gd name="connsiteX2" fmla="*/ 482600 w 9359900"/>
              <a:gd name="connsiteY2" fmla="*/ 165100 h 4488903"/>
              <a:gd name="connsiteX3" fmla="*/ 762000 w 9359900"/>
              <a:gd name="connsiteY3" fmla="*/ 495300 h 4488903"/>
              <a:gd name="connsiteX4" fmla="*/ 914400 w 9359900"/>
              <a:gd name="connsiteY4" fmla="*/ 469900 h 4488903"/>
              <a:gd name="connsiteX5" fmla="*/ 1625600 w 9359900"/>
              <a:gd name="connsiteY5" fmla="*/ 1016000 h 4488903"/>
              <a:gd name="connsiteX6" fmla="*/ 1765300 w 9359900"/>
              <a:gd name="connsiteY6" fmla="*/ 990600 h 4488903"/>
              <a:gd name="connsiteX7" fmla="*/ 1968500 w 9359900"/>
              <a:gd name="connsiteY7" fmla="*/ 977900 h 4488903"/>
              <a:gd name="connsiteX8" fmla="*/ 2108200 w 9359900"/>
              <a:gd name="connsiteY8" fmla="*/ 812800 h 4488903"/>
              <a:gd name="connsiteX9" fmla="*/ 2082800 w 9359900"/>
              <a:gd name="connsiteY9" fmla="*/ 660400 h 4488903"/>
              <a:gd name="connsiteX10" fmla="*/ 2120900 w 9359900"/>
              <a:gd name="connsiteY10" fmla="*/ 558800 h 4488903"/>
              <a:gd name="connsiteX11" fmla="*/ 2616200 w 9359900"/>
              <a:gd name="connsiteY11" fmla="*/ 266700 h 4488903"/>
              <a:gd name="connsiteX12" fmla="*/ 2933700 w 9359900"/>
              <a:gd name="connsiteY12" fmla="*/ 812800 h 4488903"/>
              <a:gd name="connsiteX13" fmla="*/ 3149600 w 9359900"/>
              <a:gd name="connsiteY13" fmla="*/ 1054100 h 4488903"/>
              <a:gd name="connsiteX14" fmla="*/ 3470795 w 9359900"/>
              <a:gd name="connsiteY14" fmla="*/ 1032520 h 4488903"/>
              <a:gd name="connsiteX15" fmla="*/ 3614811 w 9359900"/>
              <a:gd name="connsiteY15" fmla="*/ 888504 h 4488903"/>
              <a:gd name="connsiteX16" fmla="*/ 3974851 w 9359900"/>
              <a:gd name="connsiteY16" fmla="*/ 888504 h 4488903"/>
              <a:gd name="connsiteX17" fmla="*/ 4262883 w 9359900"/>
              <a:gd name="connsiteY17" fmla="*/ 384448 h 4488903"/>
              <a:gd name="connsiteX18" fmla="*/ 4694931 w 9359900"/>
              <a:gd name="connsiteY18" fmla="*/ 384448 h 4488903"/>
              <a:gd name="connsiteX19" fmla="*/ 5126979 w 9359900"/>
              <a:gd name="connsiteY19" fmla="*/ 312440 h 4488903"/>
              <a:gd name="connsiteX20" fmla="*/ 6135091 w 9359900"/>
              <a:gd name="connsiteY20" fmla="*/ 312440 h 4488903"/>
              <a:gd name="connsiteX21" fmla="*/ 6423123 w 9359900"/>
              <a:gd name="connsiteY21" fmla="*/ 96416 h 4488903"/>
              <a:gd name="connsiteX22" fmla="*/ 6855172 w 9359900"/>
              <a:gd name="connsiteY22" fmla="*/ 672479 h 4488903"/>
              <a:gd name="connsiteX23" fmla="*/ 7359228 w 9359900"/>
              <a:gd name="connsiteY23" fmla="*/ 1032519 h 4488903"/>
              <a:gd name="connsiteX24" fmla="*/ 8079308 w 9359900"/>
              <a:gd name="connsiteY24" fmla="*/ 1104527 h 4488903"/>
              <a:gd name="connsiteX25" fmla="*/ 8367340 w 9359900"/>
              <a:gd name="connsiteY25" fmla="*/ 1392559 h 4488903"/>
              <a:gd name="connsiteX26" fmla="*/ 9359900 w 9359900"/>
              <a:gd name="connsiteY26" fmla="*/ 1752599 h 4488903"/>
              <a:gd name="connsiteX27" fmla="*/ 9359900 w 9359900"/>
              <a:gd name="connsiteY27" fmla="*/ 2976735 h 4488903"/>
              <a:gd name="connsiteX28" fmla="*/ 9087420 w 9359900"/>
              <a:gd name="connsiteY28" fmla="*/ 2976735 h 4488903"/>
              <a:gd name="connsiteX29" fmla="*/ 8799388 w 9359900"/>
              <a:gd name="connsiteY29" fmla="*/ 2976735 h 4488903"/>
              <a:gd name="connsiteX30" fmla="*/ 8583364 w 9359900"/>
              <a:gd name="connsiteY30" fmla="*/ 2904727 h 4488903"/>
              <a:gd name="connsiteX31" fmla="*/ 8151316 w 9359900"/>
              <a:gd name="connsiteY31" fmla="*/ 2760711 h 4488903"/>
              <a:gd name="connsiteX32" fmla="*/ 7719268 w 9359900"/>
              <a:gd name="connsiteY32" fmla="*/ 2688703 h 4488903"/>
              <a:gd name="connsiteX33" fmla="*/ 7503244 w 9359900"/>
              <a:gd name="connsiteY33" fmla="*/ 2688703 h 4488903"/>
              <a:gd name="connsiteX34" fmla="*/ 7359228 w 9359900"/>
              <a:gd name="connsiteY34" fmla="*/ 2904727 h 4488903"/>
              <a:gd name="connsiteX35" fmla="*/ 6927180 w 9359900"/>
              <a:gd name="connsiteY35" fmla="*/ 2976735 h 4488903"/>
              <a:gd name="connsiteX36" fmla="*/ 6639148 w 9359900"/>
              <a:gd name="connsiteY36" fmla="*/ 2976735 h 4488903"/>
              <a:gd name="connsiteX37" fmla="*/ 6451600 w 9359900"/>
              <a:gd name="connsiteY37" fmla="*/ 3187699 h 4488903"/>
              <a:gd name="connsiteX38" fmla="*/ 5415012 w 9359900"/>
              <a:gd name="connsiteY38" fmla="*/ 4488903 h 4488903"/>
              <a:gd name="connsiteX0" fmla="*/ 0 w 9359900"/>
              <a:gd name="connsiteY0" fmla="*/ 0 h 4488903"/>
              <a:gd name="connsiteX1" fmla="*/ 254000 w 9359900"/>
              <a:gd name="connsiteY1" fmla="*/ 177800 h 4488903"/>
              <a:gd name="connsiteX2" fmla="*/ 482600 w 9359900"/>
              <a:gd name="connsiteY2" fmla="*/ 165100 h 4488903"/>
              <a:gd name="connsiteX3" fmla="*/ 762000 w 9359900"/>
              <a:gd name="connsiteY3" fmla="*/ 495300 h 4488903"/>
              <a:gd name="connsiteX4" fmla="*/ 914400 w 9359900"/>
              <a:gd name="connsiteY4" fmla="*/ 469900 h 4488903"/>
              <a:gd name="connsiteX5" fmla="*/ 1625600 w 9359900"/>
              <a:gd name="connsiteY5" fmla="*/ 1016000 h 4488903"/>
              <a:gd name="connsiteX6" fmla="*/ 1765300 w 9359900"/>
              <a:gd name="connsiteY6" fmla="*/ 990600 h 4488903"/>
              <a:gd name="connsiteX7" fmla="*/ 1968500 w 9359900"/>
              <a:gd name="connsiteY7" fmla="*/ 977900 h 4488903"/>
              <a:gd name="connsiteX8" fmla="*/ 2108200 w 9359900"/>
              <a:gd name="connsiteY8" fmla="*/ 812800 h 4488903"/>
              <a:gd name="connsiteX9" fmla="*/ 2082800 w 9359900"/>
              <a:gd name="connsiteY9" fmla="*/ 660400 h 4488903"/>
              <a:gd name="connsiteX10" fmla="*/ 2120900 w 9359900"/>
              <a:gd name="connsiteY10" fmla="*/ 558800 h 4488903"/>
              <a:gd name="connsiteX11" fmla="*/ 2616200 w 9359900"/>
              <a:gd name="connsiteY11" fmla="*/ 266700 h 4488903"/>
              <a:gd name="connsiteX12" fmla="*/ 2933700 w 9359900"/>
              <a:gd name="connsiteY12" fmla="*/ 812800 h 4488903"/>
              <a:gd name="connsiteX13" fmla="*/ 3149600 w 9359900"/>
              <a:gd name="connsiteY13" fmla="*/ 1054100 h 4488903"/>
              <a:gd name="connsiteX14" fmla="*/ 3470795 w 9359900"/>
              <a:gd name="connsiteY14" fmla="*/ 1032520 h 4488903"/>
              <a:gd name="connsiteX15" fmla="*/ 3614811 w 9359900"/>
              <a:gd name="connsiteY15" fmla="*/ 888504 h 4488903"/>
              <a:gd name="connsiteX16" fmla="*/ 3974851 w 9359900"/>
              <a:gd name="connsiteY16" fmla="*/ 888504 h 4488903"/>
              <a:gd name="connsiteX17" fmla="*/ 4262883 w 9359900"/>
              <a:gd name="connsiteY17" fmla="*/ 384448 h 4488903"/>
              <a:gd name="connsiteX18" fmla="*/ 4694931 w 9359900"/>
              <a:gd name="connsiteY18" fmla="*/ 384448 h 4488903"/>
              <a:gd name="connsiteX19" fmla="*/ 5126979 w 9359900"/>
              <a:gd name="connsiteY19" fmla="*/ 312440 h 4488903"/>
              <a:gd name="connsiteX20" fmla="*/ 6135091 w 9359900"/>
              <a:gd name="connsiteY20" fmla="*/ 312440 h 4488903"/>
              <a:gd name="connsiteX21" fmla="*/ 6423123 w 9359900"/>
              <a:gd name="connsiteY21" fmla="*/ 96416 h 4488903"/>
              <a:gd name="connsiteX22" fmla="*/ 6855172 w 9359900"/>
              <a:gd name="connsiteY22" fmla="*/ 672479 h 4488903"/>
              <a:gd name="connsiteX23" fmla="*/ 7359228 w 9359900"/>
              <a:gd name="connsiteY23" fmla="*/ 1032519 h 4488903"/>
              <a:gd name="connsiteX24" fmla="*/ 8079308 w 9359900"/>
              <a:gd name="connsiteY24" fmla="*/ 1104527 h 4488903"/>
              <a:gd name="connsiteX25" fmla="*/ 8367340 w 9359900"/>
              <a:gd name="connsiteY25" fmla="*/ 1392559 h 4488903"/>
              <a:gd name="connsiteX26" fmla="*/ 9359900 w 9359900"/>
              <a:gd name="connsiteY26" fmla="*/ 1752599 h 4488903"/>
              <a:gd name="connsiteX27" fmla="*/ 9359900 w 9359900"/>
              <a:gd name="connsiteY27" fmla="*/ 2976735 h 4488903"/>
              <a:gd name="connsiteX28" fmla="*/ 9087420 w 9359900"/>
              <a:gd name="connsiteY28" fmla="*/ 2976735 h 4488903"/>
              <a:gd name="connsiteX29" fmla="*/ 8799388 w 9359900"/>
              <a:gd name="connsiteY29" fmla="*/ 2976735 h 4488903"/>
              <a:gd name="connsiteX30" fmla="*/ 8583364 w 9359900"/>
              <a:gd name="connsiteY30" fmla="*/ 2904727 h 4488903"/>
              <a:gd name="connsiteX31" fmla="*/ 8151316 w 9359900"/>
              <a:gd name="connsiteY31" fmla="*/ 2760711 h 4488903"/>
              <a:gd name="connsiteX32" fmla="*/ 7719268 w 9359900"/>
              <a:gd name="connsiteY32" fmla="*/ 2688703 h 4488903"/>
              <a:gd name="connsiteX33" fmla="*/ 7503244 w 9359900"/>
              <a:gd name="connsiteY33" fmla="*/ 2688703 h 4488903"/>
              <a:gd name="connsiteX34" fmla="*/ 7359228 w 9359900"/>
              <a:gd name="connsiteY34" fmla="*/ 2904727 h 4488903"/>
              <a:gd name="connsiteX35" fmla="*/ 6927180 w 9359900"/>
              <a:gd name="connsiteY35" fmla="*/ 2976735 h 4488903"/>
              <a:gd name="connsiteX36" fmla="*/ 6639148 w 9359900"/>
              <a:gd name="connsiteY36" fmla="*/ 2976735 h 4488903"/>
              <a:gd name="connsiteX37" fmla="*/ 6351116 w 9359900"/>
              <a:gd name="connsiteY37" fmla="*/ 3120751 h 4488903"/>
              <a:gd name="connsiteX38" fmla="*/ 5415012 w 9359900"/>
              <a:gd name="connsiteY38" fmla="*/ 4488903 h 4488903"/>
              <a:gd name="connsiteX0" fmla="*/ 0 w 9359900"/>
              <a:gd name="connsiteY0" fmla="*/ 0 h 5181599"/>
              <a:gd name="connsiteX1" fmla="*/ 254000 w 9359900"/>
              <a:gd name="connsiteY1" fmla="*/ 177800 h 5181599"/>
              <a:gd name="connsiteX2" fmla="*/ 482600 w 9359900"/>
              <a:gd name="connsiteY2" fmla="*/ 165100 h 5181599"/>
              <a:gd name="connsiteX3" fmla="*/ 762000 w 9359900"/>
              <a:gd name="connsiteY3" fmla="*/ 495300 h 5181599"/>
              <a:gd name="connsiteX4" fmla="*/ 914400 w 9359900"/>
              <a:gd name="connsiteY4" fmla="*/ 469900 h 5181599"/>
              <a:gd name="connsiteX5" fmla="*/ 1625600 w 9359900"/>
              <a:gd name="connsiteY5" fmla="*/ 1016000 h 5181599"/>
              <a:gd name="connsiteX6" fmla="*/ 1765300 w 9359900"/>
              <a:gd name="connsiteY6" fmla="*/ 990600 h 5181599"/>
              <a:gd name="connsiteX7" fmla="*/ 1968500 w 9359900"/>
              <a:gd name="connsiteY7" fmla="*/ 977900 h 5181599"/>
              <a:gd name="connsiteX8" fmla="*/ 2108200 w 9359900"/>
              <a:gd name="connsiteY8" fmla="*/ 812800 h 5181599"/>
              <a:gd name="connsiteX9" fmla="*/ 2082800 w 9359900"/>
              <a:gd name="connsiteY9" fmla="*/ 660400 h 5181599"/>
              <a:gd name="connsiteX10" fmla="*/ 2120900 w 9359900"/>
              <a:gd name="connsiteY10" fmla="*/ 558800 h 5181599"/>
              <a:gd name="connsiteX11" fmla="*/ 2616200 w 9359900"/>
              <a:gd name="connsiteY11" fmla="*/ 266700 h 5181599"/>
              <a:gd name="connsiteX12" fmla="*/ 2933700 w 9359900"/>
              <a:gd name="connsiteY12" fmla="*/ 812800 h 5181599"/>
              <a:gd name="connsiteX13" fmla="*/ 3149600 w 9359900"/>
              <a:gd name="connsiteY13" fmla="*/ 1054100 h 5181599"/>
              <a:gd name="connsiteX14" fmla="*/ 3470795 w 9359900"/>
              <a:gd name="connsiteY14" fmla="*/ 1032520 h 5181599"/>
              <a:gd name="connsiteX15" fmla="*/ 3614811 w 9359900"/>
              <a:gd name="connsiteY15" fmla="*/ 888504 h 5181599"/>
              <a:gd name="connsiteX16" fmla="*/ 3974851 w 9359900"/>
              <a:gd name="connsiteY16" fmla="*/ 888504 h 5181599"/>
              <a:gd name="connsiteX17" fmla="*/ 4262883 w 9359900"/>
              <a:gd name="connsiteY17" fmla="*/ 384448 h 5181599"/>
              <a:gd name="connsiteX18" fmla="*/ 4694931 w 9359900"/>
              <a:gd name="connsiteY18" fmla="*/ 384448 h 5181599"/>
              <a:gd name="connsiteX19" fmla="*/ 5126979 w 9359900"/>
              <a:gd name="connsiteY19" fmla="*/ 312440 h 5181599"/>
              <a:gd name="connsiteX20" fmla="*/ 6135091 w 9359900"/>
              <a:gd name="connsiteY20" fmla="*/ 312440 h 5181599"/>
              <a:gd name="connsiteX21" fmla="*/ 6423123 w 9359900"/>
              <a:gd name="connsiteY21" fmla="*/ 96416 h 5181599"/>
              <a:gd name="connsiteX22" fmla="*/ 6855172 w 9359900"/>
              <a:gd name="connsiteY22" fmla="*/ 672479 h 5181599"/>
              <a:gd name="connsiteX23" fmla="*/ 7359228 w 9359900"/>
              <a:gd name="connsiteY23" fmla="*/ 1032519 h 5181599"/>
              <a:gd name="connsiteX24" fmla="*/ 8079308 w 9359900"/>
              <a:gd name="connsiteY24" fmla="*/ 1104527 h 5181599"/>
              <a:gd name="connsiteX25" fmla="*/ 8367340 w 9359900"/>
              <a:gd name="connsiteY25" fmla="*/ 1392559 h 5181599"/>
              <a:gd name="connsiteX26" fmla="*/ 9359900 w 9359900"/>
              <a:gd name="connsiteY26" fmla="*/ 1752599 h 5181599"/>
              <a:gd name="connsiteX27" fmla="*/ 9359900 w 9359900"/>
              <a:gd name="connsiteY27" fmla="*/ 2976735 h 5181599"/>
              <a:gd name="connsiteX28" fmla="*/ 9087420 w 9359900"/>
              <a:gd name="connsiteY28" fmla="*/ 2976735 h 5181599"/>
              <a:gd name="connsiteX29" fmla="*/ 8799388 w 9359900"/>
              <a:gd name="connsiteY29" fmla="*/ 2976735 h 5181599"/>
              <a:gd name="connsiteX30" fmla="*/ 8583364 w 9359900"/>
              <a:gd name="connsiteY30" fmla="*/ 2904727 h 5181599"/>
              <a:gd name="connsiteX31" fmla="*/ 8151316 w 9359900"/>
              <a:gd name="connsiteY31" fmla="*/ 2760711 h 5181599"/>
              <a:gd name="connsiteX32" fmla="*/ 7719268 w 9359900"/>
              <a:gd name="connsiteY32" fmla="*/ 2688703 h 5181599"/>
              <a:gd name="connsiteX33" fmla="*/ 7503244 w 9359900"/>
              <a:gd name="connsiteY33" fmla="*/ 2688703 h 5181599"/>
              <a:gd name="connsiteX34" fmla="*/ 7359228 w 9359900"/>
              <a:gd name="connsiteY34" fmla="*/ 2904727 h 5181599"/>
              <a:gd name="connsiteX35" fmla="*/ 6927180 w 9359900"/>
              <a:gd name="connsiteY35" fmla="*/ 2976735 h 5181599"/>
              <a:gd name="connsiteX36" fmla="*/ 6639148 w 9359900"/>
              <a:gd name="connsiteY36" fmla="*/ 2976735 h 5181599"/>
              <a:gd name="connsiteX37" fmla="*/ 6351116 w 9359900"/>
              <a:gd name="connsiteY37" fmla="*/ 3120751 h 5181599"/>
              <a:gd name="connsiteX38" fmla="*/ 3110756 w 9359900"/>
              <a:gd name="connsiteY38" fmla="*/ 5181599 h 5181599"/>
              <a:gd name="connsiteX0" fmla="*/ 0 w 9359900"/>
              <a:gd name="connsiteY0" fmla="*/ 0 h 5181599"/>
              <a:gd name="connsiteX1" fmla="*/ 254000 w 9359900"/>
              <a:gd name="connsiteY1" fmla="*/ 177800 h 5181599"/>
              <a:gd name="connsiteX2" fmla="*/ 482600 w 9359900"/>
              <a:gd name="connsiteY2" fmla="*/ 165100 h 5181599"/>
              <a:gd name="connsiteX3" fmla="*/ 762000 w 9359900"/>
              <a:gd name="connsiteY3" fmla="*/ 495300 h 5181599"/>
              <a:gd name="connsiteX4" fmla="*/ 914400 w 9359900"/>
              <a:gd name="connsiteY4" fmla="*/ 469900 h 5181599"/>
              <a:gd name="connsiteX5" fmla="*/ 1625600 w 9359900"/>
              <a:gd name="connsiteY5" fmla="*/ 1016000 h 5181599"/>
              <a:gd name="connsiteX6" fmla="*/ 1765300 w 9359900"/>
              <a:gd name="connsiteY6" fmla="*/ 990600 h 5181599"/>
              <a:gd name="connsiteX7" fmla="*/ 1968500 w 9359900"/>
              <a:gd name="connsiteY7" fmla="*/ 977900 h 5181599"/>
              <a:gd name="connsiteX8" fmla="*/ 2108200 w 9359900"/>
              <a:gd name="connsiteY8" fmla="*/ 812800 h 5181599"/>
              <a:gd name="connsiteX9" fmla="*/ 2082800 w 9359900"/>
              <a:gd name="connsiteY9" fmla="*/ 660400 h 5181599"/>
              <a:gd name="connsiteX10" fmla="*/ 2120900 w 9359900"/>
              <a:gd name="connsiteY10" fmla="*/ 558800 h 5181599"/>
              <a:gd name="connsiteX11" fmla="*/ 2616200 w 9359900"/>
              <a:gd name="connsiteY11" fmla="*/ 266700 h 5181599"/>
              <a:gd name="connsiteX12" fmla="*/ 2933700 w 9359900"/>
              <a:gd name="connsiteY12" fmla="*/ 812800 h 5181599"/>
              <a:gd name="connsiteX13" fmla="*/ 3149600 w 9359900"/>
              <a:gd name="connsiteY13" fmla="*/ 1054100 h 5181599"/>
              <a:gd name="connsiteX14" fmla="*/ 3470795 w 9359900"/>
              <a:gd name="connsiteY14" fmla="*/ 1032520 h 5181599"/>
              <a:gd name="connsiteX15" fmla="*/ 3614811 w 9359900"/>
              <a:gd name="connsiteY15" fmla="*/ 888504 h 5181599"/>
              <a:gd name="connsiteX16" fmla="*/ 3974851 w 9359900"/>
              <a:gd name="connsiteY16" fmla="*/ 888504 h 5181599"/>
              <a:gd name="connsiteX17" fmla="*/ 4262883 w 9359900"/>
              <a:gd name="connsiteY17" fmla="*/ 384448 h 5181599"/>
              <a:gd name="connsiteX18" fmla="*/ 4694931 w 9359900"/>
              <a:gd name="connsiteY18" fmla="*/ 384448 h 5181599"/>
              <a:gd name="connsiteX19" fmla="*/ 5126979 w 9359900"/>
              <a:gd name="connsiteY19" fmla="*/ 312440 h 5181599"/>
              <a:gd name="connsiteX20" fmla="*/ 6135091 w 9359900"/>
              <a:gd name="connsiteY20" fmla="*/ 312440 h 5181599"/>
              <a:gd name="connsiteX21" fmla="*/ 6423123 w 9359900"/>
              <a:gd name="connsiteY21" fmla="*/ 96416 h 5181599"/>
              <a:gd name="connsiteX22" fmla="*/ 6855172 w 9359900"/>
              <a:gd name="connsiteY22" fmla="*/ 672479 h 5181599"/>
              <a:gd name="connsiteX23" fmla="*/ 7359228 w 9359900"/>
              <a:gd name="connsiteY23" fmla="*/ 1032519 h 5181599"/>
              <a:gd name="connsiteX24" fmla="*/ 8079308 w 9359900"/>
              <a:gd name="connsiteY24" fmla="*/ 1104527 h 5181599"/>
              <a:gd name="connsiteX25" fmla="*/ 8367340 w 9359900"/>
              <a:gd name="connsiteY25" fmla="*/ 1392559 h 5181599"/>
              <a:gd name="connsiteX26" fmla="*/ 9359900 w 9359900"/>
              <a:gd name="connsiteY26" fmla="*/ 1752599 h 5181599"/>
              <a:gd name="connsiteX27" fmla="*/ 9359900 w 9359900"/>
              <a:gd name="connsiteY27" fmla="*/ 2976735 h 5181599"/>
              <a:gd name="connsiteX28" fmla="*/ 9087420 w 9359900"/>
              <a:gd name="connsiteY28" fmla="*/ 2976735 h 5181599"/>
              <a:gd name="connsiteX29" fmla="*/ 8799388 w 9359900"/>
              <a:gd name="connsiteY29" fmla="*/ 2976735 h 5181599"/>
              <a:gd name="connsiteX30" fmla="*/ 8583364 w 9359900"/>
              <a:gd name="connsiteY30" fmla="*/ 2904727 h 5181599"/>
              <a:gd name="connsiteX31" fmla="*/ 8151316 w 9359900"/>
              <a:gd name="connsiteY31" fmla="*/ 2760711 h 5181599"/>
              <a:gd name="connsiteX32" fmla="*/ 7719268 w 9359900"/>
              <a:gd name="connsiteY32" fmla="*/ 2688703 h 5181599"/>
              <a:gd name="connsiteX33" fmla="*/ 7503244 w 9359900"/>
              <a:gd name="connsiteY33" fmla="*/ 2688703 h 5181599"/>
              <a:gd name="connsiteX34" fmla="*/ 7359228 w 9359900"/>
              <a:gd name="connsiteY34" fmla="*/ 2904727 h 5181599"/>
              <a:gd name="connsiteX35" fmla="*/ 6927180 w 9359900"/>
              <a:gd name="connsiteY35" fmla="*/ 2976735 h 5181599"/>
              <a:gd name="connsiteX36" fmla="*/ 6639148 w 9359900"/>
              <a:gd name="connsiteY36" fmla="*/ 2976735 h 5181599"/>
              <a:gd name="connsiteX37" fmla="*/ 6351116 w 9359900"/>
              <a:gd name="connsiteY37" fmla="*/ 3120751 h 5181599"/>
              <a:gd name="connsiteX38" fmla="*/ 5765800 w 9359900"/>
              <a:gd name="connsiteY38" fmla="*/ 3479799 h 5181599"/>
              <a:gd name="connsiteX39" fmla="*/ 3110756 w 9359900"/>
              <a:gd name="connsiteY39" fmla="*/ 5181599 h 5181599"/>
              <a:gd name="connsiteX0" fmla="*/ 0 w 9359900"/>
              <a:gd name="connsiteY0" fmla="*/ 0 h 5181599"/>
              <a:gd name="connsiteX1" fmla="*/ 254000 w 9359900"/>
              <a:gd name="connsiteY1" fmla="*/ 177800 h 5181599"/>
              <a:gd name="connsiteX2" fmla="*/ 482600 w 9359900"/>
              <a:gd name="connsiteY2" fmla="*/ 165100 h 5181599"/>
              <a:gd name="connsiteX3" fmla="*/ 762000 w 9359900"/>
              <a:gd name="connsiteY3" fmla="*/ 495300 h 5181599"/>
              <a:gd name="connsiteX4" fmla="*/ 914400 w 9359900"/>
              <a:gd name="connsiteY4" fmla="*/ 469900 h 5181599"/>
              <a:gd name="connsiteX5" fmla="*/ 1625600 w 9359900"/>
              <a:gd name="connsiteY5" fmla="*/ 1016000 h 5181599"/>
              <a:gd name="connsiteX6" fmla="*/ 1765300 w 9359900"/>
              <a:gd name="connsiteY6" fmla="*/ 990600 h 5181599"/>
              <a:gd name="connsiteX7" fmla="*/ 1968500 w 9359900"/>
              <a:gd name="connsiteY7" fmla="*/ 977900 h 5181599"/>
              <a:gd name="connsiteX8" fmla="*/ 2108200 w 9359900"/>
              <a:gd name="connsiteY8" fmla="*/ 812800 h 5181599"/>
              <a:gd name="connsiteX9" fmla="*/ 2082800 w 9359900"/>
              <a:gd name="connsiteY9" fmla="*/ 660400 h 5181599"/>
              <a:gd name="connsiteX10" fmla="*/ 2120900 w 9359900"/>
              <a:gd name="connsiteY10" fmla="*/ 558800 h 5181599"/>
              <a:gd name="connsiteX11" fmla="*/ 2616200 w 9359900"/>
              <a:gd name="connsiteY11" fmla="*/ 266700 h 5181599"/>
              <a:gd name="connsiteX12" fmla="*/ 2933700 w 9359900"/>
              <a:gd name="connsiteY12" fmla="*/ 812800 h 5181599"/>
              <a:gd name="connsiteX13" fmla="*/ 3149600 w 9359900"/>
              <a:gd name="connsiteY13" fmla="*/ 1054100 h 5181599"/>
              <a:gd name="connsiteX14" fmla="*/ 3470795 w 9359900"/>
              <a:gd name="connsiteY14" fmla="*/ 1032520 h 5181599"/>
              <a:gd name="connsiteX15" fmla="*/ 3614811 w 9359900"/>
              <a:gd name="connsiteY15" fmla="*/ 888504 h 5181599"/>
              <a:gd name="connsiteX16" fmla="*/ 3974851 w 9359900"/>
              <a:gd name="connsiteY16" fmla="*/ 888504 h 5181599"/>
              <a:gd name="connsiteX17" fmla="*/ 4262883 w 9359900"/>
              <a:gd name="connsiteY17" fmla="*/ 384448 h 5181599"/>
              <a:gd name="connsiteX18" fmla="*/ 4694931 w 9359900"/>
              <a:gd name="connsiteY18" fmla="*/ 384448 h 5181599"/>
              <a:gd name="connsiteX19" fmla="*/ 5126979 w 9359900"/>
              <a:gd name="connsiteY19" fmla="*/ 312440 h 5181599"/>
              <a:gd name="connsiteX20" fmla="*/ 6135091 w 9359900"/>
              <a:gd name="connsiteY20" fmla="*/ 312440 h 5181599"/>
              <a:gd name="connsiteX21" fmla="*/ 6423123 w 9359900"/>
              <a:gd name="connsiteY21" fmla="*/ 96416 h 5181599"/>
              <a:gd name="connsiteX22" fmla="*/ 6855172 w 9359900"/>
              <a:gd name="connsiteY22" fmla="*/ 672479 h 5181599"/>
              <a:gd name="connsiteX23" fmla="*/ 7359228 w 9359900"/>
              <a:gd name="connsiteY23" fmla="*/ 1032519 h 5181599"/>
              <a:gd name="connsiteX24" fmla="*/ 8079308 w 9359900"/>
              <a:gd name="connsiteY24" fmla="*/ 1104527 h 5181599"/>
              <a:gd name="connsiteX25" fmla="*/ 8367340 w 9359900"/>
              <a:gd name="connsiteY25" fmla="*/ 1392559 h 5181599"/>
              <a:gd name="connsiteX26" fmla="*/ 9359900 w 9359900"/>
              <a:gd name="connsiteY26" fmla="*/ 1752599 h 5181599"/>
              <a:gd name="connsiteX27" fmla="*/ 9359900 w 9359900"/>
              <a:gd name="connsiteY27" fmla="*/ 2976735 h 5181599"/>
              <a:gd name="connsiteX28" fmla="*/ 9087420 w 9359900"/>
              <a:gd name="connsiteY28" fmla="*/ 2976735 h 5181599"/>
              <a:gd name="connsiteX29" fmla="*/ 8799388 w 9359900"/>
              <a:gd name="connsiteY29" fmla="*/ 2976735 h 5181599"/>
              <a:gd name="connsiteX30" fmla="*/ 8583364 w 9359900"/>
              <a:gd name="connsiteY30" fmla="*/ 2904727 h 5181599"/>
              <a:gd name="connsiteX31" fmla="*/ 8151316 w 9359900"/>
              <a:gd name="connsiteY31" fmla="*/ 2760711 h 5181599"/>
              <a:gd name="connsiteX32" fmla="*/ 7719268 w 9359900"/>
              <a:gd name="connsiteY32" fmla="*/ 2688703 h 5181599"/>
              <a:gd name="connsiteX33" fmla="*/ 7503244 w 9359900"/>
              <a:gd name="connsiteY33" fmla="*/ 2688703 h 5181599"/>
              <a:gd name="connsiteX34" fmla="*/ 7359228 w 9359900"/>
              <a:gd name="connsiteY34" fmla="*/ 2904727 h 5181599"/>
              <a:gd name="connsiteX35" fmla="*/ 6927180 w 9359900"/>
              <a:gd name="connsiteY35" fmla="*/ 2976735 h 5181599"/>
              <a:gd name="connsiteX36" fmla="*/ 6639148 w 9359900"/>
              <a:gd name="connsiteY36" fmla="*/ 2976735 h 5181599"/>
              <a:gd name="connsiteX37" fmla="*/ 6351116 w 9359900"/>
              <a:gd name="connsiteY37" fmla="*/ 3120751 h 5181599"/>
              <a:gd name="connsiteX38" fmla="*/ 5765800 w 9359900"/>
              <a:gd name="connsiteY38" fmla="*/ 3479799 h 5181599"/>
              <a:gd name="connsiteX39" fmla="*/ 3110756 w 9359900"/>
              <a:gd name="connsiteY39" fmla="*/ 5181599 h 5181599"/>
              <a:gd name="connsiteX0" fmla="*/ 0 w 9359900"/>
              <a:gd name="connsiteY0" fmla="*/ 0 h 5181599"/>
              <a:gd name="connsiteX1" fmla="*/ 254000 w 9359900"/>
              <a:gd name="connsiteY1" fmla="*/ 177800 h 5181599"/>
              <a:gd name="connsiteX2" fmla="*/ 482600 w 9359900"/>
              <a:gd name="connsiteY2" fmla="*/ 165100 h 5181599"/>
              <a:gd name="connsiteX3" fmla="*/ 762000 w 9359900"/>
              <a:gd name="connsiteY3" fmla="*/ 495300 h 5181599"/>
              <a:gd name="connsiteX4" fmla="*/ 914400 w 9359900"/>
              <a:gd name="connsiteY4" fmla="*/ 469900 h 5181599"/>
              <a:gd name="connsiteX5" fmla="*/ 1625600 w 9359900"/>
              <a:gd name="connsiteY5" fmla="*/ 1016000 h 5181599"/>
              <a:gd name="connsiteX6" fmla="*/ 1765300 w 9359900"/>
              <a:gd name="connsiteY6" fmla="*/ 990600 h 5181599"/>
              <a:gd name="connsiteX7" fmla="*/ 1968500 w 9359900"/>
              <a:gd name="connsiteY7" fmla="*/ 977900 h 5181599"/>
              <a:gd name="connsiteX8" fmla="*/ 2108200 w 9359900"/>
              <a:gd name="connsiteY8" fmla="*/ 812800 h 5181599"/>
              <a:gd name="connsiteX9" fmla="*/ 2082800 w 9359900"/>
              <a:gd name="connsiteY9" fmla="*/ 660400 h 5181599"/>
              <a:gd name="connsiteX10" fmla="*/ 2120900 w 9359900"/>
              <a:gd name="connsiteY10" fmla="*/ 558800 h 5181599"/>
              <a:gd name="connsiteX11" fmla="*/ 2616200 w 9359900"/>
              <a:gd name="connsiteY11" fmla="*/ 266700 h 5181599"/>
              <a:gd name="connsiteX12" fmla="*/ 2933700 w 9359900"/>
              <a:gd name="connsiteY12" fmla="*/ 812800 h 5181599"/>
              <a:gd name="connsiteX13" fmla="*/ 3149600 w 9359900"/>
              <a:gd name="connsiteY13" fmla="*/ 1054100 h 5181599"/>
              <a:gd name="connsiteX14" fmla="*/ 3470795 w 9359900"/>
              <a:gd name="connsiteY14" fmla="*/ 1032520 h 5181599"/>
              <a:gd name="connsiteX15" fmla="*/ 3614811 w 9359900"/>
              <a:gd name="connsiteY15" fmla="*/ 888504 h 5181599"/>
              <a:gd name="connsiteX16" fmla="*/ 3974851 w 9359900"/>
              <a:gd name="connsiteY16" fmla="*/ 888504 h 5181599"/>
              <a:gd name="connsiteX17" fmla="*/ 4262883 w 9359900"/>
              <a:gd name="connsiteY17" fmla="*/ 384448 h 5181599"/>
              <a:gd name="connsiteX18" fmla="*/ 4694931 w 9359900"/>
              <a:gd name="connsiteY18" fmla="*/ 384448 h 5181599"/>
              <a:gd name="connsiteX19" fmla="*/ 5126979 w 9359900"/>
              <a:gd name="connsiteY19" fmla="*/ 312440 h 5181599"/>
              <a:gd name="connsiteX20" fmla="*/ 6135091 w 9359900"/>
              <a:gd name="connsiteY20" fmla="*/ 312440 h 5181599"/>
              <a:gd name="connsiteX21" fmla="*/ 6423123 w 9359900"/>
              <a:gd name="connsiteY21" fmla="*/ 96416 h 5181599"/>
              <a:gd name="connsiteX22" fmla="*/ 6855172 w 9359900"/>
              <a:gd name="connsiteY22" fmla="*/ 672479 h 5181599"/>
              <a:gd name="connsiteX23" fmla="*/ 7359228 w 9359900"/>
              <a:gd name="connsiteY23" fmla="*/ 1032519 h 5181599"/>
              <a:gd name="connsiteX24" fmla="*/ 8079308 w 9359900"/>
              <a:gd name="connsiteY24" fmla="*/ 1104527 h 5181599"/>
              <a:gd name="connsiteX25" fmla="*/ 8367340 w 9359900"/>
              <a:gd name="connsiteY25" fmla="*/ 1392559 h 5181599"/>
              <a:gd name="connsiteX26" fmla="*/ 9359900 w 9359900"/>
              <a:gd name="connsiteY26" fmla="*/ 1752599 h 5181599"/>
              <a:gd name="connsiteX27" fmla="*/ 9359900 w 9359900"/>
              <a:gd name="connsiteY27" fmla="*/ 2976735 h 5181599"/>
              <a:gd name="connsiteX28" fmla="*/ 9087420 w 9359900"/>
              <a:gd name="connsiteY28" fmla="*/ 2976735 h 5181599"/>
              <a:gd name="connsiteX29" fmla="*/ 8799388 w 9359900"/>
              <a:gd name="connsiteY29" fmla="*/ 2976735 h 5181599"/>
              <a:gd name="connsiteX30" fmla="*/ 8583364 w 9359900"/>
              <a:gd name="connsiteY30" fmla="*/ 2904727 h 5181599"/>
              <a:gd name="connsiteX31" fmla="*/ 8151316 w 9359900"/>
              <a:gd name="connsiteY31" fmla="*/ 2760711 h 5181599"/>
              <a:gd name="connsiteX32" fmla="*/ 7719268 w 9359900"/>
              <a:gd name="connsiteY32" fmla="*/ 2688703 h 5181599"/>
              <a:gd name="connsiteX33" fmla="*/ 7503244 w 9359900"/>
              <a:gd name="connsiteY33" fmla="*/ 2688703 h 5181599"/>
              <a:gd name="connsiteX34" fmla="*/ 7359228 w 9359900"/>
              <a:gd name="connsiteY34" fmla="*/ 2904727 h 5181599"/>
              <a:gd name="connsiteX35" fmla="*/ 6927180 w 9359900"/>
              <a:gd name="connsiteY35" fmla="*/ 2976735 h 5181599"/>
              <a:gd name="connsiteX36" fmla="*/ 6639148 w 9359900"/>
              <a:gd name="connsiteY36" fmla="*/ 2976735 h 5181599"/>
              <a:gd name="connsiteX37" fmla="*/ 6351116 w 9359900"/>
              <a:gd name="connsiteY37" fmla="*/ 3120751 h 5181599"/>
              <a:gd name="connsiteX38" fmla="*/ 5765800 w 9359900"/>
              <a:gd name="connsiteY38" fmla="*/ 3479799 h 5181599"/>
              <a:gd name="connsiteX39" fmla="*/ 3110756 w 9359900"/>
              <a:gd name="connsiteY39" fmla="*/ 5181599 h 5181599"/>
              <a:gd name="connsiteX0" fmla="*/ 0 w 9359900"/>
              <a:gd name="connsiteY0" fmla="*/ 0 h 5181599"/>
              <a:gd name="connsiteX1" fmla="*/ 254000 w 9359900"/>
              <a:gd name="connsiteY1" fmla="*/ 177800 h 5181599"/>
              <a:gd name="connsiteX2" fmla="*/ 482600 w 9359900"/>
              <a:gd name="connsiteY2" fmla="*/ 165100 h 5181599"/>
              <a:gd name="connsiteX3" fmla="*/ 762000 w 9359900"/>
              <a:gd name="connsiteY3" fmla="*/ 495300 h 5181599"/>
              <a:gd name="connsiteX4" fmla="*/ 914400 w 9359900"/>
              <a:gd name="connsiteY4" fmla="*/ 469900 h 5181599"/>
              <a:gd name="connsiteX5" fmla="*/ 1625600 w 9359900"/>
              <a:gd name="connsiteY5" fmla="*/ 1016000 h 5181599"/>
              <a:gd name="connsiteX6" fmla="*/ 1765300 w 9359900"/>
              <a:gd name="connsiteY6" fmla="*/ 990600 h 5181599"/>
              <a:gd name="connsiteX7" fmla="*/ 1968500 w 9359900"/>
              <a:gd name="connsiteY7" fmla="*/ 977900 h 5181599"/>
              <a:gd name="connsiteX8" fmla="*/ 2108200 w 9359900"/>
              <a:gd name="connsiteY8" fmla="*/ 812800 h 5181599"/>
              <a:gd name="connsiteX9" fmla="*/ 2082800 w 9359900"/>
              <a:gd name="connsiteY9" fmla="*/ 660400 h 5181599"/>
              <a:gd name="connsiteX10" fmla="*/ 2120900 w 9359900"/>
              <a:gd name="connsiteY10" fmla="*/ 558800 h 5181599"/>
              <a:gd name="connsiteX11" fmla="*/ 2616200 w 9359900"/>
              <a:gd name="connsiteY11" fmla="*/ 266700 h 5181599"/>
              <a:gd name="connsiteX12" fmla="*/ 2933700 w 9359900"/>
              <a:gd name="connsiteY12" fmla="*/ 812800 h 5181599"/>
              <a:gd name="connsiteX13" fmla="*/ 3149600 w 9359900"/>
              <a:gd name="connsiteY13" fmla="*/ 1054100 h 5181599"/>
              <a:gd name="connsiteX14" fmla="*/ 3470795 w 9359900"/>
              <a:gd name="connsiteY14" fmla="*/ 1032520 h 5181599"/>
              <a:gd name="connsiteX15" fmla="*/ 3614811 w 9359900"/>
              <a:gd name="connsiteY15" fmla="*/ 888504 h 5181599"/>
              <a:gd name="connsiteX16" fmla="*/ 3974851 w 9359900"/>
              <a:gd name="connsiteY16" fmla="*/ 888504 h 5181599"/>
              <a:gd name="connsiteX17" fmla="*/ 4262883 w 9359900"/>
              <a:gd name="connsiteY17" fmla="*/ 384448 h 5181599"/>
              <a:gd name="connsiteX18" fmla="*/ 4694931 w 9359900"/>
              <a:gd name="connsiteY18" fmla="*/ 384448 h 5181599"/>
              <a:gd name="connsiteX19" fmla="*/ 5126979 w 9359900"/>
              <a:gd name="connsiteY19" fmla="*/ 312440 h 5181599"/>
              <a:gd name="connsiteX20" fmla="*/ 6135091 w 9359900"/>
              <a:gd name="connsiteY20" fmla="*/ 312440 h 5181599"/>
              <a:gd name="connsiteX21" fmla="*/ 6423123 w 9359900"/>
              <a:gd name="connsiteY21" fmla="*/ 96416 h 5181599"/>
              <a:gd name="connsiteX22" fmla="*/ 6855172 w 9359900"/>
              <a:gd name="connsiteY22" fmla="*/ 672479 h 5181599"/>
              <a:gd name="connsiteX23" fmla="*/ 7359228 w 9359900"/>
              <a:gd name="connsiteY23" fmla="*/ 1032519 h 5181599"/>
              <a:gd name="connsiteX24" fmla="*/ 8079308 w 9359900"/>
              <a:gd name="connsiteY24" fmla="*/ 1104527 h 5181599"/>
              <a:gd name="connsiteX25" fmla="*/ 8367340 w 9359900"/>
              <a:gd name="connsiteY25" fmla="*/ 1392559 h 5181599"/>
              <a:gd name="connsiteX26" fmla="*/ 9359900 w 9359900"/>
              <a:gd name="connsiteY26" fmla="*/ 1752599 h 5181599"/>
              <a:gd name="connsiteX27" fmla="*/ 9359900 w 9359900"/>
              <a:gd name="connsiteY27" fmla="*/ 2976735 h 5181599"/>
              <a:gd name="connsiteX28" fmla="*/ 9087420 w 9359900"/>
              <a:gd name="connsiteY28" fmla="*/ 2976735 h 5181599"/>
              <a:gd name="connsiteX29" fmla="*/ 8799388 w 9359900"/>
              <a:gd name="connsiteY29" fmla="*/ 2976735 h 5181599"/>
              <a:gd name="connsiteX30" fmla="*/ 8583364 w 9359900"/>
              <a:gd name="connsiteY30" fmla="*/ 2904727 h 5181599"/>
              <a:gd name="connsiteX31" fmla="*/ 8151316 w 9359900"/>
              <a:gd name="connsiteY31" fmla="*/ 2760711 h 5181599"/>
              <a:gd name="connsiteX32" fmla="*/ 7719268 w 9359900"/>
              <a:gd name="connsiteY32" fmla="*/ 2688703 h 5181599"/>
              <a:gd name="connsiteX33" fmla="*/ 7503244 w 9359900"/>
              <a:gd name="connsiteY33" fmla="*/ 2688703 h 5181599"/>
              <a:gd name="connsiteX34" fmla="*/ 7359228 w 9359900"/>
              <a:gd name="connsiteY34" fmla="*/ 2904727 h 5181599"/>
              <a:gd name="connsiteX35" fmla="*/ 6927180 w 9359900"/>
              <a:gd name="connsiteY35" fmla="*/ 2976735 h 5181599"/>
              <a:gd name="connsiteX36" fmla="*/ 6639148 w 9359900"/>
              <a:gd name="connsiteY36" fmla="*/ 2976735 h 5181599"/>
              <a:gd name="connsiteX37" fmla="*/ 6351116 w 9359900"/>
              <a:gd name="connsiteY37" fmla="*/ 3120751 h 5181599"/>
              <a:gd name="connsiteX38" fmla="*/ 5765800 w 9359900"/>
              <a:gd name="connsiteY38" fmla="*/ 3479799 h 5181599"/>
              <a:gd name="connsiteX39" fmla="*/ 3110756 w 9359900"/>
              <a:gd name="connsiteY39" fmla="*/ 5181599 h 5181599"/>
              <a:gd name="connsiteX0" fmla="*/ 0 w 9359900"/>
              <a:gd name="connsiteY0" fmla="*/ 0 h 5181599"/>
              <a:gd name="connsiteX1" fmla="*/ 254000 w 9359900"/>
              <a:gd name="connsiteY1" fmla="*/ 177800 h 5181599"/>
              <a:gd name="connsiteX2" fmla="*/ 482600 w 9359900"/>
              <a:gd name="connsiteY2" fmla="*/ 165100 h 5181599"/>
              <a:gd name="connsiteX3" fmla="*/ 762000 w 9359900"/>
              <a:gd name="connsiteY3" fmla="*/ 495300 h 5181599"/>
              <a:gd name="connsiteX4" fmla="*/ 914400 w 9359900"/>
              <a:gd name="connsiteY4" fmla="*/ 469900 h 5181599"/>
              <a:gd name="connsiteX5" fmla="*/ 1625600 w 9359900"/>
              <a:gd name="connsiteY5" fmla="*/ 1016000 h 5181599"/>
              <a:gd name="connsiteX6" fmla="*/ 1765300 w 9359900"/>
              <a:gd name="connsiteY6" fmla="*/ 990600 h 5181599"/>
              <a:gd name="connsiteX7" fmla="*/ 1968500 w 9359900"/>
              <a:gd name="connsiteY7" fmla="*/ 977900 h 5181599"/>
              <a:gd name="connsiteX8" fmla="*/ 2108200 w 9359900"/>
              <a:gd name="connsiteY8" fmla="*/ 812800 h 5181599"/>
              <a:gd name="connsiteX9" fmla="*/ 2082800 w 9359900"/>
              <a:gd name="connsiteY9" fmla="*/ 660400 h 5181599"/>
              <a:gd name="connsiteX10" fmla="*/ 2120900 w 9359900"/>
              <a:gd name="connsiteY10" fmla="*/ 558800 h 5181599"/>
              <a:gd name="connsiteX11" fmla="*/ 2616200 w 9359900"/>
              <a:gd name="connsiteY11" fmla="*/ 266700 h 5181599"/>
              <a:gd name="connsiteX12" fmla="*/ 2933700 w 9359900"/>
              <a:gd name="connsiteY12" fmla="*/ 812800 h 5181599"/>
              <a:gd name="connsiteX13" fmla="*/ 3149600 w 9359900"/>
              <a:gd name="connsiteY13" fmla="*/ 1054100 h 5181599"/>
              <a:gd name="connsiteX14" fmla="*/ 3470795 w 9359900"/>
              <a:gd name="connsiteY14" fmla="*/ 1032520 h 5181599"/>
              <a:gd name="connsiteX15" fmla="*/ 3614811 w 9359900"/>
              <a:gd name="connsiteY15" fmla="*/ 888504 h 5181599"/>
              <a:gd name="connsiteX16" fmla="*/ 3974851 w 9359900"/>
              <a:gd name="connsiteY16" fmla="*/ 888504 h 5181599"/>
              <a:gd name="connsiteX17" fmla="*/ 4262883 w 9359900"/>
              <a:gd name="connsiteY17" fmla="*/ 384448 h 5181599"/>
              <a:gd name="connsiteX18" fmla="*/ 4694931 w 9359900"/>
              <a:gd name="connsiteY18" fmla="*/ 384448 h 5181599"/>
              <a:gd name="connsiteX19" fmla="*/ 5126979 w 9359900"/>
              <a:gd name="connsiteY19" fmla="*/ 312440 h 5181599"/>
              <a:gd name="connsiteX20" fmla="*/ 6135091 w 9359900"/>
              <a:gd name="connsiteY20" fmla="*/ 312440 h 5181599"/>
              <a:gd name="connsiteX21" fmla="*/ 6423123 w 9359900"/>
              <a:gd name="connsiteY21" fmla="*/ 96416 h 5181599"/>
              <a:gd name="connsiteX22" fmla="*/ 6855172 w 9359900"/>
              <a:gd name="connsiteY22" fmla="*/ 672479 h 5181599"/>
              <a:gd name="connsiteX23" fmla="*/ 7359228 w 9359900"/>
              <a:gd name="connsiteY23" fmla="*/ 1032519 h 5181599"/>
              <a:gd name="connsiteX24" fmla="*/ 8079308 w 9359900"/>
              <a:gd name="connsiteY24" fmla="*/ 1104527 h 5181599"/>
              <a:gd name="connsiteX25" fmla="*/ 8367340 w 9359900"/>
              <a:gd name="connsiteY25" fmla="*/ 1392559 h 5181599"/>
              <a:gd name="connsiteX26" fmla="*/ 9359900 w 9359900"/>
              <a:gd name="connsiteY26" fmla="*/ 1752599 h 5181599"/>
              <a:gd name="connsiteX27" fmla="*/ 9359900 w 9359900"/>
              <a:gd name="connsiteY27" fmla="*/ 2976735 h 5181599"/>
              <a:gd name="connsiteX28" fmla="*/ 9087420 w 9359900"/>
              <a:gd name="connsiteY28" fmla="*/ 2976735 h 5181599"/>
              <a:gd name="connsiteX29" fmla="*/ 8799388 w 9359900"/>
              <a:gd name="connsiteY29" fmla="*/ 2976735 h 5181599"/>
              <a:gd name="connsiteX30" fmla="*/ 8583364 w 9359900"/>
              <a:gd name="connsiteY30" fmla="*/ 2904727 h 5181599"/>
              <a:gd name="connsiteX31" fmla="*/ 8151316 w 9359900"/>
              <a:gd name="connsiteY31" fmla="*/ 2760711 h 5181599"/>
              <a:gd name="connsiteX32" fmla="*/ 7719268 w 9359900"/>
              <a:gd name="connsiteY32" fmla="*/ 2688703 h 5181599"/>
              <a:gd name="connsiteX33" fmla="*/ 7503244 w 9359900"/>
              <a:gd name="connsiteY33" fmla="*/ 2688703 h 5181599"/>
              <a:gd name="connsiteX34" fmla="*/ 7359228 w 9359900"/>
              <a:gd name="connsiteY34" fmla="*/ 2904727 h 5181599"/>
              <a:gd name="connsiteX35" fmla="*/ 6927180 w 9359900"/>
              <a:gd name="connsiteY35" fmla="*/ 2976735 h 5181599"/>
              <a:gd name="connsiteX36" fmla="*/ 6639148 w 9359900"/>
              <a:gd name="connsiteY36" fmla="*/ 2976735 h 5181599"/>
              <a:gd name="connsiteX37" fmla="*/ 6351116 w 9359900"/>
              <a:gd name="connsiteY37" fmla="*/ 3120751 h 5181599"/>
              <a:gd name="connsiteX38" fmla="*/ 5631036 w 9359900"/>
              <a:gd name="connsiteY38" fmla="*/ 3480791 h 5181599"/>
              <a:gd name="connsiteX39" fmla="*/ 3110756 w 9359900"/>
              <a:gd name="connsiteY39" fmla="*/ 5181599 h 5181599"/>
              <a:gd name="connsiteX0" fmla="*/ 0 w 9359900"/>
              <a:gd name="connsiteY0" fmla="*/ 0 h 5181599"/>
              <a:gd name="connsiteX1" fmla="*/ 254000 w 9359900"/>
              <a:gd name="connsiteY1" fmla="*/ 177800 h 5181599"/>
              <a:gd name="connsiteX2" fmla="*/ 482600 w 9359900"/>
              <a:gd name="connsiteY2" fmla="*/ 165100 h 5181599"/>
              <a:gd name="connsiteX3" fmla="*/ 762000 w 9359900"/>
              <a:gd name="connsiteY3" fmla="*/ 495300 h 5181599"/>
              <a:gd name="connsiteX4" fmla="*/ 914400 w 9359900"/>
              <a:gd name="connsiteY4" fmla="*/ 469900 h 5181599"/>
              <a:gd name="connsiteX5" fmla="*/ 1625600 w 9359900"/>
              <a:gd name="connsiteY5" fmla="*/ 1016000 h 5181599"/>
              <a:gd name="connsiteX6" fmla="*/ 1765300 w 9359900"/>
              <a:gd name="connsiteY6" fmla="*/ 990600 h 5181599"/>
              <a:gd name="connsiteX7" fmla="*/ 1968500 w 9359900"/>
              <a:gd name="connsiteY7" fmla="*/ 977900 h 5181599"/>
              <a:gd name="connsiteX8" fmla="*/ 2108200 w 9359900"/>
              <a:gd name="connsiteY8" fmla="*/ 812800 h 5181599"/>
              <a:gd name="connsiteX9" fmla="*/ 2082800 w 9359900"/>
              <a:gd name="connsiteY9" fmla="*/ 660400 h 5181599"/>
              <a:gd name="connsiteX10" fmla="*/ 2120900 w 9359900"/>
              <a:gd name="connsiteY10" fmla="*/ 558800 h 5181599"/>
              <a:gd name="connsiteX11" fmla="*/ 2616200 w 9359900"/>
              <a:gd name="connsiteY11" fmla="*/ 266700 h 5181599"/>
              <a:gd name="connsiteX12" fmla="*/ 2933700 w 9359900"/>
              <a:gd name="connsiteY12" fmla="*/ 812800 h 5181599"/>
              <a:gd name="connsiteX13" fmla="*/ 3149600 w 9359900"/>
              <a:gd name="connsiteY13" fmla="*/ 1054100 h 5181599"/>
              <a:gd name="connsiteX14" fmla="*/ 3470795 w 9359900"/>
              <a:gd name="connsiteY14" fmla="*/ 1032520 h 5181599"/>
              <a:gd name="connsiteX15" fmla="*/ 3614811 w 9359900"/>
              <a:gd name="connsiteY15" fmla="*/ 888504 h 5181599"/>
              <a:gd name="connsiteX16" fmla="*/ 3974851 w 9359900"/>
              <a:gd name="connsiteY16" fmla="*/ 888504 h 5181599"/>
              <a:gd name="connsiteX17" fmla="*/ 4262883 w 9359900"/>
              <a:gd name="connsiteY17" fmla="*/ 384448 h 5181599"/>
              <a:gd name="connsiteX18" fmla="*/ 4694931 w 9359900"/>
              <a:gd name="connsiteY18" fmla="*/ 384448 h 5181599"/>
              <a:gd name="connsiteX19" fmla="*/ 5126979 w 9359900"/>
              <a:gd name="connsiteY19" fmla="*/ 312440 h 5181599"/>
              <a:gd name="connsiteX20" fmla="*/ 6135091 w 9359900"/>
              <a:gd name="connsiteY20" fmla="*/ 312440 h 5181599"/>
              <a:gd name="connsiteX21" fmla="*/ 6423123 w 9359900"/>
              <a:gd name="connsiteY21" fmla="*/ 96416 h 5181599"/>
              <a:gd name="connsiteX22" fmla="*/ 6855172 w 9359900"/>
              <a:gd name="connsiteY22" fmla="*/ 672479 h 5181599"/>
              <a:gd name="connsiteX23" fmla="*/ 7359228 w 9359900"/>
              <a:gd name="connsiteY23" fmla="*/ 1032519 h 5181599"/>
              <a:gd name="connsiteX24" fmla="*/ 8079308 w 9359900"/>
              <a:gd name="connsiteY24" fmla="*/ 1104527 h 5181599"/>
              <a:gd name="connsiteX25" fmla="*/ 8367340 w 9359900"/>
              <a:gd name="connsiteY25" fmla="*/ 1392559 h 5181599"/>
              <a:gd name="connsiteX26" fmla="*/ 9359900 w 9359900"/>
              <a:gd name="connsiteY26" fmla="*/ 1752599 h 5181599"/>
              <a:gd name="connsiteX27" fmla="*/ 9359900 w 9359900"/>
              <a:gd name="connsiteY27" fmla="*/ 2976735 h 5181599"/>
              <a:gd name="connsiteX28" fmla="*/ 9087420 w 9359900"/>
              <a:gd name="connsiteY28" fmla="*/ 2976735 h 5181599"/>
              <a:gd name="connsiteX29" fmla="*/ 8799388 w 9359900"/>
              <a:gd name="connsiteY29" fmla="*/ 2976735 h 5181599"/>
              <a:gd name="connsiteX30" fmla="*/ 8583364 w 9359900"/>
              <a:gd name="connsiteY30" fmla="*/ 2904727 h 5181599"/>
              <a:gd name="connsiteX31" fmla="*/ 8151316 w 9359900"/>
              <a:gd name="connsiteY31" fmla="*/ 2760711 h 5181599"/>
              <a:gd name="connsiteX32" fmla="*/ 7719268 w 9359900"/>
              <a:gd name="connsiteY32" fmla="*/ 2688703 h 5181599"/>
              <a:gd name="connsiteX33" fmla="*/ 7503244 w 9359900"/>
              <a:gd name="connsiteY33" fmla="*/ 2688703 h 5181599"/>
              <a:gd name="connsiteX34" fmla="*/ 7359228 w 9359900"/>
              <a:gd name="connsiteY34" fmla="*/ 2904727 h 5181599"/>
              <a:gd name="connsiteX35" fmla="*/ 6927180 w 9359900"/>
              <a:gd name="connsiteY35" fmla="*/ 2976735 h 5181599"/>
              <a:gd name="connsiteX36" fmla="*/ 6639148 w 9359900"/>
              <a:gd name="connsiteY36" fmla="*/ 2976735 h 5181599"/>
              <a:gd name="connsiteX37" fmla="*/ 6351116 w 9359900"/>
              <a:gd name="connsiteY37" fmla="*/ 3120751 h 5181599"/>
              <a:gd name="connsiteX38" fmla="*/ 5631036 w 9359900"/>
              <a:gd name="connsiteY38" fmla="*/ 3480791 h 5181599"/>
              <a:gd name="connsiteX39" fmla="*/ 3110756 w 9359900"/>
              <a:gd name="connsiteY39" fmla="*/ 5181599 h 5181599"/>
              <a:gd name="connsiteX0" fmla="*/ 0 w 9359900"/>
              <a:gd name="connsiteY0" fmla="*/ 0 h 5181599"/>
              <a:gd name="connsiteX1" fmla="*/ 254000 w 9359900"/>
              <a:gd name="connsiteY1" fmla="*/ 177800 h 5181599"/>
              <a:gd name="connsiteX2" fmla="*/ 482600 w 9359900"/>
              <a:gd name="connsiteY2" fmla="*/ 165100 h 5181599"/>
              <a:gd name="connsiteX3" fmla="*/ 762000 w 9359900"/>
              <a:gd name="connsiteY3" fmla="*/ 495300 h 5181599"/>
              <a:gd name="connsiteX4" fmla="*/ 914400 w 9359900"/>
              <a:gd name="connsiteY4" fmla="*/ 469900 h 5181599"/>
              <a:gd name="connsiteX5" fmla="*/ 1625600 w 9359900"/>
              <a:gd name="connsiteY5" fmla="*/ 1016000 h 5181599"/>
              <a:gd name="connsiteX6" fmla="*/ 1765300 w 9359900"/>
              <a:gd name="connsiteY6" fmla="*/ 990600 h 5181599"/>
              <a:gd name="connsiteX7" fmla="*/ 1968500 w 9359900"/>
              <a:gd name="connsiteY7" fmla="*/ 977900 h 5181599"/>
              <a:gd name="connsiteX8" fmla="*/ 2108200 w 9359900"/>
              <a:gd name="connsiteY8" fmla="*/ 812800 h 5181599"/>
              <a:gd name="connsiteX9" fmla="*/ 2082800 w 9359900"/>
              <a:gd name="connsiteY9" fmla="*/ 660400 h 5181599"/>
              <a:gd name="connsiteX10" fmla="*/ 2120900 w 9359900"/>
              <a:gd name="connsiteY10" fmla="*/ 558800 h 5181599"/>
              <a:gd name="connsiteX11" fmla="*/ 2616200 w 9359900"/>
              <a:gd name="connsiteY11" fmla="*/ 266700 h 5181599"/>
              <a:gd name="connsiteX12" fmla="*/ 2933700 w 9359900"/>
              <a:gd name="connsiteY12" fmla="*/ 812800 h 5181599"/>
              <a:gd name="connsiteX13" fmla="*/ 3149600 w 9359900"/>
              <a:gd name="connsiteY13" fmla="*/ 1054100 h 5181599"/>
              <a:gd name="connsiteX14" fmla="*/ 3470795 w 9359900"/>
              <a:gd name="connsiteY14" fmla="*/ 1032520 h 5181599"/>
              <a:gd name="connsiteX15" fmla="*/ 3614811 w 9359900"/>
              <a:gd name="connsiteY15" fmla="*/ 888504 h 5181599"/>
              <a:gd name="connsiteX16" fmla="*/ 3974851 w 9359900"/>
              <a:gd name="connsiteY16" fmla="*/ 888504 h 5181599"/>
              <a:gd name="connsiteX17" fmla="*/ 4262883 w 9359900"/>
              <a:gd name="connsiteY17" fmla="*/ 384448 h 5181599"/>
              <a:gd name="connsiteX18" fmla="*/ 4694931 w 9359900"/>
              <a:gd name="connsiteY18" fmla="*/ 384448 h 5181599"/>
              <a:gd name="connsiteX19" fmla="*/ 5126979 w 9359900"/>
              <a:gd name="connsiteY19" fmla="*/ 312440 h 5181599"/>
              <a:gd name="connsiteX20" fmla="*/ 6135091 w 9359900"/>
              <a:gd name="connsiteY20" fmla="*/ 312440 h 5181599"/>
              <a:gd name="connsiteX21" fmla="*/ 6423123 w 9359900"/>
              <a:gd name="connsiteY21" fmla="*/ 96416 h 5181599"/>
              <a:gd name="connsiteX22" fmla="*/ 6855172 w 9359900"/>
              <a:gd name="connsiteY22" fmla="*/ 672479 h 5181599"/>
              <a:gd name="connsiteX23" fmla="*/ 7359228 w 9359900"/>
              <a:gd name="connsiteY23" fmla="*/ 1032519 h 5181599"/>
              <a:gd name="connsiteX24" fmla="*/ 8079308 w 9359900"/>
              <a:gd name="connsiteY24" fmla="*/ 1104527 h 5181599"/>
              <a:gd name="connsiteX25" fmla="*/ 8367340 w 9359900"/>
              <a:gd name="connsiteY25" fmla="*/ 1392559 h 5181599"/>
              <a:gd name="connsiteX26" fmla="*/ 9359900 w 9359900"/>
              <a:gd name="connsiteY26" fmla="*/ 1752599 h 5181599"/>
              <a:gd name="connsiteX27" fmla="*/ 9359900 w 9359900"/>
              <a:gd name="connsiteY27" fmla="*/ 2976735 h 5181599"/>
              <a:gd name="connsiteX28" fmla="*/ 9087420 w 9359900"/>
              <a:gd name="connsiteY28" fmla="*/ 2976735 h 5181599"/>
              <a:gd name="connsiteX29" fmla="*/ 8799388 w 9359900"/>
              <a:gd name="connsiteY29" fmla="*/ 2976735 h 5181599"/>
              <a:gd name="connsiteX30" fmla="*/ 8583364 w 9359900"/>
              <a:gd name="connsiteY30" fmla="*/ 2904727 h 5181599"/>
              <a:gd name="connsiteX31" fmla="*/ 8151316 w 9359900"/>
              <a:gd name="connsiteY31" fmla="*/ 2760711 h 5181599"/>
              <a:gd name="connsiteX32" fmla="*/ 7719268 w 9359900"/>
              <a:gd name="connsiteY32" fmla="*/ 2688703 h 5181599"/>
              <a:gd name="connsiteX33" fmla="*/ 7503244 w 9359900"/>
              <a:gd name="connsiteY33" fmla="*/ 2688703 h 5181599"/>
              <a:gd name="connsiteX34" fmla="*/ 7359228 w 9359900"/>
              <a:gd name="connsiteY34" fmla="*/ 2904727 h 5181599"/>
              <a:gd name="connsiteX35" fmla="*/ 6927180 w 9359900"/>
              <a:gd name="connsiteY35" fmla="*/ 2976735 h 5181599"/>
              <a:gd name="connsiteX36" fmla="*/ 6639148 w 9359900"/>
              <a:gd name="connsiteY36" fmla="*/ 2976735 h 5181599"/>
              <a:gd name="connsiteX37" fmla="*/ 6351116 w 9359900"/>
              <a:gd name="connsiteY37" fmla="*/ 3120751 h 5181599"/>
              <a:gd name="connsiteX38" fmla="*/ 5631036 w 9359900"/>
              <a:gd name="connsiteY38" fmla="*/ 3480791 h 5181599"/>
              <a:gd name="connsiteX39" fmla="*/ 5397500 w 9359900"/>
              <a:gd name="connsiteY39" fmla="*/ 3632199 h 5181599"/>
              <a:gd name="connsiteX40" fmla="*/ 3110756 w 9359900"/>
              <a:gd name="connsiteY40" fmla="*/ 5181599 h 5181599"/>
              <a:gd name="connsiteX0" fmla="*/ 0 w 9359900"/>
              <a:gd name="connsiteY0" fmla="*/ 0 h 5181599"/>
              <a:gd name="connsiteX1" fmla="*/ 254000 w 9359900"/>
              <a:gd name="connsiteY1" fmla="*/ 177800 h 5181599"/>
              <a:gd name="connsiteX2" fmla="*/ 482600 w 9359900"/>
              <a:gd name="connsiteY2" fmla="*/ 165100 h 5181599"/>
              <a:gd name="connsiteX3" fmla="*/ 762000 w 9359900"/>
              <a:gd name="connsiteY3" fmla="*/ 495300 h 5181599"/>
              <a:gd name="connsiteX4" fmla="*/ 914400 w 9359900"/>
              <a:gd name="connsiteY4" fmla="*/ 469900 h 5181599"/>
              <a:gd name="connsiteX5" fmla="*/ 1625600 w 9359900"/>
              <a:gd name="connsiteY5" fmla="*/ 1016000 h 5181599"/>
              <a:gd name="connsiteX6" fmla="*/ 1765300 w 9359900"/>
              <a:gd name="connsiteY6" fmla="*/ 990600 h 5181599"/>
              <a:gd name="connsiteX7" fmla="*/ 1968500 w 9359900"/>
              <a:gd name="connsiteY7" fmla="*/ 977900 h 5181599"/>
              <a:gd name="connsiteX8" fmla="*/ 2108200 w 9359900"/>
              <a:gd name="connsiteY8" fmla="*/ 812800 h 5181599"/>
              <a:gd name="connsiteX9" fmla="*/ 2082800 w 9359900"/>
              <a:gd name="connsiteY9" fmla="*/ 660400 h 5181599"/>
              <a:gd name="connsiteX10" fmla="*/ 2120900 w 9359900"/>
              <a:gd name="connsiteY10" fmla="*/ 558800 h 5181599"/>
              <a:gd name="connsiteX11" fmla="*/ 2616200 w 9359900"/>
              <a:gd name="connsiteY11" fmla="*/ 266700 h 5181599"/>
              <a:gd name="connsiteX12" fmla="*/ 2933700 w 9359900"/>
              <a:gd name="connsiteY12" fmla="*/ 812800 h 5181599"/>
              <a:gd name="connsiteX13" fmla="*/ 3149600 w 9359900"/>
              <a:gd name="connsiteY13" fmla="*/ 1054100 h 5181599"/>
              <a:gd name="connsiteX14" fmla="*/ 3470795 w 9359900"/>
              <a:gd name="connsiteY14" fmla="*/ 1032520 h 5181599"/>
              <a:gd name="connsiteX15" fmla="*/ 3614811 w 9359900"/>
              <a:gd name="connsiteY15" fmla="*/ 888504 h 5181599"/>
              <a:gd name="connsiteX16" fmla="*/ 3974851 w 9359900"/>
              <a:gd name="connsiteY16" fmla="*/ 888504 h 5181599"/>
              <a:gd name="connsiteX17" fmla="*/ 4262883 w 9359900"/>
              <a:gd name="connsiteY17" fmla="*/ 384448 h 5181599"/>
              <a:gd name="connsiteX18" fmla="*/ 4694931 w 9359900"/>
              <a:gd name="connsiteY18" fmla="*/ 384448 h 5181599"/>
              <a:gd name="connsiteX19" fmla="*/ 5126979 w 9359900"/>
              <a:gd name="connsiteY19" fmla="*/ 312440 h 5181599"/>
              <a:gd name="connsiteX20" fmla="*/ 6135091 w 9359900"/>
              <a:gd name="connsiteY20" fmla="*/ 312440 h 5181599"/>
              <a:gd name="connsiteX21" fmla="*/ 6423123 w 9359900"/>
              <a:gd name="connsiteY21" fmla="*/ 96416 h 5181599"/>
              <a:gd name="connsiteX22" fmla="*/ 6855172 w 9359900"/>
              <a:gd name="connsiteY22" fmla="*/ 672479 h 5181599"/>
              <a:gd name="connsiteX23" fmla="*/ 7359228 w 9359900"/>
              <a:gd name="connsiteY23" fmla="*/ 1032519 h 5181599"/>
              <a:gd name="connsiteX24" fmla="*/ 8079308 w 9359900"/>
              <a:gd name="connsiteY24" fmla="*/ 1104527 h 5181599"/>
              <a:gd name="connsiteX25" fmla="*/ 8367340 w 9359900"/>
              <a:gd name="connsiteY25" fmla="*/ 1392559 h 5181599"/>
              <a:gd name="connsiteX26" fmla="*/ 9359900 w 9359900"/>
              <a:gd name="connsiteY26" fmla="*/ 1752599 h 5181599"/>
              <a:gd name="connsiteX27" fmla="*/ 9359900 w 9359900"/>
              <a:gd name="connsiteY27" fmla="*/ 2976735 h 5181599"/>
              <a:gd name="connsiteX28" fmla="*/ 9087420 w 9359900"/>
              <a:gd name="connsiteY28" fmla="*/ 2976735 h 5181599"/>
              <a:gd name="connsiteX29" fmla="*/ 8799388 w 9359900"/>
              <a:gd name="connsiteY29" fmla="*/ 2976735 h 5181599"/>
              <a:gd name="connsiteX30" fmla="*/ 8583364 w 9359900"/>
              <a:gd name="connsiteY30" fmla="*/ 2904727 h 5181599"/>
              <a:gd name="connsiteX31" fmla="*/ 8151316 w 9359900"/>
              <a:gd name="connsiteY31" fmla="*/ 2760711 h 5181599"/>
              <a:gd name="connsiteX32" fmla="*/ 7719268 w 9359900"/>
              <a:gd name="connsiteY32" fmla="*/ 2688703 h 5181599"/>
              <a:gd name="connsiteX33" fmla="*/ 7503244 w 9359900"/>
              <a:gd name="connsiteY33" fmla="*/ 2688703 h 5181599"/>
              <a:gd name="connsiteX34" fmla="*/ 7359228 w 9359900"/>
              <a:gd name="connsiteY34" fmla="*/ 2904727 h 5181599"/>
              <a:gd name="connsiteX35" fmla="*/ 6927180 w 9359900"/>
              <a:gd name="connsiteY35" fmla="*/ 2976735 h 5181599"/>
              <a:gd name="connsiteX36" fmla="*/ 6639148 w 9359900"/>
              <a:gd name="connsiteY36" fmla="*/ 2976735 h 5181599"/>
              <a:gd name="connsiteX37" fmla="*/ 6351116 w 9359900"/>
              <a:gd name="connsiteY37" fmla="*/ 3120751 h 5181599"/>
              <a:gd name="connsiteX38" fmla="*/ 5631036 w 9359900"/>
              <a:gd name="connsiteY38" fmla="*/ 3480791 h 5181599"/>
              <a:gd name="connsiteX39" fmla="*/ 5397500 w 9359900"/>
              <a:gd name="connsiteY39" fmla="*/ 3632199 h 5181599"/>
              <a:gd name="connsiteX40" fmla="*/ 3110756 w 9359900"/>
              <a:gd name="connsiteY40" fmla="*/ 5181599 h 5181599"/>
              <a:gd name="connsiteX0" fmla="*/ 0 w 9359900"/>
              <a:gd name="connsiteY0" fmla="*/ 0 h 5181599"/>
              <a:gd name="connsiteX1" fmla="*/ 254000 w 9359900"/>
              <a:gd name="connsiteY1" fmla="*/ 177800 h 5181599"/>
              <a:gd name="connsiteX2" fmla="*/ 482600 w 9359900"/>
              <a:gd name="connsiteY2" fmla="*/ 165100 h 5181599"/>
              <a:gd name="connsiteX3" fmla="*/ 762000 w 9359900"/>
              <a:gd name="connsiteY3" fmla="*/ 495300 h 5181599"/>
              <a:gd name="connsiteX4" fmla="*/ 914400 w 9359900"/>
              <a:gd name="connsiteY4" fmla="*/ 469900 h 5181599"/>
              <a:gd name="connsiteX5" fmla="*/ 1625600 w 9359900"/>
              <a:gd name="connsiteY5" fmla="*/ 1016000 h 5181599"/>
              <a:gd name="connsiteX6" fmla="*/ 1765300 w 9359900"/>
              <a:gd name="connsiteY6" fmla="*/ 990600 h 5181599"/>
              <a:gd name="connsiteX7" fmla="*/ 1968500 w 9359900"/>
              <a:gd name="connsiteY7" fmla="*/ 977900 h 5181599"/>
              <a:gd name="connsiteX8" fmla="*/ 2108200 w 9359900"/>
              <a:gd name="connsiteY8" fmla="*/ 812800 h 5181599"/>
              <a:gd name="connsiteX9" fmla="*/ 2082800 w 9359900"/>
              <a:gd name="connsiteY9" fmla="*/ 660400 h 5181599"/>
              <a:gd name="connsiteX10" fmla="*/ 2120900 w 9359900"/>
              <a:gd name="connsiteY10" fmla="*/ 558800 h 5181599"/>
              <a:gd name="connsiteX11" fmla="*/ 2616200 w 9359900"/>
              <a:gd name="connsiteY11" fmla="*/ 266700 h 5181599"/>
              <a:gd name="connsiteX12" fmla="*/ 2933700 w 9359900"/>
              <a:gd name="connsiteY12" fmla="*/ 812800 h 5181599"/>
              <a:gd name="connsiteX13" fmla="*/ 3149600 w 9359900"/>
              <a:gd name="connsiteY13" fmla="*/ 1054100 h 5181599"/>
              <a:gd name="connsiteX14" fmla="*/ 3470795 w 9359900"/>
              <a:gd name="connsiteY14" fmla="*/ 1032520 h 5181599"/>
              <a:gd name="connsiteX15" fmla="*/ 3614811 w 9359900"/>
              <a:gd name="connsiteY15" fmla="*/ 888504 h 5181599"/>
              <a:gd name="connsiteX16" fmla="*/ 3974851 w 9359900"/>
              <a:gd name="connsiteY16" fmla="*/ 888504 h 5181599"/>
              <a:gd name="connsiteX17" fmla="*/ 4262883 w 9359900"/>
              <a:gd name="connsiteY17" fmla="*/ 384448 h 5181599"/>
              <a:gd name="connsiteX18" fmla="*/ 4694931 w 9359900"/>
              <a:gd name="connsiteY18" fmla="*/ 384448 h 5181599"/>
              <a:gd name="connsiteX19" fmla="*/ 5126979 w 9359900"/>
              <a:gd name="connsiteY19" fmla="*/ 312440 h 5181599"/>
              <a:gd name="connsiteX20" fmla="*/ 6135091 w 9359900"/>
              <a:gd name="connsiteY20" fmla="*/ 312440 h 5181599"/>
              <a:gd name="connsiteX21" fmla="*/ 6423123 w 9359900"/>
              <a:gd name="connsiteY21" fmla="*/ 96416 h 5181599"/>
              <a:gd name="connsiteX22" fmla="*/ 6855172 w 9359900"/>
              <a:gd name="connsiteY22" fmla="*/ 672479 h 5181599"/>
              <a:gd name="connsiteX23" fmla="*/ 7359228 w 9359900"/>
              <a:gd name="connsiteY23" fmla="*/ 1032519 h 5181599"/>
              <a:gd name="connsiteX24" fmla="*/ 8079308 w 9359900"/>
              <a:gd name="connsiteY24" fmla="*/ 1104527 h 5181599"/>
              <a:gd name="connsiteX25" fmla="*/ 8367340 w 9359900"/>
              <a:gd name="connsiteY25" fmla="*/ 1392559 h 5181599"/>
              <a:gd name="connsiteX26" fmla="*/ 9359900 w 9359900"/>
              <a:gd name="connsiteY26" fmla="*/ 1752599 h 5181599"/>
              <a:gd name="connsiteX27" fmla="*/ 9359900 w 9359900"/>
              <a:gd name="connsiteY27" fmla="*/ 2976735 h 5181599"/>
              <a:gd name="connsiteX28" fmla="*/ 9087420 w 9359900"/>
              <a:gd name="connsiteY28" fmla="*/ 2976735 h 5181599"/>
              <a:gd name="connsiteX29" fmla="*/ 8799388 w 9359900"/>
              <a:gd name="connsiteY29" fmla="*/ 2976735 h 5181599"/>
              <a:gd name="connsiteX30" fmla="*/ 8583364 w 9359900"/>
              <a:gd name="connsiteY30" fmla="*/ 2904727 h 5181599"/>
              <a:gd name="connsiteX31" fmla="*/ 8151316 w 9359900"/>
              <a:gd name="connsiteY31" fmla="*/ 2760711 h 5181599"/>
              <a:gd name="connsiteX32" fmla="*/ 7719268 w 9359900"/>
              <a:gd name="connsiteY32" fmla="*/ 2688703 h 5181599"/>
              <a:gd name="connsiteX33" fmla="*/ 7503244 w 9359900"/>
              <a:gd name="connsiteY33" fmla="*/ 2688703 h 5181599"/>
              <a:gd name="connsiteX34" fmla="*/ 7359228 w 9359900"/>
              <a:gd name="connsiteY34" fmla="*/ 2904727 h 5181599"/>
              <a:gd name="connsiteX35" fmla="*/ 6927180 w 9359900"/>
              <a:gd name="connsiteY35" fmla="*/ 2976735 h 5181599"/>
              <a:gd name="connsiteX36" fmla="*/ 6639148 w 9359900"/>
              <a:gd name="connsiteY36" fmla="*/ 2976735 h 5181599"/>
              <a:gd name="connsiteX37" fmla="*/ 6351116 w 9359900"/>
              <a:gd name="connsiteY37" fmla="*/ 3120751 h 5181599"/>
              <a:gd name="connsiteX38" fmla="*/ 5631036 w 9359900"/>
              <a:gd name="connsiteY38" fmla="*/ 3480791 h 5181599"/>
              <a:gd name="connsiteX39" fmla="*/ 5397500 w 9359900"/>
              <a:gd name="connsiteY39" fmla="*/ 3632199 h 5181599"/>
              <a:gd name="connsiteX40" fmla="*/ 3110756 w 9359900"/>
              <a:gd name="connsiteY40" fmla="*/ 5181599 h 5181599"/>
              <a:gd name="connsiteX0" fmla="*/ 0 w 9359900"/>
              <a:gd name="connsiteY0" fmla="*/ 0 h 5181599"/>
              <a:gd name="connsiteX1" fmla="*/ 254000 w 9359900"/>
              <a:gd name="connsiteY1" fmla="*/ 177800 h 5181599"/>
              <a:gd name="connsiteX2" fmla="*/ 482600 w 9359900"/>
              <a:gd name="connsiteY2" fmla="*/ 165100 h 5181599"/>
              <a:gd name="connsiteX3" fmla="*/ 762000 w 9359900"/>
              <a:gd name="connsiteY3" fmla="*/ 495300 h 5181599"/>
              <a:gd name="connsiteX4" fmla="*/ 914400 w 9359900"/>
              <a:gd name="connsiteY4" fmla="*/ 469900 h 5181599"/>
              <a:gd name="connsiteX5" fmla="*/ 1625600 w 9359900"/>
              <a:gd name="connsiteY5" fmla="*/ 1016000 h 5181599"/>
              <a:gd name="connsiteX6" fmla="*/ 1765300 w 9359900"/>
              <a:gd name="connsiteY6" fmla="*/ 990600 h 5181599"/>
              <a:gd name="connsiteX7" fmla="*/ 1968500 w 9359900"/>
              <a:gd name="connsiteY7" fmla="*/ 977900 h 5181599"/>
              <a:gd name="connsiteX8" fmla="*/ 2108200 w 9359900"/>
              <a:gd name="connsiteY8" fmla="*/ 812800 h 5181599"/>
              <a:gd name="connsiteX9" fmla="*/ 2082800 w 9359900"/>
              <a:gd name="connsiteY9" fmla="*/ 660400 h 5181599"/>
              <a:gd name="connsiteX10" fmla="*/ 2120900 w 9359900"/>
              <a:gd name="connsiteY10" fmla="*/ 558800 h 5181599"/>
              <a:gd name="connsiteX11" fmla="*/ 2616200 w 9359900"/>
              <a:gd name="connsiteY11" fmla="*/ 266700 h 5181599"/>
              <a:gd name="connsiteX12" fmla="*/ 2933700 w 9359900"/>
              <a:gd name="connsiteY12" fmla="*/ 812800 h 5181599"/>
              <a:gd name="connsiteX13" fmla="*/ 3149600 w 9359900"/>
              <a:gd name="connsiteY13" fmla="*/ 1054100 h 5181599"/>
              <a:gd name="connsiteX14" fmla="*/ 3470795 w 9359900"/>
              <a:gd name="connsiteY14" fmla="*/ 1032520 h 5181599"/>
              <a:gd name="connsiteX15" fmla="*/ 3614811 w 9359900"/>
              <a:gd name="connsiteY15" fmla="*/ 888504 h 5181599"/>
              <a:gd name="connsiteX16" fmla="*/ 3974851 w 9359900"/>
              <a:gd name="connsiteY16" fmla="*/ 888504 h 5181599"/>
              <a:gd name="connsiteX17" fmla="*/ 4262883 w 9359900"/>
              <a:gd name="connsiteY17" fmla="*/ 384448 h 5181599"/>
              <a:gd name="connsiteX18" fmla="*/ 4694931 w 9359900"/>
              <a:gd name="connsiteY18" fmla="*/ 384448 h 5181599"/>
              <a:gd name="connsiteX19" fmla="*/ 5126979 w 9359900"/>
              <a:gd name="connsiteY19" fmla="*/ 312440 h 5181599"/>
              <a:gd name="connsiteX20" fmla="*/ 6135091 w 9359900"/>
              <a:gd name="connsiteY20" fmla="*/ 312440 h 5181599"/>
              <a:gd name="connsiteX21" fmla="*/ 6423123 w 9359900"/>
              <a:gd name="connsiteY21" fmla="*/ 96416 h 5181599"/>
              <a:gd name="connsiteX22" fmla="*/ 6855172 w 9359900"/>
              <a:gd name="connsiteY22" fmla="*/ 672479 h 5181599"/>
              <a:gd name="connsiteX23" fmla="*/ 7359228 w 9359900"/>
              <a:gd name="connsiteY23" fmla="*/ 1032519 h 5181599"/>
              <a:gd name="connsiteX24" fmla="*/ 8079308 w 9359900"/>
              <a:gd name="connsiteY24" fmla="*/ 1104527 h 5181599"/>
              <a:gd name="connsiteX25" fmla="*/ 8367340 w 9359900"/>
              <a:gd name="connsiteY25" fmla="*/ 1392559 h 5181599"/>
              <a:gd name="connsiteX26" fmla="*/ 9359900 w 9359900"/>
              <a:gd name="connsiteY26" fmla="*/ 1752599 h 5181599"/>
              <a:gd name="connsiteX27" fmla="*/ 9359900 w 9359900"/>
              <a:gd name="connsiteY27" fmla="*/ 2976735 h 5181599"/>
              <a:gd name="connsiteX28" fmla="*/ 9087420 w 9359900"/>
              <a:gd name="connsiteY28" fmla="*/ 2976735 h 5181599"/>
              <a:gd name="connsiteX29" fmla="*/ 8799388 w 9359900"/>
              <a:gd name="connsiteY29" fmla="*/ 2976735 h 5181599"/>
              <a:gd name="connsiteX30" fmla="*/ 8583364 w 9359900"/>
              <a:gd name="connsiteY30" fmla="*/ 2904727 h 5181599"/>
              <a:gd name="connsiteX31" fmla="*/ 8151316 w 9359900"/>
              <a:gd name="connsiteY31" fmla="*/ 2760711 h 5181599"/>
              <a:gd name="connsiteX32" fmla="*/ 7719268 w 9359900"/>
              <a:gd name="connsiteY32" fmla="*/ 2688703 h 5181599"/>
              <a:gd name="connsiteX33" fmla="*/ 7503244 w 9359900"/>
              <a:gd name="connsiteY33" fmla="*/ 2688703 h 5181599"/>
              <a:gd name="connsiteX34" fmla="*/ 7359228 w 9359900"/>
              <a:gd name="connsiteY34" fmla="*/ 2904727 h 5181599"/>
              <a:gd name="connsiteX35" fmla="*/ 6927180 w 9359900"/>
              <a:gd name="connsiteY35" fmla="*/ 2976735 h 5181599"/>
              <a:gd name="connsiteX36" fmla="*/ 6639148 w 9359900"/>
              <a:gd name="connsiteY36" fmla="*/ 2976735 h 5181599"/>
              <a:gd name="connsiteX37" fmla="*/ 6351116 w 9359900"/>
              <a:gd name="connsiteY37" fmla="*/ 3120751 h 5181599"/>
              <a:gd name="connsiteX38" fmla="*/ 5631036 w 9359900"/>
              <a:gd name="connsiteY38" fmla="*/ 3480791 h 5181599"/>
              <a:gd name="connsiteX39" fmla="*/ 5397500 w 9359900"/>
              <a:gd name="connsiteY39" fmla="*/ 3632199 h 5181599"/>
              <a:gd name="connsiteX40" fmla="*/ 3110756 w 9359900"/>
              <a:gd name="connsiteY40" fmla="*/ 5181599 h 5181599"/>
              <a:gd name="connsiteX0" fmla="*/ 0 w 9359900"/>
              <a:gd name="connsiteY0" fmla="*/ 0 h 5181599"/>
              <a:gd name="connsiteX1" fmla="*/ 254000 w 9359900"/>
              <a:gd name="connsiteY1" fmla="*/ 177800 h 5181599"/>
              <a:gd name="connsiteX2" fmla="*/ 482600 w 9359900"/>
              <a:gd name="connsiteY2" fmla="*/ 165100 h 5181599"/>
              <a:gd name="connsiteX3" fmla="*/ 762000 w 9359900"/>
              <a:gd name="connsiteY3" fmla="*/ 495300 h 5181599"/>
              <a:gd name="connsiteX4" fmla="*/ 914400 w 9359900"/>
              <a:gd name="connsiteY4" fmla="*/ 469900 h 5181599"/>
              <a:gd name="connsiteX5" fmla="*/ 1625600 w 9359900"/>
              <a:gd name="connsiteY5" fmla="*/ 1016000 h 5181599"/>
              <a:gd name="connsiteX6" fmla="*/ 1765300 w 9359900"/>
              <a:gd name="connsiteY6" fmla="*/ 990600 h 5181599"/>
              <a:gd name="connsiteX7" fmla="*/ 1968500 w 9359900"/>
              <a:gd name="connsiteY7" fmla="*/ 977900 h 5181599"/>
              <a:gd name="connsiteX8" fmla="*/ 2108200 w 9359900"/>
              <a:gd name="connsiteY8" fmla="*/ 812800 h 5181599"/>
              <a:gd name="connsiteX9" fmla="*/ 2082800 w 9359900"/>
              <a:gd name="connsiteY9" fmla="*/ 660400 h 5181599"/>
              <a:gd name="connsiteX10" fmla="*/ 2120900 w 9359900"/>
              <a:gd name="connsiteY10" fmla="*/ 558800 h 5181599"/>
              <a:gd name="connsiteX11" fmla="*/ 2616200 w 9359900"/>
              <a:gd name="connsiteY11" fmla="*/ 266700 h 5181599"/>
              <a:gd name="connsiteX12" fmla="*/ 2933700 w 9359900"/>
              <a:gd name="connsiteY12" fmla="*/ 812800 h 5181599"/>
              <a:gd name="connsiteX13" fmla="*/ 3149600 w 9359900"/>
              <a:gd name="connsiteY13" fmla="*/ 1054100 h 5181599"/>
              <a:gd name="connsiteX14" fmla="*/ 3470795 w 9359900"/>
              <a:gd name="connsiteY14" fmla="*/ 1032520 h 5181599"/>
              <a:gd name="connsiteX15" fmla="*/ 3614811 w 9359900"/>
              <a:gd name="connsiteY15" fmla="*/ 888504 h 5181599"/>
              <a:gd name="connsiteX16" fmla="*/ 3974851 w 9359900"/>
              <a:gd name="connsiteY16" fmla="*/ 888504 h 5181599"/>
              <a:gd name="connsiteX17" fmla="*/ 4262883 w 9359900"/>
              <a:gd name="connsiteY17" fmla="*/ 384448 h 5181599"/>
              <a:gd name="connsiteX18" fmla="*/ 4694931 w 9359900"/>
              <a:gd name="connsiteY18" fmla="*/ 384448 h 5181599"/>
              <a:gd name="connsiteX19" fmla="*/ 5126979 w 9359900"/>
              <a:gd name="connsiteY19" fmla="*/ 312440 h 5181599"/>
              <a:gd name="connsiteX20" fmla="*/ 6135091 w 9359900"/>
              <a:gd name="connsiteY20" fmla="*/ 312440 h 5181599"/>
              <a:gd name="connsiteX21" fmla="*/ 6423123 w 9359900"/>
              <a:gd name="connsiteY21" fmla="*/ 96416 h 5181599"/>
              <a:gd name="connsiteX22" fmla="*/ 6855172 w 9359900"/>
              <a:gd name="connsiteY22" fmla="*/ 672479 h 5181599"/>
              <a:gd name="connsiteX23" fmla="*/ 7359228 w 9359900"/>
              <a:gd name="connsiteY23" fmla="*/ 1032519 h 5181599"/>
              <a:gd name="connsiteX24" fmla="*/ 8079308 w 9359900"/>
              <a:gd name="connsiteY24" fmla="*/ 1104527 h 5181599"/>
              <a:gd name="connsiteX25" fmla="*/ 8367340 w 9359900"/>
              <a:gd name="connsiteY25" fmla="*/ 1392559 h 5181599"/>
              <a:gd name="connsiteX26" fmla="*/ 9359900 w 9359900"/>
              <a:gd name="connsiteY26" fmla="*/ 1752599 h 5181599"/>
              <a:gd name="connsiteX27" fmla="*/ 9359900 w 9359900"/>
              <a:gd name="connsiteY27" fmla="*/ 2976735 h 5181599"/>
              <a:gd name="connsiteX28" fmla="*/ 9087420 w 9359900"/>
              <a:gd name="connsiteY28" fmla="*/ 2976735 h 5181599"/>
              <a:gd name="connsiteX29" fmla="*/ 8799388 w 9359900"/>
              <a:gd name="connsiteY29" fmla="*/ 2976735 h 5181599"/>
              <a:gd name="connsiteX30" fmla="*/ 8583364 w 9359900"/>
              <a:gd name="connsiteY30" fmla="*/ 2904727 h 5181599"/>
              <a:gd name="connsiteX31" fmla="*/ 8151316 w 9359900"/>
              <a:gd name="connsiteY31" fmla="*/ 2760711 h 5181599"/>
              <a:gd name="connsiteX32" fmla="*/ 7719268 w 9359900"/>
              <a:gd name="connsiteY32" fmla="*/ 2688703 h 5181599"/>
              <a:gd name="connsiteX33" fmla="*/ 7503244 w 9359900"/>
              <a:gd name="connsiteY33" fmla="*/ 2688703 h 5181599"/>
              <a:gd name="connsiteX34" fmla="*/ 7359228 w 9359900"/>
              <a:gd name="connsiteY34" fmla="*/ 2904727 h 5181599"/>
              <a:gd name="connsiteX35" fmla="*/ 6927180 w 9359900"/>
              <a:gd name="connsiteY35" fmla="*/ 2976735 h 5181599"/>
              <a:gd name="connsiteX36" fmla="*/ 6639148 w 9359900"/>
              <a:gd name="connsiteY36" fmla="*/ 2976735 h 5181599"/>
              <a:gd name="connsiteX37" fmla="*/ 6351116 w 9359900"/>
              <a:gd name="connsiteY37" fmla="*/ 3120751 h 5181599"/>
              <a:gd name="connsiteX38" fmla="*/ 5631036 w 9359900"/>
              <a:gd name="connsiteY38" fmla="*/ 3480791 h 5181599"/>
              <a:gd name="connsiteX39" fmla="*/ 5343004 w 9359900"/>
              <a:gd name="connsiteY39" fmla="*/ 3480791 h 5181599"/>
              <a:gd name="connsiteX40" fmla="*/ 3110756 w 9359900"/>
              <a:gd name="connsiteY40" fmla="*/ 5181599 h 5181599"/>
              <a:gd name="connsiteX0" fmla="*/ 0 w 9359900"/>
              <a:gd name="connsiteY0" fmla="*/ 0 h 5181599"/>
              <a:gd name="connsiteX1" fmla="*/ 254000 w 9359900"/>
              <a:gd name="connsiteY1" fmla="*/ 177800 h 5181599"/>
              <a:gd name="connsiteX2" fmla="*/ 482600 w 9359900"/>
              <a:gd name="connsiteY2" fmla="*/ 165100 h 5181599"/>
              <a:gd name="connsiteX3" fmla="*/ 762000 w 9359900"/>
              <a:gd name="connsiteY3" fmla="*/ 495300 h 5181599"/>
              <a:gd name="connsiteX4" fmla="*/ 914400 w 9359900"/>
              <a:gd name="connsiteY4" fmla="*/ 469900 h 5181599"/>
              <a:gd name="connsiteX5" fmla="*/ 1625600 w 9359900"/>
              <a:gd name="connsiteY5" fmla="*/ 1016000 h 5181599"/>
              <a:gd name="connsiteX6" fmla="*/ 1765300 w 9359900"/>
              <a:gd name="connsiteY6" fmla="*/ 990600 h 5181599"/>
              <a:gd name="connsiteX7" fmla="*/ 1968500 w 9359900"/>
              <a:gd name="connsiteY7" fmla="*/ 977900 h 5181599"/>
              <a:gd name="connsiteX8" fmla="*/ 2108200 w 9359900"/>
              <a:gd name="connsiteY8" fmla="*/ 812800 h 5181599"/>
              <a:gd name="connsiteX9" fmla="*/ 2082800 w 9359900"/>
              <a:gd name="connsiteY9" fmla="*/ 660400 h 5181599"/>
              <a:gd name="connsiteX10" fmla="*/ 2120900 w 9359900"/>
              <a:gd name="connsiteY10" fmla="*/ 558800 h 5181599"/>
              <a:gd name="connsiteX11" fmla="*/ 2616200 w 9359900"/>
              <a:gd name="connsiteY11" fmla="*/ 266700 h 5181599"/>
              <a:gd name="connsiteX12" fmla="*/ 2933700 w 9359900"/>
              <a:gd name="connsiteY12" fmla="*/ 812800 h 5181599"/>
              <a:gd name="connsiteX13" fmla="*/ 3149600 w 9359900"/>
              <a:gd name="connsiteY13" fmla="*/ 1054100 h 5181599"/>
              <a:gd name="connsiteX14" fmla="*/ 3470795 w 9359900"/>
              <a:gd name="connsiteY14" fmla="*/ 1032520 h 5181599"/>
              <a:gd name="connsiteX15" fmla="*/ 3614811 w 9359900"/>
              <a:gd name="connsiteY15" fmla="*/ 888504 h 5181599"/>
              <a:gd name="connsiteX16" fmla="*/ 3974851 w 9359900"/>
              <a:gd name="connsiteY16" fmla="*/ 888504 h 5181599"/>
              <a:gd name="connsiteX17" fmla="*/ 4262883 w 9359900"/>
              <a:gd name="connsiteY17" fmla="*/ 384448 h 5181599"/>
              <a:gd name="connsiteX18" fmla="*/ 4694931 w 9359900"/>
              <a:gd name="connsiteY18" fmla="*/ 384448 h 5181599"/>
              <a:gd name="connsiteX19" fmla="*/ 5126979 w 9359900"/>
              <a:gd name="connsiteY19" fmla="*/ 312440 h 5181599"/>
              <a:gd name="connsiteX20" fmla="*/ 6135091 w 9359900"/>
              <a:gd name="connsiteY20" fmla="*/ 312440 h 5181599"/>
              <a:gd name="connsiteX21" fmla="*/ 6423123 w 9359900"/>
              <a:gd name="connsiteY21" fmla="*/ 96416 h 5181599"/>
              <a:gd name="connsiteX22" fmla="*/ 6855172 w 9359900"/>
              <a:gd name="connsiteY22" fmla="*/ 672479 h 5181599"/>
              <a:gd name="connsiteX23" fmla="*/ 7359228 w 9359900"/>
              <a:gd name="connsiteY23" fmla="*/ 1032519 h 5181599"/>
              <a:gd name="connsiteX24" fmla="*/ 8079308 w 9359900"/>
              <a:gd name="connsiteY24" fmla="*/ 1104527 h 5181599"/>
              <a:gd name="connsiteX25" fmla="*/ 8367340 w 9359900"/>
              <a:gd name="connsiteY25" fmla="*/ 1392559 h 5181599"/>
              <a:gd name="connsiteX26" fmla="*/ 9359900 w 9359900"/>
              <a:gd name="connsiteY26" fmla="*/ 1752599 h 5181599"/>
              <a:gd name="connsiteX27" fmla="*/ 9359900 w 9359900"/>
              <a:gd name="connsiteY27" fmla="*/ 2976735 h 5181599"/>
              <a:gd name="connsiteX28" fmla="*/ 9087420 w 9359900"/>
              <a:gd name="connsiteY28" fmla="*/ 2976735 h 5181599"/>
              <a:gd name="connsiteX29" fmla="*/ 8799388 w 9359900"/>
              <a:gd name="connsiteY29" fmla="*/ 2976735 h 5181599"/>
              <a:gd name="connsiteX30" fmla="*/ 8583364 w 9359900"/>
              <a:gd name="connsiteY30" fmla="*/ 2904727 h 5181599"/>
              <a:gd name="connsiteX31" fmla="*/ 8151316 w 9359900"/>
              <a:gd name="connsiteY31" fmla="*/ 2760711 h 5181599"/>
              <a:gd name="connsiteX32" fmla="*/ 7719268 w 9359900"/>
              <a:gd name="connsiteY32" fmla="*/ 2688703 h 5181599"/>
              <a:gd name="connsiteX33" fmla="*/ 7503244 w 9359900"/>
              <a:gd name="connsiteY33" fmla="*/ 2688703 h 5181599"/>
              <a:gd name="connsiteX34" fmla="*/ 7359228 w 9359900"/>
              <a:gd name="connsiteY34" fmla="*/ 2904727 h 5181599"/>
              <a:gd name="connsiteX35" fmla="*/ 6927180 w 9359900"/>
              <a:gd name="connsiteY35" fmla="*/ 2976735 h 5181599"/>
              <a:gd name="connsiteX36" fmla="*/ 6639148 w 9359900"/>
              <a:gd name="connsiteY36" fmla="*/ 2976735 h 5181599"/>
              <a:gd name="connsiteX37" fmla="*/ 6351116 w 9359900"/>
              <a:gd name="connsiteY37" fmla="*/ 3120751 h 5181599"/>
              <a:gd name="connsiteX38" fmla="*/ 5631036 w 9359900"/>
              <a:gd name="connsiteY38" fmla="*/ 3480791 h 5181599"/>
              <a:gd name="connsiteX39" fmla="*/ 5343004 w 9359900"/>
              <a:gd name="connsiteY39" fmla="*/ 3480791 h 5181599"/>
              <a:gd name="connsiteX40" fmla="*/ 4851400 w 9359900"/>
              <a:gd name="connsiteY40" fmla="*/ 3898899 h 5181599"/>
              <a:gd name="connsiteX41" fmla="*/ 3110756 w 9359900"/>
              <a:gd name="connsiteY41" fmla="*/ 5181599 h 5181599"/>
              <a:gd name="connsiteX0" fmla="*/ 0 w 9359900"/>
              <a:gd name="connsiteY0" fmla="*/ 0 h 5181599"/>
              <a:gd name="connsiteX1" fmla="*/ 254000 w 9359900"/>
              <a:gd name="connsiteY1" fmla="*/ 177800 h 5181599"/>
              <a:gd name="connsiteX2" fmla="*/ 482600 w 9359900"/>
              <a:gd name="connsiteY2" fmla="*/ 165100 h 5181599"/>
              <a:gd name="connsiteX3" fmla="*/ 762000 w 9359900"/>
              <a:gd name="connsiteY3" fmla="*/ 495300 h 5181599"/>
              <a:gd name="connsiteX4" fmla="*/ 914400 w 9359900"/>
              <a:gd name="connsiteY4" fmla="*/ 469900 h 5181599"/>
              <a:gd name="connsiteX5" fmla="*/ 1625600 w 9359900"/>
              <a:gd name="connsiteY5" fmla="*/ 1016000 h 5181599"/>
              <a:gd name="connsiteX6" fmla="*/ 1765300 w 9359900"/>
              <a:gd name="connsiteY6" fmla="*/ 990600 h 5181599"/>
              <a:gd name="connsiteX7" fmla="*/ 1968500 w 9359900"/>
              <a:gd name="connsiteY7" fmla="*/ 977900 h 5181599"/>
              <a:gd name="connsiteX8" fmla="*/ 2108200 w 9359900"/>
              <a:gd name="connsiteY8" fmla="*/ 812800 h 5181599"/>
              <a:gd name="connsiteX9" fmla="*/ 2082800 w 9359900"/>
              <a:gd name="connsiteY9" fmla="*/ 660400 h 5181599"/>
              <a:gd name="connsiteX10" fmla="*/ 2120900 w 9359900"/>
              <a:gd name="connsiteY10" fmla="*/ 558800 h 5181599"/>
              <a:gd name="connsiteX11" fmla="*/ 2616200 w 9359900"/>
              <a:gd name="connsiteY11" fmla="*/ 266700 h 5181599"/>
              <a:gd name="connsiteX12" fmla="*/ 2933700 w 9359900"/>
              <a:gd name="connsiteY12" fmla="*/ 812800 h 5181599"/>
              <a:gd name="connsiteX13" fmla="*/ 3149600 w 9359900"/>
              <a:gd name="connsiteY13" fmla="*/ 1054100 h 5181599"/>
              <a:gd name="connsiteX14" fmla="*/ 3470795 w 9359900"/>
              <a:gd name="connsiteY14" fmla="*/ 1032520 h 5181599"/>
              <a:gd name="connsiteX15" fmla="*/ 3614811 w 9359900"/>
              <a:gd name="connsiteY15" fmla="*/ 888504 h 5181599"/>
              <a:gd name="connsiteX16" fmla="*/ 3974851 w 9359900"/>
              <a:gd name="connsiteY16" fmla="*/ 888504 h 5181599"/>
              <a:gd name="connsiteX17" fmla="*/ 4262883 w 9359900"/>
              <a:gd name="connsiteY17" fmla="*/ 384448 h 5181599"/>
              <a:gd name="connsiteX18" fmla="*/ 4694931 w 9359900"/>
              <a:gd name="connsiteY18" fmla="*/ 384448 h 5181599"/>
              <a:gd name="connsiteX19" fmla="*/ 5126979 w 9359900"/>
              <a:gd name="connsiteY19" fmla="*/ 312440 h 5181599"/>
              <a:gd name="connsiteX20" fmla="*/ 6135091 w 9359900"/>
              <a:gd name="connsiteY20" fmla="*/ 312440 h 5181599"/>
              <a:gd name="connsiteX21" fmla="*/ 6423123 w 9359900"/>
              <a:gd name="connsiteY21" fmla="*/ 96416 h 5181599"/>
              <a:gd name="connsiteX22" fmla="*/ 6855172 w 9359900"/>
              <a:gd name="connsiteY22" fmla="*/ 672479 h 5181599"/>
              <a:gd name="connsiteX23" fmla="*/ 7359228 w 9359900"/>
              <a:gd name="connsiteY23" fmla="*/ 1032519 h 5181599"/>
              <a:gd name="connsiteX24" fmla="*/ 8079308 w 9359900"/>
              <a:gd name="connsiteY24" fmla="*/ 1104527 h 5181599"/>
              <a:gd name="connsiteX25" fmla="*/ 8367340 w 9359900"/>
              <a:gd name="connsiteY25" fmla="*/ 1392559 h 5181599"/>
              <a:gd name="connsiteX26" fmla="*/ 9359900 w 9359900"/>
              <a:gd name="connsiteY26" fmla="*/ 1752599 h 5181599"/>
              <a:gd name="connsiteX27" fmla="*/ 9359900 w 9359900"/>
              <a:gd name="connsiteY27" fmla="*/ 2976735 h 5181599"/>
              <a:gd name="connsiteX28" fmla="*/ 9087420 w 9359900"/>
              <a:gd name="connsiteY28" fmla="*/ 2976735 h 5181599"/>
              <a:gd name="connsiteX29" fmla="*/ 8799388 w 9359900"/>
              <a:gd name="connsiteY29" fmla="*/ 2976735 h 5181599"/>
              <a:gd name="connsiteX30" fmla="*/ 8583364 w 9359900"/>
              <a:gd name="connsiteY30" fmla="*/ 2904727 h 5181599"/>
              <a:gd name="connsiteX31" fmla="*/ 8151316 w 9359900"/>
              <a:gd name="connsiteY31" fmla="*/ 2760711 h 5181599"/>
              <a:gd name="connsiteX32" fmla="*/ 7719268 w 9359900"/>
              <a:gd name="connsiteY32" fmla="*/ 2688703 h 5181599"/>
              <a:gd name="connsiteX33" fmla="*/ 7503244 w 9359900"/>
              <a:gd name="connsiteY33" fmla="*/ 2688703 h 5181599"/>
              <a:gd name="connsiteX34" fmla="*/ 7359228 w 9359900"/>
              <a:gd name="connsiteY34" fmla="*/ 2904727 h 5181599"/>
              <a:gd name="connsiteX35" fmla="*/ 6927180 w 9359900"/>
              <a:gd name="connsiteY35" fmla="*/ 2976735 h 5181599"/>
              <a:gd name="connsiteX36" fmla="*/ 6639148 w 9359900"/>
              <a:gd name="connsiteY36" fmla="*/ 2976735 h 5181599"/>
              <a:gd name="connsiteX37" fmla="*/ 6351116 w 9359900"/>
              <a:gd name="connsiteY37" fmla="*/ 3120751 h 5181599"/>
              <a:gd name="connsiteX38" fmla="*/ 5631036 w 9359900"/>
              <a:gd name="connsiteY38" fmla="*/ 3480791 h 5181599"/>
              <a:gd name="connsiteX39" fmla="*/ 5343004 w 9359900"/>
              <a:gd name="connsiteY39" fmla="*/ 3480791 h 5181599"/>
              <a:gd name="connsiteX40" fmla="*/ 4478908 w 9359900"/>
              <a:gd name="connsiteY40" fmla="*/ 3768823 h 5181599"/>
              <a:gd name="connsiteX41" fmla="*/ 3110756 w 9359900"/>
              <a:gd name="connsiteY41" fmla="*/ 5181599 h 5181599"/>
              <a:gd name="connsiteX0" fmla="*/ 0 w 9359900"/>
              <a:gd name="connsiteY0" fmla="*/ 0 h 5181599"/>
              <a:gd name="connsiteX1" fmla="*/ 254000 w 9359900"/>
              <a:gd name="connsiteY1" fmla="*/ 177800 h 5181599"/>
              <a:gd name="connsiteX2" fmla="*/ 482600 w 9359900"/>
              <a:gd name="connsiteY2" fmla="*/ 165100 h 5181599"/>
              <a:gd name="connsiteX3" fmla="*/ 762000 w 9359900"/>
              <a:gd name="connsiteY3" fmla="*/ 495300 h 5181599"/>
              <a:gd name="connsiteX4" fmla="*/ 914400 w 9359900"/>
              <a:gd name="connsiteY4" fmla="*/ 469900 h 5181599"/>
              <a:gd name="connsiteX5" fmla="*/ 1625600 w 9359900"/>
              <a:gd name="connsiteY5" fmla="*/ 1016000 h 5181599"/>
              <a:gd name="connsiteX6" fmla="*/ 1765300 w 9359900"/>
              <a:gd name="connsiteY6" fmla="*/ 990600 h 5181599"/>
              <a:gd name="connsiteX7" fmla="*/ 1968500 w 9359900"/>
              <a:gd name="connsiteY7" fmla="*/ 977900 h 5181599"/>
              <a:gd name="connsiteX8" fmla="*/ 2108200 w 9359900"/>
              <a:gd name="connsiteY8" fmla="*/ 812800 h 5181599"/>
              <a:gd name="connsiteX9" fmla="*/ 2082800 w 9359900"/>
              <a:gd name="connsiteY9" fmla="*/ 660400 h 5181599"/>
              <a:gd name="connsiteX10" fmla="*/ 2120900 w 9359900"/>
              <a:gd name="connsiteY10" fmla="*/ 558800 h 5181599"/>
              <a:gd name="connsiteX11" fmla="*/ 2616200 w 9359900"/>
              <a:gd name="connsiteY11" fmla="*/ 266700 h 5181599"/>
              <a:gd name="connsiteX12" fmla="*/ 2933700 w 9359900"/>
              <a:gd name="connsiteY12" fmla="*/ 812800 h 5181599"/>
              <a:gd name="connsiteX13" fmla="*/ 3149600 w 9359900"/>
              <a:gd name="connsiteY13" fmla="*/ 1054100 h 5181599"/>
              <a:gd name="connsiteX14" fmla="*/ 3470795 w 9359900"/>
              <a:gd name="connsiteY14" fmla="*/ 1032520 h 5181599"/>
              <a:gd name="connsiteX15" fmla="*/ 3614811 w 9359900"/>
              <a:gd name="connsiteY15" fmla="*/ 888504 h 5181599"/>
              <a:gd name="connsiteX16" fmla="*/ 3974851 w 9359900"/>
              <a:gd name="connsiteY16" fmla="*/ 888504 h 5181599"/>
              <a:gd name="connsiteX17" fmla="*/ 4262883 w 9359900"/>
              <a:gd name="connsiteY17" fmla="*/ 384448 h 5181599"/>
              <a:gd name="connsiteX18" fmla="*/ 4694931 w 9359900"/>
              <a:gd name="connsiteY18" fmla="*/ 384448 h 5181599"/>
              <a:gd name="connsiteX19" fmla="*/ 5126979 w 9359900"/>
              <a:gd name="connsiteY19" fmla="*/ 312440 h 5181599"/>
              <a:gd name="connsiteX20" fmla="*/ 6135091 w 9359900"/>
              <a:gd name="connsiteY20" fmla="*/ 312440 h 5181599"/>
              <a:gd name="connsiteX21" fmla="*/ 6423123 w 9359900"/>
              <a:gd name="connsiteY21" fmla="*/ 96416 h 5181599"/>
              <a:gd name="connsiteX22" fmla="*/ 6855172 w 9359900"/>
              <a:gd name="connsiteY22" fmla="*/ 672479 h 5181599"/>
              <a:gd name="connsiteX23" fmla="*/ 7359228 w 9359900"/>
              <a:gd name="connsiteY23" fmla="*/ 1032519 h 5181599"/>
              <a:gd name="connsiteX24" fmla="*/ 8079308 w 9359900"/>
              <a:gd name="connsiteY24" fmla="*/ 1104527 h 5181599"/>
              <a:gd name="connsiteX25" fmla="*/ 8367340 w 9359900"/>
              <a:gd name="connsiteY25" fmla="*/ 1392559 h 5181599"/>
              <a:gd name="connsiteX26" fmla="*/ 9359900 w 9359900"/>
              <a:gd name="connsiteY26" fmla="*/ 1752599 h 5181599"/>
              <a:gd name="connsiteX27" fmla="*/ 9359900 w 9359900"/>
              <a:gd name="connsiteY27" fmla="*/ 2976735 h 5181599"/>
              <a:gd name="connsiteX28" fmla="*/ 9087420 w 9359900"/>
              <a:gd name="connsiteY28" fmla="*/ 2976735 h 5181599"/>
              <a:gd name="connsiteX29" fmla="*/ 8799388 w 9359900"/>
              <a:gd name="connsiteY29" fmla="*/ 2976735 h 5181599"/>
              <a:gd name="connsiteX30" fmla="*/ 8583364 w 9359900"/>
              <a:gd name="connsiteY30" fmla="*/ 2904727 h 5181599"/>
              <a:gd name="connsiteX31" fmla="*/ 8151316 w 9359900"/>
              <a:gd name="connsiteY31" fmla="*/ 2760711 h 5181599"/>
              <a:gd name="connsiteX32" fmla="*/ 7719268 w 9359900"/>
              <a:gd name="connsiteY32" fmla="*/ 2688703 h 5181599"/>
              <a:gd name="connsiteX33" fmla="*/ 7503244 w 9359900"/>
              <a:gd name="connsiteY33" fmla="*/ 2688703 h 5181599"/>
              <a:gd name="connsiteX34" fmla="*/ 7359228 w 9359900"/>
              <a:gd name="connsiteY34" fmla="*/ 2904727 h 5181599"/>
              <a:gd name="connsiteX35" fmla="*/ 6927180 w 9359900"/>
              <a:gd name="connsiteY35" fmla="*/ 2976735 h 5181599"/>
              <a:gd name="connsiteX36" fmla="*/ 6639148 w 9359900"/>
              <a:gd name="connsiteY36" fmla="*/ 2976735 h 5181599"/>
              <a:gd name="connsiteX37" fmla="*/ 6351116 w 9359900"/>
              <a:gd name="connsiteY37" fmla="*/ 3120751 h 5181599"/>
              <a:gd name="connsiteX38" fmla="*/ 5631036 w 9359900"/>
              <a:gd name="connsiteY38" fmla="*/ 3480791 h 5181599"/>
              <a:gd name="connsiteX39" fmla="*/ 5343004 w 9359900"/>
              <a:gd name="connsiteY39" fmla="*/ 3480791 h 5181599"/>
              <a:gd name="connsiteX40" fmla="*/ 4478908 w 9359900"/>
              <a:gd name="connsiteY40" fmla="*/ 3768823 h 5181599"/>
              <a:gd name="connsiteX41" fmla="*/ 3110756 w 9359900"/>
              <a:gd name="connsiteY41" fmla="*/ 5181599 h 5181599"/>
              <a:gd name="connsiteX0" fmla="*/ 0 w 9359900"/>
              <a:gd name="connsiteY0" fmla="*/ 0 h 5181599"/>
              <a:gd name="connsiteX1" fmla="*/ 254000 w 9359900"/>
              <a:gd name="connsiteY1" fmla="*/ 177800 h 5181599"/>
              <a:gd name="connsiteX2" fmla="*/ 482600 w 9359900"/>
              <a:gd name="connsiteY2" fmla="*/ 165100 h 5181599"/>
              <a:gd name="connsiteX3" fmla="*/ 762000 w 9359900"/>
              <a:gd name="connsiteY3" fmla="*/ 495300 h 5181599"/>
              <a:gd name="connsiteX4" fmla="*/ 914400 w 9359900"/>
              <a:gd name="connsiteY4" fmla="*/ 469900 h 5181599"/>
              <a:gd name="connsiteX5" fmla="*/ 1625600 w 9359900"/>
              <a:gd name="connsiteY5" fmla="*/ 1016000 h 5181599"/>
              <a:gd name="connsiteX6" fmla="*/ 1765300 w 9359900"/>
              <a:gd name="connsiteY6" fmla="*/ 990600 h 5181599"/>
              <a:gd name="connsiteX7" fmla="*/ 1968500 w 9359900"/>
              <a:gd name="connsiteY7" fmla="*/ 977900 h 5181599"/>
              <a:gd name="connsiteX8" fmla="*/ 2108200 w 9359900"/>
              <a:gd name="connsiteY8" fmla="*/ 812800 h 5181599"/>
              <a:gd name="connsiteX9" fmla="*/ 2082800 w 9359900"/>
              <a:gd name="connsiteY9" fmla="*/ 660400 h 5181599"/>
              <a:gd name="connsiteX10" fmla="*/ 2120900 w 9359900"/>
              <a:gd name="connsiteY10" fmla="*/ 558800 h 5181599"/>
              <a:gd name="connsiteX11" fmla="*/ 2616200 w 9359900"/>
              <a:gd name="connsiteY11" fmla="*/ 266700 h 5181599"/>
              <a:gd name="connsiteX12" fmla="*/ 2933700 w 9359900"/>
              <a:gd name="connsiteY12" fmla="*/ 812800 h 5181599"/>
              <a:gd name="connsiteX13" fmla="*/ 3149600 w 9359900"/>
              <a:gd name="connsiteY13" fmla="*/ 1054100 h 5181599"/>
              <a:gd name="connsiteX14" fmla="*/ 3470795 w 9359900"/>
              <a:gd name="connsiteY14" fmla="*/ 1032520 h 5181599"/>
              <a:gd name="connsiteX15" fmla="*/ 3614811 w 9359900"/>
              <a:gd name="connsiteY15" fmla="*/ 888504 h 5181599"/>
              <a:gd name="connsiteX16" fmla="*/ 3974851 w 9359900"/>
              <a:gd name="connsiteY16" fmla="*/ 888504 h 5181599"/>
              <a:gd name="connsiteX17" fmla="*/ 4262883 w 9359900"/>
              <a:gd name="connsiteY17" fmla="*/ 384448 h 5181599"/>
              <a:gd name="connsiteX18" fmla="*/ 4694931 w 9359900"/>
              <a:gd name="connsiteY18" fmla="*/ 384448 h 5181599"/>
              <a:gd name="connsiteX19" fmla="*/ 5126979 w 9359900"/>
              <a:gd name="connsiteY19" fmla="*/ 312440 h 5181599"/>
              <a:gd name="connsiteX20" fmla="*/ 6135091 w 9359900"/>
              <a:gd name="connsiteY20" fmla="*/ 312440 h 5181599"/>
              <a:gd name="connsiteX21" fmla="*/ 6423123 w 9359900"/>
              <a:gd name="connsiteY21" fmla="*/ 96416 h 5181599"/>
              <a:gd name="connsiteX22" fmla="*/ 6855172 w 9359900"/>
              <a:gd name="connsiteY22" fmla="*/ 672479 h 5181599"/>
              <a:gd name="connsiteX23" fmla="*/ 7359228 w 9359900"/>
              <a:gd name="connsiteY23" fmla="*/ 1032519 h 5181599"/>
              <a:gd name="connsiteX24" fmla="*/ 8079308 w 9359900"/>
              <a:gd name="connsiteY24" fmla="*/ 1104527 h 5181599"/>
              <a:gd name="connsiteX25" fmla="*/ 8367340 w 9359900"/>
              <a:gd name="connsiteY25" fmla="*/ 1392559 h 5181599"/>
              <a:gd name="connsiteX26" fmla="*/ 9359900 w 9359900"/>
              <a:gd name="connsiteY26" fmla="*/ 1752599 h 5181599"/>
              <a:gd name="connsiteX27" fmla="*/ 9359900 w 9359900"/>
              <a:gd name="connsiteY27" fmla="*/ 2976735 h 5181599"/>
              <a:gd name="connsiteX28" fmla="*/ 9087420 w 9359900"/>
              <a:gd name="connsiteY28" fmla="*/ 2976735 h 5181599"/>
              <a:gd name="connsiteX29" fmla="*/ 8799388 w 9359900"/>
              <a:gd name="connsiteY29" fmla="*/ 2976735 h 5181599"/>
              <a:gd name="connsiteX30" fmla="*/ 8583364 w 9359900"/>
              <a:gd name="connsiteY30" fmla="*/ 2904727 h 5181599"/>
              <a:gd name="connsiteX31" fmla="*/ 8151316 w 9359900"/>
              <a:gd name="connsiteY31" fmla="*/ 2760711 h 5181599"/>
              <a:gd name="connsiteX32" fmla="*/ 7719268 w 9359900"/>
              <a:gd name="connsiteY32" fmla="*/ 2688703 h 5181599"/>
              <a:gd name="connsiteX33" fmla="*/ 7503244 w 9359900"/>
              <a:gd name="connsiteY33" fmla="*/ 2688703 h 5181599"/>
              <a:gd name="connsiteX34" fmla="*/ 7359228 w 9359900"/>
              <a:gd name="connsiteY34" fmla="*/ 2904727 h 5181599"/>
              <a:gd name="connsiteX35" fmla="*/ 6927180 w 9359900"/>
              <a:gd name="connsiteY35" fmla="*/ 2976735 h 5181599"/>
              <a:gd name="connsiteX36" fmla="*/ 6639148 w 9359900"/>
              <a:gd name="connsiteY36" fmla="*/ 2976735 h 5181599"/>
              <a:gd name="connsiteX37" fmla="*/ 6351116 w 9359900"/>
              <a:gd name="connsiteY37" fmla="*/ 3120751 h 5181599"/>
              <a:gd name="connsiteX38" fmla="*/ 5631036 w 9359900"/>
              <a:gd name="connsiteY38" fmla="*/ 3480791 h 5181599"/>
              <a:gd name="connsiteX39" fmla="*/ 5343004 w 9359900"/>
              <a:gd name="connsiteY39" fmla="*/ 3480791 h 5181599"/>
              <a:gd name="connsiteX40" fmla="*/ 4478908 w 9359900"/>
              <a:gd name="connsiteY40" fmla="*/ 3768823 h 5181599"/>
              <a:gd name="connsiteX41" fmla="*/ 3110756 w 9359900"/>
              <a:gd name="connsiteY41" fmla="*/ 5181599 h 5181599"/>
              <a:gd name="connsiteX0" fmla="*/ 0 w 9359900"/>
              <a:gd name="connsiteY0" fmla="*/ 0 h 5181599"/>
              <a:gd name="connsiteX1" fmla="*/ 254000 w 9359900"/>
              <a:gd name="connsiteY1" fmla="*/ 177800 h 5181599"/>
              <a:gd name="connsiteX2" fmla="*/ 482600 w 9359900"/>
              <a:gd name="connsiteY2" fmla="*/ 165100 h 5181599"/>
              <a:gd name="connsiteX3" fmla="*/ 762000 w 9359900"/>
              <a:gd name="connsiteY3" fmla="*/ 495300 h 5181599"/>
              <a:gd name="connsiteX4" fmla="*/ 914400 w 9359900"/>
              <a:gd name="connsiteY4" fmla="*/ 469900 h 5181599"/>
              <a:gd name="connsiteX5" fmla="*/ 1625600 w 9359900"/>
              <a:gd name="connsiteY5" fmla="*/ 1016000 h 5181599"/>
              <a:gd name="connsiteX6" fmla="*/ 1765300 w 9359900"/>
              <a:gd name="connsiteY6" fmla="*/ 990600 h 5181599"/>
              <a:gd name="connsiteX7" fmla="*/ 1968500 w 9359900"/>
              <a:gd name="connsiteY7" fmla="*/ 977900 h 5181599"/>
              <a:gd name="connsiteX8" fmla="*/ 2108200 w 9359900"/>
              <a:gd name="connsiteY8" fmla="*/ 812800 h 5181599"/>
              <a:gd name="connsiteX9" fmla="*/ 2082800 w 9359900"/>
              <a:gd name="connsiteY9" fmla="*/ 660400 h 5181599"/>
              <a:gd name="connsiteX10" fmla="*/ 2120900 w 9359900"/>
              <a:gd name="connsiteY10" fmla="*/ 558800 h 5181599"/>
              <a:gd name="connsiteX11" fmla="*/ 2616200 w 9359900"/>
              <a:gd name="connsiteY11" fmla="*/ 266700 h 5181599"/>
              <a:gd name="connsiteX12" fmla="*/ 2933700 w 9359900"/>
              <a:gd name="connsiteY12" fmla="*/ 812800 h 5181599"/>
              <a:gd name="connsiteX13" fmla="*/ 3149600 w 9359900"/>
              <a:gd name="connsiteY13" fmla="*/ 1054100 h 5181599"/>
              <a:gd name="connsiteX14" fmla="*/ 3470795 w 9359900"/>
              <a:gd name="connsiteY14" fmla="*/ 1032520 h 5181599"/>
              <a:gd name="connsiteX15" fmla="*/ 3614811 w 9359900"/>
              <a:gd name="connsiteY15" fmla="*/ 888504 h 5181599"/>
              <a:gd name="connsiteX16" fmla="*/ 3974851 w 9359900"/>
              <a:gd name="connsiteY16" fmla="*/ 888504 h 5181599"/>
              <a:gd name="connsiteX17" fmla="*/ 4262883 w 9359900"/>
              <a:gd name="connsiteY17" fmla="*/ 384448 h 5181599"/>
              <a:gd name="connsiteX18" fmla="*/ 4694931 w 9359900"/>
              <a:gd name="connsiteY18" fmla="*/ 384448 h 5181599"/>
              <a:gd name="connsiteX19" fmla="*/ 5126979 w 9359900"/>
              <a:gd name="connsiteY19" fmla="*/ 312440 h 5181599"/>
              <a:gd name="connsiteX20" fmla="*/ 6135091 w 9359900"/>
              <a:gd name="connsiteY20" fmla="*/ 312440 h 5181599"/>
              <a:gd name="connsiteX21" fmla="*/ 6423123 w 9359900"/>
              <a:gd name="connsiteY21" fmla="*/ 96416 h 5181599"/>
              <a:gd name="connsiteX22" fmla="*/ 6855172 w 9359900"/>
              <a:gd name="connsiteY22" fmla="*/ 672479 h 5181599"/>
              <a:gd name="connsiteX23" fmla="*/ 7359228 w 9359900"/>
              <a:gd name="connsiteY23" fmla="*/ 1032519 h 5181599"/>
              <a:gd name="connsiteX24" fmla="*/ 8079308 w 9359900"/>
              <a:gd name="connsiteY24" fmla="*/ 1104527 h 5181599"/>
              <a:gd name="connsiteX25" fmla="*/ 8367340 w 9359900"/>
              <a:gd name="connsiteY25" fmla="*/ 1392559 h 5181599"/>
              <a:gd name="connsiteX26" fmla="*/ 9359900 w 9359900"/>
              <a:gd name="connsiteY26" fmla="*/ 1752599 h 5181599"/>
              <a:gd name="connsiteX27" fmla="*/ 9359900 w 9359900"/>
              <a:gd name="connsiteY27" fmla="*/ 2976735 h 5181599"/>
              <a:gd name="connsiteX28" fmla="*/ 9087420 w 9359900"/>
              <a:gd name="connsiteY28" fmla="*/ 2976735 h 5181599"/>
              <a:gd name="connsiteX29" fmla="*/ 8799388 w 9359900"/>
              <a:gd name="connsiteY29" fmla="*/ 2976735 h 5181599"/>
              <a:gd name="connsiteX30" fmla="*/ 8583364 w 9359900"/>
              <a:gd name="connsiteY30" fmla="*/ 2904727 h 5181599"/>
              <a:gd name="connsiteX31" fmla="*/ 8151316 w 9359900"/>
              <a:gd name="connsiteY31" fmla="*/ 2760711 h 5181599"/>
              <a:gd name="connsiteX32" fmla="*/ 7719268 w 9359900"/>
              <a:gd name="connsiteY32" fmla="*/ 2688703 h 5181599"/>
              <a:gd name="connsiteX33" fmla="*/ 7503244 w 9359900"/>
              <a:gd name="connsiteY33" fmla="*/ 2688703 h 5181599"/>
              <a:gd name="connsiteX34" fmla="*/ 7359228 w 9359900"/>
              <a:gd name="connsiteY34" fmla="*/ 2904727 h 5181599"/>
              <a:gd name="connsiteX35" fmla="*/ 6927180 w 9359900"/>
              <a:gd name="connsiteY35" fmla="*/ 2976735 h 5181599"/>
              <a:gd name="connsiteX36" fmla="*/ 6639148 w 9359900"/>
              <a:gd name="connsiteY36" fmla="*/ 2976735 h 5181599"/>
              <a:gd name="connsiteX37" fmla="*/ 6351116 w 9359900"/>
              <a:gd name="connsiteY37" fmla="*/ 3120751 h 5181599"/>
              <a:gd name="connsiteX38" fmla="*/ 5631036 w 9359900"/>
              <a:gd name="connsiteY38" fmla="*/ 3480791 h 5181599"/>
              <a:gd name="connsiteX39" fmla="*/ 5343004 w 9359900"/>
              <a:gd name="connsiteY39" fmla="*/ 3480791 h 5181599"/>
              <a:gd name="connsiteX40" fmla="*/ 4478908 w 9359900"/>
              <a:gd name="connsiteY40" fmla="*/ 3120751 h 5181599"/>
              <a:gd name="connsiteX41" fmla="*/ 3110756 w 9359900"/>
              <a:gd name="connsiteY41" fmla="*/ 5181599 h 5181599"/>
              <a:gd name="connsiteX0" fmla="*/ 0 w 9359900"/>
              <a:gd name="connsiteY0" fmla="*/ 0 h 5181599"/>
              <a:gd name="connsiteX1" fmla="*/ 254000 w 9359900"/>
              <a:gd name="connsiteY1" fmla="*/ 177800 h 5181599"/>
              <a:gd name="connsiteX2" fmla="*/ 482600 w 9359900"/>
              <a:gd name="connsiteY2" fmla="*/ 165100 h 5181599"/>
              <a:gd name="connsiteX3" fmla="*/ 762000 w 9359900"/>
              <a:gd name="connsiteY3" fmla="*/ 495300 h 5181599"/>
              <a:gd name="connsiteX4" fmla="*/ 914400 w 9359900"/>
              <a:gd name="connsiteY4" fmla="*/ 469900 h 5181599"/>
              <a:gd name="connsiteX5" fmla="*/ 1625600 w 9359900"/>
              <a:gd name="connsiteY5" fmla="*/ 1016000 h 5181599"/>
              <a:gd name="connsiteX6" fmla="*/ 1765300 w 9359900"/>
              <a:gd name="connsiteY6" fmla="*/ 990600 h 5181599"/>
              <a:gd name="connsiteX7" fmla="*/ 1968500 w 9359900"/>
              <a:gd name="connsiteY7" fmla="*/ 977900 h 5181599"/>
              <a:gd name="connsiteX8" fmla="*/ 2108200 w 9359900"/>
              <a:gd name="connsiteY8" fmla="*/ 812800 h 5181599"/>
              <a:gd name="connsiteX9" fmla="*/ 2082800 w 9359900"/>
              <a:gd name="connsiteY9" fmla="*/ 660400 h 5181599"/>
              <a:gd name="connsiteX10" fmla="*/ 2120900 w 9359900"/>
              <a:gd name="connsiteY10" fmla="*/ 558800 h 5181599"/>
              <a:gd name="connsiteX11" fmla="*/ 2616200 w 9359900"/>
              <a:gd name="connsiteY11" fmla="*/ 266700 h 5181599"/>
              <a:gd name="connsiteX12" fmla="*/ 2933700 w 9359900"/>
              <a:gd name="connsiteY12" fmla="*/ 812800 h 5181599"/>
              <a:gd name="connsiteX13" fmla="*/ 3149600 w 9359900"/>
              <a:gd name="connsiteY13" fmla="*/ 1054100 h 5181599"/>
              <a:gd name="connsiteX14" fmla="*/ 3470795 w 9359900"/>
              <a:gd name="connsiteY14" fmla="*/ 1032520 h 5181599"/>
              <a:gd name="connsiteX15" fmla="*/ 3614811 w 9359900"/>
              <a:gd name="connsiteY15" fmla="*/ 888504 h 5181599"/>
              <a:gd name="connsiteX16" fmla="*/ 3974851 w 9359900"/>
              <a:gd name="connsiteY16" fmla="*/ 888504 h 5181599"/>
              <a:gd name="connsiteX17" fmla="*/ 4262883 w 9359900"/>
              <a:gd name="connsiteY17" fmla="*/ 384448 h 5181599"/>
              <a:gd name="connsiteX18" fmla="*/ 4694931 w 9359900"/>
              <a:gd name="connsiteY18" fmla="*/ 384448 h 5181599"/>
              <a:gd name="connsiteX19" fmla="*/ 5126979 w 9359900"/>
              <a:gd name="connsiteY19" fmla="*/ 312440 h 5181599"/>
              <a:gd name="connsiteX20" fmla="*/ 6135091 w 9359900"/>
              <a:gd name="connsiteY20" fmla="*/ 312440 h 5181599"/>
              <a:gd name="connsiteX21" fmla="*/ 6423123 w 9359900"/>
              <a:gd name="connsiteY21" fmla="*/ 96416 h 5181599"/>
              <a:gd name="connsiteX22" fmla="*/ 6855172 w 9359900"/>
              <a:gd name="connsiteY22" fmla="*/ 672479 h 5181599"/>
              <a:gd name="connsiteX23" fmla="*/ 7359228 w 9359900"/>
              <a:gd name="connsiteY23" fmla="*/ 1032519 h 5181599"/>
              <a:gd name="connsiteX24" fmla="*/ 8079308 w 9359900"/>
              <a:gd name="connsiteY24" fmla="*/ 1104527 h 5181599"/>
              <a:gd name="connsiteX25" fmla="*/ 8367340 w 9359900"/>
              <a:gd name="connsiteY25" fmla="*/ 1392559 h 5181599"/>
              <a:gd name="connsiteX26" fmla="*/ 9359900 w 9359900"/>
              <a:gd name="connsiteY26" fmla="*/ 1752599 h 5181599"/>
              <a:gd name="connsiteX27" fmla="*/ 9359900 w 9359900"/>
              <a:gd name="connsiteY27" fmla="*/ 2976735 h 5181599"/>
              <a:gd name="connsiteX28" fmla="*/ 9087420 w 9359900"/>
              <a:gd name="connsiteY28" fmla="*/ 2976735 h 5181599"/>
              <a:gd name="connsiteX29" fmla="*/ 8799388 w 9359900"/>
              <a:gd name="connsiteY29" fmla="*/ 2976735 h 5181599"/>
              <a:gd name="connsiteX30" fmla="*/ 8583364 w 9359900"/>
              <a:gd name="connsiteY30" fmla="*/ 2904727 h 5181599"/>
              <a:gd name="connsiteX31" fmla="*/ 8151316 w 9359900"/>
              <a:gd name="connsiteY31" fmla="*/ 2760711 h 5181599"/>
              <a:gd name="connsiteX32" fmla="*/ 7719268 w 9359900"/>
              <a:gd name="connsiteY32" fmla="*/ 2688703 h 5181599"/>
              <a:gd name="connsiteX33" fmla="*/ 7503244 w 9359900"/>
              <a:gd name="connsiteY33" fmla="*/ 2688703 h 5181599"/>
              <a:gd name="connsiteX34" fmla="*/ 7359228 w 9359900"/>
              <a:gd name="connsiteY34" fmla="*/ 2904727 h 5181599"/>
              <a:gd name="connsiteX35" fmla="*/ 6927180 w 9359900"/>
              <a:gd name="connsiteY35" fmla="*/ 2976735 h 5181599"/>
              <a:gd name="connsiteX36" fmla="*/ 6639148 w 9359900"/>
              <a:gd name="connsiteY36" fmla="*/ 2976735 h 5181599"/>
              <a:gd name="connsiteX37" fmla="*/ 6351116 w 9359900"/>
              <a:gd name="connsiteY37" fmla="*/ 3120751 h 5181599"/>
              <a:gd name="connsiteX38" fmla="*/ 5631036 w 9359900"/>
              <a:gd name="connsiteY38" fmla="*/ 3480791 h 5181599"/>
              <a:gd name="connsiteX39" fmla="*/ 5198988 w 9359900"/>
              <a:gd name="connsiteY39" fmla="*/ 3408783 h 5181599"/>
              <a:gd name="connsiteX40" fmla="*/ 4478908 w 9359900"/>
              <a:gd name="connsiteY40" fmla="*/ 3120751 h 5181599"/>
              <a:gd name="connsiteX41" fmla="*/ 3110756 w 9359900"/>
              <a:gd name="connsiteY41" fmla="*/ 5181599 h 5181599"/>
              <a:gd name="connsiteX0" fmla="*/ 0 w 9359900"/>
              <a:gd name="connsiteY0" fmla="*/ 0 h 5181599"/>
              <a:gd name="connsiteX1" fmla="*/ 254000 w 9359900"/>
              <a:gd name="connsiteY1" fmla="*/ 177800 h 5181599"/>
              <a:gd name="connsiteX2" fmla="*/ 482600 w 9359900"/>
              <a:gd name="connsiteY2" fmla="*/ 165100 h 5181599"/>
              <a:gd name="connsiteX3" fmla="*/ 762000 w 9359900"/>
              <a:gd name="connsiteY3" fmla="*/ 495300 h 5181599"/>
              <a:gd name="connsiteX4" fmla="*/ 914400 w 9359900"/>
              <a:gd name="connsiteY4" fmla="*/ 469900 h 5181599"/>
              <a:gd name="connsiteX5" fmla="*/ 1625600 w 9359900"/>
              <a:gd name="connsiteY5" fmla="*/ 1016000 h 5181599"/>
              <a:gd name="connsiteX6" fmla="*/ 1765300 w 9359900"/>
              <a:gd name="connsiteY6" fmla="*/ 990600 h 5181599"/>
              <a:gd name="connsiteX7" fmla="*/ 1968500 w 9359900"/>
              <a:gd name="connsiteY7" fmla="*/ 977900 h 5181599"/>
              <a:gd name="connsiteX8" fmla="*/ 2108200 w 9359900"/>
              <a:gd name="connsiteY8" fmla="*/ 812800 h 5181599"/>
              <a:gd name="connsiteX9" fmla="*/ 2082800 w 9359900"/>
              <a:gd name="connsiteY9" fmla="*/ 660400 h 5181599"/>
              <a:gd name="connsiteX10" fmla="*/ 2120900 w 9359900"/>
              <a:gd name="connsiteY10" fmla="*/ 558800 h 5181599"/>
              <a:gd name="connsiteX11" fmla="*/ 2616200 w 9359900"/>
              <a:gd name="connsiteY11" fmla="*/ 266700 h 5181599"/>
              <a:gd name="connsiteX12" fmla="*/ 2933700 w 9359900"/>
              <a:gd name="connsiteY12" fmla="*/ 812800 h 5181599"/>
              <a:gd name="connsiteX13" fmla="*/ 3149600 w 9359900"/>
              <a:gd name="connsiteY13" fmla="*/ 1054100 h 5181599"/>
              <a:gd name="connsiteX14" fmla="*/ 3470795 w 9359900"/>
              <a:gd name="connsiteY14" fmla="*/ 1032520 h 5181599"/>
              <a:gd name="connsiteX15" fmla="*/ 3614811 w 9359900"/>
              <a:gd name="connsiteY15" fmla="*/ 888504 h 5181599"/>
              <a:gd name="connsiteX16" fmla="*/ 3974851 w 9359900"/>
              <a:gd name="connsiteY16" fmla="*/ 888504 h 5181599"/>
              <a:gd name="connsiteX17" fmla="*/ 4262883 w 9359900"/>
              <a:gd name="connsiteY17" fmla="*/ 384448 h 5181599"/>
              <a:gd name="connsiteX18" fmla="*/ 4694931 w 9359900"/>
              <a:gd name="connsiteY18" fmla="*/ 384448 h 5181599"/>
              <a:gd name="connsiteX19" fmla="*/ 5126979 w 9359900"/>
              <a:gd name="connsiteY19" fmla="*/ 312440 h 5181599"/>
              <a:gd name="connsiteX20" fmla="*/ 6135091 w 9359900"/>
              <a:gd name="connsiteY20" fmla="*/ 312440 h 5181599"/>
              <a:gd name="connsiteX21" fmla="*/ 6423123 w 9359900"/>
              <a:gd name="connsiteY21" fmla="*/ 96416 h 5181599"/>
              <a:gd name="connsiteX22" fmla="*/ 6855172 w 9359900"/>
              <a:gd name="connsiteY22" fmla="*/ 672479 h 5181599"/>
              <a:gd name="connsiteX23" fmla="*/ 7359228 w 9359900"/>
              <a:gd name="connsiteY23" fmla="*/ 1032519 h 5181599"/>
              <a:gd name="connsiteX24" fmla="*/ 8079308 w 9359900"/>
              <a:gd name="connsiteY24" fmla="*/ 1104527 h 5181599"/>
              <a:gd name="connsiteX25" fmla="*/ 8367340 w 9359900"/>
              <a:gd name="connsiteY25" fmla="*/ 1392559 h 5181599"/>
              <a:gd name="connsiteX26" fmla="*/ 9359900 w 9359900"/>
              <a:gd name="connsiteY26" fmla="*/ 1752599 h 5181599"/>
              <a:gd name="connsiteX27" fmla="*/ 9359900 w 9359900"/>
              <a:gd name="connsiteY27" fmla="*/ 2976735 h 5181599"/>
              <a:gd name="connsiteX28" fmla="*/ 9087420 w 9359900"/>
              <a:gd name="connsiteY28" fmla="*/ 2976735 h 5181599"/>
              <a:gd name="connsiteX29" fmla="*/ 8799388 w 9359900"/>
              <a:gd name="connsiteY29" fmla="*/ 2976735 h 5181599"/>
              <a:gd name="connsiteX30" fmla="*/ 8583364 w 9359900"/>
              <a:gd name="connsiteY30" fmla="*/ 2904727 h 5181599"/>
              <a:gd name="connsiteX31" fmla="*/ 8151316 w 9359900"/>
              <a:gd name="connsiteY31" fmla="*/ 2760711 h 5181599"/>
              <a:gd name="connsiteX32" fmla="*/ 7719268 w 9359900"/>
              <a:gd name="connsiteY32" fmla="*/ 2688703 h 5181599"/>
              <a:gd name="connsiteX33" fmla="*/ 7503244 w 9359900"/>
              <a:gd name="connsiteY33" fmla="*/ 2688703 h 5181599"/>
              <a:gd name="connsiteX34" fmla="*/ 7359228 w 9359900"/>
              <a:gd name="connsiteY34" fmla="*/ 2904727 h 5181599"/>
              <a:gd name="connsiteX35" fmla="*/ 6927180 w 9359900"/>
              <a:gd name="connsiteY35" fmla="*/ 2976735 h 5181599"/>
              <a:gd name="connsiteX36" fmla="*/ 6639148 w 9359900"/>
              <a:gd name="connsiteY36" fmla="*/ 2976735 h 5181599"/>
              <a:gd name="connsiteX37" fmla="*/ 6351116 w 9359900"/>
              <a:gd name="connsiteY37" fmla="*/ 3120751 h 5181599"/>
              <a:gd name="connsiteX38" fmla="*/ 5631036 w 9359900"/>
              <a:gd name="connsiteY38" fmla="*/ 3480791 h 5181599"/>
              <a:gd name="connsiteX39" fmla="*/ 5198988 w 9359900"/>
              <a:gd name="connsiteY39" fmla="*/ 3408783 h 5181599"/>
              <a:gd name="connsiteX40" fmla="*/ 4478908 w 9359900"/>
              <a:gd name="connsiteY40" fmla="*/ 3120751 h 5181599"/>
              <a:gd name="connsiteX41" fmla="*/ 3110756 w 9359900"/>
              <a:gd name="connsiteY41" fmla="*/ 5181599 h 5181599"/>
              <a:gd name="connsiteX0" fmla="*/ 0 w 9359900"/>
              <a:gd name="connsiteY0" fmla="*/ 0 h 5181599"/>
              <a:gd name="connsiteX1" fmla="*/ 254000 w 9359900"/>
              <a:gd name="connsiteY1" fmla="*/ 177800 h 5181599"/>
              <a:gd name="connsiteX2" fmla="*/ 482600 w 9359900"/>
              <a:gd name="connsiteY2" fmla="*/ 165100 h 5181599"/>
              <a:gd name="connsiteX3" fmla="*/ 762000 w 9359900"/>
              <a:gd name="connsiteY3" fmla="*/ 495300 h 5181599"/>
              <a:gd name="connsiteX4" fmla="*/ 914400 w 9359900"/>
              <a:gd name="connsiteY4" fmla="*/ 469900 h 5181599"/>
              <a:gd name="connsiteX5" fmla="*/ 1625600 w 9359900"/>
              <a:gd name="connsiteY5" fmla="*/ 1016000 h 5181599"/>
              <a:gd name="connsiteX6" fmla="*/ 1765300 w 9359900"/>
              <a:gd name="connsiteY6" fmla="*/ 990600 h 5181599"/>
              <a:gd name="connsiteX7" fmla="*/ 1968500 w 9359900"/>
              <a:gd name="connsiteY7" fmla="*/ 977900 h 5181599"/>
              <a:gd name="connsiteX8" fmla="*/ 2108200 w 9359900"/>
              <a:gd name="connsiteY8" fmla="*/ 812800 h 5181599"/>
              <a:gd name="connsiteX9" fmla="*/ 2082800 w 9359900"/>
              <a:gd name="connsiteY9" fmla="*/ 660400 h 5181599"/>
              <a:gd name="connsiteX10" fmla="*/ 2120900 w 9359900"/>
              <a:gd name="connsiteY10" fmla="*/ 558800 h 5181599"/>
              <a:gd name="connsiteX11" fmla="*/ 2616200 w 9359900"/>
              <a:gd name="connsiteY11" fmla="*/ 266700 h 5181599"/>
              <a:gd name="connsiteX12" fmla="*/ 2933700 w 9359900"/>
              <a:gd name="connsiteY12" fmla="*/ 812800 h 5181599"/>
              <a:gd name="connsiteX13" fmla="*/ 3149600 w 9359900"/>
              <a:gd name="connsiteY13" fmla="*/ 1054100 h 5181599"/>
              <a:gd name="connsiteX14" fmla="*/ 3470795 w 9359900"/>
              <a:gd name="connsiteY14" fmla="*/ 1032520 h 5181599"/>
              <a:gd name="connsiteX15" fmla="*/ 3614811 w 9359900"/>
              <a:gd name="connsiteY15" fmla="*/ 888504 h 5181599"/>
              <a:gd name="connsiteX16" fmla="*/ 3974851 w 9359900"/>
              <a:gd name="connsiteY16" fmla="*/ 888504 h 5181599"/>
              <a:gd name="connsiteX17" fmla="*/ 4262883 w 9359900"/>
              <a:gd name="connsiteY17" fmla="*/ 384448 h 5181599"/>
              <a:gd name="connsiteX18" fmla="*/ 4694931 w 9359900"/>
              <a:gd name="connsiteY18" fmla="*/ 384448 h 5181599"/>
              <a:gd name="connsiteX19" fmla="*/ 5126979 w 9359900"/>
              <a:gd name="connsiteY19" fmla="*/ 312440 h 5181599"/>
              <a:gd name="connsiteX20" fmla="*/ 6135091 w 9359900"/>
              <a:gd name="connsiteY20" fmla="*/ 312440 h 5181599"/>
              <a:gd name="connsiteX21" fmla="*/ 6423123 w 9359900"/>
              <a:gd name="connsiteY21" fmla="*/ 96416 h 5181599"/>
              <a:gd name="connsiteX22" fmla="*/ 6855172 w 9359900"/>
              <a:gd name="connsiteY22" fmla="*/ 672479 h 5181599"/>
              <a:gd name="connsiteX23" fmla="*/ 7359228 w 9359900"/>
              <a:gd name="connsiteY23" fmla="*/ 1032519 h 5181599"/>
              <a:gd name="connsiteX24" fmla="*/ 8079308 w 9359900"/>
              <a:gd name="connsiteY24" fmla="*/ 1104527 h 5181599"/>
              <a:gd name="connsiteX25" fmla="*/ 8367340 w 9359900"/>
              <a:gd name="connsiteY25" fmla="*/ 1392559 h 5181599"/>
              <a:gd name="connsiteX26" fmla="*/ 9359900 w 9359900"/>
              <a:gd name="connsiteY26" fmla="*/ 1752599 h 5181599"/>
              <a:gd name="connsiteX27" fmla="*/ 9359900 w 9359900"/>
              <a:gd name="connsiteY27" fmla="*/ 2976735 h 5181599"/>
              <a:gd name="connsiteX28" fmla="*/ 9087420 w 9359900"/>
              <a:gd name="connsiteY28" fmla="*/ 2976735 h 5181599"/>
              <a:gd name="connsiteX29" fmla="*/ 8799388 w 9359900"/>
              <a:gd name="connsiteY29" fmla="*/ 2976735 h 5181599"/>
              <a:gd name="connsiteX30" fmla="*/ 8583364 w 9359900"/>
              <a:gd name="connsiteY30" fmla="*/ 2904727 h 5181599"/>
              <a:gd name="connsiteX31" fmla="*/ 8151316 w 9359900"/>
              <a:gd name="connsiteY31" fmla="*/ 2760711 h 5181599"/>
              <a:gd name="connsiteX32" fmla="*/ 7719268 w 9359900"/>
              <a:gd name="connsiteY32" fmla="*/ 2688703 h 5181599"/>
              <a:gd name="connsiteX33" fmla="*/ 7503244 w 9359900"/>
              <a:gd name="connsiteY33" fmla="*/ 2688703 h 5181599"/>
              <a:gd name="connsiteX34" fmla="*/ 7359228 w 9359900"/>
              <a:gd name="connsiteY34" fmla="*/ 2904727 h 5181599"/>
              <a:gd name="connsiteX35" fmla="*/ 6927180 w 9359900"/>
              <a:gd name="connsiteY35" fmla="*/ 2976735 h 5181599"/>
              <a:gd name="connsiteX36" fmla="*/ 6639148 w 9359900"/>
              <a:gd name="connsiteY36" fmla="*/ 2976735 h 5181599"/>
              <a:gd name="connsiteX37" fmla="*/ 6351116 w 9359900"/>
              <a:gd name="connsiteY37" fmla="*/ 3120751 h 5181599"/>
              <a:gd name="connsiteX38" fmla="*/ 5631036 w 9359900"/>
              <a:gd name="connsiteY38" fmla="*/ 3480791 h 5181599"/>
              <a:gd name="connsiteX39" fmla="*/ 5198988 w 9359900"/>
              <a:gd name="connsiteY39" fmla="*/ 3408783 h 5181599"/>
              <a:gd name="connsiteX40" fmla="*/ 4478908 w 9359900"/>
              <a:gd name="connsiteY40" fmla="*/ 3120751 h 5181599"/>
              <a:gd name="connsiteX41" fmla="*/ 3110756 w 9359900"/>
              <a:gd name="connsiteY41" fmla="*/ 5181599 h 5181599"/>
              <a:gd name="connsiteX0" fmla="*/ 0 w 9359900"/>
              <a:gd name="connsiteY0" fmla="*/ 0 h 5181599"/>
              <a:gd name="connsiteX1" fmla="*/ 254000 w 9359900"/>
              <a:gd name="connsiteY1" fmla="*/ 177800 h 5181599"/>
              <a:gd name="connsiteX2" fmla="*/ 482600 w 9359900"/>
              <a:gd name="connsiteY2" fmla="*/ 165100 h 5181599"/>
              <a:gd name="connsiteX3" fmla="*/ 762000 w 9359900"/>
              <a:gd name="connsiteY3" fmla="*/ 495300 h 5181599"/>
              <a:gd name="connsiteX4" fmla="*/ 914400 w 9359900"/>
              <a:gd name="connsiteY4" fmla="*/ 469900 h 5181599"/>
              <a:gd name="connsiteX5" fmla="*/ 1625600 w 9359900"/>
              <a:gd name="connsiteY5" fmla="*/ 1016000 h 5181599"/>
              <a:gd name="connsiteX6" fmla="*/ 1765300 w 9359900"/>
              <a:gd name="connsiteY6" fmla="*/ 990600 h 5181599"/>
              <a:gd name="connsiteX7" fmla="*/ 1968500 w 9359900"/>
              <a:gd name="connsiteY7" fmla="*/ 977900 h 5181599"/>
              <a:gd name="connsiteX8" fmla="*/ 2108200 w 9359900"/>
              <a:gd name="connsiteY8" fmla="*/ 812800 h 5181599"/>
              <a:gd name="connsiteX9" fmla="*/ 2082800 w 9359900"/>
              <a:gd name="connsiteY9" fmla="*/ 660400 h 5181599"/>
              <a:gd name="connsiteX10" fmla="*/ 2120900 w 9359900"/>
              <a:gd name="connsiteY10" fmla="*/ 558800 h 5181599"/>
              <a:gd name="connsiteX11" fmla="*/ 2616200 w 9359900"/>
              <a:gd name="connsiteY11" fmla="*/ 266700 h 5181599"/>
              <a:gd name="connsiteX12" fmla="*/ 2933700 w 9359900"/>
              <a:gd name="connsiteY12" fmla="*/ 812800 h 5181599"/>
              <a:gd name="connsiteX13" fmla="*/ 3149600 w 9359900"/>
              <a:gd name="connsiteY13" fmla="*/ 1054100 h 5181599"/>
              <a:gd name="connsiteX14" fmla="*/ 3470795 w 9359900"/>
              <a:gd name="connsiteY14" fmla="*/ 1032520 h 5181599"/>
              <a:gd name="connsiteX15" fmla="*/ 3614811 w 9359900"/>
              <a:gd name="connsiteY15" fmla="*/ 888504 h 5181599"/>
              <a:gd name="connsiteX16" fmla="*/ 3974851 w 9359900"/>
              <a:gd name="connsiteY16" fmla="*/ 888504 h 5181599"/>
              <a:gd name="connsiteX17" fmla="*/ 4262883 w 9359900"/>
              <a:gd name="connsiteY17" fmla="*/ 384448 h 5181599"/>
              <a:gd name="connsiteX18" fmla="*/ 4694931 w 9359900"/>
              <a:gd name="connsiteY18" fmla="*/ 384448 h 5181599"/>
              <a:gd name="connsiteX19" fmla="*/ 5126979 w 9359900"/>
              <a:gd name="connsiteY19" fmla="*/ 312440 h 5181599"/>
              <a:gd name="connsiteX20" fmla="*/ 6135091 w 9359900"/>
              <a:gd name="connsiteY20" fmla="*/ 312440 h 5181599"/>
              <a:gd name="connsiteX21" fmla="*/ 6423123 w 9359900"/>
              <a:gd name="connsiteY21" fmla="*/ 96416 h 5181599"/>
              <a:gd name="connsiteX22" fmla="*/ 6855172 w 9359900"/>
              <a:gd name="connsiteY22" fmla="*/ 672479 h 5181599"/>
              <a:gd name="connsiteX23" fmla="*/ 7359228 w 9359900"/>
              <a:gd name="connsiteY23" fmla="*/ 1032519 h 5181599"/>
              <a:gd name="connsiteX24" fmla="*/ 8079308 w 9359900"/>
              <a:gd name="connsiteY24" fmla="*/ 1104527 h 5181599"/>
              <a:gd name="connsiteX25" fmla="*/ 8367340 w 9359900"/>
              <a:gd name="connsiteY25" fmla="*/ 1392559 h 5181599"/>
              <a:gd name="connsiteX26" fmla="*/ 9359900 w 9359900"/>
              <a:gd name="connsiteY26" fmla="*/ 1752599 h 5181599"/>
              <a:gd name="connsiteX27" fmla="*/ 9359900 w 9359900"/>
              <a:gd name="connsiteY27" fmla="*/ 2976735 h 5181599"/>
              <a:gd name="connsiteX28" fmla="*/ 9087420 w 9359900"/>
              <a:gd name="connsiteY28" fmla="*/ 2976735 h 5181599"/>
              <a:gd name="connsiteX29" fmla="*/ 8799388 w 9359900"/>
              <a:gd name="connsiteY29" fmla="*/ 2976735 h 5181599"/>
              <a:gd name="connsiteX30" fmla="*/ 8583364 w 9359900"/>
              <a:gd name="connsiteY30" fmla="*/ 2904727 h 5181599"/>
              <a:gd name="connsiteX31" fmla="*/ 8151316 w 9359900"/>
              <a:gd name="connsiteY31" fmla="*/ 2760711 h 5181599"/>
              <a:gd name="connsiteX32" fmla="*/ 7719268 w 9359900"/>
              <a:gd name="connsiteY32" fmla="*/ 2688703 h 5181599"/>
              <a:gd name="connsiteX33" fmla="*/ 7503244 w 9359900"/>
              <a:gd name="connsiteY33" fmla="*/ 2688703 h 5181599"/>
              <a:gd name="connsiteX34" fmla="*/ 7359228 w 9359900"/>
              <a:gd name="connsiteY34" fmla="*/ 2904727 h 5181599"/>
              <a:gd name="connsiteX35" fmla="*/ 6927180 w 9359900"/>
              <a:gd name="connsiteY35" fmla="*/ 2976735 h 5181599"/>
              <a:gd name="connsiteX36" fmla="*/ 6639148 w 9359900"/>
              <a:gd name="connsiteY36" fmla="*/ 2976735 h 5181599"/>
              <a:gd name="connsiteX37" fmla="*/ 6351116 w 9359900"/>
              <a:gd name="connsiteY37" fmla="*/ 3120751 h 5181599"/>
              <a:gd name="connsiteX38" fmla="*/ 5631036 w 9359900"/>
              <a:gd name="connsiteY38" fmla="*/ 3480791 h 5181599"/>
              <a:gd name="connsiteX39" fmla="*/ 5198988 w 9359900"/>
              <a:gd name="connsiteY39" fmla="*/ 3408783 h 5181599"/>
              <a:gd name="connsiteX40" fmla="*/ 4478908 w 9359900"/>
              <a:gd name="connsiteY40" fmla="*/ 3120751 h 5181599"/>
              <a:gd name="connsiteX41" fmla="*/ 4318000 w 9359900"/>
              <a:gd name="connsiteY41" fmla="*/ 3378199 h 5181599"/>
              <a:gd name="connsiteX42" fmla="*/ 3110756 w 9359900"/>
              <a:gd name="connsiteY42" fmla="*/ 5181599 h 5181599"/>
              <a:gd name="connsiteX0" fmla="*/ 0 w 9359900"/>
              <a:gd name="connsiteY0" fmla="*/ 0 h 5181599"/>
              <a:gd name="connsiteX1" fmla="*/ 254000 w 9359900"/>
              <a:gd name="connsiteY1" fmla="*/ 177800 h 5181599"/>
              <a:gd name="connsiteX2" fmla="*/ 482600 w 9359900"/>
              <a:gd name="connsiteY2" fmla="*/ 165100 h 5181599"/>
              <a:gd name="connsiteX3" fmla="*/ 762000 w 9359900"/>
              <a:gd name="connsiteY3" fmla="*/ 495300 h 5181599"/>
              <a:gd name="connsiteX4" fmla="*/ 914400 w 9359900"/>
              <a:gd name="connsiteY4" fmla="*/ 469900 h 5181599"/>
              <a:gd name="connsiteX5" fmla="*/ 1625600 w 9359900"/>
              <a:gd name="connsiteY5" fmla="*/ 1016000 h 5181599"/>
              <a:gd name="connsiteX6" fmla="*/ 1765300 w 9359900"/>
              <a:gd name="connsiteY6" fmla="*/ 990600 h 5181599"/>
              <a:gd name="connsiteX7" fmla="*/ 1968500 w 9359900"/>
              <a:gd name="connsiteY7" fmla="*/ 977900 h 5181599"/>
              <a:gd name="connsiteX8" fmla="*/ 2108200 w 9359900"/>
              <a:gd name="connsiteY8" fmla="*/ 812800 h 5181599"/>
              <a:gd name="connsiteX9" fmla="*/ 2082800 w 9359900"/>
              <a:gd name="connsiteY9" fmla="*/ 660400 h 5181599"/>
              <a:gd name="connsiteX10" fmla="*/ 2120900 w 9359900"/>
              <a:gd name="connsiteY10" fmla="*/ 558800 h 5181599"/>
              <a:gd name="connsiteX11" fmla="*/ 2616200 w 9359900"/>
              <a:gd name="connsiteY11" fmla="*/ 266700 h 5181599"/>
              <a:gd name="connsiteX12" fmla="*/ 2933700 w 9359900"/>
              <a:gd name="connsiteY12" fmla="*/ 812800 h 5181599"/>
              <a:gd name="connsiteX13" fmla="*/ 3149600 w 9359900"/>
              <a:gd name="connsiteY13" fmla="*/ 1054100 h 5181599"/>
              <a:gd name="connsiteX14" fmla="*/ 3470795 w 9359900"/>
              <a:gd name="connsiteY14" fmla="*/ 1032520 h 5181599"/>
              <a:gd name="connsiteX15" fmla="*/ 3614811 w 9359900"/>
              <a:gd name="connsiteY15" fmla="*/ 888504 h 5181599"/>
              <a:gd name="connsiteX16" fmla="*/ 3974851 w 9359900"/>
              <a:gd name="connsiteY16" fmla="*/ 888504 h 5181599"/>
              <a:gd name="connsiteX17" fmla="*/ 4262883 w 9359900"/>
              <a:gd name="connsiteY17" fmla="*/ 384448 h 5181599"/>
              <a:gd name="connsiteX18" fmla="*/ 4694931 w 9359900"/>
              <a:gd name="connsiteY18" fmla="*/ 384448 h 5181599"/>
              <a:gd name="connsiteX19" fmla="*/ 5126979 w 9359900"/>
              <a:gd name="connsiteY19" fmla="*/ 312440 h 5181599"/>
              <a:gd name="connsiteX20" fmla="*/ 6135091 w 9359900"/>
              <a:gd name="connsiteY20" fmla="*/ 312440 h 5181599"/>
              <a:gd name="connsiteX21" fmla="*/ 6423123 w 9359900"/>
              <a:gd name="connsiteY21" fmla="*/ 96416 h 5181599"/>
              <a:gd name="connsiteX22" fmla="*/ 6855172 w 9359900"/>
              <a:gd name="connsiteY22" fmla="*/ 672479 h 5181599"/>
              <a:gd name="connsiteX23" fmla="*/ 7359228 w 9359900"/>
              <a:gd name="connsiteY23" fmla="*/ 1032519 h 5181599"/>
              <a:gd name="connsiteX24" fmla="*/ 8079308 w 9359900"/>
              <a:gd name="connsiteY24" fmla="*/ 1104527 h 5181599"/>
              <a:gd name="connsiteX25" fmla="*/ 8367340 w 9359900"/>
              <a:gd name="connsiteY25" fmla="*/ 1392559 h 5181599"/>
              <a:gd name="connsiteX26" fmla="*/ 9359900 w 9359900"/>
              <a:gd name="connsiteY26" fmla="*/ 1752599 h 5181599"/>
              <a:gd name="connsiteX27" fmla="*/ 9359900 w 9359900"/>
              <a:gd name="connsiteY27" fmla="*/ 2976735 h 5181599"/>
              <a:gd name="connsiteX28" fmla="*/ 9087420 w 9359900"/>
              <a:gd name="connsiteY28" fmla="*/ 2976735 h 5181599"/>
              <a:gd name="connsiteX29" fmla="*/ 8799388 w 9359900"/>
              <a:gd name="connsiteY29" fmla="*/ 2976735 h 5181599"/>
              <a:gd name="connsiteX30" fmla="*/ 8583364 w 9359900"/>
              <a:gd name="connsiteY30" fmla="*/ 2904727 h 5181599"/>
              <a:gd name="connsiteX31" fmla="*/ 8151316 w 9359900"/>
              <a:gd name="connsiteY31" fmla="*/ 2760711 h 5181599"/>
              <a:gd name="connsiteX32" fmla="*/ 7719268 w 9359900"/>
              <a:gd name="connsiteY32" fmla="*/ 2688703 h 5181599"/>
              <a:gd name="connsiteX33" fmla="*/ 7503244 w 9359900"/>
              <a:gd name="connsiteY33" fmla="*/ 2688703 h 5181599"/>
              <a:gd name="connsiteX34" fmla="*/ 7359228 w 9359900"/>
              <a:gd name="connsiteY34" fmla="*/ 2904727 h 5181599"/>
              <a:gd name="connsiteX35" fmla="*/ 6927180 w 9359900"/>
              <a:gd name="connsiteY35" fmla="*/ 2976735 h 5181599"/>
              <a:gd name="connsiteX36" fmla="*/ 6639148 w 9359900"/>
              <a:gd name="connsiteY36" fmla="*/ 2976735 h 5181599"/>
              <a:gd name="connsiteX37" fmla="*/ 6351116 w 9359900"/>
              <a:gd name="connsiteY37" fmla="*/ 3120751 h 5181599"/>
              <a:gd name="connsiteX38" fmla="*/ 5631036 w 9359900"/>
              <a:gd name="connsiteY38" fmla="*/ 3480791 h 5181599"/>
              <a:gd name="connsiteX39" fmla="*/ 5198988 w 9359900"/>
              <a:gd name="connsiteY39" fmla="*/ 3408783 h 5181599"/>
              <a:gd name="connsiteX40" fmla="*/ 4478908 w 9359900"/>
              <a:gd name="connsiteY40" fmla="*/ 3120751 h 5181599"/>
              <a:gd name="connsiteX41" fmla="*/ 4318000 w 9359900"/>
              <a:gd name="connsiteY41" fmla="*/ 3378199 h 5181599"/>
              <a:gd name="connsiteX42" fmla="*/ 3110756 w 9359900"/>
              <a:gd name="connsiteY42" fmla="*/ 5181599 h 5181599"/>
              <a:gd name="connsiteX0" fmla="*/ 0 w 9359900"/>
              <a:gd name="connsiteY0" fmla="*/ 0 h 5181599"/>
              <a:gd name="connsiteX1" fmla="*/ 254000 w 9359900"/>
              <a:gd name="connsiteY1" fmla="*/ 177800 h 5181599"/>
              <a:gd name="connsiteX2" fmla="*/ 482600 w 9359900"/>
              <a:gd name="connsiteY2" fmla="*/ 165100 h 5181599"/>
              <a:gd name="connsiteX3" fmla="*/ 762000 w 9359900"/>
              <a:gd name="connsiteY3" fmla="*/ 495300 h 5181599"/>
              <a:gd name="connsiteX4" fmla="*/ 914400 w 9359900"/>
              <a:gd name="connsiteY4" fmla="*/ 469900 h 5181599"/>
              <a:gd name="connsiteX5" fmla="*/ 1625600 w 9359900"/>
              <a:gd name="connsiteY5" fmla="*/ 1016000 h 5181599"/>
              <a:gd name="connsiteX6" fmla="*/ 1765300 w 9359900"/>
              <a:gd name="connsiteY6" fmla="*/ 990600 h 5181599"/>
              <a:gd name="connsiteX7" fmla="*/ 1968500 w 9359900"/>
              <a:gd name="connsiteY7" fmla="*/ 977900 h 5181599"/>
              <a:gd name="connsiteX8" fmla="*/ 2108200 w 9359900"/>
              <a:gd name="connsiteY8" fmla="*/ 812800 h 5181599"/>
              <a:gd name="connsiteX9" fmla="*/ 2082800 w 9359900"/>
              <a:gd name="connsiteY9" fmla="*/ 660400 h 5181599"/>
              <a:gd name="connsiteX10" fmla="*/ 2120900 w 9359900"/>
              <a:gd name="connsiteY10" fmla="*/ 558800 h 5181599"/>
              <a:gd name="connsiteX11" fmla="*/ 2616200 w 9359900"/>
              <a:gd name="connsiteY11" fmla="*/ 266700 h 5181599"/>
              <a:gd name="connsiteX12" fmla="*/ 2933700 w 9359900"/>
              <a:gd name="connsiteY12" fmla="*/ 812800 h 5181599"/>
              <a:gd name="connsiteX13" fmla="*/ 3149600 w 9359900"/>
              <a:gd name="connsiteY13" fmla="*/ 1054100 h 5181599"/>
              <a:gd name="connsiteX14" fmla="*/ 3470795 w 9359900"/>
              <a:gd name="connsiteY14" fmla="*/ 1032520 h 5181599"/>
              <a:gd name="connsiteX15" fmla="*/ 3614811 w 9359900"/>
              <a:gd name="connsiteY15" fmla="*/ 888504 h 5181599"/>
              <a:gd name="connsiteX16" fmla="*/ 3974851 w 9359900"/>
              <a:gd name="connsiteY16" fmla="*/ 888504 h 5181599"/>
              <a:gd name="connsiteX17" fmla="*/ 4262883 w 9359900"/>
              <a:gd name="connsiteY17" fmla="*/ 384448 h 5181599"/>
              <a:gd name="connsiteX18" fmla="*/ 4694931 w 9359900"/>
              <a:gd name="connsiteY18" fmla="*/ 384448 h 5181599"/>
              <a:gd name="connsiteX19" fmla="*/ 5126979 w 9359900"/>
              <a:gd name="connsiteY19" fmla="*/ 312440 h 5181599"/>
              <a:gd name="connsiteX20" fmla="*/ 6135091 w 9359900"/>
              <a:gd name="connsiteY20" fmla="*/ 312440 h 5181599"/>
              <a:gd name="connsiteX21" fmla="*/ 6423123 w 9359900"/>
              <a:gd name="connsiteY21" fmla="*/ 96416 h 5181599"/>
              <a:gd name="connsiteX22" fmla="*/ 6855172 w 9359900"/>
              <a:gd name="connsiteY22" fmla="*/ 672479 h 5181599"/>
              <a:gd name="connsiteX23" fmla="*/ 7359228 w 9359900"/>
              <a:gd name="connsiteY23" fmla="*/ 1032519 h 5181599"/>
              <a:gd name="connsiteX24" fmla="*/ 8079308 w 9359900"/>
              <a:gd name="connsiteY24" fmla="*/ 1104527 h 5181599"/>
              <a:gd name="connsiteX25" fmla="*/ 8367340 w 9359900"/>
              <a:gd name="connsiteY25" fmla="*/ 1392559 h 5181599"/>
              <a:gd name="connsiteX26" fmla="*/ 9359900 w 9359900"/>
              <a:gd name="connsiteY26" fmla="*/ 1752599 h 5181599"/>
              <a:gd name="connsiteX27" fmla="*/ 9359900 w 9359900"/>
              <a:gd name="connsiteY27" fmla="*/ 2976735 h 5181599"/>
              <a:gd name="connsiteX28" fmla="*/ 9087420 w 9359900"/>
              <a:gd name="connsiteY28" fmla="*/ 2976735 h 5181599"/>
              <a:gd name="connsiteX29" fmla="*/ 8799388 w 9359900"/>
              <a:gd name="connsiteY29" fmla="*/ 2976735 h 5181599"/>
              <a:gd name="connsiteX30" fmla="*/ 8583364 w 9359900"/>
              <a:gd name="connsiteY30" fmla="*/ 2904727 h 5181599"/>
              <a:gd name="connsiteX31" fmla="*/ 8151316 w 9359900"/>
              <a:gd name="connsiteY31" fmla="*/ 2760711 h 5181599"/>
              <a:gd name="connsiteX32" fmla="*/ 7719268 w 9359900"/>
              <a:gd name="connsiteY32" fmla="*/ 2688703 h 5181599"/>
              <a:gd name="connsiteX33" fmla="*/ 7503244 w 9359900"/>
              <a:gd name="connsiteY33" fmla="*/ 2688703 h 5181599"/>
              <a:gd name="connsiteX34" fmla="*/ 7359228 w 9359900"/>
              <a:gd name="connsiteY34" fmla="*/ 2904727 h 5181599"/>
              <a:gd name="connsiteX35" fmla="*/ 6927180 w 9359900"/>
              <a:gd name="connsiteY35" fmla="*/ 2976735 h 5181599"/>
              <a:gd name="connsiteX36" fmla="*/ 6639148 w 9359900"/>
              <a:gd name="connsiteY36" fmla="*/ 2976735 h 5181599"/>
              <a:gd name="connsiteX37" fmla="*/ 6351116 w 9359900"/>
              <a:gd name="connsiteY37" fmla="*/ 3120751 h 5181599"/>
              <a:gd name="connsiteX38" fmla="*/ 5631036 w 9359900"/>
              <a:gd name="connsiteY38" fmla="*/ 3480791 h 5181599"/>
              <a:gd name="connsiteX39" fmla="*/ 5198988 w 9359900"/>
              <a:gd name="connsiteY39" fmla="*/ 3408783 h 5181599"/>
              <a:gd name="connsiteX40" fmla="*/ 4478908 w 9359900"/>
              <a:gd name="connsiteY40" fmla="*/ 3120751 h 5181599"/>
              <a:gd name="connsiteX41" fmla="*/ 4318000 w 9359900"/>
              <a:gd name="connsiteY41" fmla="*/ 3378199 h 5181599"/>
              <a:gd name="connsiteX42" fmla="*/ 3110756 w 9359900"/>
              <a:gd name="connsiteY42" fmla="*/ 5181599 h 5181599"/>
              <a:gd name="connsiteX0" fmla="*/ 0 w 9359900"/>
              <a:gd name="connsiteY0" fmla="*/ 0 h 5181599"/>
              <a:gd name="connsiteX1" fmla="*/ 254000 w 9359900"/>
              <a:gd name="connsiteY1" fmla="*/ 177800 h 5181599"/>
              <a:gd name="connsiteX2" fmla="*/ 482600 w 9359900"/>
              <a:gd name="connsiteY2" fmla="*/ 165100 h 5181599"/>
              <a:gd name="connsiteX3" fmla="*/ 762000 w 9359900"/>
              <a:gd name="connsiteY3" fmla="*/ 495300 h 5181599"/>
              <a:gd name="connsiteX4" fmla="*/ 914400 w 9359900"/>
              <a:gd name="connsiteY4" fmla="*/ 469900 h 5181599"/>
              <a:gd name="connsiteX5" fmla="*/ 1625600 w 9359900"/>
              <a:gd name="connsiteY5" fmla="*/ 1016000 h 5181599"/>
              <a:gd name="connsiteX6" fmla="*/ 1765300 w 9359900"/>
              <a:gd name="connsiteY6" fmla="*/ 990600 h 5181599"/>
              <a:gd name="connsiteX7" fmla="*/ 1968500 w 9359900"/>
              <a:gd name="connsiteY7" fmla="*/ 977900 h 5181599"/>
              <a:gd name="connsiteX8" fmla="*/ 2108200 w 9359900"/>
              <a:gd name="connsiteY8" fmla="*/ 812800 h 5181599"/>
              <a:gd name="connsiteX9" fmla="*/ 2082800 w 9359900"/>
              <a:gd name="connsiteY9" fmla="*/ 660400 h 5181599"/>
              <a:gd name="connsiteX10" fmla="*/ 2120900 w 9359900"/>
              <a:gd name="connsiteY10" fmla="*/ 558800 h 5181599"/>
              <a:gd name="connsiteX11" fmla="*/ 2616200 w 9359900"/>
              <a:gd name="connsiteY11" fmla="*/ 266700 h 5181599"/>
              <a:gd name="connsiteX12" fmla="*/ 2933700 w 9359900"/>
              <a:gd name="connsiteY12" fmla="*/ 812800 h 5181599"/>
              <a:gd name="connsiteX13" fmla="*/ 3149600 w 9359900"/>
              <a:gd name="connsiteY13" fmla="*/ 1054100 h 5181599"/>
              <a:gd name="connsiteX14" fmla="*/ 3470795 w 9359900"/>
              <a:gd name="connsiteY14" fmla="*/ 1032520 h 5181599"/>
              <a:gd name="connsiteX15" fmla="*/ 3614811 w 9359900"/>
              <a:gd name="connsiteY15" fmla="*/ 888504 h 5181599"/>
              <a:gd name="connsiteX16" fmla="*/ 3974851 w 9359900"/>
              <a:gd name="connsiteY16" fmla="*/ 888504 h 5181599"/>
              <a:gd name="connsiteX17" fmla="*/ 4262883 w 9359900"/>
              <a:gd name="connsiteY17" fmla="*/ 384448 h 5181599"/>
              <a:gd name="connsiteX18" fmla="*/ 4694931 w 9359900"/>
              <a:gd name="connsiteY18" fmla="*/ 384448 h 5181599"/>
              <a:gd name="connsiteX19" fmla="*/ 5126979 w 9359900"/>
              <a:gd name="connsiteY19" fmla="*/ 312440 h 5181599"/>
              <a:gd name="connsiteX20" fmla="*/ 6135091 w 9359900"/>
              <a:gd name="connsiteY20" fmla="*/ 312440 h 5181599"/>
              <a:gd name="connsiteX21" fmla="*/ 6423123 w 9359900"/>
              <a:gd name="connsiteY21" fmla="*/ 96416 h 5181599"/>
              <a:gd name="connsiteX22" fmla="*/ 6855172 w 9359900"/>
              <a:gd name="connsiteY22" fmla="*/ 672479 h 5181599"/>
              <a:gd name="connsiteX23" fmla="*/ 7359228 w 9359900"/>
              <a:gd name="connsiteY23" fmla="*/ 1032519 h 5181599"/>
              <a:gd name="connsiteX24" fmla="*/ 8079308 w 9359900"/>
              <a:gd name="connsiteY24" fmla="*/ 1104527 h 5181599"/>
              <a:gd name="connsiteX25" fmla="*/ 8367340 w 9359900"/>
              <a:gd name="connsiteY25" fmla="*/ 1392559 h 5181599"/>
              <a:gd name="connsiteX26" fmla="*/ 9359900 w 9359900"/>
              <a:gd name="connsiteY26" fmla="*/ 1752599 h 5181599"/>
              <a:gd name="connsiteX27" fmla="*/ 9359900 w 9359900"/>
              <a:gd name="connsiteY27" fmla="*/ 2976735 h 5181599"/>
              <a:gd name="connsiteX28" fmla="*/ 9087420 w 9359900"/>
              <a:gd name="connsiteY28" fmla="*/ 2976735 h 5181599"/>
              <a:gd name="connsiteX29" fmla="*/ 8799388 w 9359900"/>
              <a:gd name="connsiteY29" fmla="*/ 2976735 h 5181599"/>
              <a:gd name="connsiteX30" fmla="*/ 8583364 w 9359900"/>
              <a:gd name="connsiteY30" fmla="*/ 2904727 h 5181599"/>
              <a:gd name="connsiteX31" fmla="*/ 8151316 w 9359900"/>
              <a:gd name="connsiteY31" fmla="*/ 2760711 h 5181599"/>
              <a:gd name="connsiteX32" fmla="*/ 7719268 w 9359900"/>
              <a:gd name="connsiteY32" fmla="*/ 2688703 h 5181599"/>
              <a:gd name="connsiteX33" fmla="*/ 7503244 w 9359900"/>
              <a:gd name="connsiteY33" fmla="*/ 2688703 h 5181599"/>
              <a:gd name="connsiteX34" fmla="*/ 7359228 w 9359900"/>
              <a:gd name="connsiteY34" fmla="*/ 2904727 h 5181599"/>
              <a:gd name="connsiteX35" fmla="*/ 6927180 w 9359900"/>
              <a:gd name="connsiteY35" fmla="*/ 2976735 h 5181599"/>
              <a:gd name="connsiteX36" fmla="*/ 6639148 w 9359900"/>
              <a:gd name="connsiteY36" fmla="*/ 2976735 h 5181599"/>
              <a:gd name="connsiteX37" fmla="*/ 6351116 w 9359900"/>
              <a:gd name="connsiteY37" fmla="*/ 3120751 h 5181599"/>
              <a:gd name="connsiteX38" fmla="*/ 5631036 w 9359900"/>
              <a:gd name="connsiteY38" fmla="*/ 3480791 h 5181599"/>
              <a:gd name="connsiteX39" fmla="*/ 5198988 w 9359900"/>
              <a:gd name="connsiteY39" fmla="*/ 3408783 h 5181599"/>
              <a:gd name="connsiteX40" fmla="*/ 4478908 w 9359900"/>
              <a:gd name="connsiteY40" fmla="*/ 3120751 h 5181599"/>
              <a:gd name="connsiteX41" fmla="*/ 3902844 w 9359900"/>
              <a:gd name="connsiteY41" fmla="*/ 3048743 h 5181599"/>
              <a:gd name="connsiteX42" fmla="*/ 3110756 w 9359900"/>
              <a:gd name="connsiteY42" fmla="*/ 5181599 h 5181599"/>
              <a:gd name="connsiteX0" fmla="*/ 0 w 9359900"/>
              <a:gd name="connsiteY0" fmla="*/ 0 h 3566032"/>
              <a:gd name="connsiteX1" fmla="*/ 254000 w 9359900"/>
              <a:gd name="connsiteY1" fmla="*/ 177800 h 3566032"/>
              <a:gd name="connsiteX2" fmla="*/ 482600 w 9359900"/>
              <a:gd name="connsiteY2" fmla="*/ 165100 h 3566032"/>
              <a:gd name="connsiteX3" fmla="*/ 762000 w 9359900"/>
              <a:gd name="connsiteY3" fmla="*/ 495300 h 3566032"/>
              <a:gd name="connsiteX4" fmla="*/ 914400 w 9359900"/>
              <a:gd name="connsiteY4" fmla="*/ 469900 h 3566032"/>
              <a:gd name="connsiteX5" fmla="*/ 1625600 w 9359900"/>
              <a:gd name="connsiteY5" fmla="*/ 1016000 h 3566032"/>
              <a:gd name="connsiteX6" fmla="*/ 1765300 w 9359900"/>
              <a:gd name="connsiteY6" fmla="*/ 990600 h 3566032"/>
              <a:gd name="connsiteX7" fmla="*/ 1968500 w 9359900"/>
              <a:gd name="connsiteY7" fmla="*/ 977900 h 3566032"/>
              <a:gd name="connsiteX8" fmla="*/ 2108200 w 9359900"/>
              <a:gd name="connsiteY8" fmla="*/ 812800 h 3566032"/>
              <a:gd name="connsiteX9" fmla="*/ 2082800 w 9359900"/>
              <a:gd name="connsiteY9" fmla="*/ 660400 h 3566032"/>
              <a:gd name="connsiteX10" fmla="*/ 2120900 w 9359900"/>
              <a:gd name="connsiteY10" fmla="*/ 558800 h 3566032"/>
              <a:gd name="connsiteX11" fmla="*/ 2616200 w 9359900"/>
              <a:gd name="connsiteY11" fmla="*/ 266700 h 3566032"/>
              <a:gd name="connsiteX12" fmla="*/ 2933700 w 9359900"/>
              <a:gd name="connsiteY12" fmla="*/ 812800 h 3566032"/>
              <a:gd name="connsiteX13" fmla="*/ 3149600 w 9359900"/>
              <a:gd name="connsiteY13" fmla="*/ 1054100 h 3566032"/>
              <a:gd name="connsiteX14" fmla="*/ 3470795 w 9359900"/>
              <a:gd name="connsiteY14" fmla="*/ 1032520 h 3566032"/>
              <a:gd name="connsiteX15" fmla="*/ 3614811 w 9359900"/>
              <a:gd name="connsiteY15" fmla="*/ 888504 h 3566032"/>
              <a:gd name="connsiteX16" fmla="*/ 3974851 w 9359900"/>
              <a:gd name="connsiteY16" fmla="*/ 888504 h 3566032"/>
              <a:gd name="connsiteX17" fmla="*/ 4262883 w 9359900"/>
              <a:gd name="connsiteY17" fmla="*/ 384448 h 3566032"/>
              <a:gd name="connsiteX18" fmla="*/ 4694931 w 9359900"/>
              <a:gd name="connsiteY18" fmla="*/ 384448 h 3566032"/>
              <a:gd name="connsiteX19" fmla="*/ 5126979 w 9359900"/>
              <a:gd name="connsiteY19" fmla="*/ 312440 h 3566032"/>
              <a:gd name="connsiteX20" fmla="*/ 6135091 w 9359900"/>
              <a:gd name="connsiteY20" fmla="*/ 312440 h 3566032"/>
              <a:gd name="connsiteX21" fmla="*/ 6423123 w 9359900"/>
              <a:gd name="connsiteY21" fmla="*/ 96416 h 3566032"/>
              <a:gd name="connsiteX22" fmla="*/ 6855172 w 9359900"/>
              <a:gd name="connsiteY22" fmla="*/ 672479 h 3566032"/>
              <a:gd name="connsiteX23" fmla="*/ 7359228 w 9359900"/>
              <a:gd name="connsiteY23" fmla="*/ 1032519 h 3566032"/>
              <a:gd name="connsiteX24" fmla="*/ 8079308 w 9359900"/>
              <a:gd name="connsiteY24" fmla="*/ 1104527 h 3566032"/>
              <a:gd name="connsiteX25" fmla="*/ 8367340 w 9359900"/>
              <a:gd name="connsiteY25" fmla="*/ 1392559 h 3566032"/>
              <a:gd name="connsiteX26" fmla="*/ 9359900 w 9359900"/>
              <a:gd name="connsiteY26" fmla="*/ 1752599 h 3566032"/>
              <a:gd name="connsiteX27" fmla="*/ 9359900 w 9359900"/>
              <a:gd name="connsiteY27" fmla="*/ 2976735 h 3566032"/>
              <a:gd name="connsiteX28" fmla="*/ 9087420 w 9359900"/>
              <a:gd name="connsiteY28" fmla="*/ 2976735 h 3566032"/>
              <a:gd name="connsiteX29" fmla="*/ 8799388 w 9359900"/>
              <a:gd name="connsiteY29" fmla="*/ 2976735 h 3566032"/>
              <a:gd name="connsiteX30" fmla="*/ 8583364 w 9359900"/>
              <a:gd name="connsiteY30" fmla="*/ 2904727 h 3566032"/>
              <a:gd name="connsiteX31" fmla="*/ 8151316 w 9359900"/>
              <a:gd name="connsiteY31" fmla="*/ 2760711 h 3566032"/>
              <a:gd name="connsiteX32" fmla="*/ 7719268 w 9359900"/>
              <a:gd name="connsiteY32" fmla="*/ 2688703 h 3566032"/>
              <a:gd name="connsiteX33" fmla="*/ 7503244 w 9359900"/>
              <a:gd name="connsiteY33" fmla="*/ 2688703 h 3566032"/>
              <a:gd name="connsiteX34" fmla="*/ 7359228 w 9359900"/>
              <a:gd name="connsiteY34" fmla="*/ 2904727 h 3566032"/>
              <a:gd name="connsiteX35" fmla="*/ 6927180 w 9359900"/>
              <a:gd name="connsiteY35" fmla="*/ 2976735 h 3566032"/>
              <a:gd name="connsiteX36" fmla="*/ 6639148 w 9359900"/>
              <a:gd name="connsiteY36" fmla="*/ 2976735 h 3566032"/>
              <a:gd name="connsiteX37" fmla="*/ 6351116 w 9359900"/>
              <a:gd name="connsiteY37" fmla="*/ 3120751 h 3566032"/>
              <a:gd name="connsiteX38" fmla="*/ 5631036 w 9359900"/>
              <a:gd name="connsiteY38" fmla="*/ 3480791 h 3566032"/>
              <a:gd name="connsiteX39" fmla="*/ 5198988 w 9359900"/>
              <a:gd name="connsiteY39" fmla="*/ 3408783 h 3566032"/>
              <a:gd name="connsiteX40" fmla="*/ 4478908 w 9359900"/>
              <a:gd name="connsiteY40" fmla="*/ 3120751 h 3566032"/>
              <a:gd name="connsiteX41" fmla="*/ 3902844 w 9359900"/>
              <a:gd name="connsiteY41" fmla="*/ 3048743 h 3566032"/>
              <a:gd name="connsiteX42" fmla="*/ 302444 w 9359900"/>
              <a:gd name="connsiteY42" fmla="*/ 2976735 h 3566032"/>
              <a:gd name="connsiteX0" fmla="*/ 0 w 9359900"/>
              <a:gd name="connsiteY0" fmla="*/ 0 h 3566032"/>
              <a:gd name="connsiteX1" fmla="*/ 254000 w 9359900"/>
              <a:gd name="connsiteY1" fmla="*/ 177800 h 3566032"/>
              <a:gd name="connsiteX2" fmla="*/ 482600 w 9359900"/>
              <a:gd name="connsiteY2" fmla="*/ 165100 h 3566032"/>
              <a:gd name="connsiteX3" fmla="*/ 762000 w 9359900"/>
              <a:gd name="connsiteY3" fmla="*/ 495300 h 3566032"/>
              <a:gd name="connsiteX4" fmla="*/ 914400 w 9359900"/>
              <a:gd name="connsiteY4" fmla="*/ 469900 h 3566032"/>
              <a:gd name="connsiteX5" fmla="*/ 1625600 w 9359900"/>
              <a:gd name="connsiteY5" fmla="*/ 1016000 h 3566032"/>
              <a:gd name="connsiteX6" fmla="*/ 1765300 w 9359900"/>
              <a:gd name="connsiteY6" fmla="*/ 990600 h 3566032"/>
              <a:gd name="connsiteX7" fmla="*/ 1968500 w 9359900"/>
              <a:gd name="connsiteY7" fmla="*/ 977900 h 3566032"/>
              <a:gd name="connsiteX8" fmla="*/ 2108200 w 9359900"/>
              <a:gd name="connsiteY8" fmla="*/ 812800 h 3566032"/>
              <a:gd name="connsiteX9" fmla="*/ 2082800 w 9359900"/>
              <a:gd name="connsiteY9" fmla="*/ 660400 h 3566032"/>
              <a:gd name="connsiteX10" fmla="*/ 2120900 w 9359900"/>
              <a:gd name="connsiteY10" fmla="*/ 558800 h 3566032"/>
              <a:gd name="connsiteX11" fmla="*/ 2616200 w 9359900"/>
              <a:gd name="connsiteY11" fmla="*/ 266700 h 3566032"/>
              <a:gd name="connsiteX12" fmla="*/ 2933700 w 9359900"/>
              <a:gd name="connsiteY12" fmla="*/ 812800 h 3566032"/>
              <a:gd name="connsiteX13" fmla="*/ 3149600 w 9359900"/>
              <a:gd name="connsiteY13" fmla="*/ 1054100 h 3566032"/>
              <a:gd name="connsiteX14" fmla="*/ 3470795 w 9359900"/>
              <a:gd name="connsiteY14" fmla="*/ 1032520 h 3566032"/>
              <a:gd name="connsiteX15" fmla="*/ 3614811 w 9359900"/>
              <a:gd name="connsiteY15" fmla="*/ 888504 h 3566032"/>
              <a:gd name="connsiteX16" fmla="*/ 3974851 w 9359900"/>
              <a:gd name="connsiteY16" fmla="*/ 888504 h 3566032"/>
              <a:gd name="connsiteX17" fmla="*/ 4262883 w 9359900"/>
              <a:gd name="connsiteY17" fmla="*/ 384448 h 3566032"/>
              <a:gd name="connsiteX18" fmla="*/ 4694931 w 9359900"/>
              <a:gd name="connsiteY18" fmla="*/ 384448 h 3566032"/>
              <a:gd name="connsiteX19" fmla="*/ 5126979 w 9359900"/>
              <a:gd name="connsiteY19" fmla="*/ 312440 h 3566032"/>
              <a:gd name="connsiteX20" fmla="*/ 6135091 w 9359900"/>
              <a:gd name="connsiteY20" fmla="*/ 312440 h 3566032"/>
              <a:gd name="connsiteX21" fmla="*/ 6423123 w 9359900"/>
              <a:gd name="connsiteY21" fmla="*/ 96416 h 3566032"/>
              <a:gd name="connsiteX22" fmla="*/ 6855172 w 9359900"/>
              <a:gd name="connsiteY22" fmla="*/ 672479 h 3566032"/>
              <a:gd name="connsiteX23" fmla="*/ 7359228 w 9359900"/>
              <a:gd name="connsiteY23" fmla="*/ 1032519 h 3566032"/>
              <a:gd name="connsiteX24" fmla="*/ 8079308 w 9359900"/>
              <a:gd name="connsiteY24" fmla="*/ 1104527 h 3566032"/>
              <a:gd name="connsiteX25" fmla="*/ 8367340 w 9359900"/>
              <a:gd name="connsiteY25" fmla="*/ 1392559 h 3566032"/>
              <a:gd name="connsiteX26" fmla="*/ 9359900 w 9359900"/>
              <a:gd name="connsiteY26" fmla="*/ 1752599 h 3566032"/>
              <a:gd name="connsiteX27" fmla="*/ 9359900 w 9359900"/>
              <a:gd name="connsiteY27" fmla="*/ 2976735 h 3566032"/>
              <a:gd name="connsiteX28" fmla="*/ 9087420 w 9359900"/>
              <a:gd name="connsiteY28" fmla="*/ 2976735 h 3566032"/>
              <a:gd name="connsiteX29" fmla="*/ 8799388 w 9359900"/>
              <a:gd name="connsiteY29" fmla="*/ 2976735 h 3566032"/>
              <a:gd name="connsiteX30" fmla="*/ 8583364 w 9359900"/>
              <a:gd name="connsiteY30" fmla="*/ 2904727 h 3566032"/>
              <a:gd name="connsiteX31" fmla="*/ 8151316 w 9359900"/>
              <a:gd name="connsiteY31" fmla="*/ 2760711 h 3566032"/>
              <a:gd name="connsiteX32" fmla="*/ 7719268 w 9359900"/>
              <a:gd name="connsiteY32" fmla="*/ 2688703 h 3566032"/>
              <a:gd name="connsiteX33" fmla="*/ 7503244 w 9359900"/>
              <a:gd name="connsiteY33" fmla="*/ 2688703 h 3566032"/>
              <a:gd name="connsiteX34" fmla="*/ 7359228 w 9359900"/>
              <a:gd name="connsiteY34" fmla="*/ 2904727 h 3566032"/>
              <a:gd name="connsiteX35" fmla="*/ 6927180 w 9359900"/>
              <a:gd name="connsiteY35" fmla="*/ 2976735 h 3566032"/>
              <a:gd name="connsiteX36" fmla="*/ 6639148 w 9359900"/>
              <a:gd name="connsiteY36" fmla="*/ 2976735 h 3566032"/>
              <a:gd name="connsiteX37" fmla="*/ 6351116 w 9359900"/>
              <a:gd name="connsiteY37" fmla="*/ 3120751 h 3566032"/>
              <a:gd name="connsiteX38" fmla="*/ 5631036 w 9359900"/>
              <a:gd name="connsiteY38" fmla="*/ 3480791 h 3566032"/>
              <a:gd name="connsiteX39" fmla="*/ 5198988 w 9359900"/>
              <a:gd name="connsiteY39" fmla="*/ 3408783 h 3566032"/>
              <a:gd name="connsiteX40" fmla="*/ 4478908 w 9359900"/>
              <a:gd name="connsiteY40" fmla="*/ 3120751 h 3566032"/>
              <a:gd name="connsiteX41" fmla="*/ 3902844 w 9359900"/>
              <a:gd name="connsiteY41" fmla="*/ 3048743 h 3566032"/>
              <a:gd name="connsiteX42" fmla="*/ 302444 w 9359900"/>
              <a:gd name="connsiteY42" fmla="*/ 2976735 h 3566032"/>
              <a:gd name="connsiteX0" fmla="*/ 0 w 9359900"/>
              <a:gd name="connsiteY0" fmla="*/ 0 h 3566032"/>
              <a:gd name="connsiteX1" fmla="*/ 254000 w 9359900"/>
              <a:gd name="connsiteY1" fmla="*/ 177800 h 3566032"/>
              <a:gd name="connsiteX2" fmla="*/ 482600 w 9359900"/>
              <a:gd name="connsiteY2" fmla="*/ 165100 h 3566032"/>
              <a:gd name="connsiteX3" fmla="*/ 762000 w 9359900"/>
              <a:gd name="connsiteY3" fmla="*/ 495300 h 3566032"/>
              <a:gd name="connsiteX4" fmla="*/ 914400 w 9359900"/>
              <a:gd name="connsiteY4" fmla="*/ 469900 h 3566032"/>
              <a:gd name="connsiteX5" fmla="*/ 1625600 w 9359900"/>
              <a:gd name="connsiteY5" fmla="*/ 1016000 h 3566032"/>
              <a:gd name="connsiteX6" fmla="*/ 1765300 w 9359900"/>
              <a:gd name="connsiteY6" fmla="*/ 990600 h 3566032"/>
              <a:gd name="connsiteX7" fmla="*/ 1968500 w 9359900"/>
              <a:gd name="connsiteY7" fmla="*/ 977900 h 3566032"/>
              <a:gd name="connsiteX8" fmla="*/ 2108200 w 9359900"/>
              <a:gd name="connsiteY8" fmla="*/ 812800 h 3566032"/>
              <a:gd name="connsiteX9" fmla="*/ 2082800 w 9359900"/>
              <a:gd name="connsiteY9" fmla="*/ 660400 h 3566032"/>
              <a:gd name="connsiteX10" fmla="*/ 2120900 w 9359900"/>
              <a:gd name="connsiteY10" fmla="*/ 558800 h 3566032"/>
              <a:gd name="connsiteX11" fmla="*/ 2616200 w 9359900"/>
              <a:gd name="connsiteY11" fmla="*/ 266700 h 3566032"/>
              <a:gd name="connsiteX12" fmla="*/ 2933700 w 9359900"/>
              <a:gd name="connsiteY12" fmla="*/ 812800 h 3566032"/>
              <a:gd name="connsiteX13" fmla="*/ 3149600 w 9359900"/>
              <a:gd name="connsiteY13" fmla="*/ 1054100 h 3566032"/>
              <a:gd name="connsiteX14" fmla="*/ 3470795 w 9359900"/>
              <a:gd name="connsiteY14" fmla="*/ 1032520 h 3566032"/>
              <a:gd name="connsiteX15" fmla="*/ 3614811 w 9359900"/>
              <a:gd name="connsiteY15" fmla="*/ 888504 h 3566032"/>
              <a:gd name="connsiteX16" fmla="*/ 3974851 w 9359900"/>
              <a:gd name="connsiteY16" fmla="*/ 888504 h 3566032"/>
              <a:gd name="connsiteX17" fmla="*/ 4262883 w 9359900"/>
              <a:gd name="connsiteY17" fmla="*/ 384448 h 3566032"/>
              <a:gd name="connsiteX18" fmla="*/ 4694931 w 9359900"/>
              <a:gd name="connsiteY18" fmla="*/ 384448 h 3566032"/>
              <a:gd name="connsiteX19" fmla="*/ 5126979 w 9359900"/>
              <a:gd name="connsiteY19" fmla="*/ 312440 h 3566032"/>
              <a:gd name="connsiteX20" fmla="*/ 6135091 w 9359900"/>
              <a:gd name="connsiteY20" fmla="*/ 312440 h 3566032"/>
              <a:gd name="connsiteX21" fmla="*/ 6423123 w 9359900"/>
              <a:gd name="connsiteY21" fmla="*/ 96416 h 3566032"/>
              <a:gd name="connsiteX22" fmla="*/ 6855172 w 9359900"/>
              <a:gd name="connsiteY22" fmla="*/ 672479 h 3566032"/>
              <a:gd name="connsiteX23" fmla="*/ 7359228 w 9359900"/>
              <a:gd name="connsiteY23" fmla="*/ 1032519 h 3566032"/>
              <a:gd name="connsiteX24" fmla="*/ 8079308 w 9359900"/>
              <a:gd name="connsiteY24" fmla="*/ 1104527 h 3566032"/>
              <a:gd name="connsiteX25" fmla="*/ 8367340 w 9359900"/>
              <a:gd name="connsiteY25" fmla="*/ 1392559 h 3566032"/>
              <a:gd name="connsiteX26" fmla="*/ 9359900 w 9359900"/>
              <a:gd name="connsiteY26" fmla="*/ 1752599 h 3566032"/>
              <a:gd name="connsiteX27" fmla="*/ 9359900 w 9359900"/>
              <a:gd name="connsiteY27" fmla="*/ 2976735 h 3566032"/>
              <a:gd name="connsiteX28" fmla="*/ 9087420 w 9359900"/>
              <a:gd name="connsiteY28" fmla="*/ 2976735 h 3566032"/>
              <a:gd name="connsiteX29" fmla="*/ 8799388 w 9359900"/>
              <a:gd name="connsiteY29" fmla="*/ 2976735 h 3566032"/>
              <a:gd name="connsiteX30" fmla="*/ 8583364 w 9359900"/>
              <a:gd name="connsiteY30" fmla="*/ 2904727 h 3566032"/>
              <a:gd name="connsiteX31" fmla="*/ 8151316 w 9359900"/>
              <a:gd name="connsiteY31" fmla="*/ 2760711 h 3566032"/>
              <a:gd name="connsiteX32" fmla="*/ 7719268 w 9359900"/>
              <a:gd name="connsiteY32" fmla="*/ 2688703 h 3566032"/>
              <a:gd name="connsiteX33" fmla="*/ 7503244 w 9359900"/>
              <a:gd name="connsiteY33" fmla="*/ 2688703 h 3566032"/>
              <a:gd name="connsiteX34" fmla="*/ 7359228 w 9359900"/>
              <a:gd name="connsiteY34" fmla="*/ 2904727 h 3566032"/>
              <a:gd name="connsiteX35" fmla="*/ 6927180 w 9359900"/>
              <a:gd name="connsiteY35" fmla="*/ 2976735 h 3566032"/>
              <a:gd name="connsiteX36" fmla="*/ 6639148 w 9359900"/>
              <a:gd name="connsiteY36" fmla="*/ 2976735 h 3566032"/>
              <a:gd name="connsiteX37" fmla="*/ 6351116 w 9359900"/>
              <a:gd name="connsiteY37" fmla="*/ 3120751 h 3566032"/>
              <a:gd name="connsiteX38" fmla="*/ 5631036 w 9359900"/>
              <a:gd name="connsiteY38" fmla="*/ 3480791 h 3566032"/>
              <a:gd name="connsiteX39" fmla="*/ 5198988 w 9359900"/>
              <a:gd name="connsiteY39" fmla="*/ 3408783 h 3566032"/>
              <a:gd name="connsiteX40" fmla="*/ 4478908 w 9359900"/>
              <a:gd name="connsiteY40" fmla="*/ 3120751 h 3566032"/>
              <a:gd name="connsiteX41" fmla="*/ 3902844 w 9359900"/>
              <a:gd name="connsiteY41" fmla="*/ 3048743 h 3566032"/>
              <a:gd name="connsiteX42" fmla="*/ 302444 w 9359900"/>
              <a:gd name="connsiteY42" fmla="*/ 2976735 h 3566032"/>
              <a:gd name="connsiteX0" fmla="*/ 0 w 9359900"/>
              <a:gd name="connsiteY0" fmla="*/ 0 h 3566032"/>
              <a:gd name="connsiteX1" fmla="*/ 254000 w 9359900"/>
              <a:gd name="connsiteY1" fmla="*/ 177800 h 3566032"/>
              <a:gd name="connsiteX2" fmla="*/ 482600 w 9359900"/>
              <a:gd name="connsiteY2" fmla="*/ 165100 h 3566032"/>
              <a:gd name="connsiteX3" fmla="*/ 762000 w 9359900"/>
              <a:gd name="connsiteY3" fmla="*/ 495300 h 3566032"/>
              <a:gd name="connsiteX4" fmla="*/ 914400 w 9359900"/>
              <a:gd name="connsiteY4" fmla="*/ 469900 h 3566032"/>
              <a:gd name="connsiteX5" fmla="*/ 1625600 w 9359900"/>
              <a:gd name="connsiteY5" fmla="*/ 1016000 h 3566032"/>
              <a:gd name="connsiteX6" fmla="*/ 1765300 w 9359900"/>
              <a:gd name="connsiteY6" fmla="*/ 990600 h 3566032"/>
              <a:gd name="connsiteX7" fmla="*/ 1968500 w 9359900"/>
              <a:gd name="connsiteY7" fmla="*/ 977900 h 3566032"/>
              <a:gd name="connsiteX8" fmla="*/ 2108200 w 9359900"/>
              <a:gd name="connsiteY8" fmla="*/ 812800 h 3566032"/>
              <a:gd name="connsiteX9" fmla="*/ 2082800 w 9359900"/>
              <a:gd name="connsiteY9" fmla="*/ 660400 h 3566032"/>
              <a:gd name="connsiteX10" fmla="*/ 2120900 w 9359900"/>
              <a:gd name="connsiteY10" fmla="*/ 558800 h 3566032"/>
              <a:gd name="connsiteX11" fmla="*/ 2616200 w 9359900"/>
              <a:gd name="connsiteY11" fmla="*/ 266700 h 3566032"/>
              <a:gd name="connsiteX12" fmla="*/ 2933700 w 9359900"/>
              <a:gd name="connsiteY12" fmla="*/ 812800 h 3566032"/>
              <a:gd name="connsiteX13" fmla="*/ 3149600 w 9359900"/>
              <a:gd name="connsiteY13" fmla="*/ 1054100 h 3566032"/>
              <a:gd name="connsiteX14" fmla="*/ 3470795 w 9359900"/>
              <a:gd name="connsiteY14" fmla="*/ 1032520 h 3566032"/>
              <a:gd name="connsiteX15" fmla="*/ 3614811 w 9359900"/>
              <a:gd name="connsiteY15" fmla="*/ 888504 h 3566032"/>
              <a:gd name="connsiteX16" fmla="*/ 3974851 w 9359900"/>
              <a:gd name="connsiteY16" fmla="*/ 888504 h 3566032"/>
              <a:gd name="connsiteX17" fmla="*/ 4262883 w 9359900"/>
              <a:gd name="connsiteY17" fmla="*/ 384448 h 3566032"/>
              <a:gd name="connsiteX18" fmla="*/ 4694931 w 9359900"/>
              <a:gd name="connsiteY18" fmla="*/ 384448 h 3566032"/>
              <a:gd name="connsiteX19" fmla="*/ 5126979 w 9359900"/>
              <a:gd name="connsiteY19" fmla="*/ 312440 h 3566032"/>
              <a:gd name="connsiteX20" fmla="*/ 6135091 w 9359900"/>
              <a:gd name="connsiteY20" fmla="*/ 312440 h 3566032"/>
              <a:gd name="connsiteX21" fmla="*/ 6423123 w 9359900"/>
              <a:gd name="connsiteY21" fmla="*/ 96416 h 3566032"/>
              <a:gd name="connsiteX22" fmla="*/ 6855172 w 9359900"/>
              <a:gd name="connsiteY22" fmla="*/ 672479 h 3566032"/>
              <a:gd name="connsiteX23" fmla="*/ 7359228 w 9359900"/>
              <a:gd name="connsiteY23" fmla="*/ 1032519 h 3566032"/>
              <a:gd name="connsiteX24" fmla="*/ 8079308 w 9359900"/>
              <a:gd name="connsiteY24" fmla="*/ 1104527 h 3566032"/>
              <a:gd name="connsiteX25" fmla="*/ 8367340 w 9359900"/>
              <a:gd name="connsiteY25" fmla="*/ 1392559 h 3566032"/>
              <a:gd name="connsiteX26" fmla="*/ 9359900 w 9359900"/>
              <a:gd name="connsiteY26" fmla="*/ 1752599 h 3566032"/>
              <a:gd name="connsiteX27" fmla="*/ 9359900 w 9359900"/>
              <a:gd name="connsiteY27" fmla="*/ 2976735 h 3566032"/>
              <a:gd name="connsiteX28" fmla="*/ 9087420 w 9359900"/>
              <a:gd name="connsiteY28" fmla="*/ 2976735 h 3566032"/>
              <a:gd name="connsiteX29" fmla="*/ 8799388 w 9359900"/>
              <a:gd name="connsiteY29" fmla="*/ 2976735 h 3566032"/>
              <a:gd name="connsiteX30" fmla="*/ 8583364 w 9359900"/>
              <a:gd name="connsiteY30" fmla="*/ 2904727 h 3566032"/>
              <a:gd name="connsiteX31" fmla="*/ 8151316 w 9359900"/>
              <a:gd name="connsiteY31" fmla="*/ 2760711 h 3566032"/>
              <a:gd name="connsiteX32" fmla="*/ 7719268 w 9359900"/>
              <a:gd name="connsiteY32" fmla="*/ 2688703 h 3566032"/>
              <a:gd name="connsiteX33" fmla="*/ 7503244 w 9359900"/>
              <a:gd name="connsiteY33" fmla="*/ 2688703 h 3566032"/>
              <a:gd name="connsiteX34" fmla="*/ 7359228 w 9359900"/>
              <a:gd name="connsiteY34" fmla="*/ 2904727 h 3566032"/>
              <a:gd name="connsiteX35" fmla="*/ 6927180 w 9359900"/>
              <a:gd name="connsiteY35" fmla="*/ 2976735 h 3566032"/>
              <a:gd name="connsiteX36" fmla="*/ 6639148 w 9359900"/>
              <a:gd name="connsiteY36" fmla="*/ 2976735 h 3566032"/>
              <a:gd name="connsiteX37" fmla="*/ 6351116 w 9359900"/>
              <a:gd name="connsiteY37" fmla="*/ 3120751 h 3566032"/>
              <a:gd name="connsiteX38" fmla="*/ 5631036 w 9359900"/>
              <a:gd name="connsiteY38" fmla="*/ 3480791 h 3566032"/>
              <a:gd name="connsiteX39" fmla="*/ 5198988 w 9359900"/>
              <a:gd name="connsiteY39" fmla="*/ 3408783 h 3566032"/>
              <a:gd name="connsiteX40" fmla="*/ 4478908 w 9359900"/>
              <a:gd name="connsiteY40" fmla="*/ 3120751 h 3566032"/>
              <a:gd name="connsiteX41" fmla="*/ 3902844 w 9359900"/>
              <a:gd name="connsiteY41" fmla="*/ 3048743 h 3566032"/>
              <a:gd name="connsiteX42" fmla="*/ 302444 w 9359900"/>
              <a:gd name="connsiteY42" fmla="*/ 2976735 h 3566032"/>
              <a:gd name="connsiteX0" fmla="*/ 0 w 9359900"/>
              <a:gd name="connsiteY0" fmla="*/ 0 h 3566032"/>
              <a:gd name="connsiteX1" fmla="*/ 254000 w 9359900"/>
              <a:gd name="connsiteY1" fmla="*/ 177800 h 3566032"/>
              <a:gd name="connsiteX2" fmla="*/ 482600 w 9359900"/>
              <a:gd name="connsiteY2" fmla="*/ 165100 h 3566032"/>
              <a:gd name="connsiteX3" fmla="*/ 762000 w 9359900"/>
              <a:gd name="connsiteY3" fmla="*/ 495300 h 3566032"/>
              <a:gd name="connsiteX4" fmla="*/ 914400 w 9359900"/>
              <a:gd name="connsiteY4" fmla="*/ 469900 h 3566032"/>
              <a:gd name="connsiteX5" fmla="*/ 1625600 w 9359900"/>
              <a:gd name="connsiteY5" fmla="*/ 1016000 h 3566032"/>
              <a:gd name="connsiteX6" fmla="*/ 1765300 w 9359900"/>
              <a:gd name="connsiteY6" fmla="*/ 990600 h 3566032"/>
              <a:gd name="connsiteX7" fmla="*/ 1968500 w 9359900"/>
              <a:gd name="connsiteY7" fmla="*/ 977900 h 3566032"/>
              <a:gd name="connsiteX8" fmla="*/ 2108200 w 9359900"/>
              <a:gd name="connsiteY8" fmla="*/ 812800 h 3566032"/>
              <a:gd name="connsiteX9" fmla="*/ 2082800 w 9359900"/>
              <a:gd name="connsiteY9" fmla="*/ 660400 h 3566032"/>
              <a:gd name="connsiteX10" fmla="*/ 2120900 w 9359900"/>
              <a:gd name="connsiteY10" fmla="*/ 558800 h 3566032"/>
              <a:gd name="connsiteX11" fmla="*/ 2616200 w 9359900"/>
              <a:gd name="connsiteY11" fmla="*/ 266700 h 3566032"/>
              <a:gd name="connsiteX12" fmla="*/ 2933700 w 9359900"/>
              <a:gd name="connsiteY12" fmla="*/ 812800 h 3566032"/>
              <a:gd name="connsiteX13" fmla="*/ 3149600 w 9359900"/>
              <a:gd name="connsiteY13" fmla="*/ 1054100 h 3566032"/>
              <a:gd name="connsiteX14" fmla="*/ 3470795 w 9359900"/>
              <a:gd name="connsiteY14" fmla="*/ 1032520 h 3566032"/>
              <a:gd name="connsiteX15" fmla="*/ 3614811 w 9359900"/>
              <a:gd name="connsiteY15" fmla="*/ 888504 h 3566032"/>
              <a:gd name="connsiteX16" fmla="*/ 3974851 w 9359900"/>
              <a:gd name="connsiteY16" fmla="*/ 888504 h 3566032"/>
              <a:gd name="connsiteX17" fmla="*/ 4262883 w 9359900"/>
              <a:gd name="connsiteY17" fmla="*/ 384448 h 3566032"/>
              <a:gd name="connsiteX18" fmla="*/ 4694931 w 9359900"/>
              <a:gd name="connsiteY18" fmla="*/ 384448 h 3566032"/>
              <a:gd name="connsiteX19" fmla="*/ 5126979 w 9359900"/>
              <a:gd name="connsiteY19" fmla="*/ 312440 h 3566032"/>
              <a:gd name="connsiteX20" fmla="*/ 6135091 w 9359900"/>
              <a:gd name="connsiteY20" fmla="*/ 312440 h 3566032"/>
              <a:gd name="connsiteX21" fmla="*/ 6423123 w 9359900"/>
              <a:gd name="connsiteY21" fmla="*/ 96416 h 3566032"/>
              <a:gd name="connsiteX22" fmla="*/ 6855172 w 9359900"/>
              <a:gd name="connsiteY22" fmla="*/ 672479 h 3566032"/>
              <a:gd name="connsiteX23" fmla="*/ 7359228 w 9359900"/>
              <a:gd name="connsiteY23" fmla="*/ 1032519 h 3566032"/>
              <a:gd name="connsiteX24" fmla="*/ 8079308 w 9359900"/>
              <a:gd name="connsiteY24" fmla="*/ 1104527 h 3566032"/>
              <a:gd name="connsiteX25" fmla="*/ 8367340 w 9359900"/>
              <a:gd name="connsiteY25" fmla="*/ 1392559 h 3566032"/>
              <a:gd name="connsiteX26" fmla="*/ 9359900 w 9359900"/>
              <a:gd name="connsiteY26" fmla="*/ 1752599 h 3566032"/>
              <a:gd name="connsiteX27" fmla="*/ 9359900 w 9359900"/>
              <a:gd name="connsiteY27" fmla="*/ 2976735 h 3566032"/>
              <a:gd name="connsiteX28" fmla="*/ 9087420 w 9359900"/>
              <a:gd name="connsiteY28" fmla="*/ 2976735 h 3566032"/>
              <a:gd name="connsiteX29" fmla="*/ 8799388 w 9359900"/>
              <a:gd name="connsiteY29" fmla="*/ 2976735 h 3566032"/>
              <a:gd name="connsiteX30" fmla="*/ 8583364 w 9359900"/>
              <a:gd name="connsiteY30" fmla="*/ 2904727 h 3566032"/>
              <a:gd name="connsiteX31" fmla="*/ 8151316 w 9359900"/>
              <a:gd name="connsiteY31" fmla="*/ 2760711 h 3566032"/>
              <a:gd name="connsiteX32" fmla="*/ 7719268 w 9359900"/>
              <a:gd name="connsiteY32" fmla="*/ 2688703 h 3566032"/>
              <a:gd name="connsiteX33" fmla="*/ 7503244 w 9359900"/>
              <a:gd name="connsiteY33" fmla="*/ 2688703 h 3566032"/>
              <a:gd name="connsiteX34" fmla="*/ 7359228 w 9359900"/>
              <a:gd name="connsiteY34" fmla="*/ 2904727 h 3566032"/>
              <a:gd name="connsiteX35" fmla="*/ 6927180 w 9359900"/>
              <a:gd name="connsiteY35" fmla="*/ 2976735 h 3566032"/>
              <a:gd name="connsiteX36" fmla="*/ 6639148 w 9359900"/>
              <a:gd name="connsiteY36" fmla="*/ 2976735 h 3566032"/>
              <a:gd name="connsiteX37" fmla="*/ 6351116 w 9359900"/>
              <a:gd name="connsiteY37" fmla="*/ 3120751 h 3566032"/>
              <a:gd name="connsiteX38" fmla="*/ 5631036 w 9359900"/>
              <a:gd name="connsiteY38" fmla="*/ 3480791 h 3566032"/>
              <a:gd name="connsiteX39" fmla="*/ 5198988 w 9359900"/>
              <a:gd name="connsiteY39" fmla="*/ 3408783 h 3566032"/>
              <a:gd name="connsiteX40" fmla="*/ 4478908 w 9359900"/>
              <a:gd name="connsiteY40" fmla="*/ 3120751 h 3566032"/>
              <a:gd name="connsiteX41" fmla="*/ 3902844 w 9359900"/>
              <a:gd name="connsiteY41" fmla="*/ 3048743 h 3566032"/>
              <a:gd name="connsiteX42" fmla="*/ 302444 w 9359900"/>
              <a:gd name="connsiteY42" fmla="*/ 2976735 h 3566032"/>
              <a:gd name="connsiteX0" fmla="*/ 0 w 9359900"/>
              <a:gd name="connsiteY0" fmla="*/ 0 h 3566032"/>
              <a:gd name="connsiteX1" fmla="*/ 254000 w 9359900"/>
              <a:gd name="connsiteY1" fmla="*/ 177800 h 3566032"/>
              <a:gd name="connsiteX2" fmla="*/ 482600 w 9359900"/>
              <a:gd name="connsiteY2" fmla="*/ 165100 h 3566032"/>
              <a:gd name="connsiteX3" fmla="*/ 762000 w 9359900"/>
              <a:gd name="connsiteY3" fmla="*/ 495300 h 3566032"/>
              <a:gd name="connsiteX4" fmla="*/ 914400 w 9359900"/>
              <a:gd name="connsiteY4" fmla="*/ 469900 h 3566032"/>
              <a:gd name="connsiteX5" fmla="*/ 1625600 w 9359900"/>
              <a:gd name="connsiteY5" fmla="*/ 1016000 h 3566032"/>
              <a:gd name="connsiteX6" fmla="*/ 1765300 w 9359900"/>
              <a:gd name="connsiteY6" fmla="*/ 990600 h 3566032"/>
              <a:gd name="connsiteX7" fmla="*/ 1968500 w 9359900"/>
              <a:gd name="connsiteY7" fmla="*/ 977900 h 3566032"/>
              <a:gd name="connsiteX8" fmla="*/ 2108200 w 9359900"/>
              <a:gd name="connsiteY8" fmla="*/ 812800 h 3566032"/>
              <a:gd name="connsiteX9" fmla="*/ 2082800 w 9359900"/>
              <a:gd name="connsiteY9" fmla="*/ 660400 h 3566032"/>
              <a:gd name="connsiteX10" fmla="*/ 2120900 w 9359900"/>
              <a:gd name="connsiteY10" fmla="*/ 558800 h 3566032"/>
              <a:gd name="connsiteX11" fmla="*/ 2616200 w 9359900"/>
              <a:gd name="connsiteY11" fmla="*/ 266700 h 3566032"/>
              <a:gd name="connsiteX12" fmla="*/ 2933700 w 9359900"/>
              <a:gd name="connsiteY12" fmla="*/ 812800 h 3566032"/>
              <a:gd name="connsiteX13" fmla="*/ 3149600 w 9359900"/>
              <a:gd name="connsiteY13" fmla="*/ 1054100 h 3566032"/>
              <a:gd name="connsiteX14" fmla="*/ 3470795 w 9359900"/>
              <a:gd name="connsiteY14" fmla="*/ 1032520 h 3566032"/>
              <a:gd name="connsiteX15" fmla="*/ 3614811 w 9359900"/>
              <a:gd name="connsiteY15" fmla="*/ 888504 h 3566032"/>
              <a:gd name="connsiteX16" fmla="*/ 3974851 w 9359900"/>
              <a:gd name="connsiteY16" fmla="*/ 888504 h 3566032"/>
              <a:gd name="connsiteX17" fmla="*/ 4262883 w 9359900"/>
              <a:gd name="connsiteY17" fmla="*/ 384448 h 3566032"/>
              <a:gd name="connsiteX18" fmla="*/ 4694931 w 9359900"/>
              <a:gd name="connsiteY18" fmla="*/ 384448 h 3566032"/>
              <a:gd name="connsiteX19" fmla="*/ 5126979 w 9359900"/>
              <a:gd name="connsiteY19" fmla="*/ 312440 h 3566032"/>
              <a:gd name="connsiteX20" fmla="*/ 6135091 w 9359900"/>
              <a:gd name="connsiteY20" fmla="*/ 312440 h 3566032"/>
              <a:gd name="connsiteX21" fmla="*/ 6423123 w 9359900"/>
              <a:gd name="connsiteY21" fmla="*/ 96416 h 3566032"/>
              <a:gd name="connsiteX22" fmla="*/ 6855172 w 9359900"/>
              <a:gd name="connsiteY22" fmla="*/ 672479 h 3566032"/>
              <a:gd name="connsiteX23" fmla="*/ 7359228 w 9359900"/>
              <a:gd name="connsiteY23" fmla="*/ 1032519 h 3566032"/>
              <a:gd name="connsiteX24" fmla="*/ 8079308 w 9359900"/>
              <a:gd name="connsiteY24" fmla="*/ 1104527 h 3566032"/>
              <a:gd name="connsiteX25" fmla="*/ 8367340 w 9359900"/>
              <a:gd name="connsiteY25" fmla="*/ 1392559 h 3566032"/>
              <a:gd name="connsiteX26" fmla="*/ 9359900 w 9359900"/>
              <a:gd name="connsiteY26" fmla="*/ 1752599 h 3566032"/>
              <a:gd name="connsiteX27" fmla="*/ 9359900 w 9359900"/>
              <a:gd name="connsiteY27" fmla="*/ 2976735 h 3566032"/>
              <a:gd name="connsiteX28" fmla="*/ 9087420 w 9359900"/>
              <a:gd name="connsiteY28" fmla="*/ 2976735 h 3566032"/>
              <a:gd name="connsiteX29" fmla="*/ 8799388 w 9359900"/>
              <a:gd name="connsiteY29" fmla="*/ 2976735 h 3566032"/>
              <a:gd name="connsiteX30" fmla="*/ 8583364 w 9359900"/>
              <a:gd name="connsiteY30" fmla="*/ 2904727 h 3566032"/>
              <a:gd name="connsiteX31" fmla="*/ 8151316 w 9359900"/>
              <a:gd name="connsiteY31" fmla="*/ 2760711 h 3566032"/>
              <a:gd name="connsiteX32" fmla="*/ 7719268 w 9359900"/>
              <a:gd name="connsiteY32" fmla="*/ 2688703 h 3566032"/>
              <a:gd name="connsiteX33" fmla="*/ 7503244 w 9359900"/>
              <a:gd name="connsiteY33" fmla="*/ 2688703 h 3566032"/>
              <a:gd name="connsiteX34" fmla="*/ 7359228 w 9359900"/>
              <a:gd name="connsiteY34" fmla="*/ 2904727 h 3566032"/>
              <a:gd name="connsiteX35" fmla="*/ 6927180 w 9359900"/>
              <a:gd name="connsiteY35" fmla="*/ 2976735 h 3566032"/>
              <a:gd name="connsiteX36" fmla="*/ 6639148 w 9359900"/>
              <a:gd name="connsiteY36" fmla="*/ 2976735 h 3566032"/>
              <a:gd name="connsiteX37" fmla="*/ 6351116 w 9359900"/>
              <a:gd name="connsiteY37" fmla="*/ 3120751 h 3566032"/>
              <a:gd name="connsiteX38" fmla="*/ 5631036 w 9359900"/>
              <a:gd name="connsiteY38" fmla="*/ 3480791 h 3566032"/>
              <a:gd name="connsiteX39" fmla="*/ 5198988 w 9359900"/>
              <a:gd name="connsiteY39" fmla="*/ 3408783 h 3566032"/>
              <a:gd name="connsiteX40" fmla="*/ 4478908 w 9359900"/>
              <a:gd name="connsiteY40" fmla="*/ 3120751 h 3566032"/>
              <a:gd name="connsiteX41" fmla="*/ 3902844 w 9359900"/>
              <a:gd name="connsiteY41" fmla="*/ 3048743 h 3566032"/>
              <a:gd name="connsiteX42" fmla="*/ 3664600 w 9359900"/>
              <a:gd name="connsiteY42" fmla="*/ 3029414 h 3566032"/>
              <a:gd name="connsiteX43" fmla="*/ 302444 w 9359900"/>
              <a:gd name="connsiteY43" fmla="*/ 2976735 h 3566032"/>
              <a:gd name="connsiteX0" fmla="*/ 0 w 9359900"/>
              <a:gd name="connsiteY0" fmla="*/ 0 h 3566032"/>
              <a:gd name="connsiteX1" fmla="*/ 254000 w 9359900"/>
              <a:gd name="connsiteY1" fmla="*/ 177800 h 3566032"/>
              <a:gd name="connsiteX2" fmla="*/ 482600 w 9359900"/>
              <a:gd name="connsiteY2" fmla="*/ 165100 h 3566032"/>
              <a:gd name="connsiteX3" fmla="*/ 762000 w 9359900"/>
              <a:gd name="connsiteY3" fmla="*/ 495300 h 3566032"/>
              <a:gd name="connsiteX4" fmla="*/ 914400 w 9359900"/>
              <a:gd name="connsiteY4" fmla="*/ 469900 h 3566032"/>
              <a:gd name="connsiteX5" fmla="*/ 1625600 w 9359900"/>
              <a:gd name="connsiteY5" fmla="*/ 1016000 h 3566032"/>
              <a:gd name="connsiteX6" fmla="*/ 1765300 w 9359900"/>
              <a:gd name="connsiteY6" fmla="*/ 990600 h 3566032"/>
              <a:gd name="connsiteX7" fmla="*/ 1968500 w 9359900"/>
              <a:gd name="connsiteY7" fmla="*/ 977900 h 3566032"/>
              <a:gd name="connsiteX8" fmla="*/ 2108200 w 9359900"/>
              <a:gd name="connsiteY8" fmla="*/ 812800 h 3566032"/>
              <a:gd name="connsiteX9" fmla="*/ 2082800 w 9359900"/>
              <a:gd name="connsiteY9" fmla="*/ 660400 h 3566032"/>
              <a:gd name="connsiteX10" fmla="*/ 2120900 w 9359900"/>
              <a:gd name="connsiteY10" fmla="*/ 558800 h 3566032"/>
              <a:gd name="connsiteX11" fmla="*/ 2616200 w 9359900"/>
              <a:gd name="connsiteY11" fmla="*/ 266700 h 3566032"/>
              <a:gd name="connsiteX12" fmla="*/ 2933700 w 9359900"/>
              <a:gd name="connsiteY12" fmla="*/ 812800 h 3566032"/>
              <a:gd name="connsiteX13" fmla="*/ 3149600 w 9359900"/>
              <a:gd name="connsiteY13" fmla="*/ 1054100 h 3566032"/>
              <a:gd name="connsiteX14" fmla="*/ 3470795 w 9359900"/>
              <a:gd name="connsiteY14" fmla="*/ 1032520 h 3566032"/>
              <a:gd name="connsiteX15" fmla="*/ 3614811 w 9359900"/>
              <a:gd name="connsiteY15" fmla="*/ 888504 h 3566032"/>
              <a:gd name="connsiteX16" fmla="*/ 3974851 w 9359900"/>
              <a:gd name="connsiteY16" fmla="*/ 888504 h 3566032"/>
              <a:gd name="connsiteX17" fmla="*/ 4262883 w 9359900"/>
              <a:gd name="connsiteY17" fmla="*/ 384448 h 3566032"/>
              <a:gd name="connsiteX18" fmla="*/ 4694931 w 9359900"/>
              <a:gd name="connsiteY18" fmla="*/ 384448 h 3566032"/>
              <a:gd name="connsiteX19" fmla="*/ 5126979 w 9359900"/>
              <a:gd name="connsiteY19" fmla="*/ 312440 h 3566032"/>
              <a:gd name="connsiteX20" fmla="*/ 6135091 w 9359900"/>
              <a:gd name="connsiteY20" fmla="*/ 312440 h 3566032"/>
              <a:gd name="connsiteX21" fmla="*/ 6423123 w 9359900"/>
              <a:gd name="connsiteY21" fmla="*/ 96416 h 3566032"/>
              <a:gd name="connsiteX22" fmla="*/ 6855172 w 9359900"/>
              <a:gd name="connsiteY22" fmla="*/ 672479 h 3566032"/>
              <a:gd name="connsiteX23" fmla="*/ 7359228 w 9359900"/>
              <a:gd name="connsiteY23" fmla="*/ 1032519 h 3566032"/>
              <a:gd name="connsiteX24" fmla="*/ 8079308 w 9359900"/>
              <a:gd name="connsiteY24" fmla="*/ 1104527 h 3566032"/>
              <a:gd name="connsiteX25" fmla="*/ 8367340 w 9359900"/>
              <a:gd name="connsiteY25" fmla="*/ 1392559 h 3566032"/>
              <a:gd name="connsiteX26" fmla="*/ 9359900 w 9359900"/>
              <a:gd name="connsiteY26" fmla="*/ 1752599 h 3566032"/>
              <a:gd name="connsiteX27" fmla="*/ 9359900 w 9359900"/>
              <a:gd name="connsiteY27" fmla="*/ 2976735 h 3566032"/>
              <a:gd name="connsiteX28" fmla="*/ 9087420 w 9359900"/>
              <a:gd name="connsiteY28" fmla="*/ 2976735 h 3566032"/>
              <a:gd name="connsiteX29" fmla="*/ 8799388 w 9359900"/>
              <a:gd name="connsiteY29" fmla="*/ 2976735 h 3566032"/>
              <a:gd name="connsiteX30" fmla="*/ 8583364 w 9359900"/>
              <a:gd name="connsiteY30" fmla="*/ 2904727 h 3566032"/>
              <a:gd name="connsiteX31" fmla="*/ 8151316 w 9359900"/>
              <a:gd name="connsiteY31" fmla="*/ 2760711 h 3566032"/>
              <a:gd name="connsiteX32" fmla="*/ 7719268 w 9359900"/>
              <a:gd name="connsiteY32" fmla="*/ 2688703 h 3566032"/>
              <a:gd name="connsiteX33" fmla="*/ 7503244 w 9359900"/>
              <a:gd name="connsiteY33" fmla="*/ 2688703 h 3566032"/>
              <a:gd name="connsiteX34" fmla="*/ 7359228 w 9359900"/>
              <a:gd name="connsiteY34" fmla="*/ 2904727 h 3566032"/>
              <a:gd name="connsiteX35" fmla="*/ 6927180 w 9359900"/>
              <a:gd name="connsiteY35" fmla="*/ 2976735 h 3566032"/>
              <a:gd name="connsiteX36" fmla="*/ 6639148 w 9359900"/>
              <a:gd name="connsiteY36" fmla="*/ 2976735 h 3566032"/>
              <a:gd name="connsiteX37" fmla="*/ 6351116 w 9359900"/>
              <a:gd name="connsiteY37" fmla="*/ 3120751 h 3566032"/>
              <a:gd name="connsiteX38" fmla="*/ 5631036 w 9359900"/>
              <a:gd name="connsiteY38" fmla="*/ 3480791 h 3566032"/>
              <a:gd name="connsiteX39" fmla="*/ 5198988 w 9359900"/>
              <a:gd name="connsiteY39" fmla="*/ 3408783 h 3566032"/>
              <a:gd name="connsiteX40" fmla="*/ 4478908 w 9359900"/>
              <a:gd name="connsiteY40" fmla="*/ 3120751 h 3566032"/>
              <a:gd name="connsiteX41" fmla="*/ 3902844 w 9359900"/>
              <a:gd name="connsiteY41" fmla="*/ 3048743 h 3566032"/>
              <a:gd name="connsiteX42" fmla="*/ 3664600 w 9359900"/>
              <a:gd name="connsiteY42" fmla="*/ 3029414 h 3566032"/>
              <a:gd name="connsiteX43" fmla="*/ 302444 w 9359900"/>
              <a:gd name="connsiteY43" fmla="*/ 2976735 h 3566032"/>
              <a:gd name="connsiteX0" fmla="*/ 0 w 9359900"/>
              <a:gd name="connsiteY0" fmla="*/ 0 h 3566032"/>
              <a:gd name="connsiteX1" fmla="*/ 254000 w 9359900"/>
              <a:gd name="connsiteY1" fmla="*/ 177800 h 3566032"/>
              <a:gd name="connsiteX2" fmla="*/ 482600 w 9359900"/>
              <a:gd name="connsiteY2" fmla="*/ 165100 h 3566032"/>
              <a:gd name="connsiteX3" fmla="*/ 762000 w 9359900"/>
              <a:gd name="connsiteY3" fmla="*/ 495300 h 3566032"/>
              <a:gd name="connsiteX4" fmla="*/ 914400 w 9359900"/>
              <a:gd name="connsiteY4" fmla="*/ 469900 h 3566032"/>
              <a:gd name="connsiteX5" fmla="*/ 1625600 w 9359900"/>
              <a:gd name="connsiteY5" fmla="*/ 1016000 h 3566032"/>
              <a:gd name="connsiteX6" fmla="*/ 1765300 w 9359900"/>
              <a:gd name="connsiteY6" fmla="*/ 990600 h 3566032"/>
              <a:gd name="connsiteX7" fmla="*/ 1968500 w 9359900"/>
              <a:gd name="connsiteY7" fmla="*/ 977900 h 3566032"/>
              <a:gd name="connsiteX8" fmla="*/ 2108200 w 9359900"/>
              <a:gd name="connsiteY8" fmla="*/ 812800 h 3566032"/>
              <a:gd name="connsiteX9" fmla="*/ 2082800 w 9359900"/>
              <a:gd name="connsiteY9" fmla="*/ 660400 h 3566032"/>
              <a:gd name="connsiteX10" fmla="*/ 2120900 w 9359900"/>
              <a:gd name="connsiteY10" fmla="*/ 558800 h 3566032"/>
              <a:gd name="connsiteX11" fmla="*/ 2616200 w 9359900"/>
              <a:gd name="connsiteY11" fmla="*/ 266700 h 3566032"/>
              <a:gd name="connsiteX12" fmla="*/ 2933700 w 9359900"/>
              <a:gd name="connsiteY12" fmla="*/ 812800 h 3566032"/>
              <a:gd name="connsiteX13" fmla="*/ 3149600 w 9359900"/>
              <a:gd name="connsiteY13" fmla="*/ 1054100 h 3566032"/>
              <a:gd name="connsiteX14" fmla="*/ 3470795 w 9359900"/>
              <a:gd name="connsiteY14" fmla="*/ 1032520 h 3566032"/>
              <a:gd name="connsiteX15" fmla="*/ 3614811 w 9359900"/>
              <a:gd name="connsiteY15" fmla="*/ 888504 h 3566032"/>
              <a:gd name="connsiteX16" fmla="*/ 3974851 w 9359900"/>
              <a:gd name="connsiteY16" fmla="*/ 888504 h 3566032"/>
              <a:gd name="connsiteX17" fmla="*/ 4262883 w 9359900"/>
              <a:gd name="connsiteY17" fmla="*/ 384448 h 3566032"/>
              <a:gd name="connsiteX18" fmla="*/ 4694931 w 9359900"/>
              <a:gd name="connsiteY18" fmla="*/ 384448 h 3566032"/>
              <a:gd name="connsiteX19" fmla="*/ 5126979 w 9359900"/>
              <a:gd name="connsiteY19" fmla="*/ 312440 h 3566032"/>
              <a:gd name="connsiteX20" fmla="*/ 6135091 w 9359900"/>
              <a:gd name="connsiteY20" fmla="*/ 312440 h 3566032"/>
              <a:gd name="connsiteX21" fmla="*/ 6423123 w 9359900"/>
              <a:gd name="connsiteY21" fmla="*/ 96416 h 3566032"/>
              <a:gd name="connsiteX22" fmla="*/ 6855172 w 9359900"/>
              <a:gd name="connsiteY22" fmla="*/ 672479 h 3566032"/>
              <a:gd name="connsiteX23" fmla="*/ 7359228 w 9359900"/>
              <a:gd name="connsiteY23" fmla="*/ 1032519 h 3566032"/>
              <a:gd name="connsiteX24" fmla="*/ 8079308 w 9359900"/>
              <a:gd name="connsiteY24" fmla="*/ 1104527 h 3566032"/>
              <a:gd name="connsiteX25" fmla="*/ 8367340 w 9359900"/>
              <a:gd name="connsiteY25" fmla="*/ 1392559 h 3566032"/>
              <a:gd name="connsiteX26" fmla="*/ 9359900 w 9359900"/>
              <a:gd name="connsiteY26" fmla="*/ 1752599 h 3566032"/>
              <a:gd name="connsiteX27" fmla="*/ 9359900 w 9359900"/>
              <a:gd name="connsiteY27" fmla="*/ 2976735 h 3566032"/>
              <a:gd name="connsiteX28" fmla="*/ 9087420 w 9359900"/>
              <a:gd name="connsiteY28" fmla="*/ 2976735 h 3566032"/>
              <a:gd name="connsiteX29" fmla="*/ 8799388 w 9359900"/>
              <a:gd name="connsiteY29" fmla="*/ 2976735 h 3566032"/>
              <a:gd name="connsiteX30" fmla="*/ 8583364 w 9359900"/>
              <a:gd name="connsiteY30" fmla="*/ 2904727 h 3566032"/>
              <a:gd name="connsiteX31" fmla="*/ 8151316 w 9359900"/>
              <a:gd name="connsiteY31" fmla="*/ 2760711 h 3566032"/>
              <a:gd name="connsiteX32" fmla="*/ 7719268 w 9359900"/>
              <a:gd name="connsiteY32" fmla="*/ 2688703 h 3566032"/>
              <a:gd name="connsiteX33" fmla="*/ 7503244 w 9359900"/>
              <a:gd name="connsiteY33" fmla="*/ 2688703 h 3566032"/>
              <a:gd name="connsiteX34" fmla="*/ 7359228 w 9359900"/>
              <a:gd name="connsiteY34" fmla="*/ 2904727 h 3566032"/>
              <a:gd name="connsiteX35" fmla="*/ 6927180 w 9359900"/>
              <a:gd name="connsiteY35" fmla="*/ 2976735 h 3566032"/>
              <a:gd name="connsiteX36" fmla="*/ 6639148 w 9359900"/>
              <a:gd name="connsiteY36" fmla="*/ 2976735 h 3566032"/>
              <a:gd name="connsiteX37" fmla="*/ 6351116 w 9359900"/>
              <a:gd name="connsiteY37" fmla="*/ 3120751 h 3566032"/>
              <a:gd name="connsiteX38" fmla="*/ 5631036 w 9359900"/>
              <a:gd name="connsiteY38" fmla="*/ 3480791 h 3566032"/>
              <a:gd name="connsiteX39" fmla="*/ 5198988 w 9359900"/>
              <a:gd name="connsiteY39" fmla="*/ 3408783 h 3566032"/>
              <a:gd name="connsiteX40" fmla="*/ 4478908 w 9359900"/>
              <a:gd name="connsiteY40" fmla="*/ 3120751 h 3566032"/>
              <a:gd name="connsiteX41" fmla="*/ 3902844 w 9359900"/>
              <a:gd name="connsiteY41" fmla="*/ 3048743 h 3566032"/>
              <a:gd name="connsiteX42" fmla="*/ 3664600 w 9359900"/>
              <a:gd name="connsiteY42" fmla="*/ 3029414 h 3566032"/>
              <a:gd name="connsiteX43" fmla="*/ 302444 w 9359900"/>
              <a:gd name="connsiteY43" fmla="*/ 2976735 h 3566032"/>
              <a:gd name="connsiteX0" fmla="*/ 0 w 9359900"/>
              <a:gd name="connsiteY0" fmla="*/ 0 h 3566032"/>
              <a:gd name="connsiteX1" fmla="*/ 254000 w 9359900"/>
              <a:gd name="connsiteY1" fmla="*/ 177800 h 3566032"/>
              <a:gd name="connsiteX2" fmla="*/ 482600 w 9359900"/>
              <a:gd name="connsiteY2" fmla="*/ 165100 h 3566032"/>
              <a:gd name="connsiteX3" fmla="*/ 762000 w 9359900"/>
              <a:gd name="connsiteY3" fmla="*/ 495300 h 3566032"/>
              <a:gd name="connsiteX4" fmla="*/ 914400 w 9359900"/>
              <a:gd name="connsiteY4" fmla="*/ 469900 h 3566032"/>
              <a:gd name="connsiteX5" fmla="*/ 1625600 w 9359900"/>
              <a:gd name="connsiteY5" fmla="*/ 1016000 h 3566032"/>
              <a:gd name="connsiteX6" fmla="*/ 1765300 w 9359900"/>
              <a:gd name="connsiteY6" fmla="*/ 990600 h 3566032"/>
              <a:gd name="connsiteX7" fmla="*/ 1968500 w 9359900"/>
              <a:gd name="connsiteY7" fmla="*/ 977900 h 3566032"/>
              <a:gd name="connsiteX8" fmla="*/ 2108200 w 9359900"/>
              <a:gd name="connsiteY8" fmla="*/ 812800 h 3566032"/>
              <a:gd name="connsiteX9" fmla="*/ 2082800 w 9359900"/>
              <a:gd name="connsiteY9" fmla="*/ 660400 h 3566032"/>
              <a:gd name="connsiteX10" fmla="*/ 2120900 w 9359900"/>
              <a:gd name="connsiteY10" fmla="*/ 558800 h 3566032"/>
              <a:gd name="connsiteX11" fmla="*/ 2616200 w 9359900"/>
              <a:gd name="connsiteY11" fmla="*/ 266700 h 3566032"/>
              <a:gd name="connsiteX12" fmla="*/ 2933700 w 9359900"/>
              <a:gd name="connsiteY12" fmla="*/ 812800 h 3566032"/>
              <a:gd name="connsiteX13" fmla="*/ 3149600 w 9359900"/>
              <a:gd name="connsiteY13" fmla="*/ 1054100 h 3566032"/>
              <a:gd name="connsiteX14" fmla="*/ 3470795 w 9359900"/>
              <a:gd name="connsiteY14" fmla="*/ 1032520 h 3566032"/>
              <a:gd name="connsiteX15" fmla="*/ 3614811 w 9359900"/>
              <a:gd name="connsiteY15" fmla="*/ 888504 h 3566032"/>
              <a:gd name="connsiteX16" fmla="*/ 3974851 w 9359900"/>
              <a:gd name="connsiteY16" fmla="*/ 888504 h 3566032"/>
              <a:gd name="connsiteX17" fmla="*/ 4262883 w 9359900"/>
              <a:gd name="connsiteY17" fmla="*/ 384448 h 3566032"/>
              <a:gd name="connsiteX18" fmla="*/ 4694931 w 9359900"/>
              <a:gd name="connsiteY18" fmla="*/ 384448 h 3566032"/>
              <a:gd name="connsiteX19" fmla="*/ 5126979 w 9359900"/>
              <a:gd name="connsiteY19" fmla="*/ 312440 h 3566032"/>
              <a:gd name="connsiteX20" fmla="*/ 6135091 w 9359900"/>
              <a:gd name="connsiteY20" fmla="*/ 312440 h 3566032"/>
              <a:gd name="connsiteX21" fmla="*/ 6423123 w 9359900"/>
              <a:gd name="connsiteY21" fmla="*/ 96416 h 3566032"/>
              <a:gd name="connsiteX22" fmla="*/ 6855172 w 9359900"/>
              <a:gd name="connsiteY22" fmla="*/ 672479 h 3566032"/>
              <a:gd name="connsiteX23" fmla="*/ 7359228 w 9359900"/>
              <a:gd name="connsiteY23" fmla="*/ 1032519 h 3566032"/>
              <a:gd name="connsiteX24" fmla="*/ 8079308 w 9359900"/>
              <a:gd name="connsiteY24" fmla="*/ 1104527 h 3566032"/>
              <a:gd name="connsiteX25" fmla="*/ 8367340 w 9359900"/>
              <a:gd name="connsiteY25" fmla="*/ 1392559 h 3566032"/>
              <a:gd name="connsiteX26" fmla="*/ 9359900 w 9359900"/>
              <a:gd name="connsiteY26" fmla="*/ 1752599 h 3566032"/>
              <a:gd name="connsiteX27" fmla="*/ 9359900 w 9359900"/>
              <a:gd name="connsiteY27" fmla="*/ 2976735 h 3566032"/>
              <a:gd name="connsiteX28" fmla="*/ 9087420 w 9359900"/>
              <a:gd name="connsiteY28" fmla="*/ 2976735 h 3566032"/>
              <a:gd name="connsiteX29" fmla="*/ 8799388 w 9359900"/>
              <a:gd name="connsiteY29" fmla="*/ 2976735 h 3566032"/>
              <a:gd name="connsiteX30" fmla="*/ 8583364 w 9359900"/>
              <a:gd name="connsiteY30" fmla="*/ 2904727 h 3566032"/>
              <a:gd name="connsiteX31" fmla="*/ 8151316 w 9359900"/>
              <a:gd name="connsiteY31" fmla="*/ 2760711 h 3566032"/>
              <a:gd name="connsiteX32" fmla="*/ 7719268 w 9359900"/>
              <a:gd name="connsiteY32" fmla="*/ 2688703 h 3566032"/>
              <a:gd name="connsiteX33" fmla="*/ 7503244 w 9359900"/>
              <a:gd name="connsiteY33" fmla="*/ 2688703 h 3566032"/>
              <a:gd name="connsiteX34" fmla="*/ 7359228 w 9359900"/>
              <a:gd name="connsiteY34" fmla="*/ 2904727 h 3566032"/>
              <a:gd name="connsiteX35" fmla="*/ 6927180 w 9359900"/>
              <a:gd name="connsiteY35" fmla="*/ 2976735 h 3566032"/>
              <a:gd name="connsiteX36" fmla="*/ 6639148 w 9359900"/>
              <a:gd name="connsiteY36" fmla="*/ 2976735 h 3566032"/>
              <a:gd name="connsiteX37" fmla="*/ 6351116 w 9359900"/>
              <a:gd name="connsiteY37" fmla="*/ 3120751 h 3566032"/>
              <a:gd name="connsiteX38" fmla="*/ 5631036 w 9359900"/>
              <a:gd name="connsiteY38" fmla="*/ 3480791 h 3566032"/>
              <a:gd name="connsiteX39" fmla="*/ 5198988 w 9359900"/>
              <a:gd name="connsiteY39" fmla="*/ 3408783 h 3566032"/>
              <a:gd name="connsiteX40" fmla="*/ 4478908 w 9359900"/>
              <a:gd name="connsiteY40" fmla="*/ 3120751 h 3566032"/>
              <a:gd name="connsiteX41" fmla="*/ 3902844 w 9359900"/>
              <a:gd name="connsiteY41" fmla="*/ 3048743 h 3566032"/>
              <a:gd name="connsiteX42" fmla="*/ 3664600 w 9359900"/>
              <a:gd name="connsiteY42" fmla="*/ 3029414 h 3566032"/>
              <a:gd name="connsiteX43" fmla="*/ 302444 w 9359900"/>
              <a:gd name="connsiteY43" fmla="*/ 2976735 h 3566032"/>
              <a:gd name="connsiteX0" fmla="*/ 0 w 9359900"/>
              <a:gd name="connsiteY0" fmla="*/ 0 h 3566032"/>
              <a:gd name="connsiteX1" fmla="*/ 254000 w 9359900"/>
              <a:gd name="connsiteY1" fmla="*/ 177800 h 3566032"/>
              <a:gd name="connsiteX2" fmla="*/ 482600 w 9359900"/>
              <a:gd name="connsiteY2" fmla="*/ 165100 h 3566032"/>
              <a:gd name="connsiteX3" fmla="*/ 762000 w 9359900"/>
              <a:gd name="connsiteY3" fmla="*/ 495300 h 3566032"/>
              <a:gd name="connsiteX4" fmla="*/ 914400 w 9359900"/>
              <a:gd name="connsiteY4" fmla="*/ 469900 h 3566032"/>
              <a:gd name="connsiteX5" fmla="*/ 1625600 w 9359900"/>
              <a:gd name="connsiteY5" fmla="*/ 1016000 h 3566032"/>
              <a:gd name="connsiteX6" fmla="*/ 1765300 w 9359900"/>
              <a:gd name="connsiteY6" fmla="*/ 990600 h 3566032"/>
              <a:gd name="connsiteX7" fmla="*/ 1968500 w 9359900"/>
              <a:gd name="connsiteY7" fmla="*/ 977900 h 3566032"/>
              <a:gd name="connsiteX8" fmla="*/ 2108200 w 9359900"/>
              <a:gd name="connsiteY8" fmla="*/ 812800 h 3566032"/>
              <a:gd name="connsiteX9" fmla="*/ 2082800 w 9359900"/>
              <a:gd name="connsiteY9" fmla="*/ 660400 h 3566032"/>
              <a:gd name="connsiteX10" fmla="*/ 2120900 w 9359900"/>
              <a:gd name="connsiteY10" fmla="*/ 558800 h 3566032"/>
              <a:gd name="connsiteX11" fmla="*/ 2616200 w 9359900"/>
              <a:gd name="connsiteY11" fmla="*/ 266700 h 3566032"/>
              <a:gd name="connsiteX12" fmla="*/ 2933700 w 9359900"/>
              <a:gd name="connsiteY12" fmla="*/ 812800 h 3566032"/>
              <a:gd name="connsiteX13" fmla="*/ 3149600 w 9359900"/>
              <a:gd name="connsiteY13" fmla="*/ 1054100 h 3566032"/>
              <a:gd name="connsiteX14" fmla="*/ 3470795 w 9359900"/>
              <a:gd name="connsiteY14" fmla="*/ 1032520 h 3566032"/>
              <a:gd name="connsiteX15" fmla="*/ 3614811 w 9359900"/>
              <a:gd name="connsiteY15" fmla="*/ 888504 h 3566032"/>
              <a:gd name="connsiteX16" fmla="*/ 3974851 w 9359900"/>
              <a:gd name="connsiteY16" fmla="*/ 888504 h 3566032"/>
              <a:gd name="connsiteX17" fmla="*/ 4262883 w 9359900"/>
              <a:gd name="connsiteY17" fmla="*/ 384448 h 3566032"/>
              <a:gd name="connsiteX18" fmla="*/ 4694931 w 9359900"/>
              <a:gd name="connsiteY18" fmla="*/ 384448 h 3566032"/>
              <a:gd name="connsiteX19" fmla="*/ 5126979 w 9359900"/>
              <a:gd name="connsiteY19" fmla="*/ 312440 h 3566032"/>
              <a:gd name="connsiteX20" fmla="*/ 6135091 w 9359900"/>
              <a:gd name="connsiteY20" fmla="*/ 312440 h 3566032"/>
              <a:gd name="connsiteX21" fmla="*/ 6423123 w 9359900"/>
              <a:gd name="connsiteY21" fmla="*/ 96416 h 3566032"/>
              <a:gd name="connsiteX22" fmla="*/ 6855172 w 9359900"/>
              <a:gd name="connsiteY22" fmla="*/ 672479 h 3566032"/>
              <a:gd name="connsiteX23" fmla="*/ 7359228 w 9359900"/>
              <a:gd name="connsiteY23" fmla="*/ 1032519 h 3566032"/>
              <a:gd name="connsiteX24" fmla="*/ 8079308 w 9359900"/>
              <a:gd name="connsiteY24" fmla="*/ 1104527 h 3566032"/>
              <a:gd name="connsiteX25" fmla="*/ 8367340 w 9359900"/>
              <a:gd name="connsiteY25" fmla="*/ 1392559 h 3566032"/>
              <a:gd name="connsiteX26" fmla="*/ 9359900 w 9359900"/>
              <a:gd name="connsiteY26" fmla="*/ 1752599 h 3566032"/>
              <a:gd name="connsiteX27" fmla="*/ 9359900 w 9359900"/>
              <a:gd name="connsiteY27" fmla="*/ 2976735 h 3566032"/>
              <a:gd name="connsiteX28" fmla="*/ 9087420 w 9359900"/>
              <a:gd name="connsiteY28" fmla="*/ 2976735 h 3566032"/>
              <a:gd name="connsiteX29" fmla="*/ 8799388 w 9359900"/>
              <a:gd name="connsiteY29" fmla="*/ 2976735 h 3566032"/>
              <a:gd name="connsiteX30" fmla="*/ 8583364 w 9359900"/>
              <a:gd name="connsiteY30" fmla="*/ 2904727 h 3566032"/>
              <a:gd name="connsiteX31" fmla="*/ 8151316 w 9359900"/>
              <a:gd name="connsiteY31" fmla="*/ 2760711 h 3566032"/>
              <a:gd name="connsiteX32" fmla="*/ 7719268 w 9359900"/>
              <a:gd name="connsiteY32" fmla="*/ 2688703 h 3566032"/>
              <a:gd name="connsiteX33" fmla="*/ 7503244 w 9359900"/>
              <a:gd name="connsiteY33" fmla="*/ 2688703 h 3566032"/>
              <a:gd name="connsiteX34" fmla="*/ 7359228 w 9359900"/>
              <a:gd name="connsiteY34" fmla="*/ 2904727 h 3566032"/>
              <a:gd name="connsiteX35" fmla="*/ 6927180 w 9359900"/>
              <a:gd name="connsiteY35" fmla="*/ 2976735 h 3566032"/>
              <a:gd name="connsiteX36" fmla="*/ 6639148 w 9359900"/>
              <a:gd name="connsiteY36" fmla="*/ 2976735 h 3566032"/>
              <a:gd name="connsiteX37" fmla="*/ 6351116 w 9359900"/>
              <a:gd name="connsiteY37" fmla="*/ 3120751 h 3566032"/>
              <a:gd name="connsiteX38" fmla="*/ 5631036 w 9359900"/>
              <a:gd name="connsiteY38" fmla="*/ 3480791 h 3566032"/>
              <a:gd name="connsiteX39" fmla="*/ 5198988 w 9359900"/>
              <a:gd name="connsiteY39" fmla="*/ 3408783 h 3566032"/>
              <a:gd name="connsiteX40" fmla="*/ 4478908 w 9359900"/>
              <a:gd name="connsiteY40" fmla="*/ 3120751 h 3566032"/>
              <a:gd name="connsiteX41" fmla="*/ 3902844 w 9359900"/>
              <a:gd name="connsiteY41" fmla="*/ 3048743 h 3566032"/>
              <a:gd name="connsiteX42" fmla="*/ 3686820 w 9359900"/>
              <a:gd name="connsiteY42" fmla="*/ 2976735 h 3566032"/>
              <a:gd name="connsiteX43" fmla="*/ 302444 w 9359900"/>
              <a:gd name="connsiteY43" fmla="*/ 2976735 h 3566032"/>
              <a:gd name="connsiteX0" fmla="*/ 0 w 9359900"/>
              <a:gd name="connsiteY0" fmla="*/ 0 h 3566032"/>
              <a:gd name="connsiteX1" fmla="*/ 254000 w 9359900"/>
              <a:gd name="connsiteY1" fmla="*/ 177800 h 3566032"/>
              <a:gd name="connsiteX2" fmla="*/ 482600 w 9359900"/>
              <a:gd name="connsiteY2" fmla="*/ 165100 h 3566032"/>
              <a:gd name="connsiteX3" fmla="*/ 762000 w 9359900"/>
              <a:gd name="connsiteY3" fmla="*/ 495300 h 3566032"/>
              <a:gd name="connsiteX4" fmla="*/ 914400 w 9359900"/>
              <a:gd name="connsiteY4" fmla="*/ 469900 h 3566032"/>
              <a:gd name="connsiteX5" fmla="*/ 1625600 w 9359900"/>
              <a:gd name="connsiteY5" fmla="*/ 1016000 h 3566032"/>
              <a:gd name="connsiteX6" fmla="*/ 1765300 w 9359900"/>
              <a:gd name="connsiteY6" fmla="*/ 990600 h 3566032"/>
              <a:gd name="connsiteX7" fmla="*/ 1968500 w 9359900"/>
              <a:gd name="connsiteY7" fmla="*/ 977900 h 3566032"/>
              <a:gd name="connsiteX8" fmla="*/ 2108200 w 9359900"/>
              <a:gd name="connsiteY8" fmla="*/ 812800 h 3566032"/>
              <a:gd name="connsiteX9" fmla="*/ 2082800 w 9359900"/>
              <a:gd name="connsiteY9" fmla="*/ 660400 h 3566032"/>
              <a:gd name="connsiteX10" fmla="*/ 2120900 w 9359900"/>
              <a:gd name="connsiteY10" fmla="*/ 558800 h 3566032"/>
              <a:gd name="connsiteX11" fmla="*/ 2616200 w 9359900"/>
              <a:gd name="connsiteY11" fmla="*/ 266700 h 3566032"/>
              <a:gd name="connsiteX12" fmla="*/ 2933700 w 9359900"/>
              <a:gd name="connsiteY12" fmla="*/ 812800 h 3566032"/>
              <a:gd name="connsiteX13" fmla="*/ 3149600 w 9359900"/>
              <a:gd name="connsiteY13" fmla="*/ 1054100 h 3566032"/>
              <a:gd name="connsiteX14" fmla="*/ 3470795 w 9359900"/>
              <a:gd name="connsiteY14" fmla="*/ 1032520 h 3566032"/>
              <a:gd name="connsiteX15" fmla="*/ 3614811 w 9359900"/>
              <a:gd name="connsiteY15" fmla="*/ 888504 h 3566032"/>
              <a:gd name="connsiteX16" fmla="*/ 3974851 w 9359900"/>
              <a:gd name="connsiteY16" fmla="*/ 888504 h 3566032"/>
              <a:gd name="connsiteX17" fmla="*/ 4262883 w 9359900"/>
              <a:gd name="connsiteY17" fmla="*/ 384448 h 3566032"/>
              <a:gd name="connsiteX18" fmla="*/ 4694931 w 9359900"/>
              <a:gd name="connsiteY18" fmla="*/ 384448 h 3566032"/>
              <a:gd name="connsiteX19" fmla="*/ 5126979 w 9359900"/>
              <a:gd name="connsiteY19" fmla="*/ 312440 h 3566032"/>
              <a:gd name="connsiteX20" fmla="*/ 6135091 w 9359900"/>
              <a:gd name="connsiteY20" fmla="*/ 312440 h 3566032"/>
              <a:gd name="connsiteX21" fmla="*/ 6423123 w 9359900"/>
              <a:gd name="connsiteY21" fmla="*/ 96416 h 3566032"/>
              <a:gd name="connsiteX22" fmla="*/ 6855172 w 9359900"/>
              <a:gd name="connsiteY22" fmla="*/ 672479 h 3566032"/>
              <a:gd name="connsiteX23" fmla="*/ 7359228 w 9359900"/>
              <a:gd name="connsiteY23" fmla="*/ 1032519 h 3566032"/>
              <a:gd name="connsiteX24" fmla="*/ 8079308 w 9359900"/>
              <a:gd name="connsiteY24" fmla="*/ 1104527 h 3566032"/>
              <a:gd name="connsiteX25" fmla="*/ 8367340 w 9359900"/>
              <a:gd name="connsiteY25" fmla="*/ 1392559 h 3566032"/>
              <a:gd name="connsiteX26" fmla="*/ 9359900 w 9359900"/>
              <a:gd name="connsiteY26" fmla="*/ 1752599 h 3566032"/>
              <a:gd name="connsiteX27" fmla="*/ 9359900 w 9359900"/>
              <a:gd name="connsiteY27" fmla="*/ 2976735 h 3566032"/>
              <a:gd name="connsiteX28" fmla="*/ 9087420 w 9359900"/>
              <a:gd name="connsiteY28" fmla="*/ 2976735 h 3566032"/>
              <a:gd name="connsiteX29" fmla="*/ 8799388 w 9359900"/>
              <a:gd name="connsiteY29" fmla="*/ 2976735 h 3566032"/>
              <a:gd name="connsiteX30" fmla="*/ 8583364 w 9359900"/>
              <a:gd name="connsiteY30" fmla="*/ 2904727 h 3566032"/>
              <a:gd name="connsiteX31" fmla="*/ 8151316 w 9359900"/>
              <a:gd name="connsiteY31" fmla="*/ 2760711 h 3566032"/>
              <a:gd name="connsiteX32" fmla="*/ 7719268 w 9359900"/>
              <a:gd name="connsiteY32" fmla="*/ 2688703 h 3566032"/>
              <a:gd name="connsiteX33" fmla="*/ 7503244 w 9359900"/>
              <a:gd name="connsiteY33" fmla="*/ 2688703 h 3566032"/>
              <a:gd name="connsiteX34" fmla="*/ 7359228 w 9359900"/>
              <a:gd name="connsiteY34" fmla="*/ 2904727 h 3566032"/>
              <a:gd name="connsiteX35" fmla="*/ 6927180 w 9359900"/>
              <a:gd name="connsiteY35" fmla="*/ 2976735 h 3566032"/>
              <a:gd name="connsiteX36" fmla="*/ 6639148 w 9359900"/>
              <a:gd name="connsiteY36" fmla="*/ 2976735 h 3566032"/>
              <a:gd name="connsiteX37" fmla="*/ 6351116 w 9359900"/>
              <a:gd name="connsiteY37" fmla="*/ 3120751 h 3566032"/>
              <a:gd name="connsiteX38" fmla="*/ 5631036 w 9359900"/>
              <a:gd name="connsiteY38" fmla="*/ 3480791 h 3566032"/>
              <a:gd name="connsiteX39" fmla="*/ 5198988 w 9359900"/>
              <a:gd name="connsiteY39" fmla="*/ 3408783 h 3566032"/>
              <a:gd name="connsiteX40" fmla="*/ 4478908 w 9359900"/>
              <a:gd name="connsiteY40" fmla="*/ 3120751 h 3566032"/>
              <a:gd name="connsiteX41" fmla="*/ 3902844 w 9359900"/>
              <a:gd name="connsiteY41" fmla="*/ 3048743 h 3566032"/>
              <a:gd name="connsiteX42" fmla="*/ 3686820 w 9359900"/>
              <a:gd name="connsiteY42" fmla="*/ 2976735 h 3566032"/>
              <a:gd name="connsiteX43" fmla="*/ 3223012 w 9359900"/>
              <a:gd name="connsiteY43" fmla="*/ 2980348 h 3566032"/>
              <a:gd name="connsiteX44" fmla="*/ 302444 w 9359900"/>
              <a:gd name="connsiteY44" fmla="*/ 2976735 h 3566032"/>
              <a:gd name="connsiteX0" fmla="*/ 0 w 9359900"/>
              <a:gd name="connsiteY0" fmla="*/ 0 h 3566032"/>
              <a:gd name="connsiteX1" fmla="*/ 254000 w 9359900"/>
              <a:gd name="connsiteY1" fmla="*/ 177800 h 3566032"/>
              <a:gd name="connsiteX2" fmla="*/ 482600 w 9359900"/>
              <a:gd name="connsiteY2" fmla="*/ 165100 h 3566032"/>
              <a:gd name="connsiteX3" fmla="*/ 762000 w 9359900"/>
              <a:gd name="connsiteY3" fmla="*/ 495300 h 3566032"/>
              <a:gd name="connsiteX4" fmla="*/ 914400 w 9359900"/>
              <a:gd name="connsiteY4" fmla="*/ 469900 h 3566032"/>
              <a:gd name="connsiteX5" fmla="*/ 1625600 w 9359900"/>
              <a:gd name="connsiteY5" fmla="*/ 1016000 h 3566032"/>
              <a:gd name="connsiteX6" fmla="*/ 1765300 w 9359900"/>
              <a:gd name="connsiteY6" fmla="*/ 990600 h 3566032"/>
              <a:gd name="connsiteX7" fmla="*/ 1968500 w 9359900"/>
              <a:gd name="connsiteY7" fmla="*/ 977900 h 3566032"/>
              <a:gd name="connsiteX8" fmla="*/ 2108200 w 9359900"/>
              <a:gd name="connsiteY8" fmla="*/ 812800 h 3566032"/>
              <a:gd name="connsiteX9" fmla="*/ 2082800 w 9359900"/>
              <a:gd name="connsiteY9" fmla="*/ 660400 h 3566032"/>
              <a:gd name="connsiteX10" fmla="*/ 2120900 w 9359900"/>
              <a:gd name="connsiteY10" fmla="*/ 558800 h 3566032"/>
              <a:gd name="connsiteX11" fmla="*/ 2616200 w 9359900"/>
              <a:gd name="connsiteY11" fmla="*/ 266700 h 3566032"/>
              <a:gd name="connsiteX12" fmla="*/ 2933700 w 9359900"/>
              <a:gd name="connsiteY12" fmla="*/ 812800 h 3566032"/>
              <a:gd name="connsiteX13" fmla="*/ 3149600 w 9359900"/>
              <a:gd name="connsiteY13" fmla="*/ 1054100 h 3566032"/>
              <a:gd name="connsiteX14" fmla="*/ 3470795 w 9359900"/>
              <a:gd name="connsiteY14" fmla="*/ 1032520 h 3566032"/>
              <a:gd name="connsiteX15" fmla="*/ 3614811 w 9359900"/>
              <a:gd name="connsiteY15" fmla="*/ 888504 h 3566032"/>
              <a:gd name="connsiteX16" fmla="*/ 3974851 w 9359900"/>
              <a:gd name="connsiteY16" fmla="*/ 888504 h 3566032"/>
              <a:gd name="connsiteX17" fmla="*/ 4262883 w 9359900"/>
              <a:gd name="connsiteY17" fmla="*/ 384448 h 3566032"/>
              <a:gd name="connsiteX18" fmla="*/ 4694931 w 9359900"/>
              <a:gd name="connsiteY18" fmla="*/ 384448 h 3566032"/>
              <a:gd name="connsiteX19" fmla="*/ 5126979 w 9359900"/>
              <a:gd name="connsiteY19" fmla="*/ 312440 h 3566032"/>
              <a:gd name="connsiteX20" fmla="*/ 6135091 w 9359900"/>
              <a:gd name="connsiteY20" fmla="*/ 312440 h 3566032"/>
              <a:gd name="connsiteX21" fmla="*/ 6423123 w 9359900"/>
              <a:gd name="connsiteY21" fmla="*/ 96416 h 3566032"/>
              <a:gd name="connsiteX22" fmla="*/ 6855172 w 9359900"/>
              <a:gd name="connsiteY22" fmla="*/ 672479 h 3566032"/>
              <a:gd name="connsiteX23" fmla="*/ 7359228 w 9359900"/>
              <a:gd name="connsiteY23" fmla="*/ 1032519 h 3566032"/>
              <a:gd name="connsiteX24" fmla="*/ 8079308 w 9359900"/>
              <a:gd name="connsiteY24" fmla="*/ 1104527 h 3566032"/>
              <a:gd name="connsiteX25" fmla="*/ 8367340 w 9359900"/>
              <a:gd name="connsiteY25" fmla="*/ 1392559 h 3566032"/>
              <a:gd name="connsiteX26" fmla="*/ 9359900 w 9359900"/>
              <a:gd name="connsiteY26" fmla="*/ 1752599 h 3566032"/>
              <a:gd name="connsiteX27" fmla="*/ 9359900 w 9359900"/>
              <a:gd name="connsiteY27" fmla="*/ 2976735 h 3566032"/>
              <a:gd name="connsiteX28" fmla="*/ 9087420 w 9359900"/>
              <a:gd name="connsiteY28" fmla="*/ 2976735 h 3566032"/>
              <a:gd name="connsiteX29" fmla="*/ 8799388 w 9359900"/>
              <a:gd name="connsiteY29" fmla="*/ 2976735 h 3566032"/>
              <a:gd name="connsiteX30" fmla="*/ 8583364 w 9359900"/>
              <a:gd name="connsiteY30" fmla="*/ 2904727 h 3566032"/>
              <a:gd name="connsiteX31" fmla="*/ 8151316 w 9359900"/>
              <a:gd name="connsiteY31" fmla="*/ 2760711 h 3566032"/>
              <a:gd name="connsiteX32" fmla="*/ 7719268 w 9359900"/>
              <a:gd name="connsiteY32" fmla="*/ 2688703 h 3566032"/>
              <a:gd name="connsiteX33" fmla="*/ 7503244 w 9359900"/>
              <a:gd name="connsiteY33" fmla="*/ 2688703 h 3566032"/>
              <a:gd name="connsiteX34" fmla="*/ 7359228 w 9359900"/>
              <a:gd name="connsiteY34" fmla="*/ 2904727 h 3566032"/>
              <a:gd name="connsiteX35" fmla="*/ 6927180 w 9359900"/>
              <a:gd name="connsiteY35" fmla="*/ 2976735 h 3566032"/>
              <a:gd name="connsiteX36" fmla="*/ 6639148 w 9359900"/>
              <a:gd name="connsiteY36" fmla="*/ 2976735 h 3566032"/>
              <a:gd name="connsiteX37" fmla="*/ 6351116 w 9359900"/>
              <a:gd name="connsiteY37" fmla="*/ 3120751 h 3566032"/>
              <a:gd name="connsiteX38" fmla="*/ 5631036 w 9359900"/>
              <a:gd name="connsiteY38" fmla="*/ 3480791 h 3566032"/>
              <a:gd name="connsiteX39" fmla="*/ 5198988 w 9359900"/>
              <a:gd name="connsiteY39" fmla="*/ 3408783 h 3566032"/>
              <a:gd name="connsiteX40" fmla="*/ 4478908 w 9359900"/>
              <a:gd name="connsiteY40" fmla="*/ 3120751 h 3566032"/>
              <a:gd name="connsiteX41" fmla="*/ 3902844 w 9359900"/>
              <a:gd name="connsiteY41" fmla="*/ 3048743 h 3566032"/>
              <a:gd name="connsiteX42" fmla="*/ 3686820 w 9359900"/>
              <a:gd name="connsiteY42" fmla="*/ 2976735 h 3566032"/>
              <a:gd name="connsiteX43" fmla="*/ 3182764 w 9359900"/>
              <a:gd name="connsiteY43" fmla="*/ 2904727 h 3566032"/>
              <a:gd name="connsiteX44" fmla="*/ 302444 w 9359900"/>
              <a:gd name="connsiteY44" fmla="*/ 2976735 h 3566032"/>
              <a:gd name="connsiteX0" fmla="*/ 0 w 9359900"/>
              <a:gd name="connsiteY0" fmla="*/ 0 h 3566032"/>
              <a:gd name="connsiteX1" fmla="*/ 254000 w 9359900"/>
              <a:gd name="connsiteY1" fmla="*/ 177800 h 3566032"/>
              <a:gd name="connsiteX2" fmla="*/ 482600 w 9359900"/>
              <a:gd name="connsiteY2" fmla="*/ 165100 h 3566032"/>
              <a:gd name="connsiteX3" fmla="*/ 762000 w 9359900"/>
              <a:gd name="connsiteY3" fmla="*/ 495300 h 3566032"/>
              <a:gd name="connsiteX4" fmla="*/ 914400 w 9359900"/>
              <a:gd name="connsiteY4" fmla="*/ 469900 h 3566032"/>
              <a:gd name="connsiteX5" fmla="*/ 1625600 w 9359900"/>
              <a:gd name="connsiteY5" fmla="*/ 1016000 h 3566032"/>
              <a:gd name="connsiteX6" fmla="*/ 1765300 w 9359900"/>
              <a:gd name="connsiteY6" fmla="*/ 990600 h 3566032"/>
              <a:gd name="connsiteX7" fmla="*/ 1968500 w 9359900"/>
              <a:gd name="connsiteY7" fmla="*/ 977900 h 3566032"/>
              <a:gd name="connsiteX8" fmla="*/ 2108200 w 9359900"/>
              <a:gd name="connsiteY8" fmla="*/ 812800 h 3566032"/>
              <a:gd name="connsiteX9" fmla="*/ 2082800 w 9359900"/>
              <a:gd name="connsiteY9" fmla="*/ 660400 h 3566032"/>
              <a:gd name="connsiteX10" fmla="*/ 2120900 w 9359900"/>
              <a:gd name="connsiteY10" fmla="*/ 558800 h 3566032"/>
              <a:gd name="connsiteX11" fmla="*/ 2616200 w 9359900"/>
              <a:gd name="connsiteY11" fmla="*/ 266700 h 3566032"/>
              <a:gd name="connsiteX12" fmla="*/ 2933700 w 9359900"/>
              <a:gd name="connsiteY12" fmla="*/ 812800 h 3566032"/>
              <a:gd name="connsiteX13" fmla="*/ 3149600 w 9359900"/>
              <a:gd name="connsiteY13" fmla="*/ 1054100 h 3566032"/>
              <a:gd name="connsiteX14" fmla="*/ 3470795 w 9359900"/>
              <a:gd name="connsiteY14" fmla="*/ 1032520 h 3566032"/>
              <a:gd name="connsiteX15" fmla="*/ 3614811 w 9359900"/>
              <a:gd name="connsiteY15" fmla="*/ 888504 h 3566032"/>
              <a:gd name="connsiteX16" fmla="*/ 3974851 w 9359900"/>
              <a:gd name="connsiteY16" fmla="*/ 888504 h 3566032"/>
              <a:gd name="connsiteX17" fmla="*/ 4262883 w 9359900"/>
              <a:gd name="connsiteY17" fmla="*/ 384448 h 3566032"/>
              <a:gd name="connsiteX18" fmla="*/ 4694931 w 9359900"/>
              <a:gd name="connsiteY18" fmla="*/ 384448 h 3566032"/>
              <a:gd name="connsiteX19" fmla="*/ 5126979 w 9359900"/>
              <a:gd name="connsiteY19" fmla="*/ 312440 h 3566032"/>
              <a:gd name="connsiteX20" fmla="*/ 6135091 w 9359900"/>
              <a:gd name="connsiteY20" fmla="*/ 312440 h 3566032"/>
              <a:gd name="connsiteX21" fmla="*/ 6423123 w 9359900"/>
              <a:gd name="connsiteY21" fmla="*/ 96416 h 3566032"/>
              <a:gd name="connsiteX22" fmla="*/ 6855172 w 9359900"/>
              <a:gd name="connsiteY22" fmla="*/ 672479 h 3566032"/>
              <a:gd name="connsiteX23" fmla="*/ 7359228 w 9359900"/>
              <a:gd name="connsiteY23" fmla="*/ 1032519 h 3566032"/>
              <a:gd name="connsiteX24" fmla="*/ 8079308 w 9359900"/>
              <a:gd name="connsiteY24" fmla="*/ 1104527 h 3566032"/>
              <a:gd name="connsiteX25" fmla="*/ 8367340 w 9359900"/>
              <a:gd name="connsiteY25" fmla="*/ 1392559 h 3566032"/>
              <a:gd name="connsiteX26" fmla="*/ 9359900 w 9359900"/>
              <a:gd name="connsiteY26" fmla="*/ 1752599 h 3566032"/>
              <a:gd name="connsiteX27" fmla="*/ 9359900 w 9359900"/>
              <a:gd name="connsiteY27" fmla="*/ 2976735 h 3566032"/>
              <a:gd name="connsiteX28" fmla="*/ 9087420 w 9359900"/>
              <a:gd name="connsiteY28" fmla="*/ 2976735 h 3566032"/>
              <a:gd name="connsiteX29" fmla="*/ 8799388 w 9359900"/>
              <a:gd name="connsiteY29" fmla="*/ 2976735 h 3566032"/>
              <a:gd name="connsiteX30" fmla="*/ 8583364 w 9359900"/>
              <a:gd name="connsiteY30" fmla="*/ 2904727 h 3566032"/>
              <a:gd name="connsiteX31" fmla="*/ 8151316 w 9359900"/>
              <a:gd name="connsiteY31" fmla="*/ 2760711 h 3566032"/>
              <a:gd name="connsiteX32" fmla="*/ 7719268 w 9359900"/>
              <a:gd name="connsiteY32" fmla="*/ 2688703 h 3566032"/>
              <a:gd name="connsiteX33" fmla="*/ 7503244 w 9359900"/>
              <a:gd name="connsiteY33" fmla="*/ 2688703 h 3566032"/>
              <a:gd name="connsiteX34" fmla="*/ 7359228 w 9359900"/>
              <a:gd name="connsiteY34" fmla="*/ 2904727 h 3566032"/>
              <a:gd name="connsiteX35" fmla="*/ 6927180 w 9359900"/>
              <a:gd name="connsiteY35" fmla="*/ 2976735 h 3566032"/>
              <a:gd name="connsiteX36" fmla="*/ 6639148 w 9359900"/>
              <a:gd name="connsiteY36" fmla="*/ 2976735 h 3566032"/>
              <a:gd name="connsiteX37" fmla="*/ 6351116 w 9359900"/>
              <a:gd name="connsiteY37" fmla="*/ 3120751 h 3566032"/>
              <a:gd name="connsiteX38" fmla="*/ 5631036 w 9359900"/>
              <a:gd name="connsiteY38" fmla="*/ 3480791 h 3566032"/>
              <a:gd name="connsiteX39" fmla="*/ 5198988 w 9359900"/>
              <a:gd name="connsiteY39" fmla="*/ 3408783 h 3566032"/>
              <a:gd name="connsiteX40" fmla="*/ 4478908 w 9359900"/>
              <a:gd name="connsiteY40" fmla="*/ 3120751 h 3566032"/>
              <a:gd name="connsiteX41" fmla="*/ 3902844 w 9359900"/>
              <a:gd name="connsiteY41" fmla="*/ 3048743 h 3566032"/>
              <a:gd name="connsiteX42" fmla="*/ 3686820 w 9359900"/>
              <a:gd name="connsiteY42" fmla="*/ 2976735 h 3566032"/>
              <a:gd name="connsiteX43" fmla="*/ 3182764 w 9359900"/>
              <a:gd name="connsiteY43" fmla="*/ 2904727 h 3566032"/>
              <a:gd name="connsiteX44" fmla="*/ 302444 w 9359900"/>
              <a:gd name="connsiteY44" fmla="*/ 2976735 h 3566032"/>
              <a:gd name="connsiteX0" fmla="*/ 0 w 9359900"/>
              <a:gd name="connsiteY0" fmla="*/ 0 h 3566032"/>
              <a:gd name="connsiteX1" fmla="*/ 254000 w 9359900"/>
              <a:gd name="connsiteY1" fmla="*/ 177800 h 3566032"/>
              <a:gd name="connsiteX2" fmla="*/ 482600 w 9359900"/>
              <a:gd name="connsiteY2" fmla="*/ 165100 h 3566032"/>
              <a:gd name="connsiteX3" fmla="*/ 762000 w 9359900"/>
              <a:gd name="connsiteY3" fmla="*/ 495300 h 3566032"/>
              <a:gd name="connsiteX4" fmla="*/ 914400 w 9359900"/>
              <a:gd name="connsiteY4" fmla="*/ 469900 h 3566032"/>
              <a:gd name="connsiteX5" fmla="*/ 1625600 w 9359900"/>
              <a:gd name="connsiteY5" fmla="*/ 1016000 h 3566032"/>
              <a:gd name="connsiteX6" fmla="*/ 1765300 w 9359900"/>
              <a:gd name="connsiteY6" fmla="*/ 990600 h 3566032"/>
              <a:gd name="connsiteX7" fmla="*/ 1968500 w 9359900"/>
              <a:gd name="connsiteY7" fmla="*/ 977900 h 3566032"/>
              <a:gd name="connsiteX8" fmla="*/ 2108200 w 9359900"/>
              <a:gd name="connsiteY8" fmla="*/ 812800 h 3566032"/>
              <a:gd name="connsiteX9" fmla="*/ 2082800 w 9359900"/>
              <a:gd name="connsiteY9" fmla="*/ 660400 h 3566032"/>
              <a:gd name="connsiteX10" fmla="*/ 2120900 w 9359900"/>
              <a:gd name="connsiteY10" fmla="*/ 558800 h 3566032"/>
              <a:gd name="connsiteX11" fmla="*/ 2616200 w 9359900"/>
              <a:gd name="connsiteY11" fmla="*/ 266700 h 3566032"/>
              <a:gd name="connsiteX12" fmla="*/ 2933700 w 9359900"/>
              <a:gd name="connsiteY12" fmla="*/ 812800 h 3566032"/>
              <a:gd name="connsiteX13" fmla="*/ 3149600 w 9359900"/>
              <a:gd name="connsiteY13" fmla="*/ 1054100 h 3566032"/>
              <a:gd name="connsiteX14" fmla="*/ 3470795 w 9359900"/>
              <a:gd name="connsiteY14" fmla="*/ 1032520 h 3566032"/>
              <a:gd name="connsiteX15" fmla="*/ 3614811 w 9359900"/>
              <a:gd name="connsiteY15" fmla="*/ 888504 h 3566032"/>
              <a:gd name="connsiteX16" fmla="*/ 3974851 w 9359900"/>
              <a:gd name="connsiteY16" fmla="*/ 888504 h 3566032"/>
              <a:gd name="connsiteX17" fmla="*/ 4262883 w 9359900"/>
              <a:gd name="connsiteY17" fmla="*/ 384448 h 3566032"/>
              <a:gd name="connsiteX18" fmla="*/ 4694931 w 9359900"/>
              <a:gd name="connsiteY18" fmla="*/ 384448 h 3566032"/>
              <a:gd name="connsiteX19" fmla="*/ 5126979 w 9359900"/>
              <a:gd name="connsiteY19" fmla="*/ 312440 h 3566032"/>
              <a:gd name="connsiteX20" fmla="*/ 6135091 w 9359900"/>
              <a:gd name="connsiteY20" fmla="*/ 312440 h 3566032"/>
              <a:gd name="connsiteX21" fmla="*/ 6423123 w 9359900"/>
              <a:gd name="connsiteY21" fmla="*/ 96416 h 3566032"/>
              <a:gd name="connsiteX22" fmla="*/ 6855172 w 9359900"/>
              <a:gd name="connsiteY22" fmla="*/ 672479 h 3566032"/>
              <a:gd name="connsiteX23" fmla="*/ 7359228 w 9359900"/>
              <a:gd name="connsiteY23" fmla="*/ 1032519 h 3566032"/>
              <a:gd name="connsiteX24" fmla="*/ 8079308 w 9359900"/>
              <a:gd name="connsiteY24" fmla="*/ 1104527 h 3566032"/>
              <a:gd name="connsiteX25" fmla="*/ 8367340 w 9359900"/>
              <a:gd name="connsiteY25" fmla="*/ 1392559 h 3566032"/>
              <a:gd name="connsiteX26" fmla="*/ 9359900 w 9359900"/>
              <a:gd name="connsiteY26" fmla="*/ 1752599 h 3566032"/>
              <a:gd name="connsiteX27" fmla="*/ 9359900 w 9359900"/>
              <a:gd name="connsiteY27" fmla="*/ 2976735 h 3566032"/>
              <a:gd name="connsiteX28" fmla="*/ 9087420 w 9359900"/>
              <a:gd name="connsiteY28" fmla="*/ 2976735 h 3566032"/>
              <a:gd name="connsiteX29" fmla="*/ 8799388 w 9359900"/>
              <a:gd name="connsiteY29" fmla="*/ 2976735 h 3566032"/>
              <a:gd name="connsiteX30" fmla="*/ 8583364 w 9359900"/>
              <a:gd name="connsiteY30" fmla="*/ 2904727 h 3566032"/>
              <a:gd name="connsiteX31" fmla="*/ 8151316 w 9359900"/>
              <a:gd name="connsiteY31" fmla="*/ 2760711 h 3566032"/>
              <a:gd name="connsiteX32" fmla="*/ 7719268 w 9359900"/>
              <a:gd name="connsiteY32" fmla="*/ 2688703 h 3566032"/>
              <a:gd name="connsiteX33" fmla="*/ 7503244 w 9359900"/>
              <a:gd name="connsiteY33" fmla="*/ 2688703 h 3566032"/>
              <a:gd name="connsiteX34" fmla="*/ 7359228 w 9359900"/>
              <a:gd name="connsiteY34" fmla="*/ 2904727 h 3566032"/>
              <a:gd name="connsiteX35" fmla="*/ 6927180 w 9359900"/>
              <a:gd name="connsiteY35" fmla="*/ 2976735 h 3566032"/>
              <a:gd name="connsiteX36" fmla="*/ 6639148 w 9359900"/>
              <a:gd name="connsiteY36" fmla="*/ 2976735 h 3566032"/>
              <a:gd name="connsiteX37" fmla="*/ 6351116 w 9359900"/>
              <a:gd name="connsiteY37" fmla="*/ 3120751 h 3566032"/>
              <a:gd name="connsiteX38" fmla="*/ 5631036 w 9359900"/>
              <a:gd name="connsiteY38" fmla="*/ 3480791 h 3566032"/>
              <a:gd name="connsiteX39" fmla="*/ 5198988 w 9359900"/>
              <a:gd name="connsiteY39" fmla="*/ 3408783 h 3566032"/>
              <a:gd name="connsiteX40" fmla="*/ 4478908 w 9359900"/>
              <a:gd name="connsiteY40" fmla="*/ 3120751 h 3566032"/>
              <a:gd name="connsiteX41" fmla="*/ 3902844 w 9359900"/>
              <a:gd name="connsiteY41" fmla="*/ 3048743 h 3566032"/>
              <a:gd name="connsiteX42" fmla="*/ 3686820 w 9359900"/>
              <a:gd name="connsiteY42" fmla="*/ 2976735 h 3566032"/>
              <a:gd name="connsiteX43" fmla="*/ 3182764 w 9359900"/>
              <a:gd name="connsiteY43" fmla="*/ 2904727 h 3566032"/>
              <a:gd name="connsiteX44" fmla="*/ 302444 w 9359900"/>
              <a:gd name="connsiteY44" fmla="*/ 2976735 h 3566032"/>
              <a:gd name="connsiteX0" fmla="*/ 0 w 9359900"/>
              <a:gd name="connsiteY0" fmla="*/ 0 h 3566032"/>
              <a:gd name="connsiteX1" fmla="*/ 254000 w 9359900"/>
              <a:gd name="connsiteY1" fmla="*/ 177800 h 3566032"/>
              <a:gd name="connsiteX2" fmla="*/ 482600 w 9359900"/>
              <a:gd name="connsiteY2" fmla="*/ 165100 h 3566032"/>
              <a:gd name="connsiteX3" fmla="*/ 762000 w 9359900"/>
              <a:gd name="connsiteY3" fmla="*/ 495300 h 3566032"/>
              <a:gd name="connsiteX4" fmla="*/ 914400 w 9359900"/>
              <a:gd name="connsiteY4" fmla="*/ 469900 h 3566032"/>
              <a:gd name="connsiteX5" fmla="*/ 1625600 w 9359900"/>
              <a:gd name="connsiteY5" fmla="*/ 1016000 h 3566032"/>
              <a:gd name="connsiteX6" fmla="*/ 1765300 w 9359900"/>
              <a:gd name="connsiteY6" fmla="*/ 990600 h 3566032"/>
              <a:gd name="connsiteX7" fmla="*/ 1968500 w 9359900"/>
              <a:gd name="connsiteY7" fmla="*/ 977900 h 3566032"/>
              <a:gd name="connsiteX8" fmla="*/ 2108200 w 9359900"/>
              <a:gd name="connsiteY8" fmla="*/ 812800 h 3566032"/>
              <a:gd name="connsiteX9" fmla="*/ 2082800 w 9359900"/>
              <a:gd name="connsiteY9" fmla="*/ 660400 h 3566032"/>
              <a:gd name="connsiteX10" fmla="*/ 2120900 w 9359900"/>
              <a:gd name="connsiteY10" fmla="*/ 558800 h 3566032"/>
              <a:gd name="connsiteX11" fmla="*/ 2616200 w 9359900"/>
              <a:gd name="connsiteY11" fmla="*/ 266700 h 3566032"/>
              <a:gd name="connsiteX12" fmla="*/ 2933700 w 9359900"/>
              <a:gd name="connsiteY12" fmla="*/ 812800 h 3566032"/>
              <a:gd name="connsiteX13" fmla="*/ 3149600 w 9359900"/>
              <a:gd name="connsiteY13" fmla="*/ 1054100 h 3566032"/>
              <a:gd name="connsiteX14" fmla="*/ 3470795 w 9359900"/>
              <a:gd name="connsiteY14" fmla="*/ 1032520 h 3566032"/>
              <a:gd name="connsiteX15" fmla="*/ 3614811 w 9359900"/>
              <a:gd name="connsiteY15" fmla="*/ 888504 h 3566032"/>
              <a:gd name="connsiteX16" fmla="*/ 3974851 w 9359900"/>
              <a:gd name="connsiteY16" fmla="*/ 888504 h 3566032"/>
              <a:gd name="connsiteX17" fmla="*/ 4262883 w 9359900"/>
              <a:gd name="connsiteY17" fmla="*/ 384448 h 3566032"/>
              <a:gd name="connsiteX18" fmla="*/ 4694931 w 9359900"/>
              <a:gd name="connsiteY18" fmla="*/ 384448 h 3566032"/>
              <a:gd name="connsiteX19" fmla="*/ 5126979 w 9359900"/>
              <a:gd name="connsiteY19" fmla="*/ 312440 h 3566032"/>
              <a:gd name="connsiteX20" fmla="*/ 6135091 w 9359900"/>
              <a:gd name="connsiteY20" fmla="*/ 312440 h 3566032"/>
              <a:gd name="connsiteX21" fmla="*/ 6423123 w 9359900"/>
              <a:gd name="connsiteY21" fmla="*/ 96416 h 3566032"/>
              <a:gd name="connsiteX22" fmla="*/ 6855172 w 9359900"/>
              <a:gd name="connsiteY22" fmla="*/ 672479 h 3566032"/>
              <a:gd name="connsiteX23" fmla="*/ 7359228 w 9359900"/>
              <a:gd name="connsiteY23" fmla="*/ 1032519 h 3566032"/>
              <a:gd name="connsiteX24" fmla="*/ 8079308 w 9359900"/>
              <a:gd name="connsiteY24" fmla="*/ 1104527 h 3566032"/>
              <a:gd name="connsiteX25" fmla="*/ 8367340 w 9359900"/>
              <a:gd name="connsiteY25" fmla="*/ 1392559 h 3566032"/>
              <a:gd name="connsiteX26" fmla="*/ 9359900 w 9359900"/>
              <a:gd name="connsiteY26" fmla="*/ 1752599 h 3566032"/>
              <a:gd name="connsiteX27" fmla="*/ 9359900 w 9359900"/>
              <a:gd name="connsiteY27" fmla="*/ 2976735 h 3566032"/>
              <a:gd name="connsiteX28" fmla="*/ 9087420 w 9359900"/>
              <a:gd name="connsiteY28" fmla="*/ 2976735 h 3566032"/>
              <a:gd name="connsiteX29" fmla="*/ 8799388 w 9359900"/>
              <a:gd name="connsiteY29" fmla="*/ 2976735 h 3566032"/>
              <a:gd name="connsiteX30" fmla="*/ 8583364 w 9359900"/>
              <a:gd name="connsiteY30" fmla="*/ 2904727 h 3566032"/>
              <a:gd name="connsiteX31" fmla="*/ 8151316 w 9359900"/>
              <a:gd name="connsiteY31" fmla="*/ 2760711 h 3566032"/>
              <a:gd name="connsiteX32" fmla="*/ 7719268 w 9359900"/>
              <a:gd name="connsiteY32" fmla="*/ 2688703 h 3566032"/>
              <a:gd name="connsiteX33" fmla="*/ 7503244 w 9359900"/>
              <a:gd name="connsiteY33" fmla="*/ 2688703 h 3566032"/>
              <a:gd name="connsiteX34" fmla="*/ 7359228 w 9359900"/>
              <a:gd name="connsiteY34" fmla="*/ 2904727 h 3566032"/>
              <a:gd name="connsiteX35" fmla="*/ 6927180 w 9359900"/>
              <a:gd name="connsiteY35" fmla="*/ 2976735 h 3566032"/>
              <a:gd name="connsiteX36" fmla="*/ 6639148 w 9359900"/>
              <a:gd name="connsiteY36" fmla="*/ 2976735 h 3566032"/>
              <a:gd name="connsiteX37" fmla="*/ 6351116 w 9359900"/>
              <a:gd name="connsiteY37" fmla="*/ 3120751 h 3566032"/>
              <a:gd name="connsiteX38" fmla="*/ 5631036 w 9359900"/>
              <a:gd name="connsiteY38" fmla="*/ 3480791 h 3566032"/>
              <a:gd name="connsiteX39" fmla="*/ 5198988 w 9359900"/>
              <a:gd name="connsiteY39" fmla="*/ 3408783 h 3566032"/>
              <a:gd name="connsiteX40" fmla="*/ 4478908 w 9359900"/>
              <a:gd name="connsiteY40" fmla="*/ 3120751 h 3566032"/>
              <a:gd name="connsiteX41" fmla="*/ 3902844 w 9359900"/>
              <a:gd name="connsiteY41" fmla="*/ 3048743 h 3566032"/>
              <a:gd name="connsiteX42" fmla="*/ 3686820 w 9359900"/>
              <a:gd name="connsiteY42" fmla="*/ 2976735 h 3566032"/>
              <a:gd name="connsiteX43" fmla="*/ 3182764 w 9359900"/>
              <a:gd name="connsiteY43" fmla="*/ 2904727 h 3566032"/>
              <a:gd name="connsiteX44" fmla="*/ 302444 w 9359900"/>
              <a:gd name="connsiteY44" fmla="*/ 2976735 h 3566032"/>
              <a:gd name="connsiteX0" fmla="*/ 0 w 9359900"/>
              <a:gd name="connsiteY0" fmla="*/ 0 h 3566032"/>
              <a:gd name="connsiteX1" fmla="*/ 254000 w 9359900"/>
              <a:gd name="connsiteY1" fmla="*/ 177800 h 3566032"/>
              <a:gd name="connsiteX2" fmla="*/ 482600 w 9359900"/>
              <a:gd name="connsiteY2" fmla="*/ 165100 h 3566032"/>
              <a:gd name="connsiteX3" fmla="*/ 762000 w 9359900"/>
              <a:gd name="connsiteY3" fmla="*/ 495300 h 3566032"/>
              <a:gd name="connsiteX4" fmla="*/ 914400 w 9359900"/>
              <a:gd name="connsiteY4" fmla="*/ 469900 h 3566032"/>
              <a:gd name="connsiteX5" fmla="*/ 1625600 w 9359900"/>
              <a:gd name="connsiteY5" fmla="*/ 1016000 h 3566032"/>
              <a:gd name="connsiteX6" fmla="*/ 1765300 w 9359900"/>
              <a:gd name="connsiteY6" fmla="*/ 990600 h 3566032"/>
              <a:gd name="connsiteX7" fmla="*/ 1968500 w 9359900"/>
              <a:gd name="connsiteY7" fmla="*/ 977900 h 3566032"/>
              <a:gd name="connsiteX8" fmla="*/ 2108200 w 9359900"/>
              <a:gd name="connsiteY8" fmla="*/ 812800 h 3566032"/>
              <a:gd name="connsiteX9" fmla="*/ 2082800 w 9359900"/>
              <a:gd name="connsiteY9" fmla="*/ 660400 h 3566032"/>
              <a:gd name="connsiteX10" fmla="*/ 2120900 w 9359900"/>
              <a:gd name="connsiteY10" fmla="*/ 558800 h 3566032"/>
              <a:gd name="connsiteX11" fmla="*/ 2616200 w 9359900"/>
              <a:gd name="connsiteY11" fmla="*/ 266700 h 3566032"/>
              <a:gd name="connsiteX12" fmla="*/ 2933700 w 9359900"/>
              <a:gd name="connsiteY12" fmla="*/ 812800 h 3566032"/>
              <a:gd name="connsiteX13" fmla="*/ 3149600 w 9359900"/>
              <a:gd name="connsiteY13" fmla="*/ 1054100 h 3566032"/>
              <a:gd name="connsiteX14" fmla="*/ 3470795 w 9359900"/>
              <a:gd name="connsiteY14" fmla="*/ 1032520 h 3566032"/>
              <a:gd name="connsiteX15" fmla="*/ 3614811 w 9359900"/>
              <a:gd name="connsiteY15" fmla="*/ 888504 h 3566032"/>
              <a:gd name="connsiteX16" fmla="*/ 3974851 w 9359900"/>
              <a:gd name="connsiteY16" fmla="*/ 888504 h 3566032"/>
              <a:gd name="connsiteX17" fmla="*/ 4262883 w 9359900"/>
              <a:gd name="connsiteY17" fmla="*/ 384448 h 3566032"/>
              <a:gd name="connsiteX18" fmla="*/ 4694931 w 9359900"/>
              <a:gd name="connsiteY18" fmla="*/ 384448 h 3566032"/>
              <a:gd name="connsiteX19" fmla="*/ 5126979 w 9359900"/>
              <a:gd name="connsiteY19" fmla="*/ 312440 h 3566032"/>
              <a:gd name="connsiteX20" fmla="*/ 6135091 w 9359900"/>
              <a:gd name="connsiteY20" fmla="*/ 312440 h 3566032"/>
              <a:gd name="connsiteX21" fmla="*/ 6423123 w 9359900"/>
              <a:gd name="connsiteY21" fmla="*/ 96416 h 3566032"/>
              <a:gd name="connsiteX22" fmla="*/ 6855172 w 9359900"/>
              <a:gd name="connsiteY22" fmla="*/ 672479 h 3566032"/>
              <a:gd name="connsiteX23" fmla="*/ 7359228 w 9359900"/>
              <a:gd name="connsiteY23" fmla="*/ 1032519 h 3566032"/>
              <a:gd name="connsiteX24" fmla="*/ 8079308 w 9359900"/>
              <a:gd name="connsiteY24" fmla="*/ 1104527 h 3566032"/>
              <a:gd name="connsiteX25" fmla="*/ 8367340 w 9359900"/>
              <a:gd name="connsiteY25" fmla="*/ 1392559 h 3566032"/>
              <a:gd name="connsiteX26" fmla="*/ 9359900 w 9359900"/>
              <a:gd name="connsiteY26" fmla="*/ 1752599 h 3566032"/>
              <a:gd name="connsiteX27" fmla="*/ 9359900 w 9359900"/>
              <a:gd name="connsiteY27" fmla="*/ 2976735 h 3566032"/>
              <a:gd name="connsiteX28" fmla="*/ 9087420 w 9359900"/>
              <a:gd name="connsiteY28" fmla="*/ 2976735 h 3566032"/>
              <a:gd name="connsiteX29" fmla="*/ 8799388 w 9359900"/>
              <a:gd name="connsiteY29" fmla="*/ 2976735 h 3566032"/>
              <a:gd name="connsiteX30" fmla="*/ 8583364 w 9359900"/>
              <a:gd name="connsiteY30" fmla="*/ 2904727 h 3566032"/>
              <a:gd name="connsiteX31" fmla="*/ 8151316 w 9359900"/>
              <a:gd name="connsiteY31" fmla="*/ 2760711 h 3566032"/>
              <a:gd name="connsiteX32" fmla="*/ 7719268 w 9359900"/>
              <a:gd name="connsiteY32" fmla="*/ 2688703 h 3566032"/>
              <a:gd name="connsiteX33" fmla="*/ 7503244 w 9359900"/>
              <a:gd name="connsiteY33" fmla="*/ 2688703 h 3566032"/>
              <a:gd name="connsiteX34" fmla="*/ 7359228 w 9359900"/>
              <a:gd name="connsiteY34" fmla="*/ 2904727 h 3566032"/>
              <a:gd name="connsiteX35" fmla="*/ 6927180 w 9359900"/>
              <a:gd name="connsiteY35" fmla="*/ 2976735 h 3566032"/>
              <a:gd name="connsiteX36" fmla="*/ 6639148 w 9359900"/>
              <a:gd name="connsiteY36" fmla="*/ 2976735 h 3566032"/>
              <a:gd name="connsiteX37" fmla="*/ 6351116 w 9359900"/>
              <a:gd name="connsiteY37" fmla="*/ 3120751 h 3566032"/>
              <a:gd name="connsiteX38" fmla="*/ 5631036 w 9359900"/>
              <a:gd name="connsiteY38" fmla="*/ 3480791 h 3566032"/>
              <a:gd name="connsiteX39" fmla="*/ 5198988 w 9359900"/>
              <a:gd name="connsiteY39" fmla="*/ 3408783 h 3566032"/>
              <a:gd name="connsiteX40" fmla="*/ 4478908 w 9359900"/>
              <a:gd name="connsiteY40" fmla="*/ 3120751 h 3566032"/>
              <a:gd name="connsiteX41" fmla="*/ 3902844 w 9359900"/>
              <a:gd name="connsiteY41" fmla="*/ 3048743 h 3566032"/>
              <a:gd name="connsiteX42" fmla="*/ 3686820 w 9359900"/>
              <a:gd name="connsiteY42" fmla="*/ 2976735 h 3566032"/>
              <a:gd name="connsiteX43" fmla="*/ 3182764 w 9359900"/>
              <a:gd name="connsiteY43" fmla="*/ 2904727 h 3566032"/>
              <a:gd name="connsiteX44" fmla="*/ 2692214 w 9359900"/>
              <a:gd name="connsiteY44" fmla="*/ 2904520 h 3566032"/>
              <a:gd name="connsiteX45" fmla="*/ 302444 w 9359900"/>
              <a:gd name="connsiteY45" fmla="*/ 2976735 h 3566032"/>
              <a:gd name="connsiteX0" fmla="*/ 0 w 9359900"/>
              <a:gd name="connsiteY0" fmla="*/ 0 h 3566032"/>
              <a:gd name="connsiteX1" fmla="*/ 254000 w 9359900"/>
              <a:gd name="connsiteY1" fmla="*/ 177800 h 3566032"/>
              <a:gd name="connsiteX2" fmla="*/ 482600 w 9359900"/>
              <a:gd name="connsiteY2" fmla="*/ 165100 h 3566032"/>
              <a:gd name="connsiteX3" fmla="*/ 762000 w 9359900"/>
              <a:gd name="connsiteY3" fmla="*/ 495300 h 3566032"/>
              <a:gd name="connsiteX4" fmla="*/ 914400 w 9359900"/>
              <a:gd name="connsiteY4" fmla="*/ 469900 h 3566032"/>
              <a:gd name="connsiteX5" fmla="*/ 1625600 w 9359900"/>
              <a:gd name="connsiteY5" fmla="*/ 1016000 h 3566032"/>
              <a:gd name="connsiteX6" fmla="*/ 1765300 w 9359900"/>
              <a:gd name="connsiteY6" fmla="*/ 990600 h 3566032"/>
              <a:gd name="connsiteX7" fmla="*/ 1968500 w 9359900"/>
              <a:gd name="connsiteY7" fmla="*/ 977900 h 3566032"/>
              <a:gd name="connsiteX8" fmla="*/ 2108200 w 9359900"/>
              <a:gd name="connsiteY8" fmla="*/ 812800 h 3566032"/>
              <a:gd name="connsiteX9" fmla="*/ 2082800 w 9359900"/>
              <a:gd name="connsiteY9" fmla="*/ 660400 h 3566032"/>
              <a:gd name="connsiteX10" fmla="*/ 2120900 w 9359900"/>
              <a:gd name="connsiteY10" fmla="*/ 558800 h 3566032"/>
              <a:gd name="connsiteX11" fmla="*/ 2616200 w 9359900"/>
              <a:gd name="connsiteY11" fmla="*/ 266700 h 3566032"/>
              <a:gd name="connsiteX12" fmla="*/ 2933700 w 9359900"/>
              <a:gd name="connsiteY12" fmla="*/ 812800 h 3566032"/>
              <a:gd name="connsiteX13" fmla="*/ 3149600 w 9359900"/>
              <a:gd name="connsiteY13" fmla="*/ 1054100 h 3566032"/>
              <a:gd name="connsiteX14" fmla="*/ 3470795 w 9359900"/>
              <a:gd name="connsiteY14" fmla="*/ 1032520 h 3566032"/>
              <a:gd name="connsiteX15" fmla="*/ 3614811 w 9359900"/>
              <a:gd name="connsiteY15" fmla="*/ 888504 h 3566032"/>
              <a:gd name="connsiteX16" fmla="*/ 3974851 w 9359900"/>
              <a:gd name="connsiteY16" fmla="*/ 888504 h 3566032"/>
              <a:gd name="connsiteX17" fmla="*/ 4262883 w 9359900"/>
              <a:gd name="connsiteY17" fmla="*/ 384448 h 3566032"/>
              <a:gd name="connsiteX18" fmla="*/ 4694931 w 9359900"/>
              <a:gd name="connsiteY18" fmla="*/ 384448 h 3566032"/>
              <a:gd name="connsiteX19" fmla="*/ 5126979 w 9359900"/>
              <a:gd name="connsiteY19" fmla="*/ 312440 h 3566032"/>
              <a:gd name="connsiteX20" fmla="*/ 6135091 w 9359900"/>
              <a:gd name="connsiteY20" fmla="*/ 312440 h 3566032"/>
              <a:gd name="connsiteX21" fmla="*/ 6423123 w 9359900"/>
              <a:gd name="connsiteY21" fmla="*/ 96416 h 3566032"/>
              <a:gd name="connsiteX22" fmla="*/ 6855172 w 9359900"/>
              <a:gd name="connsiteY22" fmla="*/ 672479 h 3566032"/>
              <a:gd name="connsiteX23" fmla="*/ 7359228 w 9359900"/>
              <a:gd name="connsiteY23" fmla="*/ 1032519 h 3566032"/>
              <a:gd name="connsiteX24" fmla="*/ 8079308 w 9359900"/>
              <a:gd name="connsiteY24" fmla="*/ 1104527 h 3566032"/>
              <a:gd name="connsiteX25" fmla="*/ 8367340 w 9359900"/>
              <a:gd name="connsiteY25" fmla="*/ 1392559 h 3566032"/>
              <a:gd name="connsiteX26" fmla="*/ 9359900 w 9359900"/>
              <a:gd name="connsiteY26" fmla="*/ 1752599 h 3566032"/>
              <a:gd name="connsiteX27" fmla="*/ 9359900 w 9359900"/>
              <a:gd name="connsiteY27" fmla="*/ 2976735 h 3566032"/>
              <a:gd name="connsiteX28" fmla="*/ 9087420 w 9359900"/>
              <a:gd name="connsiteY28" fmla="*/ 2976735 h 3566032"/>
              <a:gd name="connsiteX29" fmla="*/ 8799388 w 9359900"/>
              <a:gd name="connsiteY29" fmla="*/ 2976735 h 3566032"/>
              <a:gd name="connsiteX30" fmla="*/ 8583364 w 9359900"/>
              <a:gd name="connsiteY30" fmla="*/ 2904727 h 3566032"/>
              <a:gd name="connsiteX31" fmla="*/ 8151316 w 9359900"/>
              <a:gd name="connsiteY31" fmla="*/ 2760711 h 3566032"/>
              <a:gd name="connsiteX32" fmla="*/ 7719268 w 9359900"/>
              <a:gd name="connsiteY32" fmla="*/ 2688703 h 3566032"/>
              <a:gd name="connsiteX33" fmla="*/ 7503244 w 9359900"/>
              <a:gd name="connsiteY33" fmla="*/ 2688703 h 3566032"/>
              <a:gd name="connsiteX34" fmla="*/ 7359228 w 9359900"/>
              <a:gd name="connsiteY34" fmla="*/ 2904727 h 3566032"/>
              <a:gd name="connsiteX35" fmla="*/ 6927180 w 9359900"/>
              <a:gd name="connsiteY35" fmla="*/ 2976735 h 3566032"/>
              <a:gd name="connsiteX36" fmla="*/ 6639148 w 9359900"/>
              <a:gd name="connsiteY36" fmla="*/ 2976735 h 3566032"/>
              <a:gd name="connsiteX37" fmla="*/ 6351116 w 9359900"/>
              <a:gd name="connsiteY37" fmla="*/ 3120751 h 3566032"/>
              <a:gd name="connsiteX38" fmla="*/ 5631036 w 9359900"/>
              <a:gd name="connsiteY38" fmla="*/ 3480791 h 3566032"/>
              <a:gd name="connsiteX39" fmla="*/ 5198988 w 9359900"/>
              <a:gd name="connsiteY39" fmla="*/ 3408783 h 3566032"/>
              <a:gd name="connsiteX40" fmla="*/ 4478908 w 9359900"/>
              <a:gd name="connsiteY40" fmla="*/ 3120751 h 3566032"/>
              <a:gd name="connsiteX41" fmla="*/ 3902844 w 9359900"/>
              <a:gd name="connsiteY41" fmla="*/ 3048743 h 3566032"/>
              <a:gd name="connsiteX42" fmla="*/ 3686820 w 9359900"/>
              <a:gd name="connsiteY42" fmla="*/ 2976735 h 3566032"/>
              <a:gd name="connsiteX43" fmla="*/ 2822724 w 9359900"/>
              <a:gd name="connsiteY43" fmla="*/ 2904727 h 3566032"/>
              <a:gd name="connsiteX44" fmla="*/ 2692214 w 9359900"/>
              <a:gd name="connsiteY44" fmla="*/ 2904520 h 3566032"/>
              <a:gd name="connsiteX45" fmla="*/ 302444 w 9359900"/>
              <a:gd name="connsiteY45" fmla="*/ 2976735 h 3566032"/>
              <a:gd name="connsiteX0" fmla="*/ 0 w 9359900"/>
              <a:gd name="connsiteY0" fmla="*/ 0 h 3566032"/>
              <a:gd name="connsiteX1" fmla="*/ 254000 w 9359900"/>
              <a:gd name="connsiteY1" fmla="*/ 177800 h 3566032"/>
              <a:gd name="connsiteX2" fmla="*/ 482600 w 9359900"/>
              <a:gd name="connsiteY2" fmla="*/ 165100 h 3566032"/>
              <a:gd name="connsiteX3" fmla="*/ 762000 w 9359900"/>
              <a:gd name="connsiteY3" fmla="*/ 495300 h 3566032"/>
              <a:gd name="connsiteX4" fmla="*/ 914400 w 9359900"/>
              <a:gd name="connsiteY4" fmla="*/ 469900 h 3566032"/>
              <a:gd name="connsiteX5" fmla="*/ 1625600 w 9359900"/>
              <a:gd name="connsiteY5" fmla="*/ 1016000 h 3566032"/>
              <a:gd name="connsiteX6" fmla="*/ 1765300 w 9359900"/>
              <a:gd name="connsiteY6" fmla="*/ 990600 h 3566032"/>
              <a:gd name="connsiteX7" fmla="*/ 1968500 w 9359900"/>
              <a:gd name="connsiteY7" fmla="*/ 977900 h 3566032"/>
              <a:gd name="connsiteX8" fmla="*/ 2108200 w 9359900"/>
              <a:gd name="connsiteY8" fmla="*/ 812800 h 3566032"/>
              <a:gd name="connsiteX9" fmla="*/ 2082800 w 9359900"/>
              <a:gd name="connsiteY9" fmla="*/ 660400 h 3566032"/>
              <a:gd name="connsiteX10" fmla="*/ 2120900 w 9359900"/>
              <a:gd name="connsiteY10" fmla="*/ 558800 h 3566032"/>
              <a:gd name="connsiteX11" fmla="*/ 2616200 w 9359900"/>
              <a:gd name="connsiteY11" fmla="*/ 266700 h 3566032"/>
              <a:gd name="connsiteX12" fmla="*/ 2933700 w 9359900"/>
              <a:gd name="connsiteY12" fmla="*/ 812800 h 3566032"/>
              <a:gd name="connsiteX13" fmla="*/ 3149600 w 9359900"/>
              <a:gd name="connsiteY13" fmla="*/ 1054100 h 3566032"/>
              <a:gd name="connsiteX14" fmla="*/ 3470795 w 9359900"/>
              <a:gd name="connsiteY14" fmla="*/ 1032520 h 3566032"/>
              <a:gd name="connsiteX15" fmla="*/ 3614811 w 9359900"/>
              <a:gd name="connsiteY15" fmla="*/ 888504 h 3566032"/>
              <a:gd name="connsiteX16" fmla="*/ 3974851 w 9359900"/>
              <a:gd name="connsiteY16" fmla="*/ 888504 h 3566032"/>
              <a:gd name="connsiteX17" fmla="*/ 4262883 w 9359900"/>
              <a:gd name="connsiteY17" fmla="*/ 384448 h 3566032"/>
              <a:gd name="connsiteX18" fmla="*/ 4694931 w 9359900"/>
              <a:gd name="connsiteY18" fmla="*/ 384448 h 3566032"/>
              <a:gd name="connsiteX19" fmla="*/ 5126979 w 9359900"/>
              <a:gd name="connsiteY19" fmla="*/ 312440 h 3566032"/>
              <a:gd name="connsiteX20" fmla="*/ 6135091 w 9359900"/>
              <a:gd name="connsiteY20" fmla="*/ 312440 h 3566032"/>
              <a:gd name="connsiteX21" fmla="*/ 6423123 w 9359900"/>
              <a:gd name="connsiteY21" fmla="*/ 96416 h 3566032"/>
              <a:gd name="connsiteX22" fmla="*/ 6855172 w 9359900"/>
              <a:gd name="connsiteY22" fmla="*/ 672479 h 3566032"/>
              <a:gd name="connsiteX23" fmla="*/ 7359228 w 9359900"/>
              <a:gd name="connsiteY23" fmla="*/ 1032519 h 3566032"/>
              <a:gd name="connsiteX24" fmla="*/ 8079308 w 9359900"/>
              <a:gd name="connsiteY24" fmla="*/ 1104527 h 3566032"/>
              <a:gd name="connsiteX25" fmla="*/ 8367340 w 9359900"/>
              <a:gd name="connsiteY25" fmla="*/ 1392559 h 3566032"/>
              <a:gd name="connsiteX26" fmla="*/ 9359900 w 9359900"/>
              <a:gd name="connsiteY26" fmla="*/ 1752599 h 3566032"/>
              <a:gd name="connsiteX27" fmla="*/ 9359900 w 9359900"/>
              <a:gd name="connsiteY27" fmla="*/ 2976735 h 3566032"/>
              <a:gd name="connsiteX28" fmla="*/ 9087420 w 9359900"/>
              <a:gd name="connsiteY28" fmla="*/ 2976735 h 3566032"/>
              <a:gd name="connsiteX29" fmla="*/ 8799388 w 9359900"/>
              <a:gd name="connsiteY29" fmla="*/ 2976735 h 3566032"/>
              <a:gd name="connsiteX30" fmla="*/ 8583364 w 9359900"/>
              <a:gd name="connsiteY30" fmla="*/ 2904727 h 3566032"/>
              <a:gd name="connsiteX31" fmla="*/ 8151316 w 9359900"/>
              <a:gd name="connsiteY31" fmla="*/ 2760711 h 3566032"/>
              <a:gd name="connsiteX32" fmla="*/ 7719268 w 9359900"/>
              <a:gd name="connsiteY32" fmla="*/ 2688703 h 3566032"/>
              <a:gd name="connsiteX33" fmla="*/ 7503244 w 9359900"/>
              <a:gd name="connsiteY33" fmla="*/ 2688703 h 3566032"/>
              <a:gd name="connsiteX34" fmla="*/ 7359228 w 9359900"/>
              <a:gd name="connsiteY34" fmla="*/ 2904727 h 3566032"/>
              <a:gd name="connsiteX35" fmla="*/ 6927180 w 9359900"/>
              <a:gd name="connsiteY35" fmla="*/ 2976735 h 3566032"/>
              <a:gd name="connsiteX36" fmla="*/ 6639148 w 9359900"/>
              <a:gd name="connsiteY36" fmla="*/ 2976735 h 3566032"/>
              <a:gd name="connsiteX37" fmla="*/ 6351116 w 9359900"/>
              <a:gd name="connsiteY37" fmla="*/ 3120751 h 3566032"/>
              <a:gd name="connsiteX38" fmla="*/ 5631036 w 9359900"/>
              <a:gd name="connsiteY38" fmla="*/ 3480791 h 3566032"/>
              <a:gd name="connsiteX39" fmla="*/ 5198988 w 9359900"/>
              <a:gd name="connsiteY39" fmla="*/ 3408783 h 3566032"/>
              <a:gd name="connsiteX40" fmla="*/ 4478908 w 9359900"/>
              <a:gd name="connsiteY40" fmla="*/ 3120751 h 3566032"/>
              <a:gd name="connsiteX41" fmla="*/ 3902844 w 9359900"/>
              <a:gd name="connsiteY41" fmla="*/ 3048743 h 3566032"/>
              <a:gd name="connsiteX42" fmla="*/ 3686820 w 9359900"/>
              <a:gd name="connsiteY42" fmla="*/ 2976735 h 3566032"/>
              <a:gd name="connsiteX43" fmla="*/ 3182764 w 9359900"/>
              <a:gd name="connsiteY43" fmla="*/ 2976735 h 3566032"/>
              <a:gd name="connsiteX44" fmla="*/ 2692214 w 9359900"/>
              <a:gd name="connsiteY44" fmla="*/ 2904520 h 3566032"/>
              <a:gd name="connsiteX45" fmla="*/ 302444 w 9359900"/>
              <a:gd name="connsiteY45" fmla="*/ 2976735 h 3566032"/>
              <a:gd name="connsiteX0" fmla="*/ 0 w 9359900"/>
              <a:gd name="connsiteY0" fmla="*/ 0 h 3566032"/>
              <a:gd name="connsiteX1" fmla="*/ 254000 w 9359900"/>
              <a:gd name="connsiteY1" fmla="*/ 177800 h 3566032"/>
              <a:gd name="connsiteX2" fmla="*/ 482600 w 9359900"/>
              <a:gd name="connsiteY2" fmla="*/ 165100 h 3566032"/>
              <a:gd name="connsiteX3" fmla="*/ 762000 w 9359900"/>
              <a:gd name="connsiteY3" fmla="*/ 495300 h 3566032"/>
              <a:gd name="connsiteX4" fmla="*/ 914400 w 9359900"/>
              <a:gd name="connsiteY4" fmla="*/ 469900 h 3566032"/>
              <a:gd name="connsiteX5" fmla="*/ 1625600 w 9359900"/>
              <a:gd name="connsiteY5" fmla="*/ 1016000 h 3566032"/>
              <a:gd name="connsiteX6" fmla="*/ 1765300 w 9359900"/>
              <a:gd name="connsiteY6" fmla="*/ 990600 h 3566032"/>
              <a:gd name="connsiteX7" fmla="*/ 1968500 w 9359900"/>
              <a:gd name="connsiteY7" fmla="*/ 977900 h 3566032"/>
              <a:gd name="connsiteX8" fmla="*/ 2108200 w 9359900"/>
              <a:gd name="connsiteY8" fmla="*/ 812800 h 3566032"/>
              <a:gd name="connsiteX9" fmla="*/ 2082800 w 9359900"/>
              <a:gd name="connsiteY9" fmla="*/ 660400 h 3566032"/>
              <a:gd name="connsiteX10" fmla="*/ 2120900 w 9359900"/>
              <a:gd name="connsiteY10" fmla="*/ 558800 h 3566032"/>
              <a:gd name="connsiteX11" fmla="*/ 2616200 w 9359900"/>
              <a:gd name="connsiteY11" fmla="*/ 266700 h 3566032"/>
              <a:gd name="connsiteX12" fmla="*/ 2933700 w 9359900"/>
              <a:gd name="connsiteY12" fmla="*/ 812800 h 3566032"/>
              <a:gd name="connsiteX13" fmla="*/ 3149600 w 9359900"/>
              <a:gd name="connsiteY13" fmla="*/ 1054100 h 3566032"/>
              <a:gd name="connsiteX14" fmla="*/ 3470795 w 9359900"/>
              <a:gd name="connsiteY14" fmla="*/ 1032520 h 3566032"/>
              <a:gd name="connsiteX15" fmla="*/ 3614811 w 9359900"/>
              <a:gd name="connsiteY15" fmla="*/ 888504 h 3566032"/>
              <a:gd name="connsiteX16" fmla="*/ 3974851 w 9359900"/>
              <a:gd name="connsiteY16" fmla="*/ 888504 h 3566032"/>
              <a:gd name="connsiteX17" fmla="*/ 4262883 w 9359900"/>
              <a:gd name="connsiteY17" fmla="*/ 384448 h 3566032"/>
              <a:gd name="connsiteX18" fmla="*/ 4694931 w 9359900"/>
              <a:gd name="connsiteY18" fmla="*/ 384448 h 3566032"/>
              <a:gd name="connsiteX19" fmla="*/ 5126979 w 9359900"/>
              <a:gd name="connsiteY19" fmla="*/ 312440 h 3566032"/>
              <a:gd name="connsiteX20" fmla="*/ 6135091 w 9359900"/>
              <a:gd name="connsiteY20" fmla="*/ 312440 h 3566032"/>
              <a:gd name="connsiteX21" fmla="*/ 6423123 w 9359900"/>
              <a:gd name="connsiteY21" fmla="*/ 96416 h 3566032"/>
              <a:gd name="connsiteX22" fmla="*/ 6855172 w 9359900"/>
              <a:gd name="connsiteY22" fmla="*/ 672479 h 3566032"/>
              <a:gd name="connsiteX23" fmla="*/ 7359228 w 9359900"/>
              <a:gd name="connsiteY23" fmla="*/ 1032519 h 3566032"/>
              <a:gd name="connsiteX24" fmla="*/ 8079308 w 9359900"/>
              <a:gd name="connsiteY24" fmla="*/ 1104527 h 3566032"/>
              <a:gd name="connsiteX25" fmla="*/ 8367340 w 9359900"/>
              <a:gd name="connsiteY25" fmla="*/ 1392559 h 3566032"/>
              <a:gd name="connsiteX26" fmla="*/ 9359900 w 9359900"/>
              <a:gd name="connsiteY26" fmla="*/ 1752599 h 3566032"/>
              <a:gd name="connsiteX27" fmla="*/ 9359900 w 9359900"/>
              <a:gd name="connsiteY27" fmla="*/ 2976735 h 3566032"/>
              <a:gd name="connsiteX28" fmla="*/ 9087420 w 9359900"/>
              <a:gd name="connsiteY28" fmla="*/ 2976735 h 3566032"/>
              <a:gd name="connsiteX29" fmla="*/ 8799388 w 9359900"/>
              <a:gd name="connsiteY29" fmla="*/ 2976735 h 3566032"/>
              <a:gd name="connsiteX30" fmla="*/ 8583364 w 9359900"/>
              <a:gd name="connsiteY30" fmla="*/ 2904727 h 3566032"/>
              <a:gd name="connsiteX31" fmla="*/ 8151316 w 9359900"/>
              <a:gd name="connsiteY31" fmla="*/ 2760711 h 3566032"/>
              <a:gd name="connsiteX32" fmla="*/ 7719268 w 9359900"/>
              <a:gd name="connsiteY32" fmla="*/ 2688703 h 3566032"/>
              <a:gd name="connsiteX33" fmla="*/ 7503244 w 9359900"/>
              <a:gd name="connsiteY33" fmla="*/ 2688703 h 3566032"/>
              <a:gd name="connsiteX34" fmla="*/ 7359228 w 9359900"/>
              <a:gd name="connsiteY34" fmla="*/ 2904727 h 3566032"/>
              <a:gd name="connsiteX35" fmla="*/ 6927180 w 9359900"/>
              <a:gd name="connsiteY35" fmla="*/ 2976735 h 3566032"/>
              <a:gd name="connsiteX36" fmla="*/ 6639148 w 9359900"/>
              <a:gd name="connsiteY36" fmla="*/ 2976735 h 3566032"/>
              <a:gd name="connsiteX37" fmla="*/ 6351116 w 9359900"/>
              <a:gd name="connsiteY37" fmla="*/ 3120751 h 3566032"/>
              <a:gd name="connsiteX38" fmla="*/ 5631036 w 9359900"/>
              <a:gd name="connsiteY38" fmla="*/ 3480791 h 3566032"/>
              <a:gd name="connsiteX39" fmla="*/ 5198988 w 9359900"/>
              <a:gd name="connsiteY39" fmla="*/ 3408783 h 3566032"/>
              <a:gd name="connsiteX40" fmla="*/ 4478908 w 9359900"/>
              <a:gd name="connsiteY40" fmla="*/ 3120751 h 3566032"/>
              <a:gd name="connsiteX41" fmla="*/ 3902844 w 9359900"/>
              <a:gd name="connsiteY41" fmla="*/ 3048743 h 3566032"/>
              <a:gd name="connsiteX42" fmla="*/ 3686820 w 9359900"/>
              <a:gd name="connsiteY42" fmla="*/ 2976735 h 3566032"/>
              <a:gd name="connsiteX43" fmla="*/ 3182764 w 9359900"/>
              <a:gd name="connsiteY43" fmla="*/ 2904727 h 3566032"/>
              <a:gd name="connsiteX44" fmla="*/ 2692214 w 9359900"/>
              <a:gd name="connsiteY44" fmla="*/ 2904520 h 3566032"/>
              <a:gd name="connsiteX45" fmla="*/ 302444 w 9359900"/>
              <a:gd name="connsiteY45" fmla="*/ 2976735 h 3566032"/>
              <a:gd name="connsiteX0" fmla="*/ 0 w 9359900"/>
              <a:gd name="connsiteY0" fmla="*/ 0 h 3566032"/>
              <a:gd name="connsiteX1" fmla="*/ 254000 w 9359900"/>
              <a:gd name="connsiteY1" fmla="*/ 177800 h 3566032"/>
              <a:gd name="connsiteX2" fmla="*/ 482600 w 9359900"/>
              <a:gd name="connsiteY2" fmla="*/ 165100 h 3566032"/>
              <a:gd name="connsiteX3" fmla="*/ 762000 w 9359900"/>
              <a:gd name="connsiteY3" fmla="*/ 495300 h 3566032"/>
              <a:gd name="connsiteX4" fmla="*/ 914400 w 9359900"/>
              <a:gd name="connsiteY4" fmla="*/ 469900 h 3566032"/>
              <a:gd name="connsiteX5" fmla="*/ 1625600 w 9359900"/>
              <a:gd name="connsiteY5" fmla="*/ 1016000 h 3566032"/>
              <a:gd name="connsiteX6" fmla="*/ 1765300 w 9359900"/>
              <a:gd name="connsiteY6" fmla="*/ 990600 h 3566032"/>
              <a:gd name="connsiteX7" fmla="*/ 1968500 w 9359900"/>
              <a:gd name="connsiteY7" fmla="*/ 977900 h 3566032"/>
              <a:gd name="connsiteX8" fmla="*/ 2108200 w 9359900"/>
              <a:gd name="connsiteY8" fmla="*/ 812800 h 3566032"/>
              <a:gd name="connsiteX9" fmla="*/ 2082800 w 9359900"/>
              <a:gd name="connsiteY9" fmla="*/ 660400 h 3566032"/>
              <a:gd name="connsiteX10" fmla="*/ 2120900 w 9359900"/>
              <a:gd name="connsiteY10" fmla="*/ 558800 h 3566032"/>
              <a:gd name="connsiteX11" fmla="*/ 2616200 w 9359900"/>
              <a:gd name="connsiteY11" fmla="*/ 266700 h 3566032"/>
              <a:gd name="connsiteX12" fmla="*/ 2933700 w 9359900"/>
              <a:gd name="connsiteY12" fmla="*/ 812800 h 3566032"/>
              <a:gd name="connsiteX13" fmla="*/ 3149600 w 9359900"/>
              <a:gd name="connsiteY13" fmla="*/ 1054100 h 3566032"/>
              <a:gd name="connsiteX14" fmla="*/ 3470795 w 9359900"/>
              <a:gd name="connsiteY14" fmla="*/ 1032520 h 3566032"/>
              <a:gd name="connsiteX15" fmla="*/ 3614811 w 9359900"/>
              <a:gd name="connsiteY15" fmla="*/ 888504 h 3566032"/>
              <a:gd name="connsiteX16" fmla="*/ 3974851 w 9359900"/>
              <a:gd name="connsiteY16" fmla="*/ 888504 h 3566032"/>
              <a:gd name="connsiteX17" fmla="*/ 4262883 w 9359900"/>
              <a:gd name="connsiteY17" fmla="*/ 384448 h 3566032"/>
              <a:gd name="connsiteX18" fmla="*/ 4694931 w 9359900"/>
              <a:gd name="connsiteY18" fmla="*/ 384448 h 3566032"/>
              <a:gd name="connsiteX19" fmla="*/ 5126979 w 9359900"/>
              <a:gd name="connsiteY19" fmla="*/ 312440 h 3566032"/>
              <a:gd name="connsiteX20" fmla="*/ 6135091 w 9359900"/>
              <a:gd name="connsiteY20" fmla="*/ 312440 h 3566032"/>
              <a:gd name="connsiteX21" fmla="*/ 6423123 w 9359900"/>
              <a:gd name="connsiteY21" fmla="*/ 96416 h 3566032"/>
              <a:gd name="connsiteX22" fmla="*/ 6855172 w 9359900"/>
              <a:gd name="connsiteY22" fmla="*/ 672479 h 3566032"/>
              <a:gd name="connsiteX23" fmla="*/ 7359228 w 9359900"/>
              <a:gd name="connsiteY23" fmla="*/ 1032519 h 3566032"/>
              <a:gd name="connsiteX24" fmla="*/ 8079308 w 9359900"/>
              <a:gd name="connsiteY24" fmla="*/ 1104527 h 3566032"/>
              <a:gd name="connsiteX25" fmla="*/ 8367340 w 9359900"/>
              <a:gd name="connsiteY25" fmla="*/ 1392559 h 3566032"/>
              <a:gd name="connsiteX26" fmla="*/ 9359900 w 9359900"/>
              <a:gd name="connsiteY26" fmla="*/ 1752599 h 3566032"/>
              <a:gd name="connsiteX27" fmla="*/ 9359900 w 9359900"/>
              <a:gd name="connsiteY27" fmla="*/ 2976735 h 3566032"/>
              <a:gd name="connsiteX28" fmla="*/ 9087420 w 9359900"/>
              <a:gd name="connsiteY28" fmla="*/ 2976735 h 3566032"/>
              <a:gd name="connsiteX29" fmla="*/ 8799388 w 9359900"/>
              <a:gd name="connsiteY29" fmla="*/ 2976735 h 3566032"/>
              <a:gd name="connsiteX30" fmla="*/ 8583364 w 9359900"/>
              <a:gd name="connsiteY30" fmla="*/ 2904727 h 3566032"/>
              <a:gd name="connsiteX31" fmla="*/ 8151316 w 9359900"/>
              <a:gd name="connsiteY31" fmla="*/ 2760711 h 3566032"/>
              <a:gd name="connsiteX32" fmla="*/ 7719268 w 9359900"/>
              <a:gd name="connsiteY32" fmla="*/ 2688703 h 3566032"/>
              <a:gd name="connsiteX33" fmla="*/ 7503244 w 9359900"/>
              <a:gd name="connsiteY33" fmla="*/ 2688703 h 3566032"/>
              <a:gd name="connsiteX34" fmla="*/ 7359228 w 9359900"/>
              <a:gd name="connsiteY34" fmla="*/ 2904727 h 3566032"/>
              <a:gd name="connsiteX35" fmla="*/ 6927180 w 9359900"/>
              <a:gd name="connsiteY35" fmla="*/ 2976735 h 3566032"/>
              <a:gd name="connsiteX36" fmla="*/ 6639148 w 9359900"/>
              <a:gd name="connsiteY36" fmla="*/ 2976735 h 3566032"/>
              <a:gd name="connsiteX37" fmla="*/ 6351116 w 9359900"/>
              <a:gd name="connsiteY37" fmla="*/ 3120751 h 3566032"/>
              <a:gd name="connsiteX38" fmla="*/ 5631036 w 9359900"/>
              <a:gd name="connsiteY38" fmla="*/ 3480791 h 3566032"/>
              <a:gd name="connsiteX39" fmla="*/ 5198988 w 9359900"/>
              <a:gd name="connsiteY39" fmla="*/ 3408783 h 3566032"/>
              <a:gd name="connsiteX40" fmla="*/ 4478908 w 9359900"/>
              <a:gd name="connsiteY40" fmla="*/ 3120751 h 3566032"/>
              <a:gd name="connsiteX41" fmla="*/ 3902844 w 9359900"/>
              <a:gd name="connsiteY41" fmla="*/ 3048743 h 3566032"/>
              <a:gd name="connsiteX42" fmla="*/ 3686820 w 9359900"/>
              <a:gd name="connsiteY42" fmla="*/ 2976735 h 3566032"/>
              <a:gd name="connsiteX43" fmla="*/ 3182764 w 9359900"/>
              <a:gd name="connsiteY43" fmla="*/ 2904727 h 3566032"/>
              <a:gd name="connsiteX44" fmla="*/ 2692214 w 9359900"/>
              <a:gd name="connsiteY44" fmla="*/ 2904520 h 3566032"/>
              <a:gd name="connsiteX45" fmla="*/ 302444 w 9359900"/>
              <a:gd name="connsiteY45" fmla="*/ 2976735 h 3566032"/>
              <a:gd name="connsiteX0" fmla="*/ 0 w 9359900"/>
              <a:gd name="connsiteY0" fmla="*/ 0 h 3566032"/>
              <a:gd name="connsiteX1" fmla="*/ 254000 w 9359900"/>
              <a:gd name="connsiteY1" fmla="*/ 177800 h 3566032"/>
              <a:gd name="connsiteX2" fmla="*/ 482600 w 9359900"/>
              <a:gd name="connsiteY2" fmla="*/ 165100 h 3566032"/>
              <a:gd name="connsiteX3" fmla="*/ 762000 w 9359900"/>
              <a:gd name="connsiteY3" fmla="*/ 495300 h 3566032"/>
              <a:gd name="connsiteX4" fmla="*/ 914400 w 9359900"/>
              <a:gd name="connsiteY4" fmla="*/ 469900 h 3566032"/>
              <a:gd name="connsiteX5" fmla="*/ 1625600 w 9359900"/>
              <a:gd name="connsiteY5" fmla="*/ 1016000 h 3566032"/>
              <a:gd name="connsiteX6" fmla="*/ 1765300 w 9359900"/>
              <a:gd name="connsiteY6" fmla="*/ 990600 h 3566032"/>
              <a:gd name="connsiteX7" fmla="*/ 1968500 w 9359900"/>
              <a:gd name="connsiteY7" fmla="*/ 977900 h 3566032"/>
              <a:gd name="connsiteX8" fmla="*/ 2108200 w 9359900"/>
              <a:gd name="connsiteY8" fmla="*/ 812800 h 3566032"/>
              <a:gd name="connsiteX9" fmla="*/ 2082800 w 9359900"/>
              <a:gd name="connsiteY9" fmla="*/ 660400 h 3566032"/>
              <a:gd name="connsiteX10" fmla="*/ 2120900 w 9359900"/>
              <a:gd name="connsiteY10" fmla="*/ 558800 h 3566032"/>
              <a:gd name="connsiteX11" fmla="*/ 2616200 w 9359900"/>
              <a:gd name="connsiteY11" fmla="*/ 266700 h 3566032"/>
              <a:gd name="connsiteX12" fmla="*/ 2933700 w 9359900"/>
              <a:gd name="connsiteY12" fmla="*/ 812800 h 3566032"/>
              <a:gd name="connsiteX13" fmla="*/ 3149600 w 9359900"/>
              <a:gd name="connsiteY13" fmla="*/ 1054100 h 3566032"/>
              <a:gd name="connsiteX14" fmla="*/ 3470795 w 9359900"/>
              <a:gd name="connsiteY14" fmla="*/ 1032520 h 3566032"/>
              <a:gd name="connsiteX15" fmla="*/ 3614811 w 9359900"/>
              <a:gd name="connsiteY15" fmla="*/ 888504 h 3566032"/>
              <a:gd name="connsiteX16" fmla="*/ 3974851 w 9359900"/>
              <a:gd name="connsiteY16" fmla="*/ 888504 h 3566032"/>
              <a:gd name="connsiteX17" fmla="*/ 4262883 w 9359900"/>
              <a:gd name="connsiteY17" fmla="*/ 384448 h 3566032"/>
              <a:gd name="connsiteX18" fmla="*/ 4694931 w 9359900"/>
              <a:gd name="connsiteY18" fmla="*/ 384448 h 3566032"/>
              <a:gd name="connsiteX19" fmla="*/ 5126979 w 9359900"/>
              <a:gd name="connsiteY19" fmla="*/ 312440 h 3566032"/>
              <a:gd name="connsiteX20" fmla="*/ 6135091 w 9359900"/>
              <a:gd name="connsiteY20" fmla="*/ 312440 h 3566032"/>
              <a:gd name="connsiteX21" fmla="*/ 6423123 w 9359900"/>
              <a:gd name="connsiteY21" fmla="*/ 96416 h 3566032"/>
              <a:gd name="connsiteX22" fmla="*/ 6855172 w 9359900"/>
              <a:gd name="connsiteY22" fmla="*/ 672479 h 3566032"/>
              <a:gd name="connsiteX23" fmla="*/ 7359228 w 9359900"/>
              <a:gd name="connsiteY23" fmla="*/ 1032519 h 3566032"/>
              <a:gd name="connsiteX24" fmla="*/ 8079308 w 9359900"/>
              <a:gd name="connsiteY24" fmla="*/ 1104527 h 3566032"/>
              <a:gd name="connsiteX25" fmla="*/ 8367340 w 9359900"/>
              <a:gd name="connsiteY25" fmla="*/ 1392559 h 3566032"/>
              <a:gd name="connsiteX26" fmla="*/ 9359900 w 9359900"/>
              <a:gd name="connsiteY26" fmla="*/ 1752599 h 3566032"/>
              <a:gd name="connsiteX27" fmla="*/ 9359900 w 9359900"/>
              <a:gd name="connsiteY27" fmla="*/ 2976735 h 3566032"/>
              <a:gd name="connsiteX28" fmla="*/ 9087420 w 9359900"/>
              <a:gd name="connsiteY28" fmla="*/ 2976735 h 3566032"/>
              <a:gd name="connsiteX29" fmla="*/ 8799388 w 9359900"/>
              <a:gd name="connsiteY29" fmla="*/ 2976735 h 3566032"/>
              <a:gd name="connsiteX30" fmla="*/ 8583364 w 9359900"/>
              <a:gd name="connsiteY30" fmla="*/ 2904727 h 3566032"/>
              <a:gd name="connsiteX31" fmla="*/ 8151316 w 9359900"/>
              <a:gd name="connsiteY31" fmla="*/ 2760711 h 3566032"/>
              <a:gd name="connsiteX32" fmla="*/ 7719268 w 9359900"/>
              <a:gd name="connsiteY32" fmla="*/ 2688703 h 3566032"/>
              <a:gd name="connsiteX33" fmla="*/ 7503244 w 9359900"/>
              <a:gd name="connsiteY33" fmla="*/ 2688703 h 3566032"/>
              <a:gd name="connsiteX34" fmla="*/ 7359228 w 9359900"/>
              <a:gd name="connsiteY34" fmla="*/ 2904727 h 3566032"/>
              <a:gd name="connsiteX35" fmla="*/ 6927180 w 9359900"/>
              <a:gd name="connsiteY35" fmla="*/ 2976735 h 3566032"/>
              <a:gd name="connsiteX36" fmla="*/ 6639148 w 9359900"/>
              <a:gd name="connsiteY36" fmla="*/ 2976735 h 3566032"/>
              <a:gd name="connsiteX37" fmla="*/ 6351116 w 9359900"/>
              <a:gd name="connsiteY37" fmla="*/ 3120751 h 3566032"/>
              <a:gd name="connsiteX38" fmla="*/ 5631036 w 9359900"/>
              <a:gd name="connsiteY38" fmla="*/ 3480791 h 3566032"/>
              <a:gd name="connsiteX39" fmla="*/ 5198988 w 9359900"/>
              <a:gd name="connsiteY39" fmla="*/ 3408783 h 3566032"/>
              <a:gd name="connsiteX40" fmla="*/ 4478908 w 9359900"/>
              <a:gd name="connsiteY40" fmla="*/ 3120751 h 3566032"/>
              <a:gd name="connsiteX41" fmla="*/ 3902844 w 9359900"/>
              <a:gd name="connsiteY41" fmla="*/ 3048743 h 3566032"/>
              <a:gd name="connsiteX42" fmla="*/ 3686820 w 9359900"/>
              <a:gd name="connsiteY42" fmla="*/ 2976735 h 3566032"/>
              <a:gd name="connsiteX43" fmla="*/ 3182764 w 9359900"/>
              <a:gd name="connsiteY43" fmla="*/ 2904727 h 3566032"/>
              <a:gd name="connsiteX44" fmla="*/ 2692214 w 9359900"/>
              <a:gd name="connsiteY44" fmla="*/ 2904520 h 3566032"/>
              <a:gd name="connsiteX45" fmla="*/ 302444 w 9359900"/>
              <a:gd name="connsiteY45" fmla="*/ 2976735 h 3566032"/>
              <a:gd name="connsiteX0" fmla="*/ 0 w 9359900"/>
              <a:gd name="connsiteY0" fmla="*/ 0 h 3566032"/>
              <a:gd name="connsiteX1" fmla="*/ 254000 w 9359900"/>
              <a:gd name="connsiteY1" fmla="*/ 177800 h 3566032"/>
              <a:gd name="connsiteX2" fmla="*/ 482600 w 9359900"/>
              <a:gd name="connsiteY2" fmla="*/ 165100 h 3566032"/>
              <a:gd name="connsiteX3" fmla="*/ 762000 w 9359900"/>
              <a:gd name="connsiteY3" fmla="*/ 495300 h 3566032"/>
              <a:gd name="connsiteX4" fmla="*/ 914400 w 9359900"/>
              <a:gd name="connsiteY4" fmla="*/ 469900 h 3566032"/>
              <a:gd name="connsiteX5" fmla="*/ 1625600 w 9359900"/>
              <a:gd name="connsiteY5" fmla="*/ 1016000 h 3566032"/>
              <a:gd name="connsiteX6" fmla="*/ 1765300 w 9359900"/>
              <a:gd name="connsiteY6" fmla="*/ 990600 h 3566032"/>
              <a:gd name="connsiteX7" fmla="*/ 1968500 w 9359900"/>
              <a:gd name="connsiteY7" fmla="*/ 977900 h 3566032"/>
              <a:gd name="connsiteX8" fmla="*/ 2108200 w 9359900"/>
              <a:gd name="connsiteY8" fmla="*/ 812800 h 3566032"/>
              <a:gd name="connsiteX9" fmla="*/ 2082800 w 9359900"/>
              <a:gd name="connsiteY9" fmla="*/ 660400 h 3566032"/>
              <a:gd name="connsiteX10" fmla="*/ 2120900 w 9359900"/>
              <a:gd name="connsiteY10" fmla="*/ 558800 h 3566032"/>
              <a:gd name="connsiteX11" fmla="*/ 2616200 w 9359900"/>
              <a:gd name="connsiteY11" fmla="*/ 266700 h 3566032"/>
              <a:gd name="connsiteX12" fmla="*/ 2933700 w 9359900"/>
              <a:gd name="connsiteY12" fmla="*/ 812800 h 3566032"/>
              <a:gd name="connsiteX13" fmla="*/ 3149600 w 9359900"/>
              <a:gd name="connsiteY13" fmla="*/ 1054100 h 3566032"/>
              <a:gd name="connsiteX14" fmla="*/ 3470795 w 9359900"/>
              <a:gd name="connsiteY14" fmla="*/ 1032520 h 3566032"/>
              <a:gd name="connsiteX15" fmla="*/ 3614811 w 9359900"/>
              <a:gd name="connsiteY15" fmla="*/ 888504 h 3566032"/>
              <a:gd name="connsiteX16" fmla="*/ 3974851 w 9359900"/>
              <a:gd name="connsiteY16" fmla="*/ 888504 h 3566032"/>
              <a:gd name="connsiteX17" fmla="*/ 4262883 w 9359900"/>
              <a:gd name="connsiteY17" fmla="*/ 384448 h 3566032"/>
              <a:gd name="connsiteX18" fmla="*/ 4694931 w 9359900"/>
              <a:gd name="connsiteY18" fmla="*/ 384448 h 3566032"/>
              <a:gd name="connsiteX19" fmla="*/ 5126979 w 9359900"/>
              <a:gd name="connsiteY19" fmla="*/ 312440 h 3566032"/>
              <a:gd name="connsiteX20" fmla="*/ 6135091 w 9359900"/>
              <a:gd name="connsiteY20" fmla="*/ 312440 h 3566032"/>
              <a:gd name="connsiteX21" fmla="*/ 6423123 w 9359900"/>
              <a:gd name="connsiteY21" fmla="*/ 96416 h 3566032"/>
              <a:gd name="connsiteX22" fmla="*/ 6855172 w 9359900"/>
              <a:gd name="connsiteY22" fmla="*/ 672479 h 3566032"/>
              <a:gd name="connsiteX23" fmla="*/ 7359228 w 9359900"/>
              <a:gd name="connsiteY23" fmla="*/ 1032519 h 3566032"/>
              <a:gd name="connsiteX24" fmla="*/ 8079308 w 9359900"/>
              <a:gd name="connsiteY24" fmla="*/ 1104527 h 3566032"/>
              <a:gd name="connsiteX25" fmla="*/ 8367340 w 9359900"/>
              <a:gd name="connsiteY25" fmla="*/ 1392559 h 3566032"/>
              <a:gd name="connsiteX26" fmla="*/ 9359900 w 9359900"/>
              <a:gd name="connsiteY26" fmla="*/ 1752599 h 3566032"/>
              <a:gd name="connsiteX27" fmla="*/ 9359900 w 9359900"/>
              <a:gd name="connsiteY27" fmla="*/ 2976735 h 3566032"/>
              <a:gd name="connsiteX28" fmla="*/ 9087420 w 9359900"/>
              <a:gd name="connsiteY28" fmla="*/ 2976735 h 3566032"/>
              <a:gd name="connsiteX29" fmla="*/ 8799388 w 9359900"/>
              <a:gd name="connsiteY29" fmla="*/ 2976735 h 3566032"/>
              <a:gd name="connsiteX30" fmla="*/ 8583364 w 9359900"/>
              <a:gd name="connsiteY30" fmla="*/ 2904727 h 3566032"/>
              <a:gd name="connsiteX31" fmla="*/ 8151316 w 9359900"/>
              <a:gd name="connsiteY31" fmla="*/ 2760711 h 3566032"/>
              <a:gd name="connsiteX32" fmla="*/ 7719268 w 9359900"/>
              <a:gd name="connsiteY32" fmla="*/ 2688703 h 3566032"/>
              <a:gd name="connsiteX33" fmla="*/ 7503244 w 9359900"/>
              <a:gd name="connsiteY33" fmla="*/ 2688703 h 3566032"/>
              <a:gd name="connsiteX34" fmla="*/ 7359228 w 9359900"/>
              <a:gd name="connsiteY34" fmla="*/ 2904727 h 3566032"/>
              <a:gd name="connsiteX35" fmla="*/ 6927180 w 9359900"/>
              <a:gd name="connsiteY35" fmla="*/ 2976735 h 3566032"/>
              <a:gd name="connsiteX36" fmla="*/ 6639148 w 9359900"/>
              <a:gd name="connsiteY36" fmla="*/ 2976735 h 3566032"/>
              <a:gd name="connsiteX37" fmla="*/ 6351116 w 9359900"/>
              <a:gd name="connsiteY37" fmla="*/ 3120751 h 3566032"/>
              <a:gd name="connsiteX38" fmla="*/ 5631036 w 9359900"/>
              <a:gd name="connsiteY38" fmla="*/ 3480791 h 3566032"/>
              <a:gd name="connsiteX39" fmla="*/ 5198988 w 9359900"/>
              <a:gd name="connsiteY39" fmla="*/ 3408783 h 3566032"/>
              <a:gd name="connsiteX40" fmla="*/ 4478908 w 9359900"/>
              <a:gd name="connsiteY40" fmla="*/ 3120751 h 3566032"/>
              <a:gd name="connsiteX41" fmla="*/ 3902844 w 9359900"/>
              <a:gd name="connsiteY41" fmla="*/ 3048743 h 3566032"/>
              <a:gd name="connsiteX42" fmla="*/ 3686820 w 9359900"/>
              <a:gd name="connsiteY42" fmla="*/ 2976735 h 3566032"/>
              <a:gd name="connsiteX43" fmla="*/ 3038748 w 9359900"/>
              <a:gd name="connsiteY43" fmla="*/ 2904727 h 3566032"/>
              <a:gd name="connsiteX44" fmla="*/ 2692214 w 9359900"/>
              <a:gd name="connsiteY44" fmla="*/ 2904520 h 3566032"/>
              <a:gd name="connsiteX45" fmla="*/ 302444 w 9359900"/>
              <a:gd name="connsiteY45" fmla="*/ 2976735 h 3566032"/>
              <a:gd name="connsiteX0" fmla="*/ 0 w 9359900"/>
              <a:gd name="connsiteY0" fmla="*/ 0 h 3566032"/>
              <a:gd name="connsiteX1" fmla="*/ 254000 w 9359900"/>
              <a:gd name="connsiteY1" fmla="*/ 177800 h 3566032"/>
              <a:gd name="connsiteX2" fmla="*/ 482600 w 9359900"/>
              <a:gd name="connsiteY2" fmla="*/ 165100 h 3566032"/>
              <a:gd name="connsiteX3" fmla="*/ 762000 w 9359900"/>
              <a:gd name="connsiteY3" fmla="*/ 495300 h 3566032"/>
              <a:gd name="connsiteX4" fmla="*/ 914400 w 9359900"/>
              <a:gd name="connsiteY4" fmla="*/ 469900 h 3566032"/>
              <a:gd name="connsiteX5" fmla="*/ 1625600 w 9359900"/>
              <a:gd name="connsiteY5" fmla="*/ 1016000 h 3566032"/>
              <a:gd name="connsiteX6" fmla="*/ 1765300 w 9359900"/>
              <a:gd name="connsiteY6" fmla="*/ 990600 h 3566032"/>
              <a:gd name="connsiteX7" fmla="*/ 1968500 w 9359900"/>
              <a:gd name="connsiteY7" fmla="*/ 977900 h 3566032"/>
              <a:gd name="connsiteX8" fmla="*/ 2108200 w 9359900"/>
              <a:gd name="connsiteY8" fmla="*/ 812800 h 3566032"/>
              <a:gd name="connsiteX9" fmla="*/ 2082800 w 9359900"/>
              <a:gd name="connsiteY9" fmla="*/ 660400 h 3566032"/>
              <a:gd name="connsiteX10" fmla="*/ 2120900 w 9359900"/>
              <a:gd name="connsiteY10" fmla="*/ 558800 h 3566032"/>
              <a:gd name="connsiteX11" fmla="*/ 2616200 w 9359900"/>
              <a:gd name="connsiteY11" fmla="*/ 266700 h 3566032"/>
              <a:gd name="connsiteX12" fmla="*/ 2933700 w 9359900"/>
              <a:gd name="connsiteY12" fmla="*/ 812800 h 3566032"/>
              <a:gd name="connsiteX13" fmla="*/ 3149600 w 9359900"/>
              <a:gd name="connsiteY13" fmla="*/ 1054100 h 3566032"/>
              <a:gd name="connsiteX14" fmla="*/ 3470795 w 9359900"/>
              <a:gd name="connsiteY14" fmla="*/ 1032520 h 3566032"/>
              <a:gd name="connsiteX15" fmla="*/ 3614811 w 9359900"/>
              <a:gd name="connsiteY15" fmla="*/ 888504 h 3566032"/>
              <a:gd name="connsiteX16" fmla="*/ 3974851 w 9359900"/>
              <a:gd name="connsiteY16" fmla="*/ 888504 h 3566032"/>
              <a:gd name="connsiteX17" fmla="*/ 4262883 w 9359900"/>
              <a:gd name="connsiteY17" fmla="*/ 384448 h 3566032"/>
              <a:gd name="connsiteX18" fmla="*/ 4694931 w 9359900"/>
              <a:gd name="connsiteY18" fmla="*/ 384448 h 3566032"/>
              <a:gd name="connsiteX19" fmla="*/ 5126979 w 9359900"/>
              <a:gd name="connsiteY19" fmla="*/ 312440 h 3566032"/>
              <a:gd name="connsiteX20" fmla="*/ 6135091 w 9359900"/>
              <a:gd name="connsiteY20" fmla="*/ 312440 h 3566032"/>
              <a:gd name="connsiteX21" fmla="*/ 6423123 w 9359900"/>
              <a:gd name="connsiteY21" fmla="*/ 96416 h 3566032"/>
              <a:gd name="connsiteX22" fmla="*/ 6855172 w 9359900"/>
              <a:gd name="connsiteY22" fmla="*/ 672479 h 3566032"/>
              <a:gd name="connsiteX23" fmla="*/ 7359228 w 9359900"/>
              <a:gd name="connsiteY23" fmla="*/ 1032519 h 3566032"/>
              <a:gd name="connsiteX24" fmla="*/ 8079308 w 9359900"/>
              <a:gd name="connsiteY24" fmla="*/ 1104527 h 3566032"/>
              <a:gd name="connsiteX25" fmla="*/ 8367340 w 9359900"/>
              <a:gd name="connsiteY25" fmla="*/ 1392559 h 3566032"/>
              <a:gd name="connsiteX26" fmla="*/ 9359900 w 9359900"/>
              <a:gd name="connsiteY26" fmla="*/ 1752599 h 3566032"/>
              <a:gd name="connsiteX27" fmla="*/ 9359900 w 9359900"/>
              <a:gd name="connsiteY27" fmla="*/ 2976735 h 3566032"/>
              <a:gd name="connsiteX28" fmla="*/ 9087420 w 9359900"/>
              <a:gd name="connsiteY28" fmla="*/ 2976735 h 3566032"/>
              <a:gd name="connsiteX29" fmla="*/ 8799388 w 9359900"/>
              <a:gd name="connsiteY29" fmla="*/ 2976735 h 3566032"/>
              <a:gd name="connsiteX30" fmla="*/ 8583364 w 9359900"/>
              <a:gd name="connsiteY30" fmla="*/ 2904727 h 3566032"/>
              <a:gd name="connsiteX31" fmla="*/ 8151316 w 9359900"/>
              <a:gd name="connsiteY31" fmla="*/ 2760711 h 3566032"/>
              <a:gd name="connsiteX32" fmla="*/ 7719268 w 9359900"/>
              <a:gd name="connsiteY32" fmla="*/ 2688703 h 3566032"/>
              <a:gd name="connsiteX33" fmla="*/ 7503244 w 9359900"/>
              <a:gd name="connsiteY33" fmla="*/ 2688703 h 3566032"/>
              <a:gd name="connsiteX34" fmla="*/ 7359228 w 9359900"/>
              <a:gd name="connsiteY34" fmla="*/ 2904727 h 3566032"/>
              <a:gd name="connsiteX35" fmla="*/ 6927180 w 9359900"/>
              <a:gd name="connsiteY35" fmla="*/ 2976735 h 3566032"/>
              <a:gd name="connsiteX36" fmla="*/ 6639148 w 9359900"/>
              <a:gd name="connsiteY36" fmla="*/ 2976735 h 3566032"/>
              <a:gd name="connsiteX37" fmla="*/ 6351116 w 9359900"/>
              <a:gd name="connsiteY37" fmla="*/ 3120751 h 3566032"/>
              <a:gd name="connsiteX38" fmla="*/ 5631036 w 9359900"/>
              <a:gd name="connsiteY38" fmla="*/ 3480791 h 3566032"/>
              <a:gd name="connsiteX39" fmla="*/ 5198988 w 9359900"/>
              <a:gd name="connsiteY39" fmla="*/ 3408783 h 3566032"/>
              <a:gd name="connsiteX40" fmla="*/ 4478908 w 9359900"/>
              <a:gd name="connsiteY40" fmla="*/ 3120751 h 3566032"/>
              <a:gd name="connsiteX41" fmla="*/ 3902844 w 9359900"/>
              <a:gd name="connsiteY41" fmla="*/ 3048743 h 3566032"/>
              <a:gd name="connsiteX42" fmla="*/ 3686820 w 9359900"/>
              <a:gd name="connsiteY42" fmla="*/ 2976735 h 3566032"/>
              <a:gd name="connsiteX43" fmla="*/ 3038748 w 9359900"/>
              <a:gd name="connsiteY43" fmla="*/ 2904727 h 3566032"/>
              <a:gd name="connsiteX44" fmla="*/ 2692214 w 9359900"/>
              <a:gd name="connsiteY44" fmla="*/ 2904520 h 3566032"/>
              <a:gd name="connsiteX45" fmla="*/ 302444 w 9359900"/>
              <a:gd name="connsiteY45" fmla="*/ 2976735 h 3566032"/>
              <a:gd name="connsiteX0" fmla="*/ 0 w 9359900"/>
              <a:gd name="connsiteY0" fmla="*/ 0 h 3566032"/>
              <a:gd name="connsiteX1" fmla="*/ 254000 w 9359900"/>
              <a:gd name="connsiteY1" fmla="*/ 177800 h 3566032"/>
              <a:gd name="connsiteX2" fmla="*/ 482600 w 9359900"/>
              <a:gd name="connsiteY2" fmla="*/ 165100 h 3566032"/>
              <a:gd name="connsiteX3" fmla="*/ 762000 w 9359900"/>
              <a:gd name="connsiteY3" fmla="*/ 495300 h 3566032"/>
              <a:gd name="connsiteX4" fmla="*/ 914400 w 9359900"/>
              <a:gd name="connsiteY4" fmla="*/ 469900 h 3566032"/>
              <a:gd name="connsiteX5" fmla="*/ 1625600 w 9359900"/>
              <a:gd name="connsiteY5" fmla="*/ 1016000 h 3566032"/>
              <a:gd name="connsiteX6" fmla="*/ 1765300 w 9359900"/>
              <a:gd name="connsiteY6" fmla="*/ 990600 h 3566032"/>
              <a:gd name="connsiteX7" fmla="*/ 1968500 w 9359900"/>
              <a:gd name="connsiteY7" fmla="*/ 977900 h 3566032"/>
              <a:gd name="connsiteX8" fmla="*/ 2108200 w 9359900"/>
              <a:gd name="connsiteY8" fmla="*/ 812800 h 3566032"/>
              <a:gd name="connsiteX9" fmla="*/ 2082800 w 9359900"/>
              <a:gd name="connsiteY9" fmla="*/ 660400 h 3566032"/>
              <a:gd name="connsiteX10" fmla="*/ 2120900 w 9359900"/>
              <a:gd name="connsiteY10" fmla="*/ 558800 h 3566032"/>
              <a:gd name="connsiteX11" fmla="*/ 2616200 w 9359900"/>
              <a:gd name="connsiteY11" fmla="*/ 266700 h 3566032"/>
              <a:gd name="connsiteX12" fmla="*/ 2933700 w 9359900"/>
              <a:gd name="connsiteY12" fmla="*/ 812800 h 3566032"/>
              <a:gd name="connsiteX13" fmla="*/ 3149600 w 9359900"/>
              <a:gd name="connsiteY13" fmla="*/ 1054100 h 3566032"/>
              <a:gd name="connsiteX14" fmla="*/ 3470795 w 9359900"/>
              <a:gd name="connsiteY14" fmla="*/ 1032520 h 3566032"/>
              <a:gd name="connsiteX15" fmla="*/ 3614811 w 9359900"/>
              <a:gd name="connsiteY15" fmla="*/ 888504 h 3566032"/>
              <a:gd name="connsiteX16" fmla="*/ 3974851 w 9359900"/>
              <a:gd name="connsiteY16" fmla="*/ 888504 h 3566032"/>
              <a:gd name="connsiteX17" fmla="*/ 4262883 w 9359900"/>
              <a:gd name="connsiteY17" fmla="*/ 384448 h 3566032"/>
              <a:gd name="connsiteX18" fmla="*/ 4694931 w 9359900"/>
              <a:gd name="connsiteY18" fmla="*/ 384448 h 3566032"/>
              <a:gd name="connsiteX19" fmla="*/ 5126979 w 9359900"/>
              <a:gd name="connsiteY19" fmla="*/ 312440 h 3566032"/>
              <a:gd name="connsiteX20" fmla="*/ 6135091 w 9359900"/>
              <a:gd name="connsiteY20" fmla="*/ 312440 h 3566032"/>
              <a:gd name="connsiteX21" fmla="*/ 6423123 w 9359900"/>
              <a:gd name="connsiteY21" fmla="*/ 96416 h 3566032"/>
              <a:gd name="connsiteX22" fmla="*/ 6855172 w 9359900"/>
              <a:gd name="connsiteY22" fmla="*/ 672479 h 3566032"/>
              <a:gd name="connsiteX23" fmla="*/ 7359228 w 9359900"/>
              <a:gd name="connsiteY23" fmla="*/ 1032519 h 3566032"/>
              <a:gd name="connsiteX24" fmla="*/ 8079308 w 9359900"/>
              <a:gd name="connsiteY24" fmla="*/ 1104527 h 3566032"/>
              <a:gd name="connsiteX25" fmla="*/ 8367340 w 9359900"/>
              <a:gd name="connsiteY25" fmla="*/ 1392559 h 3566032"/>
              <a:gd name="connsiteX26" fmla="*/ 9359900 w 9359900"/>
              <a:gd name="connsiteY26" fmla="*/ 1752599 h 3566032"/>
              <a:gd name="connsiteX27" fmla="*/ 9359900 w 9359900"/>
              <a:gd name="connsiteY27" fmla="*/ 2976735 h 3566032"/>
              <a:gd name="connsiteX28" fmla="*/ 9087420 w 9359900"/>
              <a:gd name="connsiteY28" fmla="*/ 2976735 h 3566032"/>
              <a:gd name="connsiteX29" fmla="*/ 8799388 w 9359900"/>
              <a:gd name="connsiteY29" fmla="*/ 2976735 h 3566032"/>
              <a:gd name="connsiteX30" fmla="*/ 8583364 w 9359900"/>
              <a:gd name="connsiteY30" fmla="*/ 2904727 h 3566032"/>
              <a:gd name="connsiteX31" fmla="*/ 8151316 w 9359900"/>
              <a:gd name="connsiteY31" fmla="*/ 2760711 h 3566032"/>
              <a:gd name="connsiteX32" fmla="*/ 7719268 w 9359900"/>
              <a:gd name="connsiteY32" fmla="*/ 2688703 h 3566032"/>
              <a:gd name="connsiteX33" fmla="*/ 7503244 w 9359900"/>
              <a:gd name="connsiteY33" fmla="*/ 2688703 h 3566032"/>
              <a:gd name="connsiteX34" fmla="*/ 7359228 w 9359900"/>
              <a:gd name="connsiteY34" fmla="*/ 2904727 h 3566032"/>
              <a:gd name="connsiteX35" fmla="*/ 6927180 w 9359900"/>
              <a:gd name="connsiteY35" fmla="*/ 2976735 h 3566032"/>
              <a:gd name="connsiteX36" fmla="*/ 6639148 w 9359900"/>
              <a:gd name="connsiteY36" fmla="*/ 2976735 h 3566032"/>
              <a:gd name="connsiteX37" fmla="*/ 6351116 w 9359900"/>
              <a:gd name="connsiteY37" fmla="*/ 3120751 h 3566032"/>
              <a:gd name="connsiteX38" fmla="*/ 5631036 w 9359900"/>
              <a:gd name="connsiteY38" fmla="*/ 3480791 h 3566032"/>
              <a:gd name="connsiteX39" fmla="*/ 5198988 w 9359900"/>
              <a:gd name="connsiteY39" fmla="*/ 3408783 h 3566032"/>
              <a:gd name="connsiteX40" fmla="*/ 4478908 w 9359900"/>
              <a:gd name="connsiteY40" fmla="*/ 3120751 h 3566032"/>
              <a:gd name="connsiteX41" fmla="*/ 3902844 w 9359900"/>
              <a:gd name="connsiteY41" fmla="*/ 3048743 h 3566032"/>
              <a:gd name="connsiteX42" fmla="*/ 3686820 w 9359900"/>
              <a:gd name="connsiteY42" fmla="*/ 2976735 h 3566032"/>
              <a:gd name="connsiteX43" fmla="*/ 3038748 w 9359900"/>
              <a:gd name="connsiteY43" fmla="*/ 2904727 h 3566032"/>
              <a:gd name="connsiteX44" fmla="*/ 2692214 w 9359900"/>
              <a:gd name="connsiteY44" fmla="*/ 2904520 h 3566032"/>
              <a:gd name="connsiteX45" fmla="*/ 302444 w 9359900"/>
              <a:gd name="connsiteY45" fmla="*/ 2976735 h 3566032"/>
              <a:gd name="connsiteX0" fmla="*/ 0 w 9359900"/>
              <a:gd name="connsiteY0" fmla="*/ 0 h 3566032"/>
              <a:gd name="connsiteX1" fmla="*/ 254000 w 9359900"/>
              <a:gd name="connsiteY1" fmla="*/ 177800 h 3566032"/>
              <a:gd name="connsiteX2" fmla="*/ 482600 w 9359900"/>
              <a:gd name="connsiteY2" fmla="*/ 165100 h 3566032"/>
              <a:gd name="connsiteX3" fmla="*/ 762000 w 9359900"/>
              <a:gd name="connsiteY3" fmla="*/ 495300 h 3566032"/>
              <a:gd name="connsiteX4" fmla="*/ 914400 w 9359900"/>
              <a:gd name="connsiteY4" fmla="*/ 469900 h 3566032"/>
              <a:gd name="connsiteX5" fmla="*/ 1625600 w 9359900"/>
              <a:gd name="connsiteY5" fmla="*/ 1016000 h 3566032"/>
              <a:gd name="connsiteX6" fmla="*/ 1765300 w 9359900"/>
              <a:gd name="connsiteY6" fmla="*/ 990600 h 3566032"/>
              <a:gd name="connsiteX7" fmla="*/ 1968500 w 9359900"/>
              <a:gd name="connsiteY7" fmla="*/ 977900 h 3566032"/>
              <a:gd name="connsiteX8" fmla="*/ 2108200 w 9359900"/>
              <a:gd name="connsiteY8" fmla="*/ 812800 h 3566032"/>
              <a:gd name="connsiteX9" fmla="*/ 2082800 w 9359900"/>
              <a:gd name="connsiteY9" fmla="*/ 660400 h 3566032"/>
              <a:gd name="connsiteX10" fmla="*/ 2120900 w 9359900"/>
              <a:gd name="connsiteY10" fmla="*/ 558800 h 3566032"/>
              <a:gd name="connsiteX11" fmla="*/ 2616200 w 9359900"/>
              <a:gd name="connsiteY11" fmla="*/ 266700 h 3566032"/>
              <a:gd name="connsiteX12" fmla="*/ 2933700 w 9359900"/>
              <a:gd name="connsiteY12" fmla="*/ 812800 h 3566032"/>
              <a:gd name="connsiteX13" fmla="*/ 3149600 w 9359900"/>
              <a:gd name="connsiteY13" fmla="*/ 1054100 h 3566032"/>
              <a:gd name="connsiteX14" fmla="*/ 3470795 w 9359900"/>
              <a:gd name="connsiteY14" fmla="*/ 1032520 h 3566032"/>
              <a:gd name="connsiteX15" fmla="*/ 3614811 w 9359900"/>
              <a:gd name="connsiteY15" fmla="*/ 888504 h 3566032"/>
              <a:gd name="connsiteX16" fmla="*/ 3974851 w 9359900"/>
              <a:gd name="connsiteY16" fmla="*/ 888504 h 3566032"/>
              <a:gd name="connsiteX17" fmla="*/ 4262883 w 9359900"/>
              <a:gd name="connsiteY17" fmla="*/ 384448 h 3566032"/>
              <a:gd name="connsiteX18" fmla="*/ 4694931 w 9359900"/>
              <a:gd name="connsiteY18" fmla="*/ 384448 h 3566032"/>
              <a:gd name="connsiteX19" fmla="*/ 5126979 w 9359900"/>
              <a:gd name="connsiteY19" fmla="*/ 312440 h 3566032"/>
              <a:gd name="connsiteX20" fmla="*/ 6135091 w 9359900"/>
              <a:gd name="connsiteY20" fmla="*/ 312440 h 3566032"/>
              <a:gd name="connsiteX21" fmla="*/ 6423123 w 9359900"/>
              <a:gd name="connsiteY21" fmla="*/ 96416 h 3566032"/>
              <a:gd name="connsiteX22" fmla="*/ 6855172 w 9359900"/>
              <a:gd name="connsiteY22" fmla="*/ 672479 h 3566032"/>
              <a:gd name="connsiteX23" fmla="*/ 7359228 w 9359900"/>
              <a:gd name="connsiteY23" fmla="*/ 1032519 h 3566032"/>
              <a:gd name="connsiteX24" fmla="*/ 8079308 w 9359900"/>
              <a:gd name="connsiteY24" fmla="*/ 1104527 h 3566032"/>
              <a:gd name="connsiteX25" fmla="*/ 8367340 w 9359900"/>
              <a:gd name="connsiteY25" fmla="*/ 1392559 h 3566032"/>
              <a:gd name="connsiteX26" fmla="*/ 9359900 w 9359900"/>
              <a:gd name="connsiteY26" fmla="*/ 1752599 h 3566032"/>
              <a:gd name="connsiteX27" fmla="*/ 9359900 w 9359900"/>
              <a:gd name="connsiteY27" fmla="*/ 2976735 h 3566032"/>
              <a:gd name="connsiteX28" fmla="*/ 9087420 w 9359900"/>
              <a:gd name="connsiteY28" fmla="*/ 2976735 h 3566032"/>
              <a:gd name="connsiteX29" fmla="*/ 8799388 w 9359900"/>
              <a:gd name="connsiteY29" fmla="*/ 2976735 h 3566032"/>
              <a:gd name="connsiteX30" fmla="*/ 8583364 w 9359900"/>
              <a:gd name="connsiteY30" fmla="*/ 2904727 h 3566032"/>
              <a:gd name="connsiteX31" fmla="*/ 8151316 w 9359900"/>
              <a:gd name="connsiteY31" fmla="*/ 2760711 h 3566032"/>
              <a:gd name="connsiteX32" fmla="*/ 7719268 w 9359900"/>
              <a:gd name="connsiteY32" fmla="*/ 2688703 h 3566032"/>
              <a:gd name="connsiteX33" fmla="*/ 7503244 w 9359900"/>
              <a:gd name="connsiteY33" fmla="*/ 2688703 h 3566032"/>
              <a:gd name="connsiteX34" fmla="*/ 7359228 w 9359900"/>
              <a:gd name="connsiteY34" fmla="*/ 2904727 h 3566032"/>
              <a:gd name="connsiteX35" fmla="*/ 6927180 w 9359900"/>
              <a:gd name="connsiteY35" fmla="*/ 2976735 h 3566032"/>
              <a:gd name="connsiteX36" fmla="*/ 6639148 w 9359900"/>
              <a:gd name="connsiteY36" fmla="*/ 2976735 h 3566032"/>
              <a:gd name="connsiteX37" fmla="*/ 6351116 w 9359900"/>
              <a:gd name="connsiteY37" fmla="*/ 3120751 h 3566032"/>
              <a:gd name="connsiteX38" fmla="*/ 5631036 w 9359900"/>
              <a:gd name="connsiteY38" fmla="*/ 3480791 h 3566032"/>
              <a:gd name="connsiteX39" fmla="*/ 5198988 w 9359900"/>
              <a:gd name="connsiteY39" fmla="*/ 3408783 h 3566032"/>
              <a:gd name="connsiteX40" fmla="*/ 4478908 w 9359900"/>
              <a:gd name="connsiteY40" fmla="*/ 3120751 h 3566032"/>
              <a:gd name="connsiteX41" fmla="*/ 3902844 w 9359900"/>
              <a:gd name="connsiteY41" fmla="*/ 3048743 h 3566032"/>
              <a:gd name="connsiteX42" fmla="*/ 3686820 w 9359900"/>
              <a:gd name="connsiteY42" fmla="*/ 2976735 h 3566032"/>
              <a:gd name="connsiteX43" fmla="*/ 3038748 w 9359900"/>
              <a:gd name="connsiteY43" fmla="*/ 2904727 h 3566032"/>
              <a:gd name="connsiteX44" fmla="*/ 2692214 w 9359900"/>
              <a:gd name="connsiteY44" fmla="*/ 2904520 h 3566032"/>
              <a:gd name="connsiteX45" fmla="*/ 302444 w 9359900"/>
              <a:gd name="connsiteY45" fmla="*/ 2976735 h 3566032"/>
              <a:gd name="connsiteX0" fmla="*/ 0 w 9359900"/>
              <a:gd name="connsiteY0" fmla="*/ 0 h 3566032"/>
              <a:gd name="connsiteX1" fmla="*/ 254000 w 9359900"/>
              <a:gd name="connsiteY1" fmla="*/ 177800 h 3566032"/>
              <a:gd name="connsiteX2" fmla="*/ 482600 w 9359900"/>
              <a:gd name="connsiteY2" fmla="*/ 165100 h 3566032"/>
              <a:gd name="connsiteX3" fmla="*/ 762000 w 9359900"/>
              <a:gd name="connsiteY3" fmla="*/ 495300 h 3566032"/>
              <a:gd name="connsiteX4" fmla="*/ 914400 w 9359900"/>
              <a:gd name="connsiteY4" fmla="*/ 469900 h 3566032"/>
              <a:gd name="connsiteX5" fmla="*/ 1625600 w 9359900"/>
              <a:gd name="connsiteY5" fmla="*/ 1016000 h 3566032"/>
              <a:gd name="connsiteX6" fmla="*/ 1765300 w 9359900"/>
              <a:gd name="connsiteY6" fmla="*/ 990600 h 3566032"/>
              <a:gd name="connsiteX7" fmla="*/ 1968500 w 9359900"/>
              <a:gd name="connsiteY7" fmla="*/ 977900 h 3566032"/>
              <a:gd name="connsiteX8" fmla="*/ 2108200 w 9359900"/>
              <a:gd name="connsiteY8" fmla="*/ 812800 h 3566032"/>
              <a:gd name="connsiteX9" fmla="*/ 2082800 w 9359900"/>
              <a:gd name="connsiteY9" fmla="*/ 660400 h 3566032"/>
              <a:gd name="connsiteX10" fmla="*/ 2120900 w 9359900"/>
              <a:gd name="connsiteY10" fmla="*/ 558800 h 3566032"/>
              <a:gd name="connsiteX11" fmla="*/ 2616200 w 9359900"/>
              <a:gd name="connsiteY11" fmla="*/ 266700 h 3566032"/>
              <a:gd name="connsiteX12" fmla="*/ 2933700 w 9359900"/>
              <a:gd name="connsiteY12" fmla="*/ 812800 h 3566032"/>
              <a:gd name="connsiteX13" fmla="*/ 3149600 w 9359900"/>
              <a:gd name="connsiteY13" fmla="*/ 1054100 h 3566032"/>
              <a:gd name="connsiteX14" fmla="*/ 3470795 w 9359900"/>
              <a:gd name="connsiteY14" fmla="*/ 1032520 h 3566032"/>
              <a:gd name="connsiteX15" fmla="*/ 3614811 w 9359900"/>
              <a:gd name="connsiteY15" fmla="*/ 888504 h 3566032"/>
              <a:gd name="connsiteX16" fmla="*/ 3974851 w 9359900"/>
              <a:gd name="connsiteY16" fmla="*/ 888504 h 3566032"/>
              <a:gd name="connsiteX17" fmla="*/ 4262883 w 9359900"/>
              <a:gd name="connsiteY17" fmla="*/ 384448 h 3566032"/>
              <a:gd name="connsiteX18" fmla="*/ 4694931 w 9359900"/>
              <a:gd name="connsiteY18" fmla="*/ 384448 h 3566032"/>
              <a:gd name="connsiteX19" fmla="*/ 5126979 w 9359900"/>
              <a:gd name="connsiteY19" fmla="*/ 312440 h 3566032"/>
              <a:gd name="connsiteX20" fmla="*/ 6135091 w 9359900"/>
              <a:gd name="connsiteY20" fmla="*/ 312440 h 3566032"/>
              <a:gd name="connsiteX21" fmla="*/ 6423123 w 9359900"/>
              <a:gd name="connsiteY21" fmla="*/ 96416 h 3566032"/>
              <a:gd name="connsiteX22" fmla="*/ 6855172 w 9359900"/>
              <a:gd name="connsiteY22" fmla="*/ 672479 h 3566032"/>
              <a:gd name="connsiteX23" fmla="*/ 7359228 w 9359900"/>
              <a:gd name="connsiteY23" fmla="*/ 1032519 h 3566032"/>
              <a:gd name="connsiteX24" fmla="*/ 8079308 w 9359900"/>
              <a:gd name="connsiteY24" fmla="*/ 1104527 h 3566032"/>
              <a:gd name="connsiteX25" fmla="*/ 8367340 w 9359900"/>
              <a:gd name="connsiteY25" fmla="*/ 1392559 h 3566032"/>
              <a:gd name="connsiteX26" fmla="*/ 9359900 w 9359900"/>
              <a:gd name="connsiteY26" fmla="*/ 1752599 h 3566032"/>
              <a:gd name="connsiteX27" fmla="*/ 9359900 w 9359900"/>
              <a:gd name="connsiteY27" fmla="*/ 2976735 h 3566032"/>
              <a:gd name="connsiteX28" fmla="*/ 9087420 w 9359900"/>
              <a:gd name="connsiteY28" fmla="*/ 2976735 h 3566032"/>
              <a:gd name="connsiteX29" fmla="*/ 8799388 w 9359900"/>
              <a:gd name="connsiteY29" fmla="*/ 2976735 h 3566032"/>
              <a:gd name="connsiteX30" fmla="*/ 8583364 w 9359900"/>
              <a:gd name="connsiteY30" fmla="*/ 2904727 h 3566032"/>
              <a:gd name="connsiteX31" fmla="*/ 8151316 w 9359900"/>
              <a:gd name="connsiteY31" fmla="*/ 2760711 h 3566032"/>
              <a:gd name="connsiteX32" fmla="*/ 7719268 w 9359900"/>
              <a:gd name="connsiteY32" fmla="*/ 2688703 h 3566032"/>
              <a:gd name="connsiteX33" fmla="*/ 7503244 w 9359900"/>
              <a:gd name="connsiteY33" fmla="*/ 2688703 h 3566032"/>
              <a:gd name="connsiteX34" fmla="*/ 7359228 w 9359900"/>
              <a:gd name="connsiteY34" fmla="*/ 2904727 h 3566032"/>
              <a:gd name="connsiteX35" fmla="*/ 6927180 w 9359900"/>
              <a:gd name="connsiteY35" fmla="*/ 2976735 h 3566032"/>
              <a:gd name="connsiteX36" fmla="*/ 6639148 w 9359900"/>
              <a:gd name="connsiteY36" fmla="*/ 2976735 h 3566032"/>
              <a:gd name="connsiteX37" fmla="*/ 6351116 w 9359900"/>
              <a:gd name="connsiteY37" fmla="*/ 3120751 h 3566032"/>
              <a:gd name="connsiteX38" fmla="*/ 5631036 w 9359900"/>
              <a:gd name="connsiteY38" fmla="*/ 3480791 h 3566032"/>
              <a:gd name="connsiteX39" fmla="*/ 5198988 w 9359900"/>
              <a:gd name="connsiteY39" fmla="*/ 3408783 h 3566032"/>
              <a:gd name="connsiteX40" fmla="*/ 4478908 w 9359900"/>
              <a:gd name="connsiteY40" fmla="*/ 3120751 h 3566032"/>
              <a:gd name="connsiteX41" fmla="*/ 3902844 w 9359900"/>
              <a:gd name="connsiteY41" fmla="*/ 3048743 h 3566032"/>
              <a:gd name="connsiteX42" fmla="*/ 3686820 w 9359900"/>
              <a:gd name="connsiteY42" fmla="*/ 2976735 h 3566032"/>
              <a:gd name="connsiteX43" fmla="*/ 3038748 w 9359900"/>
              <a:gd name="connsiteY43" fmla="*/ 2904727 h 3566032"/>
              <a:gd name="connsiteX44" fmla="*/ 2678708 w 9359900"/>
              <a:gd name="connsiteY44" fmla="*/ 2832719 h 3566032"/>
              <a:gd name="connsiteX45" fmla="*/ 302444 w 9359900"/>
              <a:gd name="connsiteY45" fmla="*/ 2976735 h 3566032"/>
              <a:gd name="connsiteX0" fmla="*/ 0 w 9359900"/>
              <a:gd name="connsiteY0" fmla="*/ 0 h 3566032"/>
              <a:gd name="connsiteX1" fmla="*/ 254000 w 9359900"/>
              <a:gd name="connsiteY1" fmla="*/ 177800 h 3566032"/>
              <a:gd name="connsiteX2" fmla="*/ 482600 w 9359900"/>
              <a:gd name="connsiteY2" fmla="*/ 165100 h 3566032"/>
              <a:gd name="connsiteX3" fmla="*/ 762000 w 9359900"/>
              <a:gd name="connsiteY3" fmla="*/ 495300 h 3566032"/>
              <a:gd name="connsiteX4" fmla="*/ 914400 w 9359900"/>
              <a:gd name="connsiteY4" fmla="*/ 469900 h 3566032"/>
              <a:gd name="connsiteX5" fmla="*/ 1625600 w 9359900"/>
              <a:gd name="connsiteY5" fmla="*/ 1016000 h 3566032"/>
              <a:gd name="connsiteX6" fmla="*/ 1765300 w 9359900"/>
              <a:gd name="connsiteY6" fmla="*/ 990600 h 3566032"/>
              <a:gd name="connsiteX7" fmla="*/ 1968500 w 9359900"/>
              <a:gd name="connsiteY7" fmla="*/ 977900 h 3566032"/>
              <a:gd name="connsiteX8" fmla="*/ 2108200 w 9359900"/>
              <a:gd name="connsiteY8" fmla="*/ 812800 h 3566032"/>
              <a:gd name="connsiteX9" fmla="*/ 2082800 w 9359900"/>
              <a:gd name="connsiteY9" fmla="*/ 660400 h 3566032"/>
              <a:gd name="connsiteX10" fmla="*/ 2120900 w 9359900"/>
              <a:gd name="connsiteY10" fmla="*/ 558800 h 3566032"/>
              <a:gd name="connsiteX11" fmla="*/ 2616200 w 9359900"/>
              <a:gd name="connsiteY11" fmla="*/ 266700 h 3566032"/>
              <a:gd name="connsiteX12" fmla="*/ 2933700 w 9359900"/>
              <a:gd name="connsiteY12" fmla="*/ 812800 h 3566032"/>
              <a:gd name="connsiteX13" fmla="*/ 3149600 w 9359900"/>
              <a:gd name="connsiteY13" fmla="*/ 1054100 h 3566032"/>
              <a:gd name="connsiteX14" fmla="*/ 3470795 w 9359900"/>
              <a:gd name="connsiteY14" fmla="*/ 1032520 h 3566032"/>
              <a:gd name="connsiteX15" fmla="*/ 3614811 w 9359900"/>
              <a:gd name="connsiteY15" fmla="*/ 888504 h 3566032"/>
              <a:gd name="connsiteX16" fmla="*/ 3974851 w 9359900"/>
              <a:gd name="connsiteY16" fmla="*/ 888504 h 3566032"/>
              <a:gd name="connsiteX17" fmla="*/ 4262883 w 9359900"/>
              <a:gd name="connsiteY17" fmla="*/ 384448 h 3566032"/>
              <a:gd name="connsiteX18" fmla="*/ 4694931 w 9359900"/>
              <a:gd name="connsiteY18" fmla="*/ 384448 h 3566032"/>
              <a:gd name="connsiteX19" fmla="*/ 5126979 w 9359900"/>
              <a:gd name="connsiteY19" fmla="*/ 312440 h 3566032"/>
              <a:gd name="connsiteX20" fmla="*/ 6135091 w 9359900"/>
              <a:gd name="connsiteY20" fmla="*/ 312440 h 3566032"/>
              <a:gd name="connsiteX21" fmla="*/ 6423123 w 9359900"/>
              <a:gd name="connsiteY21" fmla="*/ 96416 h 3566032"/>
              <a:gd name="connsiteX22" fmla="*/ 6855172 w 9359900"/>
              <a:gd name="connsiteY22" fmla="*/ 672479 h 3566032"/>
              <a:gd name="connsiteX23" fmla="*/ 7359228 w 9359900"/>
              <a:gd name="connsiteY23" fmla="*/ 1032519 h 3566032"/>
              <a:gd name="connsiteX24" fmla="*/ 8079308 w 9359900"/>
              <a:gd name="connsiteY24" fmla="*/ 1104527 h 3566032"/>
              <a:gd name="connsiteX25" fmla="*/ 8367340 w 9359900"/>
              <a:gd name="connsiteY25" fmla="*/ 1392559 h 3566032"/>
              <a:gd name="connsiteX26" fmla="*/ 9359900 w 9359900"/>
              <a:gd name="connsiteY26" fmla="*/ 1752599 h 3566032"/>
              <a:gd name="connsiteX27" fmla="*/ 9359900 w 9359900"/>
              <a:gd name="connsiteY27" fmla="*/ 2976735 h 3566032"/>
              <a:gd name="connsiteX28" fmla="*/ 9087420 w 9359900"/>
              <a:gd name="connsiteY28" fmla="*/ 2976735 h 3566032"/>
              <a:gd name="connsiteX29" fmla="*/ 8799388 w 9359900"/>
              <a:gd name="connsiteY29" fmla="*/ 2976735 h 3566032"/>
              <a:gd name="connsiteX30" fmla="*/ 8583364 w 9359900"/>
              <a:gd name="connsiteY30" fmla="*/ 2904727 h 3566032"/>
              <a:gd name="connsiteX31" fmla="*/ 8151316 w 9359900"/>
              <a:gd name="connsiteY31" fmla="*/ 2760711 h 3566032"/>
              <a:gd name="connsiteX32" fmla="*/ 7719268 w 9359900"/>
              <a:gd name="connsiteY32" fmla="*/ 2688703 h 3566032"/>
              <a:gd name="connsiteX33" fmla="*/ 7503244 w 9359900"/>
              <a:gd name="connsiteY33" fmla="*/ 2688703 h 3566032"/>
              <a:gd name="connsiteX34" fmla="*/ 7359228 w 9359900"/>
              <a:gd name="connsiteY34" fmla="*/ 2904727 h 3566032"/>
              <a:gd name="connsiteX35" fmla="*/ 6927180 w 9359900"/>
              <a:gd name="connsiteY35" fmla="*/ 2976735 h 3566032"/>
              <a:gd name="connsiteX36" fmla="*/ 6639148 w 9359900"/>
              <a:gd name="connsiteY36" fmla="*/ 2976735 h 3566032"/>
              <a:gd name="connsiteX37" fmla="*/ 6351116 w 9359900"/>
              <a:gd name="connsiteY37" fmla="*/ 3120751 h 3566032"/>
              <a:gd name="connsiteX38" fmla="*/ 5631036 w 9359900"/>
              <a:gd name="connsiteY38" fmla="*/ 3480791 h 3566032"/>
              <a:gd name="connsiteX39" fmla="*/ 5198988 w 9359900"/>
              <a:gd name="connsiteY39" fmla="*/ 3408783 h 3566032"/>
              <a:gd name="connsiteX40" fmla="*/ 4478908 w 9359900"/>
              <a:gd name="connsiteY40" fmla="*/ 3120751 h 3566032"/>
              <a:gd name="connsiteX41" fmla="*/ 3902844 w 9359900"/>
              <a:gd name="connsiteY41" fmla="*/ 3048743 h 3566032"/>
              <a:gd name="connsiteX42" fmla="*/ 3686820 w 9359900"/>
              <a:gd name="connsiteY42" fmla="*/ 2976735 h 3566032"/>
              <a:gd name="connsiteX43" fmla="*/ 3038748 w 9359900"/>
              <a:gd name="connsiteY43" fmla="*/ 2904727 h 3566032"/>
              <a:gd name="connsiteX44" fmla="*/ 2678708 w 9359900"/>
              <a:gd name="connsiteY44" fmla="*/ 2832719 h 3566032"/>
              <a:gd name="connsiteX45" fmla="*/ 302444 w 9359900"/>
              <a:gd name="connsiteY45" fmla="*/ 2976735 h 3566032"/>
              <a:gd name="connsiteX0" fmla="*/ 0 w 9359900"/>
              <a:gd name="connsiteY0" fmla="*/ 0 h 3566032"/>
              <a:gd name="connsiteX1" fmla="*/ 254000 w 9359900"/>
              <a:gd name="connsiteY1" fmla="*/ 177800 h 3566032"/>
              <a:gd name="connsiteX2" fmla="*/ 482600 w 9359900"/>
              <a:gd name="connsiteY2" fmla="*/ 165100 h 3566032"/>
              <a:gd name="connsiteX3" fmla="*/ 762000 w 9359900"/>
              <a:gd name="connsiteY3" fmla="*/ 495300 h 3566032"/>
              <a:gd name="connsiteX4" fmla="*/ 914400 w 9359900"/>
              <a:gd name="connsiteY4" fmla="*/ 469900 h 3566032"/>
              <a:gd name="connsiteX5" fmla="*/ 1625600 w 9359900"/>
              <a:gd name="connsiteY5" fmla="*/ 1016000 h 3566032"/>
              <a:gd name="connsiteX6" fmla="*/ 1765300 w 9359900"/>
              <a:gd name="connsiteY6" fmla="*/ 990600 h 3566032"/>
              <a:gd name="connsiteX7" fmla="*/ 1968500 w 9359900"/>
              <a:gd name="connsiteY7" fmla="*/ 977900 h 3566032"/>
              <a:gd name="connsiteX8" fmla="*/ 2108200 w 9359900"/>
              <a:gd name="connsiteY8" fmla="*/ 812800 h 3566032"/>
              <a:gd name="connsiteX9" fmla="*/ 2082800 w 9359900"/>
              <a:gd name="connsiteY9" fmla="*/ 660400 h 3566032"/>
              <a:gd name="connsiteX10" fmla="*/ 2120900 w 9359900"/>
              <a:gd name="connsiteY10" fmla="*/ 558800 h 3566032"/>
              <a:gd name="connsiteX11" fmla="*/ 2616200 w 9359900"/>
              <a:gd name="connsiteY11" fmla="*/ 266700 h 3566032"/>
              <a:gd name="connsiteX12" fmla="*/ 2933700 w 9359900"/>
              <a:gd name="connsiteY12" fmla="*/ 812800 h 3566032"/>
              <a:gd name="connsiteX13" fmla="*/ 3149600 w 9359900"/>
              <a:gd name="connsiteY13" fmla="*/ 1054100 h 3566032"/>
              <a:gd name="connsiteX14" fmla="*/ 3470795 w 9359900"/>
              <a:gd name="connsiteY14" fmla="*/ 1032520 h 3566032"/>
              <a:gd name="connsiteX15" fmla="*/ 3614811 w 9359900"/>
              <a:gd name="connsiteY15" fmla="*/ 888504 h 3566032"/>
              <a:gd name="connsiteX16" fmla="*/ 3974851 w 9359900"/>
              <a:gd name="connsiteY16" fmla="*/ 888504 h 3566032"/>
              <a:gd name="connsiteX17" fmla="*/ 4262883 w 9359900"/>
              <a:gd name="connsiteY17" fmla="*/ 384448 h 3566032"/>
              <a:gd name="connsiteX18" fmla="*/ 4694931 w 9359900"/>
              <a:gd name="connsiteY18" fmla="*/ 384448 h 3566032"/>
              <a:gd name="connsiteX19" fmla="*/ 5126979 w 9359900"/>
              <a:gd name="connsiteY19" fmla="*/ 312440 h 3566032"/>
              <a:gd name="connsiteX20" fmla="*/ 6135091 w 9359900"/>
              <a:gd name="connsiteY20" fmla="*/ 312440 h 3566032"/>
              <a:gd name="connsiteX21" fmla="*/ 6423123 w 9359900"/>
              <a:gd name="connsiteY21" fmla="*/ 96416 h 3566032"/>
              <a:gd name="connsiteX22" fmla="*/ 6855172 w 9359900"/>
              <a:gd name="connsiteY22" fmla="*/ 672479 h 3566032"/>
              <a:gd name="connsiteX23" fmla="*/ 7359228 w 9359900"/>
              <a:gd name="connsiteY23" fmla="*/ 1032519 h 3566032"/>
              <a:gd name="connsiteX24" fmla="*/ 8079308 w 9359900"/>
              <a:gd name="connsiteY24" fmla="*/ 1104527 h 3566032"/>
              <a:gd name="connsiteX25" fmla="*/ 8367340 w 9359900"/>
              <a:gd name="connsiteY25" fmla="*/ 1392559 h 3566032"/>
              <a:gd name="connsiteX26" fmla="*/ 9359900 w 9359900"/>
              <a:gd name="connsiteY26" fmla="*/ 1752599 h 3566032"/>
              <a:gd name="connsiteX27" fmla="*/ 9359900 w 9359900"/>
              <a:gd name="connsiteY27" fmla="*/ 2976735 h 3566032"/>
              <a:gd name="connsiteX28" fmla="*/ 9087420 w 9359900"/>
              <a:gd name="connsiteY28" fmla="*/ 2976735 h 3566032"/>
              <a:gd name="connsiteX29" fmla="*/ 8799388 w 9359900"/>
              <a:gd name="connsiteY29" fmla="*/ 2976735 h 3566032"/>
              <a:gd name="connsiteX30" fmla="*/ 8583364 w 9359900"/>
              <a:gd name="connsiteY30" fmla="*/ 2904727 h 3566032"/>
              <a:gd name="connsiteX31" fmla="*/ 8151316 w 9359900"/>
              <a:gd name="connsiteY31" fmla="*/ 2760711 h 3566032"/>
              <a:gd name="connsiteX32" fmla="*/ 7719268 w 9359900"/>
              <a:gd name="connsiteY32" fmla="*/ 2688703 h 3566032"/>
              <a:gd name="connsiteX33" fmla="*/ 7503244 w 9359900"/>
              <a:gd name="connsiteY33" fmla="*/ 2688703 h 3566032"/>
              <a:gd name="connsiteX34" fmla="*/ 7359228 w 9359900"/>
              <a:gd name="connsiteY34" fmla="*/ 2904727 h 3566032"/>
              <a:gd name="connsiteX35" fmla="*/ 6927180 w 9359900"/>
              <a:gd name="connsiteY35" fmla="*/ 2976735 h 3566032"/>
              <a:gd name="connsiteX36" fmla="*/ 6639148 w 9359900"/>
              <a:gd name="connsiteY36" fmla="*/ 2976735 h 3566032"/>
              <a:gd name="connsiteX37" fmla="*/ 6351116 w 9359900"/>
              <a:gd name="connsiteY37" fmla="*/ 3120751 h 3566032"/>
              <a:gd name="connsiteX38" fmla="*/ 5631036 w 9359900"/>
              <a:gd name="connsiteY38" fmla="*/ 3480791 h 3566032"/>
              <a:gd name="connsiteX39" fmla="*/ 5198988 w 9359900"/>
              <a:gd name="connsiteY39" fmla="*/ 3408783 h 3566032"/>
              <a:gd name="connsiteX40" fmla="*/ 4478908 w 9359900"/>
              <a:gd name="connsiteY40" fmla="*/ 3120751 h 3566032"/>
              <a:gd name="connsiteX41" fmla="*/ 3902844 w 9359900"/>
              <a:gd name="connsiteY41" fmla="*/ 3048743 h 3566032"/>
              <a:gd name="connsiteX42" fmla="*/ 3686820 w 9359900"/>
              <a:gd name="connsiteY42" fmla="*/ 2976735 h 3566032"/>
              <a:gd name="connsiteX43" fmla="*/ 3038748 w 9359900"/>
              <a:gd name="connsiteY43" fmla="*/ 2904727 h 3566032"/>
              <a:gd name="connsiteX44" fmla="*/ 2678708 w 9359900"/>
              <a:gd name="connsiteY44" fmla="*/ 2832719 h 3566032"/>
              <a:gd name="connsiteX45" fmla="*/ 302444 w 9359900"/>
              <a:gd name="connsiteY45" fmla="*/ 2976735 h 3566032"/>
              <a:gd name="connsiteX0" fmla="*/ 0 w 9359900"/>
              <a:gd name="connsiteY0" fmla="*/ 0 h 3566032"/>
              <a:gd name="connsiteX1" fmla="*/ 254000 w 9359900"/>
              <a:gd name="connsiteY1" fmla="*/ 177800 h 3566032"/>
              <a:gd name="connsiteX2" fmla="*/ 482600 w 9359900"/>
              <a:gd name="connsiteY2" fmla="*/ 165100 h 3566032"/>
              <a:gd name="connsiteX3" fmla="*/ 762000 w 9359900"/>
              <a:gd name="connsiteY3" fmla="*/ 495300 h 3566032"/>
              <a:gd name="connsiteX4" fmla="*/ 914400 w 9359900"/>
              <a:gd name="connsiteY4" fmla="*/ 469900 h 3566032"/>
              <a:gd name="connsiteX5" fmla="*/ 1625600 w 9359900"/>
              <a:gd name="connsiteY5" fmla="*/ 1016000 h 3566032"/>
              <a:gd name="connsiteX6" fmla="*/ 1765300 w 9359900"/>
              <a:gd name="connsiteY6" fmla="*/ 990600 h 3566032"/>
              <a:gd name="connsiteX7" fmla="*/ 1968500 w 9359900"/>
              <a:gd name="connsiteY7" fmla="*/ 977900 h 3566032"/>
              <a:gd name="connsiteX8" fmla="*/ 2108200 w 9359900"/>
              <a:gd name="connsiteY8" fmla="*/ 812800 h 3566032"/>
              <a:gd name="connsiteX9" fmla="*/ 2082800 w 9359900"/>
              <a:gd name="connsiteY9" fmla="*/ 660400 h 3566032"/>
              <a:gd name="connsiteX10" fmla="*/ 2120900 w 9359900"/>
              <a:gd name="connsiteY10" fmla="*/ 558800 h 3566032"/>
              <a:gd name="connsiteX11" fmla="*/ 2616200 w 9359900"/>
              <a:gd name="connsiteY11" fmla="*/ 266700 h 3566032"/>
              <a:gd name="connsiteX12" fmla="*/ 2933700 w 9359900"/>
              <a:gd name="connsiteY12" fmla="*/ 812800 h 3566032"/>
              <a:gd name="connsiteX13" fmla="*/ 3149600 w 9359900"/>
              <a:gd name="connsiteY13" fmla="*/ 1054100 h 3566032"/>
              <a:gd name="connsiteX14" fmla="*/ 3470795 w 9359900"/>
              <a:gd name="connsiteY14" fmla="*/ 1032520 h 3566032"/>
              <a:gd name="connsiteX15" fmla="*/ 3614811 w 9359900"/>
              <a:gd name="connsiteY15" fmla="*/ 888504 h 3566032"/>
              <a:gd name="connsiteX16" fmla="*/ 3974851 w 9359900"/>
              <a:gd name="connsiteY16" fmla="*/ 888504 h 3566032"/>
              <a:gd name="connsiteX17" fmla="*/ 4262883 w 9359900"/>
              <a:gd name="connsiteY17" fmla="*/ 384448 h 3566032"/>
              <a:gd name="connsiteX18" fmla="*/ 4694931 w 9359900"/>
              <a:gd name="connsiteY18" fmla="*/ 384448 h 3566032"/>
              <a:gd name="connsiteX19" fmla="*/ 5126979 w 9359900"/>
              <a:gd name="connsiteY19" fmla="*/ 312440 h 3566032"/>
              <a:gd name="connsiteX20" fmla="*/ 6135091 w 9359900"/>
              <a:gd name="connsiteY20" fmla="*/ 312440 h 3566032"/>
              <a:gd name="connsiteX21" fmla="*/ 6423123 w 9359900"/>
              <a:gd name="connsiteY21" fmla="*/ 96416 h 3566032"/>
              <a:gd name="connsiteX22" fmla="*/ 6855172 w 9359900"/>
              <a:gd name="connsiteY22" fmla="*/ 672479 h 3566032"/>
              <a:gd name="connsiteX23" fmla="*/ 7359228 w 9359900"/>
              <a:gd name="connsiteY23" fmla="*/ 1032519 h 3566032"/>
              <a:gd name="connsiteX24" fmla="*/ 8079308 w 9359900"/>
              <a:gd name="connsiteY24" fmla="*/ 1104527 h 3566032"/>
              <a:gd name="connsiteX25" fmla="*/ 8367340 w 9359900"/>
              <a:gd name="connsiteY25" fmla="*/ 1392559 h 3566032"/>
              <a:gd name="connsiteX26" fmla="*/ 9359900 w 9359900"/>
              <a:gd name="connsiteY26" fmla="*/ 1752599 h 3566032"/>
              <a:gd name="connsiteX27" fmla="*/ 9359900 w 9359900"/>
              <a:gd name="connsiteY27" fmla="*/ 2976735 h 3566032"/>
              <a:gd name="connsiteX28" fmla="*/ 9087420 w 9359900"/>
              <a:gd name="connsiteY28" fmla="*/ 2976735 h 3566032"/>
              <a:gd name="connsiteX29" fmla="*/ 8799388 w 9359900"/>
              <a:gd name="connsiteY29" fmla="*/ 2976735 h 3566032"/>
              <a:gd name="connsiteX30" fmla="*/ 8583364 w 9359900"/>
              <a:gd name="connsiteY30" fmla="*/ 2904727 h 3566032"/>
              <a:gd name="connsiteX31" fmla="*/ 8151316 w 9359900"/>
              <a:gd name="connsiteY31" fmla="*/ 2760711 h 3566032"/>
              <a:gd name="connsiteX32" fmla="*/ 7719268 w 9359900"/>
              <a:gd name="connsiteY32" fmla="*/ 2688703 h 3566032"/>
              <a:gd name="connsiteX33" fmla="*/ 7503244 w 9359900"/>
              <a:gd name="connsiteY33" fmla="*/ 2688703 h 3566032"/>
              <a:gd name="connsiteX34" fmla="*/ 7359228 w 9359900"/>
              <a:gd name="connsiteY34" fmla="*/ 2904727 h 3566032"/>
              <a:gd name="connsiteX35" fmla="*/ 6927180 w 9359900"/>
              <a:gd name="connsiteY35" fmla="*/ 2976735 h 3566032"/>
              <a:gd name="connsiteX36" fmla="*/ 6639148 w 9359900"/>
              <a:gd name="connsiteY36" fmla="*/ 2976735 h 3566032"/>
              <a:gd name="connsiteX37" fmla="*/ 6351116 w 9359900"/>
              <a:gd name="connsiteY37" fmla="*/ 3120751 h 3566032"/>
              <a:gd name="connsiteX38" fmla="*/ 5631036 w 9359900"/>
              <a:gd name="connsiteY38" fmla="*/ 3480791 h 3566032"/>
              <a:gd name="connsiteX39" fmla="*/ 5198988 w 9359900"/>
              <a:gd name="connsiteY39" fmla="*/ 3408783 h 3566032"/>
              <a:gd name="connsiteX40" fmla="*/ 4478908 w 9359900"/>
              <a:gd name="connsiteY40" fmla="*/ 3120751 h 3566032"/>
              <a:gd name="connsiteX41" fmla="*/ 3902844 w 9359900"/>
              <a:gd name="connsiteY41" fmla="*/ 3048743 h 3566032"/>
              <a:gd name="connsiteX42" fmla="*/ 3686820 w 9359900"/>
              <a:gd name="connsiteY42" fmla="*/ 2976735 h 3566032"/>
              <a:gd name="connsiteX43" fmla="*/ 3038748 w 9359900"/>
              <a:gd name="connsiteY43" fmla="*/ 2904727 h 3566032"/>
              <a:gd name="connsiteX44" fmla="*/ 2678708 w 9359900"/>
              <a:gd name="connsiteY44" fmla="*/ 2832719 h 3566032"/>
              <a:gd name="connsiteX45" fmla="*/ 302444 w 9359900"/>
              <a:gd name="connsiteY45" fmla="*/ 2976735 h 3566032"/>
              <a:gd name="connsiteX0" fmla="*/ 0 w 9359900"/>
              <a:gd name="connsiteY0" fmla="*/ 0 h 3566032"/>
              <a:gd name="connsiteX1" fmla="*/ 254000 w 9359900"/>
              <a:gd name="connsiteY1" fmla="*/ 177800 h 3566032"/>
              <a:gd name="connsiteX2" fmla="*/ 482600 w 9359900"/>
              <a:gd name="connsiteY2" fmla="*/ 165100 h 3566032"/>
              <a:gd name="connsiteX3" fmla="*/ 762000 w 9359900"/>
              <a:gd name="connsiteY3" fmla="*/ 495300 h 3566032"/>
              <a:gd name="connsiteX4" fmla="*/ 914400 w 9359900"/>
              <a:gd name="connsiteY4" fmla="*/ 469900 h 3566032"/>
              <a:gd name="connsiteX5" fmla="*/ 1625600 w 9359900"/>
              <a:gd name="connsiteY5" fmla="*/ 1016000 h 3566032"/>
              <a:gd name="connsiteX6" fmla="*/ 1765300 w 9359900"/>
              <a:gd name="connsiteY6" fmla="*/ 990600 h 3566032"/>
              <a:gd name="connsiteX7" fmla="*/ 1968500 w 9359900"/>
              <a:gd name="connsiteY7" fmla="*/ 977900 h 3566032"/>
              <a:gd name="connsiteX8" fmla="*/ 2108200 w 9359900"/>
              <a:gd name="connsiteY8" fmla="*/ 812800 h 3566032"/>
              <a:gd name="connsiteX9" fmla="*/ 2082800 w 9359900"/>
              <a:gd name="connsiteY9" fmla="*/ 660400 h 3566032"/>
              <a:gd name="connsiteX10" fmla="*/ 2120900 w 9359900"/>
              <a:gd name="connsiteY10" fmla="*/ 558800 h 3566032"/>
              <a:gd name="connsiteX11" fmla="*/ 2616200 w 9359900"/>
              <a:gd name="connsiteY11" fmla="*/ 266700 h 3566032"/>
              <a:gd name="connsiteX12" fmla="*/ 2933700 w 9359900"/>
              <a:gd name="connsiteY12" fmla="*/ 812800 h 3566032"/>
              <a:gd name="connsiteX13" fmla="*/ 3149600 w 9359900"/>
              <a:gd name="connsiteY13" fmla="*/ 1054100 h 3566032"/>
              <a:gd name="connsiteX14" fmla="*/ 3470795 w 9359900"/>
              <a:gd name="connsiteY14" fmla="*/ 1032520 h 3566032"/>
              <a:gd name="connsiteX15" fmla="*/ 3614811 w 9359900"/>
              <a:gd name="connsiteY15" fmla="*/ 888504 h 3566032"/>
              <a:gd name="connsiteX16" fmla="*/ 3974851 w 9359900"/>
              <a:gd name="connsiteY16" fmla="*/ 888504 h 3566032"/>
              <a:gd name="connsiteX17" fmla="*/ 4262883 w 9359900"/>
              <a:gd name="connsiteY17" fmla="*/ 384448 h 3566032"/>
              <a:gd name="connsiteX18" fmla="*/ 4694931 w 9359900"/>
              <a:gd name="connsiteY18" fmla="*/ 384448 h 3566032"/>
              <a:gd name="connsiteX19" fmla="*/ 5126979 w 9359900"/>
              <a:gd name="connsiteY19" fmla="*/ 312440 h 3566032"/>
              <a:gd name="connsiteX20" fmla="*/ 6135091 w 9359900"/>
              <a:gd name="connsiteY20" fmla="*/ 312440 h 3566032"/>
              <a:gd name="connsiteX21" fmla="*/ 6423123 w 9359900"/>
              <a:gd name="connsiteY21" fmla="*/ 96416 h 3566032"/>
              <a:gd name="connsiteX22" fmla="*/ 6855172 w 9359900"/>
              <a:gd name="connsiteY22" fmla="*/ 672479 h 3566032"/>
              <a:gd name="connsiteX23" fmla="*/ 7359228 w 9359900"/>
              <a:gd name="connsiteY23" fmla="*/ 1032519 h 3566032"/>
              <a:gd name="connsiteX24" fmla="*/ 8079308 w 9359900"/>
              <a:gd name="connsiteY24" fmla="*/ 1104527 h 3566032"/>
              <a:gd name="connsiteX25" fmla="*/ 8367340 w 9359900"/>
              <a:gd name="connsiteY25" fmla="*/ 1392559 h 3566032"/>
              <a:gd name="connsiteX26" fmla="*/ 9359900 w 9359900"/>
              <a:gd name="connsiteY26" fmla="*/ 1752599 h 3566032"/>
              <a:gd name="connsiteX27" fmla="*/ 9359900 w 9359900"/>
              <a:gd name="connsiteY27" fmla="*/ 2976735 h 3566032"/>
              <a:gd name="connsiteX28" fmla="*/ 9087420 w 9359900"/>
              <a:gd name="connsiteY28" fmla="*/ 2976735 h 3566032"/>
              <a:gd name="connsiteX29" fmla="*/ 8799388 w 9359900"/>
              <a:gd name="connsiteY29" fmla="*/ 2976735 h 3566032"/>
              <a:gd name="connsiteX30" fmla="*/ 8583364 w 9359900"/>
              <a:gd name="connsiteY30" fmla="*/ 2904727 h 3566032"/>
              <a:gd name="connsiteX31" fmla="*/ 8151316 w 9359900"/>
              <a:gd name="connsiteY31" fmla="*/ 2760711 h 3566032"/>
              <a:gd name="connsiteX32" fmla="*/ 7719268 w 9359900"/>
              <a:gd name="connsiteY32" fmla="*/ 2688703 h 3566032"/>
              <a:gd name="connsiteX33" fmla="*/ 7503244 w 9359900"/>
              <a:gd name="connsiteY33" fmla="*/ 2688703 h 3566032"/>
              <a:gd name="connsiteX34" fmla="*/ 7359228 w 9359900"/>
              <a:gd name="connsiteY34" fmla="*/ 2904727 h 3566032"/>
              <a:gd name="connsiteX35" fmla="*/ 6927180 w 9359900"/>
              <a:gd name="connsiteY35" fmla="*/ 2976735 h 3566032"/>
              <a:gd name="connsiteX36" fmla="*/ 6639148 w 9359900"/>
              <a:gd name="connsiteY36" fmla="*/ 2976735 h 3566032"/>
              <a:gd name="connsiteX37" fmla="*/ 6351116 w 9359900"/>
              <a:gd name="connsiteY37" fmla="*/ 3120751 h 3566032"/>
              <a:gd name="connsiteX38" fmla="*/ 5631036 w 9359900"/>
              <a:gd name="connsiteY38" fmla="*/ 3480791 h 3566032"/>
              <a:gd name="connsiteX39" fmla="*/ 5198988 w 9359900"/>
              <a:gd name="connsiteY39" fmla="*/ 3408783 h 3566032"/>
              <a:gd name="connsiteX40" fmla="*/ 4478908 w 9359900"/>
              <a:gd name="connsiteY40" fmla="*/ 3120751 h 3566032"/>
              <a:gd name="connsiteX41" fmla="*/ 3902844 w 9359900"/>
              <a:gd name="connsiteY41" fmla="*/ 3048743 h 3566032"/>
              <a:gd name="connsiteX42" fmla="*/ 3686820 w 9359900"/>
              <a:gd name="connsiteY42" fmla="*/ 2976735 h 3566032"/>
              <a:gd name="connsiteX43" fmla="*/ 3038748 w 9359900"/>
              <a:gd name="connsiteY43" fmla="*/ 2904727 h 3566032"/>
              <a:gd name="connsiteX44" fmla="*/ 2678708 w 9359900"/>
              <a:gd name="connsiteY44" fmla="*/ 2832719 h 3566032"/>
              <a:gd name="connsiteX45" fmla="*/ 2464729 w 9359900"/>
              <a:gd name="connsiteY45" fmla="*/ 2846534 h 3566032"/>
              <a:gd name="connsiteX46" fmla="*/ 302444 w 9359900"/>
              <a:gd name="connsiteY46" fmla="*/ 2976735 h 3566032"/>
              <a:gd name="connsiteX0" fmla="*/ 0 w 9359900"/>
              <a:gd name="connsiteY0" fmla="*/ 0 h 3566032"/>
              <a:gd name="connsiteX1" fmla="*/ 254000 w 9359900"/>
              <a:gd name="connsiteY1" fmla="*/ 177800 h 3566032"/>
              <a:gd name="connsiteX2" fmla="*/ 482600 w 9359900"/>
              <a:gd name="connsiteY2" fmla="*/ 165100 h 3566032"/>
              <a:gd name="connsiteX3" fmla="*/ 762000 w 9359900"/>
              <a:gd name="connsiteY3" fmla="*/ 495300 h 3566032"/>
              <a:gd name="connsiteX4" fmla="*/ 914400 w 9359900"/>
              <a:gd name="connsiteY4" fmla="*/ 469900 h 3566032"/>
              <a:gd name="connsiteX5" fmla="*/ 1625600 w 9359900"/>
              <a:gd name="connsiteY5" fmla="*/ 1016000 h 3566032"/>
              <a:gd name="connsiteX6" fmla="*/ 1765300 w 9359900"/>
              <a:gd name="connsiteY6" fmla="*/ 990600 h 3566032"/>
              <a:gd name="connsiteX7" fmla="*/ 1968500 w 9359900"/>
              <a:gd name="connsiteY7" fmla="*/ 977900 h 3566032"/>
              <a:gd name="connsiteX8" fmla="*/ 2108200 w 9359900"/>
              <a:gd name="connsiteY8" fmla="*/ 812800 h 3566032"/>
              <a:gd name="connsiteX9" fmla="*/ 2082800 w 9359900"/>
              <a:gd name="connsiteY9" fmla="*/ 660400 h 3566032"/>
              <a:gd name="connsiteX10" fmla="*/ 2120900 w 9359900"/>
              <a:gd name="connsiteY10" fmla="*/ 558800 h 3566032"/>
              <a:gd name="connsiteX11" fmla="*/ 2616200 w 9359900"/>
              <a:gd name="connsiteY11" fmla="*/ 266700 h 3566032"/>
              <a:gd name="connsiteX12" fmla="*/ 2933700 w 9359900"/>
              <a:gd name="connsiteY12" fmla="*/ 812800 h 3566032"/>
              <a:gd name="connsiteX13" fmla="*/ 3149600 w 9359900"/>
              <a:gd name="connsiteY13" fmla="*/ 1054100 h 3566032"/>
              <a:gd name="connsiteX14" fmla="*/ 3470795 w 9359900"/>
              <a:gd name="connsiteY14" fmla="*/ 1032520 h 3566032"/>
              <a:gd name="connsiteX15" fmla="*/ 3614811 w 9359900"/>
              <a:gd name="connsiteY15" fmla="*/ 888504 h 3566032"/>
              <a:gd name="connsiteX16" fmla="*/ 3974851 w 9359900"/>
              <a:gd name="connsiteY16" fmla="*/ 888504 h 3566032"/>
              <a:gd name="connsiteX17" fmla="*/ 4262883 w 9359900"/>
              <a:gd name="connsiteY17" fmla="*/ 384448 h 3566032"/>
              <a:gd name="connsiteX18" fmla="*/ 4694931 w 9359900"/>
              <a:gd name="connsiteY18" fmla="*/ 384448 h 3566032"/>
              <a:gd name="connsiteX19" fmla="*/ 5126979 w 9359900"/>
              <a:gd name="connsiteY19" fmla="*/ 312440 h 3566032"/>
              <a:gd name="connsiteX20" fmla="*/ 6135091 w 9359900"/>
              <a:gd name="connsiteY20" fmla="*/ 312440 h 3566032"/>
              <a:gd name="connsiteX21" fmla="*/ 6423123 w 9359900"/>
              <a:gd name="connsiteY21" fmla="*/ 96416 h 3566032"/>
              <a:gd name="connsiteX22" fmla="*/ 6855172 w 9359900"/>
              <a:gd name="connsiteY22" fmla="*/ 672479 h 3566032"/>
              <a:gd name="connsiteX23" fmla="*/ 7359228 w 9359900"/>
              <a:gd name="connsiteY23" fmla="*/ 1032519 h 3566032"/>
              <a:gd name="connsiteX24" fmla="*/ 8079308 w 9359900"/>
              <a:gd name="connsiteY24" fmla="*/ 1104527 h 3566032"/>
              <a:gd name="connsiteX25" fmla="*/ 8367340 w 9359900"/>
              <a:gd name="connsiteY25" fmla="*/ 1392559 h 3566032"/>
              <a:gd name="connsiteX26" fmla="*/ 9359900 w 9359900"/>
              <a:gd name="connsiteY26" fmla="*/ 1752599 h 3566032"/>
              <a:gd name="connsiteX27" fmla="*/ 9359900 w 9359900"/>
              <a:gd name="connsiteY27" fmla="*/ 2976735 h 3566032"/>
              <a:gd name="connsiteX28" fmla="*/ 9087420 w 9359900"/>
              <a:gd name="connsiteY28" fmla="*/ 2976735 h 3566032"/>
              <a:gd name="connsiteX29" fmla="*/ 8799388 w 9359900"/>
              <a:gd name="connsiteY29" fmla="*/ 2976735 h 3566032"/>
              <a:gd name="connsiteX30" fmla="*/ 8583364 w 9359900"/>
              <a:gd name="connsiteY30" fmla="*/ 2904727 h 3566032"/>
              <a:gd name="connsiteX31" fmla="*/ 8151316 w 9359900"/>
              <a:gd name="connsiteY31" fmla="*/ 2760711 h 3566032"/>
              <a:gd name="connsiteX32" fmla="*/ 7719268 w 9359900"/>
              <a:gd name="connsiteY32" fmla="*/ 2688703 h 3566032"/>
              <a:gd name="connsiteX33" fmla="*/ 7503244 w 9359900"/>
              <a:gd name="connsiteY33" fmla="*/ 2688703 h 3566032"/>
              <a:gd name="connsiteX34" fmla="*/ 7359228 w 9359900"/>
              <a:gd name="connsiteY34" fmla="*/ 2904727 h 3566032"/>
              <a:gd name="connsiteX35" fmla="*/ 6927180 w 9359900"/>
              <a:gd name="connsiteY35" fmla="*/ 2976735 h 3566032"/>
              <a:gd name="connsiteX36" fmla="*/ 6639148 w 9359900"/>
              <a:gd name="connsiteY36" fmla="*/ 2976735 h 3566032"/>
              <a:gd name="connsiteX37" fmla="*/ 6351116 w 9359900"/>
              <a:gd name="connsiteY37" fmla="*/ 3120751 h 3566032"/>
              <a:gd name="connsiteX38" fmla="*/ 5631036 w 9359900"/>
              <a:gd name="connsiteY38" fmla="*/ 3480791 h 3566032"/>
              <a:gd name="connsiteX39" fmla="*/ 5198988 w 9359900"/>
              <a:gd name="connsiteY39" fmla="*/ 3408783 h 3566032"/>
              <a:gd name="connsiteX40" fmla="*/ 4478908 w 9359900"/>
              <a:gd name="connsiteY40" fmla="*/ 3120751 h 3566032"/>
              <a:gd name="connsiteX41" fmla="*/ 3902844 w 9359900"/>
              <a:gd name="connsiteY41" fmla="*/ 3048743 h 3566032"/>
              <a:gd name="connsiteX42" fmla="*/ 3686820 w 9359900"/>
              <a:gd name="connsiteY42" fmla="*/ 2976735 h 3566032"/>
              <a:gd name="connsiteX43" fmla="*/ 3038748 w 9359900"/>
              <a:gd name="connsiteY43" fmla="*/ 2904727 h 3566032"/>
              <a:gd name="connsiteX44" fmla="*/ 2678708 w 9359900"/>
              <a:gd name="connsiteY44" fmla="*/ 2832719 h 3566032"/>
              <a:gd name="connsiteX45" fmla="*/ 2464729 w 9359900"/>
              <a:gd name="connsiteY45" fmla="*/ 2846534 h 3566032"/>
              <a:gd name="connsiteX46" fmla="*/ 302444 w 9359900"/>
              <a:gd name="connsiteY46" fmla="*/ 2976735 h 3566032"/>
              <a:gd name="connsiteX0" fmla="*/ 0 w 9359900"/>
              <a:gd name="connsiteY0" fmla="*/ 0 h 3566032"/>
              <a:gd name="connsiteX1" fmla="*/ 254000 w 9359900"/>
              <a:gd name="connsiteY1" fmla="*/ 177800 h 3566032"/>
              <a:gd name="connsiteX2" fmla="*/ 482600 w 9359900"/>
              <a:gd name="connsiteY2" fmla="*/ 165100 h 3566032"/>
              <a:gd name="connsiteX3" fmla="*/ 762000 w 9359900"/>
              <a:gd name="connsiteY3" fmla="*/ 495300 h 3566032"/>
              <a:gd name="connsiteX4" fmla="*/ 914400 w 9359900"/>
              <a:gd name="connsiteY4" fmla="*/ 469900 h 3566032"/>
              <a:gd name="connsiteX5" fmla="*/ 1625600 w 9359900"/>
              <a:gd name="connsiteY5" fmla="*/ 1016000 h 3566032"/>
              <a:gd name="connsiteX6" fmla="*/ 1765300 w 9359900"/>
              <a:gd name="connsiteY6" fmla="*/ 990600 h 3566032"/>
              <a:gd name="connsiteX7" fmla="*/ 1968500 w 9359900"/>
              <a:gd name="connsiteY7" fmla="*/ 977900 h 3566032"/>
              <a:gd name="connsiteX8" fmla="*/ 2108200 w 9359900"/>
              <a:gd name="connsiteY8" fmla="*/ 812800 h 3566032"/>
              <a:gd name="connsiteX9" fmla="*/ 2082800 w 9359900"/>
              <a:gd name="connsiteY9" fmla="*/ 660400 h 3566032"/>
              <a:gd name="connsiteX10" fmla="*/ 2120900 w 9359900"/>
              <a:gd name="connsiteY10" fmla="*/ 558800 h 3566032"/>
              <a:gd name="connsiteX11" fmla="*/ 2616200 w 9359900"/>
              <a:gd name="connsiteY11" fmla="*/ 266700 h 3566032"/>
              <a:gd name="connsiteX12" fmla="*/ 2933700 w 9359900"/>
              <a:gd name="connsiteY12" fmla="*/ 812800 h 3566032"/>
              <a:gd name="connsiteX13" fmla="*/ 3149600 w 9359900"/>
              <a:gd name="connsiteY13" fmla="*/ 1054100 h 3566032"/>
              <a:gd name="connsiteX14" fmla="*/ 3470795 w 9359900"/>
              <a:gd name="connsiteY14" fmla="*/ 1032520 h 3566032"/>
              <a:gd name="connsiteX15" fmla="*/ 3614811 w 9359900"/>
              <a:gd name="connsiteY15" fmla="*/ 888504 h 3566032"/>
              <a:gd name="connsiteX16" fmla="*/ 3974851 w 9359900"/>
              <a:gd name="connsiteY16" fmla="*/ 888504 h 3566032"/>
              <a:gd name="connsiteX17" fmla="*/ 4262883 w 9359900"/>
              <a:gd name="connsiteY17" fmla="*/ 384448 h 3566032"/>
              <a:gd name="connsiteX18" fmla="*/ 4694931 w 9359900"/>
              <a:gd name="connsiteY18" fmla="*/ 384448 h 3566032"/>
              <a:gd name="connsiteX19" fmla="*/ 5126979 w 9359900"/>
              <a:gd name="connsiteY19" fmla="*/ 312440 h 3566032"/>
              <a:gd name="connsiteX20" fmla="*/ 6135091 w 9359900"/>
              <a:gd name="connsiteY20" fmla="*/ 312440 h 3566032"/>
              <a:gd name="connsiteX21" fmla="*/ 6423123 w 9359900"/>
              <a:gd name="connsiteY21" fmla="*/ 96416 h 3566032"/>
              <a:gd name="connsiteX22" fmla="*/ 6855172 w 9359900"/>
              <a:gd name="connsiteY22" fmla="*/ 672479 h 3566032"/>
              <a:gd name="connsiteX23" fmla="*/ 7359228 w 9359900"/>
              <a:gd name="connsiteY23" fmla="*/ 1032519 h 3566032"/>
              <a:gd name="connsiteX24" fmla="*/ 8079308 w 9359900"/>
              <a:gd name="connsiteY24" fmla="*/ 1104527 h 3566032"/>
              <a:gd name="connsiteX25" fmla="*/ 8367340 w 9359900"/>
              <a:gd name="connsiteY25" fmla="*/ 1392559 h 3566032"/>
              <a:gd name="connsiteX26" fmla="*/ 9359900 w 9359900"/>
              <a:gd name="connsiteY26" fmla="*/ 1752599 h 3566032"/>
              <a:gd name="connsiteX27" fmla="*/ 9359900 w 9359900"/>
              <a:gd name="connsiteY27" fmla="*/ 2976735 h 3566032"/>
              <a:gd name="connsiteX28" fmla="*/ 9087420 w 9359900"/>
              <a:gd name="connsiteY28" fmla="*/ 2976735 h 3566032"/>
              <a:gd name="connsiteX29" fmla="*/ 8799388 w 9359900"/>
              <a:gd name="connsiteY29" fmla="*/ 2976735 h 3566032"/>
              <a:gd name="connsiteX30" fmla="*/ 8583364 w 9359900"/>
              <a:gd name="connsiteY30" fmla="*/ 2904727 h 3566032"/>
              <a:gd name="connsiteX31" fmla="*/ 8151316 w 9359900"/>
              <a:gd name="connsiteY31" fmla="*/ 2760711 h 3566032"/>
              <a:gd name="connsiteX32" fmla="*/ 7719268 w 9359900"/>
              <a:gd name="connsiteY32" fmla="*/ 2688703 h 3566032"/>
              <a:gd name="connsiteX33" fmla="*/ 7503244 w 9359900"/>
              <a:gd name="connsiteY33" fmla="*/ 2688703 h 3566032"/>
              <a:gd name="connsiteX34" fmla="*/ 7359228 w 9359900"/>
              <a:gd name="connsiteY34" fmla="*/ 2904727 h 3566032"/>
              <a:gd name="connsiteX35" fmla="*/ 6927180 w 9359900"/>
              <a:gd name="connsiteY35" fmla="*/ 2976735 h 3566032"/>
              <a:gd name="connsiteX36" fmla="*/ 6639148 w 9359900"/>
              <a:gd name="connsiteY36" fmla="*/ 2976735 h 3566032"/>
              <a:gd name="connsiteX37" fmla="*/ 6351116 w 9359900"/>
              <a:gd name="connsiteY37" fmla="*/ 3120751 h 3566032"/>
              <a:gd name="connsiteX38" fmla="*/ 5631036 w 9359900"/>
              <a:gd name="connsiteY38" fmla="*/ 3480791 h 3566032"/>
              <a:gd name="connsiteX39" fmla="*/ 5198988 w 9359900"/>
              <a:gd name="connsiteY39" fmla="*/ 3408783 h 3566032"/>
              <a:gd name="connsiteX40" fmla="*/ 4478908 w 9359900"/>
              <a:gd name="connsiteY40" fmla="*/ 3120751 h 3566032"/>
              <a:gd name="connsiteX41" fmla="*/ 3902844 w 9359900"/>
              <a:gd name="connsiteY41" fmla="*/ 3048743 h 3566032"/>
              <a:gd name="connsiteX42" fmla="*/ 3686820 w 9359900"/>
              <a:gd name="connsiteY42" fmla="*/ 2976735 h 3566032"/>
              <a:gd name="connsiteX43" fmla="*/ 3038748 w 9359900"/>
              <a:gd name="connsiteY43" fmla="*/ 2904727 h 3566032"/>
              <a:gd name="connsiteX44" fmla="*/ 2678708 w 9359900"/>
              <a:gd name="connsiteY44" fmla="*/ 2832719 h 3566032"/>
              <a:gd name="connsiteX45" fmla="*/ 2464729 w 9359900"/>
              <a:gd name="connsiteY45" fmla="*/ 2846534 h 3566032"/>
              <a:gd name="connsiteX46" fmla="*/ 302444 w 9359900"/>
              <a:gd name="connsiteY46" fmla="*/ 2976735 h 3566032"/>
              <a:gd name="connsiteX0" fmla="*/ 0 w 9359900"/>
              <a:gd name="connsiteY0" fmla="*/ 0 h 3566032"/>
              <a:gd name="connsiteX1" fmla="*/ 254000 w 9359900"/>
              <a:gd name="connsiteY1" fmla="*/ 177800 h 3566032"/>
              <a:gd name="connsiteX2" fmla="*/ 482600 w 9359900"/>
              <a:gd name="connsiteY2" fmla="*/ 165100 h 3566032"/>
              <a:gd name="connsiteX3" fmla="*/ 762000 w 9359900"/>
              <a:gd name="connsiteY3" fmla="*/ 495300 h 3566032"/>
              <a:gd name="connsiteX4" fmla="*/ 914400 w 9359900"/>
              <a:gd name="connsiteY4" fmla="*/ 469900 h 3566032"/>
              <a:gd name="connsiteX5" fmla="*/ 1625600 w 9359900"/>
              <a:gd name="connsiteY5" fmla="*/ 1016000 h 3566032"/>
              <a:gd name="connsiteX6" fmla="*/ 1765300 w 9359900"/>
              <a:gd name="connsiteY6" fmla="*/ 990600 h 3566032"/>
              <a:gd name="connsiteX7" fmla="*/ 1968500 w 9359900"/>
              <a:gd name="connsiteY7" fmla="*/ 977900 h 3566032"/>
              <a:gd name="connsiteX8" fmla="*/ 2108200 w 9359900"/>
              <a:gd name="connsiteY8" fmla="*/ 812800 h 3566032"/>
              <a:gd name="connsiteX9" fmla="*/ 2082800 w 9359900"/>
              <a:gd name="connsiteY9" fmla="*/ 660400 h 3566032"/>
              <a:gd name="connsiteX10" fmla="*/ 2120900 w 9359900"/>
              <a:gd name="connsiteY10" fmla="*/ 558800 h 3566032"/>
              <a:gd name="connsiteX11" fmla="*/ 2616200 w 9359900"/>
              <a:gd name="connsiteY11" fmla="*/ 266700 h 3566032"/>
              <a:gd name="connsiteX12" fmla="*/ 2933700 w 9359900"/>
              <a:gd name="connsiteY12" fmla="*/ 812800 h 3566032"/>
              <a:gd name="connsiteX13" fmla="*/ 3149600 w 9359900"/>
              <a:gd name="connsiteY13" fmla="*/ 1054100 h 3566032"/>
              <a:gd name="connsiteX14" fmla="*/ 3470795 w 9359900"/>
              <a:gd name="connsiteY14" fmla="*/ 1032520 h 3566032"/>
              <a:gd name="connsiteX15" fmla="*/ 3614811 w 9359900"/>
              <a:gd name="connsiteY15" fmla="*/ 888504 h 3566032"/>
              <a:gd name="connsiteX16" fmla="*/ 3974851 w 9359900"/>
              <a:gd name="connsiteY16" fmla="*/ 888504 h 3566032"/>
              <a:gd name="connsiteX17" fmla="*/ 4262883 w 9359900"/>
              <a:gd name="connsiteY17" fmla="*/ 384448 h 3566032"/>
              <a:gd name="connsiteX18" fmla="*/ 4694931 w 9359900"/>
              <a:gd name="connsiteY18" fmla="*/ 384448 h 3566032"/>
              <a:gd name="connsiteX19" fmla="*/ 5126979 w 9359900"/>
              <a:gd name="connsiteY19" fmla="*/ 312440 h 3566032"/>
              <a:gd name="connsiteX20" fmla="*/ 6135091 w 9359900"/>
              <a:gd name="connsiteY20" fmla="*/ 312440 h 3566032"/>
              <a:gd name="connsiteX21" fmla="*/ 6423123 w 9359900"/>
              <a:gd name="connsiteY21" fmla="*/ 96416 h 3566032"/>
              <a:gd name="connsiteX22" fmla="*/ 6855172 w 9359900"/>
              <a:gd name="connsiteY22" fmla="*/ 672479 h 3566032"/>
              <a:gd name="connsiteX23" fmla="*/ 7359228 w 9359900"/>
              <a:gd name="connsiteY23" fmla="*/ 1032519 h 3566032"/>
              <a:gd name="connsiteX24" fmla="*/ 8079308 w 9359900"/>
              <a:gd name="connsiteY24" fmla="*/ 1104527 h 3566032"/>
              <a:gd name="connsiteX25" fmla="*/ 8367340 w 9359900"/>
              <a:gd name="connsiteY25" fmla="*/ 1392559 h 3566032"/>
              <a:gd name="connsiteX26" fmla="*/ 9359900 w 9359900"/>
              <a:gd name="connsiteY26" fmla="*/ 1752599 h 3566032"/>
              <a:gd name="connsiteX27" fmla="*/ 9359900 w 9359900"/>
              <a:gd name="connsiteY27" fmla="*/ 2976735 h 3566032"/>
              <a:gd name="connsiteX28" fmla="*/ 9087420 w 9359900"/>
              <a:gd name="connsiteY28" fmla="*/ 2976735 h 3566032"/>
              <a:gd name="connsiteX29" fmla="*/ 8799388 w 9359900"/>
              <a:gd name="connsiteY29" fmla="*/ 2976735 h 3566032"/>
              <a:gd name="connsiteX30" fmla="*/ 8583364 w 9359900"/>
              <a:gd name="connsiteY30" fmla="*/ 2904727 h 3566032"/>
              <a:gd name="connsiteX31" fmla="*/ 8151316 w 9359900"/>
              <a:gd name="connsiteY31" fmla="*/ 2760711 h 3566032"/>
              <a:gd name="connsiteX32" fmla="*/ 7719268 w 9359900"/>
              <a:gd name="connsiteY32" fmla="*/ 2688703 h 3566032"/>
              <a:gd name="connsiteX33" fmla="*/ 7503244 w 9359900"/>
              <a:gd name="connsiteY33" fmla="*/ 2688703 h 3566032"/>
              <a:gd name="connsiteX34" fmla="*/ 7359228 w 9359900"/>
              <a:gd name="connsiteY34" fmla="*/ 2904727 h 3566032"/>
              <a:gd name="connsiteX35" fmla="*/ 6927180 w 9359900"/>
              <a:gd name="connsiteY35" fmla="*/ 2976735 h 3566032"/>
              <a:gd name="connsiteX36" fmla="*/ 6639148 w 9359900"/>
              <a:gd name="connsiteY36" fmla="*/ 2976735 h 3566032"/>
              <a:gd name="connsiteX37" fmla="*/ 6351116 w 9359900"/>
              <a:gd name="connsiteY37" fmla="*/ 3120751 h 3566032"/>
              <a:gd name="connsiteX38" fmla="*/ 5631036 w 9359900"/>
              <a:gd name="connsiteY38" fmla="*/ 3480791 h 3566032"/>
              <a:gd name="connsiteX39" fmla="*/ 5198988 w 9359900"/>
              <a:gd name="connsiteY39" fmla="*/ 3408783 h 3566032"/>
              <a:gd name="connsiteX40" fmla="*/ 4478908 w 9359900"/>
              <a:gd name="connsiteY40" fmla="*/ 3120751 h 3566032"/>
              <a:gd name="connsiteX41" fmla="*/ 3902844 w 9359900"/>
              <a:gd name="connsiteY41" fmla="*/ 3048743 h 3566032"/>
              <a:gd name="connsiteX42" fmla="*/ 3686820 w 9359900"/>
              <a:gd name="connsiteY42" fmla="*/ 2976735 h 3566032"/>
              <a:gd name="connsiteX43" fmla="*/ 3038748 w 9359900"/>
              <a:gd name="connsiteY43" fmla="*/ 2904727 h 3566032"/>
              <a:gd name="connsiteX44" fmla="*/ 2678708 w 9359900"/>
              <a:gd name="connsiteY44" fmla="*/ 2832719 h 3566032"/>
              <a:gd name="connsiteX45" fmla="*/ 2390676 w 9359900"/>
              <a:gd name="connsiteY45" fmla="*/ 2760711 h 3566032"/>
              <a:gd name="connsiteX46" fmla="*/ 302444 w 9359900"/>
              <a:gd name="connsiteY46" fmla="*/ 2976735 h 3566032"/>
              <a:gd name="connsiteX0" fmla="*/ 0 w 9359900"/>
              <a:gd name="connsiteY0" fmla="*/ 0 h 3566032"/>
              <a:gd name="connsiteX1" fmla="*/ 254000 w 9359900"/>
              <a:gd name="connsiteY1" fmla="*/ 177800 h 3566032"/>
              <a:gd name="connsiteX2" fmla="*/ 482600 w 9359900"/>
              <a:gd name="connsiteY2" fmla="*/ 165100 h 3566032"/>
              <a:gd name="connsiteX3" fmla="*/ 762000 w 9359900"/>
              <a:gd name="connsiteY3" fmla="*/ 495300 h 3566032"/>
              <a:gd name="connsiteX4" fmla="*/ 914400 w 9359900"/>
              <a:gd name="connsiteY4" fmla="*/ 469900 h 3566032"/>
              <a:gd name="connsiteX5" fmla="*/ 1625600 w 9359900"/>
              <a:gd name="connsiteY5" fmla="*/ 1016000 h 3566032"/>
              <a:gd name="connsiteX6" fmla="*/ 1765300 w 9359900"/>
              <a:gd name="connsiteY6" fmla="*/ 990600 h 3566032"/>
              <a:gd name="connsiteX7" fmla="*/ 1968500 w 9359900"/>
              <a:gd name="connsiteY7" fmla="*/ 977900 h 3566032"/>
              <a:gd name="connsiteX8" fmla="*/ 2108200 w 9359900"/>
              <a:gd name="connsiteY8" fmla="*/ 812800 h 3566032"/>
              <a:gd name="connsiteX9" fmla="*/ 2082800 w 9359900"/>
              <a:gd name="connsiteY9" fmla="*/ 660400 h 3566032"/>
              <a:gd name="connsiteX10" fmla="*/ 2120900 w 9359900"/>
              <a:gd name="connsiteY10" fmla="*/ 558800 h 3566032"/>
              <a:gd name="connsiteX11" fmla="*/ 2616200 w 9359900"/>
              <a:gd name="connsiteY11" fmla="*/ 266700 h 3566032"/>
              <a:gd name="connsiteX12" fmla="*/ 2933700 w 9359900"/>
              <a:gd name="connsiteY12" fmla="*/ 812800 h 3566032"/>
              <a:gd name="connsiteX13" fmla="*/ 3149600 w 9359900"/>
              <a:gd name="connsiteY13" fmla="*/ 1054100 h 3566032"/>
              <a:gd name="connsiteX14" fmla="*/ 3470795 w 9359900"/>
              <a:gd name="connsiteY14" fmla="*/ 1032520 h 3566032"/>
              <a:gd name="connsiteX15" fmla="*/ 3614811 w 9359900"/>
              <a:gd name="connsiteY15" fmla="*/ 888504 h 3566032"/>
              <a:gd name="connsiteX16" fmla="*/ 3974851 w 9359900"/>
              <a:gd name="connsiteY16" fmla="*/ 888504 h 3566032"/>
              <a:gd name="connsiteX17" fmla="*/ 4262883 w 9359900"/>
              <a:gd name="connsiteY17" fmla="*/ 384448 h 3566032"/>
              <a:gd name="connsiteX18" fmla="*/ 4694931 w 9359900"/>
              <a:gd name="connsiteY18" fmla="*/ 384448 h 3566032"/>
              <a:gd name="connsiteX19" fmla="*/ 5126979 w 9359900"/>
              <a:gd name="connsiteY19" fmla="*/ 312440 h 3566032"/>
              <a:gd name="connsiteX20" fmla="*/ 6135091 w 9359900"/>
              <a:gd name="connsiteY20" fmla="*/ 312440 h 3566032"/>
              <a:gd name="connsiteX21" fmla="*/ 6423123 w 9359900"/>
              <a:gd name="connsiteY21" fmla="*/ 96416 h 3566032"/>
              <a:gd name="connsiteX22" fmla="*/ 6855172 w 9359900"/>
              <a:gd name="connsiteY22" fmla="*/ 672479 h 3566032"/>
              <a:gd name="connsiteX23" fmla="*/ 7359228 w 9359900"/>
              <a:gd name="connsiteY23" fmla="*/ 1032519 h 3566032"/>
              <a:gd name="connsiteX24" fmla="*/ 8079308 w 9359900"/>
              <a:gd name="connsiteY24" fmla="*/ 1104527 h 3566032"/>
              <a:gd name="connsiteX25" fmla="*/ 8367340 w 9359900"/>
              <a:gd name="connsiteY25" fmla="*/ 1392559 h 3566032"/>
              <a:gd name="connsiteX26" fmla="*/ 9359900 w 9359900"/>
              <a:gd name="connsiteY26" fmla="*/ 1752599 h 3566032"/>
              <a:gd name="connsiteX27" fmla="*/ 9359900 w 9359900"/>
              <a:gd name="connsiteY27" fmla="*/ 2976735 h 3566032"/>
              <a:gd name="connsiteX28" fmla="*/ 9087420 w 9359900"/>
              <a:gd name="connsiteY28" fmla="*/ 2976735 h 3566032"/>
              <a:gd name="connsiteX29" fmla="*/ 8799388 w 9359900"/>
              <a:gd name="connsiteY29" fmla="*/ 2976735 h 3566032"/>
              <a:gd name="connsiteX30" fmla="*/ 8583364 w 9359900"/>
              <a:gd name="connsiteY30" fmla="*/ 2904727 h 3566032"/>
              <a:gd name="connsiteX31" fmla="*/ 8151316 w 9359900"/>
              <a:gd name="connsiteY31" fmla="*/ 2760711 h 3566032"/>
              <a:gd name="connsiteX32" fmla="*/ 7719268 w 9359900"/>
              <a:gd name="connsiteY32" fmla="*/ 2688703 h 3566032"/>
              <a:gd name="connsiteX33" fmla="*/ 7503244 w 9359900"/>
              <a:gd name="connsiteY33" fmla="*/ 2688703 h 3566032"/>
              <a:gd name="connsiteX34" fmla="*/ 7359228 w 9359900"/>
              <a:gd name="connsiteY34" fmla="*/ 2904727 h 3566032"/>
              <a:gd name="connsiteX35" fmla="*/ 6927180 w 9359900"/>
              <a:gd name="connsiteY35" fmla="*/ 2976735 h 3566032"/>
              <a:gd name="connsiteX36" fmla="*/ 6639148 w 9359900"/>
              <a:gd name="connsiteY36" fmla="*/ 2976735 h 3566032"/>
              <a:gd name="connsiteX37" fmla="*/ 6351116 w 9359900"/>
              <a:gd name="connsiteY37" fmla="*/ 3120751 h 3566032"/>
              <a:gd name="connsiteX38" fmla="*/ 5631036 w 9359900"/>
              <a:gd name="connsiteY38" fmla="*/ 3480791 h 3566032"/>
              <a:gd name="connsiteX39" fmla="*/ 5198988 w 9359900"/>
              <a:gd name="connsiteY39" fmla="*/ 3408783 h 3566032"/>
              <a:gd name="connsiteX40" fmla="*/ 4478908 w 9359900"/>
              <a:gd name="connsiteY40" fmla="*/ 3120751 h 3566032"/>
              <a:gd name="connsiteX41" fmla="*/ 3902844 w 9359900"/>
              <a:gd name="connsiteY41" fmla="*/ 3048743 h 3566032"/>
              <a:gd name="connsiteX42" fmla="*/ 3686820 w 9359900"/>
              <a:gd name="connsiteY42" fmla="*/ 2976735 h 3566032"/>
              <a:gd name="connsiteX43" fmla="*/ 3038748 w 9359900"/>
              <a:gd name="connsiteY43" fmla="*/ 2904727 h 3566032"/>
              <a:gd name="connsiteX44" fmla="*/ 2678708 w 9359900"/>
              <a:gd name="connsiteY44" fmla="*/ 2832719 h 3566032"/>
              <a:gd name="connsiteX45" fmla="*/ 2390676 w 9359900"/>
              <a:gd name="connsiteY45" fmla="*/ 2760711 h 3566032"/>
              <a:gd name="connsiteX46" fmla="*/ 374452 w 9359900"/>
              <a:gd name="connsiteY46" fmla="*/ 2184647 h 3566032"/>
              <a:gd name="connsiteX0" fmla="*/ 0 w 9359900"/>
              <a:gd name="connsiteY0" fmla="*/ 0 h 3566032"/>
              <a:gd name="connsiteX1" fmla="*/ 254000 w 9359900"/>
              <a:gd name="connsiteY1" fmla="*/ 177800 h 3566032"/>
              <a:gd name="connsiteX2" fmla="*/ 482600 w 9359900"/>
              <a:gd name="connsiteY2" fmla="*/ 165100 h 3566032"/>
              <a:gd name="connsiteX3" fmla="*/ 762000 w 9359900"/>
              <a:gd name="connsiteY3" fmla="*/ 495300 h 3566032"/>
              <a:gd name="connsiteX4" fmla="*/ 914400 w 9359900"/>
              <a:gd name="connsiteY4" fmla="*/ 469900 h 3566032"/>
              <a:gd name="connsiteX5" fmla="*/ 1625600 w 9359900"/>
              <a:gd name="connsiteY5" fmla="*/ 1016000 h 3566032"/>
              <a:gd name="connsiteX6" fmla="*/ 1765300 w 9359900"/>
              <a:gd name="connsiteY6" fmla="*/ 990600 h 3566032"/>
              <a:gd name="connsiteX7" fmla="*/ 1968500 w 9359900"/>
              <a:gd name="connsiteY7" fmla="*/ 977900 h 3566032"/>
              <a:gd name="connsiteX8" fmla="*/ 2108200 w 9359900"/>
              <a:gd name="connsiteY8" fmla="*/ 812800 h 3566032"/>
              <a:gd name="connsiteX9" fmla="*/ 2082800 w 9359900"/>
              <a:gd name="connsiteY9" fmla="*/ 660400 h 3566032"/>
              <a:gd name="connsiteX10" fmla="*/ 2120900 w 9359900"/>
              <a:gd name="connsiteY10" fmla="*/ 558800 h 3566032"/>
              <a:gd name="connsiteX11" fmla="*/ 2616200 w 9359900"/>
              <a:gd name="connsiteY11" fmla="*/ 266700 h 3566032"/>
              <a:gd name="connsiteX12" fmla="*/ 2933700 w 9359900"/>
              <a:gd name="connsiteY12" fmla="*/ 812800 h 3566032"/>
              <a:gd name="connsiteX13" fmla="*/ 3149600 w 9359900"/>
              <a:gd name="connsiteY13" fmla="*/ 1054100 h 3566032"/>
              <a:gd name="connsiteX14" fmla="*/ 3470795 w 9359900"/>
              <a:gd name="connsiteY14" fmla="*/ 1032520 h 3566032"/>
              <a:gd name="connsiteX15" fmla="*/ 3614811 w 9359900"/>
              <a:gd name="connsiteY15" fmla="*/ 888504 h 3566032"/>
              <a:gd name="connsiteX16" fmla="*/ 3974851 w 9359900"/>
              <a:gd name="connsiteY16" fmla="*/ 888504 h 3566032"/>
              <a:gd name="connsiteX17" fmla="*/ 4262883 w 9359900"/>
              <a:gd name="connsiteY17" fmla="*/ 384448 h 3566032"/>
              <a:gd name="connsiteX18" fmla="*/ 4694931 w 9359900"/>
              <a:gd name="connsiteY18" fmla="*/ 384448 h 3566032"/>
              <a:gd name="connsiteX19" fmla="*/ 5126979 w 9359900"/>
              <a:gd name="connsiteY19" fmla="*/ 312440 h 3566032"/>
              <a:gd name="connsiteX20" fmla="*/ 6135091 w 9359900"/>
              <a:gd name="connsiteY20" fmla="*/ 312440 h 3566032"/>
              <a:gd name="connsiteX21" fmla="*/ 6423123 w 9359900"/>
              <a:gd name="connsiteY21" fmla="*/ 96416 h 3566032"/>
              <a:gd name="connsiteX22" fmla="*/ 6855172 w 9359900"/>
              <a:gd name="connsiteY22" fmla="*/ 672479 h 3566032"/>
              <a:gd name="connsiteX23" fmla="*/ 7359228 w 9359900"/>
              <a:gd name="connsiteY23" fmla="*/ 1032519 h 3566032"/>
              <a:gd name="connsiteX24" fmla="*/ 8079308 w 9359900"/>
              <a:gd name="connsiteY24" fmla="*/ 1104527 h 3566032"/>
              <a:gd name="connsiteX25" fmla="*/ 8367340 w 9359900"/>
              <a:gd name="connsiteY25" fmla="*/ 1392559 h 3566032"/>
              <a:gd name="connsiteX26" fmla="*/ 9359900 w 9359900"/>
              <a:gd name="connsiteY26" fmla="*/ 1752599 h 3566032"/>
              <a:gd name="connsiteX27" fmla="*/ 9359900 w 9359900"/>
              <a:gd name="connsiteY27" fmla="*/ 2976735 h 3566032"/>
              <a:gd name="connsiteX28" fmla="*/ 9087420 w 9359900"/>
              <a:gd name="connsiteY28" fmla="*/ 2976735 h 3566032"/>
              <a:gd name="connsiteX29" fmla="*/ 8799388 w 9359900"/>
              <a:gd name="connsiteY29" fmla="*/ 2976735 h 3566032"/>
              <a:gd name="connsiteX30" fmla="*/ 8583364 w 9359900"/>
              <a:gd name="connsiteY30" fmla="*/ 2904727 h 3566032"/>
              <a:gd name="connsiteX31" fmla="*/ 8151316 w 9359900"/>
              <a:gd name="connsiteY31" fmla="*/ 2760711 h 3566032"/>
              <a:gd name="connsiteX32" fmla="*/ 7719268 w 9359900"/>
              <a:gd name="connsiteY32" fmla="*/ 2688703 h 3566032"/>
              <a:gd name="connsiteX33" fmla="*/ 7503244 w 9359900"/>
              <a:gd name="connsiteY33" fmla="*/ 2688703 h 3566032"/>
              <a:gd name="connsiteX34" fmla="*/ 7359228 w 9359900"/>
              <a:gd name="connsiteY34" fmla="*/ 2904727 h 3566032"/>
              <a:gd name="connsiteX35" fmla="*/ 6927180 w 9359900"/>
              <a:gd name="connsiteY35" fmla="*/ 2976735 h 3566032"/>
              <a:gd name="connsiteX36" fmla="*/ 6639148 w 9359900"/>
              <a:gd name="connsiteY36" fmla="*/ 2976735 h 3566032"/>
              <a:gd name="connsiteX37" fmla="*/ 6351116 w 9359900"/>
              <a:gd name="connsiteY37" fmla="*/ 3120751 h 3566032"/>
              <a:gd name="connsiteX38" fmla="*/ 5631036 w 9359900"/>
              <a:gd name="connsiteY38" fmla="*/ 3480791 h 3566032"/>
              <a:gd name="connsiteX39" fmla="*/ 5198988 w 9359900"/>
              <a:gd name="connsiteY39" fmla="*/ 3408783 h 3566032"/>
              <a:gd name="connsiteX40" fmla="*/ 4478908 w 9359900"/>
              <a:gd name="connsiteY40" fmla="*/ 3120751 h 3566032"/>
              <a:gd name="connsiteX41" fmla="*/ 3902844 w 9359900"/>
              <a:gd name="connsiteY41" fmla="*/ 3048743 h 3566032"/>
              <a:gd name="connsiteX42" fmla="*/ 3686820 w 9359900"/>
              <a:gd name="connsiteY42" fmla="*/ 2976735 h 3566032"/>
              <a:gd name="connsiteX43" fmla="*/ 3038748 w 9359900"/>
              <a:gd name="connsiteY43" fmla="*/ 2904727 h 3566032"/>
              <a:gd name="connsiteX44" fmla="*/ 2678708 w 9359900"/>
              <a:gd name="connsiteY44" fmla="*/ 2832719 h 3566032"/>
              <a:gd name="connsiteX45" fmla="*/ 2390676 w 9359900"/>
              <a:gd name="connsiteY45" fmla="*/ 2760711 h 3566032"/>
              <a:gd name="connsiteX46" fmla="*/ 374452 w 9359900"/>
              <a:gd name="connsiteY46" fmla="*/ 2184647 h 3566032"/>
              <a:gd name="connsiteX0" fmla="*/ 0 w 9359900"/>
              <a:gd name="connsiteY0" fmla="*/ 0 h 3566032"/>
              <a:gd name="connsiteX1" fmla="*/ 254000 w 9359900"/>
              <a:gd name="connsiteY1" fmla="*/ 177800 h 3566032"/>
              <a:gd name="connsiteX2" fmla="*/ 482600 w 9359900"/>
              <a:gd name="connsiteY2" fmla="*/ 165100 h 3566032"/>
              <a:gd name="connsiteX3" fmla="*/ 762000 w 9359900"/>
              <a:gd name="connsiteY3" fmla="*/ 495300 h 3566032"/>
              <a:gd name="connsiteX4" fmla="*/ 914400 w 9359900"/>
              <a:gd name="connsiteY4" fmla="*/ 469900 h 3566032"/>
              <a:gd name="connsiteX5" fmla="*/ 1625600 w 9359900"/>
              <a:gd name="connsiteY5" fmla="*/ 1016000 h 3566032"/>
              <a:gd name="connsiteX6" fmla="*/ 1765300 w 9359900"/>
              <a:gd name="connsiteY6" fmla="*/ 990600 h 3566032"/>
              <a:gd name="connsiteX7" fmla="*/ 1968500 w 9359900"/>
              <a:gd name="connsiteY7" fmla="*/ 977900 h 3566032"/>
              <a:gd name="connsiteX8" fmla="*/ 2108200 w 9359900"/>
              <a:gd name="connsiteY8" fmla="*/ 812800 h 3566032"/>
              <a:gd name="connsiteX9" fmla="*/ 2082800 w 9359900"/>
              <a:gd name="connsiteY9" fmla="*/ 660400 h 3566032"/>
              <a:gd name="connsiteX10" fmla="*/ 2120900 w 9359900"/>
              <a:gd name="connsiteY10" fmla="*/ 558800 h 3566032"/>
              <a:gd name="connsiteX11" fmla="*/ 2616200 w 9359900"/>
              <a:gd name="connsiteY11" fmla="*/ 266700 h 3566032"/>
              <a:gd name="connsiteX12" fmla="*/ 2933700 w 9359900"/>
              <a:gd name="connsiteY12" fmla="*/ 812800 h 3566032"/>
              <a:gd name="connsiteX13" fmla="*/ 3149600 w 9359900"/>
              <a:gd name="connsiteY13" fmla="*/ 1054100 h 3566032"/>
              <a:gd name="connsiteX14" fmla="*/ 3470795 w 9359900"/>
              <a:gd name="connsiteY14" fmla="*/ 1032520 h 3566032"/>
              <a:gd name="connsiteX15" fmla="*/ 3614811 w 9359900"/>
              <a:gd name="connsiteY15" fmla="*/ 888504 h 3566032"/>
              <a:gd name="connsiteX16" fmla="*/ 3974851 w 9359900"/>
              <a:gd name="connsiteY16" fmla="*/ 888504 h 3566032"/>
              <a:gd name="connsiteX17" fmla="*/ 4262883 w 9359900"/>
              <a:gd name="connsiteY17" fmla="*/ 384448 h 3566032"/>
              <a:gd name="connsiteX18" fmla="*/ 4694931 w 9359900"/>
              <a:gd name="connsiteY18" fmla="*/ 384448 h 3566032"/>
              <a:gd name="connsiteX19" fmla="*/ 5126979 w 9359900"/>
              <a:gd name="connsiteY19" fmla="*/ 312440 h 3566032"/>
              <a:gd name="connsiteX20" fmla="*/ 6135091 w 9359900"/>
              <a:gd name="connsiteY20" fmla="*/ 312440 h 3566032"/>
              <a:gd name="connsiteX21" fmla="*/ 6423123 w 9359900"/>
              <a:gd name="connsiteY21" fmla="*/ 96416 h 3566032"/>
              <a:gd name="connsiteX22" fmla="*/ 6855172 w 9359900"/>
              <a:gd name="connsiteY22" fmla="*/ 672479 h 3566032"/>
              <a:gd name="connsiteX23" fmla="*/ 7359228 w 9359900"/>
              <a:gd name="connsiteY23" fmla="*/ 1032519 h 3566032"/>
              <a:gd name="connsiteX24" fmla="*/ 8079308 w 9359900"/>
              <a:gd name="connsiteY24" fmla="*/ 1104527 h 3566032"/>
              <a:gd name="connsiteX25" fmla="*/ 8367340 w 9359900"/>
              <a:gd name="connsiteY25" fmla="*/ 1392559 h 3566032"/>
              <a:gd name="connsiteX26" fmla="*/ 9359900 w 9359900"/>
              <a:gd name="connsiteY26" fmla="*/ 1752599 h 3566032"/>
              <a:gd name="connsiteX27" fmla="*/ 9359900 w 9359900"/>
              <a:gd name="connsiteY27" fmla="*/ 2976735 h 3566032"/>
              <a:gd name="connsiteX28" fmla="*/ 9087420 w 9359900"/>
              <a:gd name="connsiteY28" fmla="*/ 2976735 h 3566032"/>
              <a:gd name="connsiteX29" fmla="*/ 8799388 w 9359900"/>
              <a:gd name="connsiteY29" fmla="*/ 2976735 h 3566032"/>
              <a:gd name="connsiteX30" fmla="*/ 8583364 w 9359900"/>
              <a:gd name="connsiteY30" fmla="*/ 2904727 h 3566032"/>
              <a:gd name="connsiteX31" fmla="*/ 8151316 w 9359900"/>
              <a:gd name="connsiteY31" fmla="*/ 2760711 h 3566032"/>
              <a:gd name="connsiteX32" fmla="*/ 7719268 w 9359900"/>
              <a:gd name="connsiteY32" fmla="*/ 2688703 h 3566032"/>
              <a:gd name="connsiteX33" fmla="*/ 7503244 w 9359900"/>
              <a:gd name="connsiteY33" fmla="*/ 2688703 h 3566032"/>
              <a:gd name="connsiteX34" fmla="*/ 7359228 w 9359900"/>
              <a:gd name="connsiteY34" fmla="*/ 2904727 h 3566032"/>
              <a:gd name="connsiteX35" fmla="*/ 6927180 w 9359900"/>
              <a:gd name="connsiteY35" fmla="*/ 2976735 h 3566032"/>
              <a:gd name="connsiteX36" fmla="*/ 6639148 w 9359900"/>
              <a:gd name="connsiteY36" fmla="*/ 2976735 h 3566032"/>
              <a:gd name="connsiteX37" fmla="*/ 6351116 w 9359900"/>
              <a:gd name="connsiteY37" fmla="*/ 3120751 h 3566032"/>
              <a:gd name="connsiteX38" fmla="*/ 5631036 w 9359900"/>
              <a:gd name="connsiteY38" fmla="*/ 3480791 h 3566032"/>
              <a:gd name="connsiteX39" fmla="*/ 5198988 w 9359900"/>
              <a:gd name="connsiteY39" fmla="*/ 3408783 h 3566032"/>
              <a:gd name="connsiteX40" fmla="*/ 4478908 w 9359900"/>
              <a:gd name="connsiteY40" fmla="*/ 3120751 h 3566032"/>
              <a:gd name="connsiteX41" fmla="*/ 3902844 w 9359900"/>
              <a:gd name="connsiteY41" fmla="*/ 3048743 h 3566032"/>
              <a:gd name="connsiteX42" fmla="*/ 3686820 w 9359900"/>
              <a:gd name="connsiteY42" fmla="*/ 2976735 h 3566032"/>
              <a:gd name="connsiteX43" fmla="*/ 3038748 w 9359900"/>
              <a:gd name="connsiteY43" fmla="*/ 2904727 h 3566032"/>
              <a:gd name="connsiteX44" fmla="*/ 2678708 w 9359900"/>
              <a:gd name="connsiteY44" fmla="*/ 2832719 h 3566032"/>
              <a:gd name="connsiteX45" fmla="*/ 2390676 w 9359900"/>
              <a:gd name="connsiteY45" fmla="*/ 2760711 h 3566032"/>
              <a:gd name="connsiteX46" fmla="*/ 158428 w 9359900"/>
              <a:gd name="connsiteY46" fmla="*/ 1968623 h 3566032"/>
              <a:gd name="connsiteX0" fmla="*/ 0 w 9359900"/>
              <a:gd name="connsiteY0" fmla="*/ 0 h 3566032"/>
              <a:gd name="connsiteX1" fmla="*/ 254000 w 9359900"/>
              <a:gd name="connsiteY1" fmla="*/ 177800 h 3566032"/>
              <a:gd name="connsiteX2" fmla="*/ 482600 w 9359900"/>
              <a:gd name="connsiteY2" fmla="*/ 165100 h 3566032"/>
              <a:gd name="connsiteX3" fmla="*/ 762000 w 9359900"/>
              <a:gd name="connsiteY3" fmla="*/ 495300 h 3566032"/>
              <a:gd name="connsiteX4" fmla="*/ 914400 w 9359900"/>
              <a:gd name="connsiteY4" fmla="*/ 469900 h 3566032"/>
              <a:gd name="connsiteX5" fmla="*/ 1625600 w 9359900"/>
              <a:gd name="connsiteY5" fmla="*/ 1016000 h 3566032"/>
              <a:gd name="connsiteX6" fmla="*/ 1765300 w 9359900"/>
              <a:gd name="connsiteY6" fmla="*/ 990600 h 3566032"/>
              <a:gd name="connsiteX7" fmla="*/ 1968500 w 9359900"/>
              <a:gd name="connsiteY7" fmla="*/ 977900 h 3566032"/>
              <a:gd name="connsiteX8" fmla="*/ 2108200 w 9359900"/>
              <a:gd name="connsiteY8" fmla="*/ 812800 h 3566032"/>
              <a:gd name="connsiteX9" fmla="*/ 2082800 w 9359900"/>
              <a:gd name="connsiteY9" fmla="*/ 660400 h 3566032"/>
              <a:gd name="connsiteX10" fmla="*/ 2120900 w 9359900"/>
              <a:gd name="connsiteY10" fmla="*/ 558800 h 3566032"/>
              <a:gd name="connsiteX11" fmla="*/ 2616200 w 9359900"/>
              <a:gd name="connsiteY11" fmla="*/ 266700 h 3566032"/>
              <a:gd name="connsiteX12" fmla="*/ 2933700 w 9359900"/>
              <a:gd name="connsiteY12" fmla="*/ 812800 h 3566032"/>
              <a:gd name="connsiteX13" fmla="*/ 3149600 w 9359900"/>
              <a:gd name="connsiteY13" fmla="*/ 1054100 h 3566032"/>
              <a:gd name="connsiteX14" fmla="*/ 3470795 w 9359900"/>
              <a:gd name="connsiteY14" fmla="*/ 1032520 h 3566032"/>
              <a:gd name="connsiteX15" fmla="*/ 3614811 w 9359900"/>
              <a:gd name="connsiteY15" fmla="*/ 888504 h 3566032"/>
              <a:gd name="connsiteX16" fmla="*/ 3974851 w 9359900"/>
              <a:gd name="connsiteY16" fmla="*/ 888504 h 3566032"/>
              <a:gd name="connsiteX17" fmla="*/ 4262883 w 9359900"/>
              <a:gd name="connsiteY17" fmla="*/ 384448 h 3566032"/>
              <a:gd name="connsiteX18" fmla="*/ 4694931 w 9359900"/>
              <a:gd name="connsiteY18" fmla="*/ 384448 h 3566032"/>
              <a:gd name="connsiteX19" fmla="*/ 5126979 w 9359900"/>
              <a:gd name="connsiteY19" fmla="*/ 312440 h 3566032"/>
              <a:gd name="connsiteX20" fmla="*/ 6135091 w 9359900"/>
              <a:gd name="connsiteY20" fmla="*/ 312440 h 3566032"/>
              <a:gd name="connsiteX21" fmla="*/ 6423123 w 9359900"/>
              <a:gd name="connsiteY21" fmla="*/ 96416 h 3566032"/>
              <a:gd name="connsiteX22" fmla="*/ 6855172 w 9359900"/>
              <a:gd name="connsiteY22" fmla="*/ 672479 h 3566032"/>
              <a:gd name="connsiteX23" fmla="*/ 7359228 w 9359900"/>
              <a:gd name="connsiteY23" fmla="*/ 1032519 h 3566032"/>
              <a:gd name="connsiteX24" fmla="*/ 8079308 w 9359900"/>
              <a:gd name="connsiteY24" fmla="*/ 1104527 h 3566032"/>
              <a:gd name="connsiteX25" fmla="*/ 8367340 w 9359900"/>
              <a:gd name="connsiteY25" fmla="*/ 1392559 h 3566032"/>
              <a:gd name="connsiteX26" fmla="*/ 9359900 w 9359900"/>
              <a:gd name="connsiteY26" fmla="*/ 1752599 h 3566032"/>
              <a:gd name="connsiteX27" fmla="*/ 9359900 w 9359900"/>
              <a:gd name="connsiteY27" fmla="*/ 2976735 h 3566032"/>
              <a:gd name="connsiteX28" fmla="*/ 9087420 w 9359900"/>
              <a:gd name="connsiteY28" fmla="*/ 2976735 h 3566032"/>
              <a:gd name="connsiteX29" fmla="*/ 8799388 w 9359900"/>
              <a:gd name="connsiteY29" fmla="*/ 2976735 h 3566032"/>
              <a:gd name="connsiteX30" fmla="*/ 8583364 w 9359900"/>
              <a:gd name="connsiteY30" fmla="*/ 2904727 h 3566032"/>
              <a:gd name="connsiteX31" fmla="*/ 8151316 w 9359900"/>
              <a:gd name="connsiteY31" fmla="*/ 2760711 h 3566032"/>
              <a:gd name="connsiteX32" fmla="*/ 7719268 w 9359900"/>
              <a:gd name="connsiteY32" fmla="*/ 2688703 h 3566032"/>
              <a:gd name="connsiteX33" fmla="*/ 7503244 w 9359900"/>
              <a:gd name="connsiteY33" fmla="*/ 2688703 h 3566032"/>
              <a:gd name="connsiteX34" fmla="*/ 7359228 w 9359900"/>
              <a:gd name="connsiteY34" fmla="*/ 2904727 h 3566032"/>
              <a:gd name="connsiteX35" fmla="*/ 6927180 w 9359900"/>
              <a:gd name="connsiteY35" fmla="*/ 2976735 h 3566032"/>
              <a:gd name="connsiteX36" fmla="*/ 6639148 w 9359900"/>
              <a:gd name="connsiteY36" fmla="*/ 2976735 h 3566032"/>
              <a:gd name="connsiteX37" fmla="*/ 6351116 w 9359900"/>
              <a:gd name="connsiteY37" fmla="*/ 3120751 h 3566032"/>
              <a:gd name="connsiteX38" fmla="*/ 5631036 w 9359900"/>
              <a:gd name="connsiteY38" fmla="*/ 3480791 h 3566032"/>
              <a:gd name="connsiteX39" fmla="*/ 5198988 w 9359900"/>
              <a:gd name="connsiteY39" fmla="*/ 3408783 h 3566032"/>
              <a:gd name="connsiteX40" fmla="*/ 4478908 w 9359900"/>
              <a:gd name="connsiteY40" fmla="*/ 3120751 h 3566032"/>
              <a:gd name="connsiteX41" fmla="*/ 3902844 w 9359900"/>
              <a:gd name="connsiteY41" fmla="*/ 3048743 h 3566032"/>
              <a:gd name="connsiteX42" fmla="*/ 3686820 w 9359900"/>
              <a:gd name="connsiteY42" fmla="*/ 2976735 h 3566032"/>
              <a:gd name="connsiteX43" fmla="*/ 3038748 w 9359900"/>
              <a:gd name="connsiteY43" fmla="*/ 2904727 h 3566032"/>
              <a:gd name="connsiteX44" fmla="*/ 2678708 w 9359900"/>
              <a:gd name="connsiteY44" fmla="*/ 2832719 h 3566032"/>
              <a:gd name="connsiteX45" fmla="*/ 2390676 w 9359900"/>
              <a:gd name="connsiteY45" fmla="*/ 2760711 h 3566032"/>
              <a:gd name="connsiteX46" fmla="*/ 1403133 w 9359900"/>
              <a:gd name="connsiteY46" fmla="*/ 2391564 h 3566032"/>
              <a:gd name="connsiteX47" fmla="*/ 158428 w 9359900"/>
              <a:gd name="connsiteY47" fmla="*/ 1968623 h 3566032"/>
              <a:gd name="connsiteX0" fmla="*/ 0 w 9359900"/>
              <a:gd name="connsiteY0" fmla="*/ 0 h 3566032"/>
              <a:gd name="connsiteX1" fmla="*/ 254000 w 9359900"/>
              <a:gd name="connsiteY1" fmla="*/ 177800 h 3566032"/>
              <a:gd name="connsiteX2" fmla="*/ 482600 w 9359900"/>
              <a:gd name="connsiteY2" fmla="*/ 165100 h 3566032"/>
              <a:gd name="connsiteX3" fmla="*/ 762000 w 9359900"/>
              <a:gd name="connsiteY3" fmla="*/ 495300 h 3566032"/>
              <a:gd name="connsiteX4" fmla="*/ 914400 w 9359900"/>
              <a:gd name="connsiteY4" fmla="*/ 469900 h 3566032"/>
              <a:gd name="connsiteX5" fmla="*/ 1625600 w 9359900"/>
              <a:gd name="connsiteY5" fmla="*/ 1016000 h 3566032"/>
              <a:gd name="connsiteX6" fmla="*/ 1765300 w 9359900"/>
              <a:gd name="connsiteY6" fmla="*/ 990600 h 3566032"/>
              <a:gd name="connsiteX7" fmla="*/ 1968500 w 9359900"/>
              <a:gd name="connsiteY7" fmla="*/ 977900 h 3566032"/>
              <a:gd name="connsiteX8" fmla="*/ 2108200 w 9359900"/>
              <a:gd name="connsiteY8" fmla="*/ 812800 h 3566032"/>
              <a:gd name="connsiteX9" fmla="*/ 2082800 w 9359900"/>
              <a:gd name="connsiteY9" fmla="*/ 660400 h 3566032"/>
              <a:gd name="connsiteX10" fmla="*/ 2120900 w 9359900"/>
              <a:gd name="connsiteY10" fmla="*/ 558800 h 3566032"/>
              <a:gd name="connsiteX11" fmla="*/ 2616200 w 9359900"/>
              <a:gd name="connsiteY11" fmla="*/ 266700 h 3566032"/>
              <a:gd name="connsiteX12" fmla="*/ 2933700 w 9359900"/>
              <a:gd name="connsiteY12" fmla="*/ 812800 h 3566032"/>
              <a:gd name="connsiteX13" fmla="*/ 3149600 w 9359900"/>
              <a:gd name="connsiteY13" fmla="*/ 1054100 h 3566032"/>
              <a:gd name="connsiteX14" fmla="*/ 3470795 w 9359900"/>
              <a:gd name="connsiteY14" fmla="*/ 1032520 h 3566032"/>
              <a:gd name="connsiteX15" fmla="*/ 3614811 w 9359900"/>
              <a:gd name="connsiteY15" fmla="*/ 888504 h 3566032"/>
              <a:gd name="connsiteX16" fmla="*/ 3974851 w 9359900"/>
              <a:gd name="connsiteY16" fmla="*/ 888504 h 3566032"/>
              <a:gd name="connsiteX17" fmla="*/ 4262883 w 9359900"/>
              <a:gd name="connsiteY17" fmla="*/ 384448 h 3566032"/>
              <a:gd name="connsiteX18" fmla="*/ 4694931 w 9359900"/>
              <a:gd name="connsiteY18" fmla="*/ 384448 h 3566032"/>
              <a:gd name="connsiteX19" fmla="*/ 5126979 w 9359900"/>
              <a:gd name="connsiteY19" fmla="*/ 312440 h 3566032"/>
              <a:gd name="connsiteX20" fmla="*/ 6135091 w 9359900"/>
              <a:gd name="connsiteY20" fmla="*/ 312440 h 3566032"/>
              <a:gd name="connsiteX21" fmla="*/ 6423123 w 9359900"/>
              <a:gd name="connsiteY21" fmla="*/ 96416 h 3566032"/>
              <a:gd name="connsiteX22" fmla="*/ 6855172 w 9359900"/>
              <a:gd name="connsiteY22" fmla="*/ 672479 h 3566032"/>
              <a:gd name="connsiteX23" fmla="*/ 7359228 w 9359900"/>
              <a:gd name="connsiteY23" fmla="*/ 1032519 h 3566032"/>
              <a:gd name="connsiteX24" fmla="*/ 8079308 w 9359900"/>
              <a:gd name="connsiteY24" fmla="*/ 1104527 h 3566032"/>
              <a:gd name="connsiteX25" fmla="*/ 8367340 w 9359900"/>
              <a:gd name="connsiteY25" fmla="*/ 1392559 h 3566032"/>
              <a:gd name="connsiteX26" fmla="*/ 9359900 w 9359900"/>
              <a:gd name="connsiteY26" fmla="*/ 1752599 h 3566032"/>
              <a:gd name="connsiteX27" fmla="*/ 9359900 w 9359900"/>
              <a:gd name="connsiteY27" fmla="*/ 2976735 h 3566032"/>
              <a:gd name="connsiteX28" fmla="*/ 9087420 w 9359900"/>
              <a:gd name="connsiteY28" fmla="*/ 2976735 h 3566032"/>
              <a:gd name="connsiteX29" fmla="*/ 8799388 w 9359900"/>
              <a:gd name="connsiteY29" fmla="*/ 2976735 h 3566032"/>
              <a:gd name="connsiteX30" fmla="*/ 8583364 w 9359900"/>
              <a:gd name="connsiteY30" fmla="*/ 2904727 h 3566032"/>
              <a:gd name="connsiteX31" fmla="*/ 8151316 w 9359900"/>
              <a:gd name="connsiteY31" fmla="*/ 2760711 h 3566032"/>
              <a:gd name="connsiteX32" fmla="*/ 7719268 w 9359900"/>
              <a:gd name="connsiteY32" fmla="*/ 2688703 h 3566032"/>
              <a:gd name="connsiteX33" fmla="*/ 7503244 w 9359900"/>
              <a:gd name="connsiteY33" fmla="*/ 2688703 h 3566032"/>
              <a:gd name="connsiteX34" fmla="*/ 7359228 w 9359900"/>
              <a:gd name="connsiteY34" fmla="*/ 2904727 h 3566032"/>
              <a:gd name="connsiteX35" fmla="*/ 6927180 w 9359900"/>
              <a:gd name="connsiteY35" fmla="*/ 2976735 h 3566032"/>
              <a:gd name="connsiteX36" fmla="*/ 6639148 w 9359900"/>
              <a:gd name="connsiteY36" fmla="*/ 2976735 h 3566032"/>
              <a:gd name="connsiteX37" fmla="*/ 6351116 w 9359900"/>
              <a:gd name="connsiteY37" fmla="*/ 3120751 h 3566032"/>
              <a:gd name="connsiteX38" fmla="*/ 5631036 w 9359900"/>
              <a:gd name="connsiteY38" fmla="*/ 3480791 h 3566032"/>
              <a:gd name="connsiteX39" fmla="*/ 5198988 w 9359900"/>
              <a:gd name="connsiteY39" fmla="*/ 3408783 h 3566032"/>
              <a:gd name="connsiteX40" fmla="*/ 4478908 w 9359900"/>
              <a:gd name="connsiteY40" fmla="*/ 3120751 h 3566032"/>
              <a:gd name="connsiteX41" fmla="*/ 3902844 w 9359900"/>
              <a:gd name="connsiteY41" fmla="*/ 3048743 h 3566032"/>
              <a:gd name="connsiteX42" fmla="*/ 3686820 w 9359900"/>
              <a:gd name="connsiteY42" fmla="*/ 2976735 h 3566032"/>
              <a:gd name="connsiteX43" fmla="*/ 3038748 w 9359900"/>
              <a:gd name="connsiteY43" fmla="*/ 2904727 h 3566032"/>
              <a:gd name="connsiteX44" fmla="*/ 2678708 w 9359900"/>
              <a:gd name="connsiteY44" fmla="*/ 2832719 h 3566032"/>
              <a:gd name="connsiteX45" fmla="*/ 2390676 w 9359900"/>
              <a:gd name="connsiteY45" fmla="*/ 2760711 h 3566032"/>
              <a:gd name="connsiteX46" fmla="*/ 1403133 w 9359900"/>
              <a:gd name="connsiteY46" fmla="*/ 2391564 h 3566032"/>
              <a:gd name="connsiteX47" fmla="*/ 158428 w 9359900"/>
              <a:gd name="connsiteY47" fmla="*/ 1968623 h 3566032"/>
              <a:gd name="connsiteX0" fmla="*/ 0 w 9359900"/>
              <a:gd name="connsiteY0" fmla="*/ 0 h 3566032"/>
              <a:gd name="connsiteX1" fmla="*/ 254000 w 9359900"/>
              <a:gd name="connsiteY1" fmla="*/ 177800 h 3566032"/>
              <a:gd name="connsiteX2" fmla="*/ 482600 w 9359900"/>
              <a:gd name="connsiteY2" fmla="*/ 165100 h 3566032"/>
              <a:gd name="connsiteX3" fmla="*/ 762000 w 9359900"/>
              <a:gd name="connsiteY3" fmla="*/ 495300 h 3566032"/>
              <a:gd name="connsiteX4" fmla="*/ 914400 w 9359900"/>
              <a:gd name="connsiteY4" fmla="*/ 469900 h 3566032"/>
              <a:gd name="connsiteX5" fmla="*/ 1625600 w 9359900"/>
              <a:gd name="connsiteY5" fmla="*/ 1016000 h 3566032"/>
              <a:gd name="connsiteX6" fmla="*/ 1765300 w 9359900"/>
              <a:gd name="connsiteY6" fmla="*/ 990600 h 3566032"/>
              <a:gd name="connsiteX7" fmla="*/ 1968500 w 9359900"/>
              <a:gd name="connsiteY7" fmla="*/ 977900 h 3566032"/>
              <a:gd name="connsiteX8" fmla="*/ 2108200 w 9359900"/>
              <a:gd name="connsiteY8" fmla="*/ 812800 h 3566032"/>
              <a:gd name="connsiteX9" fmla="*/ 2082800 w 9359900"/>
              <a:gd name="connsiteY9" fmla="*/ 660400 h 3566032"/>
              <a:gd name="connsiteX10" fmla="*/ 2120900 w 9359900"/>
              <a:gd name="connsiteY10" fmla="*/ 558800 h 3566032"/>
              <a:gd name="connsiteX11" fmla="*/ 2616200 w 9359900"/>
              <a:gd name="connsiteY11" fmla="*/ 266700 h 3566032"/>
              <a:gd name="connsiteX12" fmla="*/ 2933700 w 9359900"/>
              <a:gd name="connsiteY12" fmla="*/ 812800 h 3566032"/>
              <a:gd name="connsiteX13" fmla="*/ 3149600 w 9359900"/>
              <a:gd name="connsiteY13" fmla="*/ 1054100 h 3566032"/>
              <a:gd name="connsiteX14" fmla="*/ 3470795 w 9359900"/>
              <a:gd name="connsiteY14" fmla="*/ 1032520 h 3566032"/>
              <a:gd name="connsiteX15" fmla="*/ 3614811 w 9359900"/>
              <a:gd name="connsiteY15" fmla="*/ 888504 h 3566032"/>
              <a:gd name="connsiteX16" fmla="*/ 3974851 w 9359900"/>
              <a:gd name="connsiteY16" fmla="*/ 888504 h 3566032"/>
              <a:gd name="connsiteX17" fmla="*/ 4262883 w 9359900"/>
              <a:gd name="connsiteY17" fmla="*/ 384448 h 3566032"/>
              <a:gd name="connsiteX18" fmla="*/ 4694931 w 9359900"/>
              <a:gd name="connsiteY18" fmla="*/ 384448 h 3566032"/>
              <a:gd name="connsiteX19" fmla="*/ 5126979 w 9359900"/>
              <a:gd name="connsiteY19" fmla="*/ 312440 h 3566032"/>
              <a:gd name="connsiteX20" fmla="*/ 6135091 w 9359900"/>
              <a:gd name="connsiteY20" fmla="*/ 312440 h 3566032"/>
              <a:gd name="connsiteX21" fmla="*/ 6423123 w 9359900"/>
              <a:gd name="connsiteY21" fmla="*/ 96416 h 3566032"/>
              <a:gd name="connsiteX22" fmla="*/ 6855172 w 9359900"/>
              <a:gd name="connsiteY22" fmla="*/ 672479 h 3566032"/>
              <a:gd name="connsiteX23" fmla="*/ 7359228 w 9359900"/>
              <a:gd name="connsiteY23" fmla="*/ 1032519 h 3566032"/>
              <a:gd name="connsiteX24" fmla="*/ 8079308 w 9359900"/>
              <a:gd name="connsiteY24" fmla="*/ 1104527 h 3566032"/>
              <a:gd name="connsiteX25" fmla="*/ 8367340 w 9359900"/>
              <a:gd name="connsiteY25" fmla="*/ 1392559 h 3566032"/>
              <a:gd name="connsiteX26" fmla="*/ 9359900 w 9359900"/>
              <a:gd name="connsiteY26" fmla="*/ 1752599 h 3566032"/>
              <a:gd name="connsiteX27" fmla="*/ 9359900 w 9359900"/>
              <a:gd name="connsiteY27" fmla="*/ 2976735 h 3566032"/>
              <a:gd name="connsiteX28" fmla="*/ 9087420 w 9359900"/>
              <a:gd name="connsiteY28" fmla="*/ 2976735 h 3566032"/>
              <a:gd name="connsiteX29" fmla="*/ 8799388 w 9359900"/>
              <a:gd name="connsiteY29" fmla="*/ 2976735 h 3566032"/>
              <a:gd name="connsiteX30" fmla="*/ 8583364 w 9359900"/>
              <a:gd name="connsiteY30" fmla="*/ 2904727 h 3566032"/>
              <a:gd name="connsiteX31" fmla="*/ 8151316 w 9359900"/>
              <a:gd name="connsiteY31" fmla="*/ 2760711 h 3566032"/>
              <a:gd name="connsiteX32" fmla="*/ 7719268 w 9359900"/>
              <a:gd name="connsiteY32" fmla="*/ 2688703 h 3566032"/>
              <a:gd name="connsiteX33" fmla="*/ 7503244 w 9359900"/>
              <a:gd name="connsiteY33" fmla="*/ 2688703 h 3566032"/>
              <a:gd name="connsiteX34" fmla="*/ 7359228 w 9359900"/>
              <a:gd name="connsiteY34" fmla="*/ 2904727 h 3566032"/>
              <a:gd name="connsiteX35" fmla="*/ 6927180 w 9359900"/>
              <a:gd name="connsiteY35" fmla="*/ 2976735 h 3566032"/>
              <a:gd name="connsiteX36" fmla="*/ 6639148 w 9359900"/>
              <a:gd name="connsiteY36" fmla="*/ 2976735 h 3566032"/>
              <a:gd name="connsiteX37" fmla="*/ 6351116 w 9359900"/>
              <a:gd name="connsiteY37" fmla="*/ 3120751 h 3566032"/>
              <a:gd name="connsiteX38" fmla="*/ 5631036 w 9359900"/>
              <a:gd name="connsiteY38" fmla="*/ 3480791 h 3566032"/>
              <a:gd name="connsiteX39" fmla="*/ 5198988 w 9359900"/>
              <a:gd name="connsiteY39" fmla="*/ 3408783 h 3566032"/>
              <a:gd name="connsiteX40" fmla="*/ 4478908 w 9359900"/>
              <a:gd name="connsiteY40" fmla="*/ 3120751 h 3566032"/>
              <a:gd name="connsiteX41" fmla="*/ 3902844 w 9359900"/>
              <a:gd name="connsiteY41" fmla="*/ 3048743 h 3566032"/>
              <a:gd name="connsiteX42" fmla="*/ 3686820 w 9359900"/>
              <a:gd name="connsiteY42" fmla="*/ 2976735 h 3566032"/>
              <a:gd name="connsiteX43" fmla="*/ 3038748 w 9359900"/>
              <a:gd name="connsiteY43" fmla="*/ 2904727 h 3566032"/>
              <a:gd name="connsiteX44" fmla="*/ 2678708 w 9359900"/>
              <a:gd name="connsiteY44" fmla="*/ 2832719 h 3566032"/>
              <a:gd name="connsiteX45" fmla="*/ 2390676 w 9359900"/>
              <a:gd name="connsiteY45" fmla="*/ 2760711 h 3566032"/>
              <a:gd name="connsiteX46" fmla="*/ 1403133 w 9359900"/>
              <a:gd name="connsiteY46" fmla="*/ 2391564 h 3566032"/>
              <a:gd name="connsiteX47" fmla="*/ 158428 w 9359900"/>
              <a:gd name="connsiteY47" fmla="*/ 1968623 h 3566032"/>
              <a:gd name="connsiteX0" fmla="*/ 0 w 9359900"/>
              <a:gd name="connsiteY0" fmla="*/ 0 h 3566032"/>
              <a:gd name="connsiteX1" fmla="*/ 254000 w 9359900"/>
              <a:gd name="connsiteY1" fmla="*/ 177800 h 3566032"/>
              <a:gd name="connsiteX2" fmla="*/ 482600 w 9359900"/>
              <a:gd name="connsiteY2" fmla="*/ 165100 h 3566032"/>
              <a:gd name="connsiteX3" fmla="*/ 762000 w 9359900"/>
              <a:gd name="connsiteY3" fmla="*/ 495300 h 3566032"/>
              <a:gd name="connsiteX4" fmla="*/ 914400 w 9359900"/>
              <a:gd name="connsiteY4" fmla="*/ 469900 h 3566032"/>
              <a:gd name="connsiteX5" fmla="*/ 1625600 w 9359900"/>
              <a:gd name="connsiteY5" fmla="*/ 1016000 h 3566032"/>
              <a:gd name="connsiteX6" fmla="*/ 1765300 w 9359900"/>
              <a:gd name="connsiteY6" fmla="*/ 990600 h 3566032"/>
              <a:gd name="connsiteX7" fmla="*/ 1968500 w 9359900"/>
              <a:gd name="connsiteY7" fmla="*/ 977900 h 3566032"/>
              <a:gd name="connsiteX8" fmla="*/ 2108200 w 9359900"/>
              <a:gd name="connsiteY8" fmla="*/ 812800 h 3566032"/>
              <a:gd name="connsiteX9" fmla="*/ 2082800 w 9359900"/>
              <a:gd name="connsiteY9" fmla="*/ 660400 h 3566032"/>
              <a:gd name="connsiteX10" fmla="*/ 2120900 w 9359900"/>
              <a:gd name="connsiteY10" fmla="*/ 558800 h 3566032"/>
              <a:gd name="connsiteX11" fmla="*/ 2616200 w 9359900"/>
              <a:gd name="connsiteY11" fmla="*/ 266700 h 3566032"/>
              <a:gd name="connsiteX12" fmla="*/ 2933700 w 9359900"/>
              <a:gd name="connsiteY12" fmla="*/ 812800 h 3566032"/>
              <a:gd name="connsiteX13" fmla="*/ 3149600 w 9359900"/>
              <a:gd name="connsiteY13" fmla="*/ 1054100 h 3566032"/>
              <a:gd name="connsiteX14" fmla="*/ 3470795 w 9359900"/>
              <a:gd name="connsiteY14" fmla="*/ 1032520 h 3566032"/>
              <a:gd name="connsiteX15" fmla="*/ 3614811 w 9359900"/>
              <a:gd name="connsiteY15" fmla="*/ 888504 h 3566032"/>
              <a:gd name="connsiteX16" fmla="*/ 3974851 w 9359900"/>
              <a:gd name="connsiteY16" fmla="*/ 888504 h 3566032"/>
              <a:gd name="connsiteX17" fmla="*/ 4262883 w 9359900"/>
              <a:gd name="connsiteY17" fmla="*/ 384448 h 3566032"/>
              <a:gd name="connsiteX18" fmla="*/ 4694931 w 9359900"/>
              <a:gd name="connsiteY18" fmla="*/ 384448 h 3566032"/>
              <a:gd name="connsiteX19" fmla="*/ 5126979 w 9359900"/>
              <a:gd name="connsiteY19" fmla="*/ 312440 h 3566032"/>
              <a:gd name="connsiteX20" fmla="*/ 6135091 w 9359900"/>
              <a:gd name="connsiteY20" fmla="*/ 312440 h 3566032"/>
              <a:gd name="connsiteX21" fmla="*/ 6423123 w 9359900"/>
              <a:gd name="connsiteY21" fmla="*/ 96416 h 3566032"/>
              <a:gd name="connsiteX22" fmla="*/ 6855172 w 9359900"/>
              <a:gd name="connsiteY22" fmla="*/ 672479 h 3566032"/>
              <a:gd name="connsiteX23" fmla="*/ 7359228 w 9359900"/>
              <a:gd name="connsiteY23" fmla="*/ 1032519 h 3566032"/>
              <a:gd name="connsiteX24" fmla="*/ 8079308 w 9359900"/>
              <a:gd name="connsiteY24" fmla="*/ 1104527 h 3566032"/>
              <a:gd name="connsiteX25" fmla="*/ 8367340 w 9359900"/>
              <a:gd name="connsiteY25" fmla="*/ 1392559 h 3566032"/>
              <a:gd name="connsiteX26" fmla="*/ 9359900 w 9359900"/>
              <a:gd name="connsiteY26" fmla="*/ 1752599 h 3566032"/>
              <a:gd name="connsiteX27" fmla="*/ 9359900 w 9359900"/>
              <a:gd name="connsiteY27" fmla="*/ 2976735 h 3566032"/>
              <a:gd name="connsiteX28" fmla="*/ 9087420 w 9359900"/>
              <a:gd name="connsiteY28" fmla="*/ 2976735 h 3566032"/>
              <a:gd name="connsiteX29" fmla="*/ 8799388 w 9359900"/>
              <a:gd name="connsiteY29" fmla="*/ 2976735 h 3566032"/>
              <a:gd name="connsiteX30" fmla="*/ 8583364 w 9359900"/>
              <a:gd name="connsiteY30" fmla="*/ 2904727 h 3566032"/>
              <a:gd name="connsiteX31" fmla="*/ 8151316 w 9359900"/>
              <a:gd name="connsiteY31" fmla="*/ 2760711 h 3566032"/>
              <a:gd name="connsiteX32" fmla="*/ 7719268 w 9359900"/>
              <a:gd name="connsiteY32" fmla="*/ 2688703 h 3566032"/>
              <a:gd name="connsiteX33" fmla="*/ 7503244 w 9359900"/>
              <a:gd name="connsiteY33" fmla="*/ 2688703 h 3566032"/>
              <a:gd name="connsiteX34" fmla="*/ 7359228 w 9359900"/>
              <a:gd name="connsiteY34" fmla="*/ 2904727 h 3566032"/>
              <a:gd name="connsiteX35" fmla="*/ 6927180 w 9359900"/>
              <a:gd name="connsiteY35" fmla="*/ 2976735 h 3566032"/>
              <a:gd name="connsiteX36" fmla="*/ 6639148 w 9359900"/>
              <a:gd name="connsiteY36" fmla="*/ 2976735 h 3566032"/>
              <a:gd name="connsiteX37" fmla="*/ 6351116 w 9359900"/>
              <a:gd name="connsiteY37" fmla="*/ 3120751 h 3566032"/>
              <a:gd name="connsiteX38" fmla="*/ 5631036 w 9359900"/>
              <a:gd name="connsiteY38" fmla="*/ 3480791 h 3566032"/>
              <a:gd name="connsiteX39" fmla="*/ 5198988 w 9359900"/>
              <a:gd name="connsiteY39" fmla="*/ 3408783 h 3566032"/>
              <a:gd name="connsiteX40" fmla="*/ 4478908 w 9359900"/>
              <a:gd name="connsiteY40" fmla="*/ 3120751 h 3566032"/>
              <a:gd name="connsiteX41" fmla="*/ 3902844 w 9359900"/>
              <a:gd name="connsiteY41" fmla="*/ 3048743 h 3566032"/>
              <a:gd name="connsiteX42" fmla="*/ 3686820 w 9359900"/>
              <a:gd name="connsiteY42" fmla="*/ 2976735 h 3566032"/>
              <a:gd name="connsiteX43" fmla="*/ 3038748 w 9359900"/>
              <a:gd name="connsiteY43" fmla="*/ 2904727 h 3566032"/>
              <a:gd name="connsiteX44" fmla="*/ 2678708 w 9359900"/>
              <a:gd name="connsiteY44" fmla="*/ 2832719 h 3566032"/>
              <a:gd name="connsiteX45" fmla="*/ 2390676 w 9359900"/>
              <a:gd name="connsiteY45" fmla="*/ 2760711 h 3566032"/>
              <a:gd name="connsiteX46" fmla="*/ 1403133 w 9359900"/>
              <a:gd name="connsiteY46" fmla="*/ 2391564 h 3566032"/>
              <a:gd name="connsiteX47" fmla="*/ 518468 w 9359900"/>
              <a:gd name="connsiteY47" fmla="*/ 1464567 h 3566032"/>
              <a:gd name="connsiteX0" fmla="*/ 0 w 9359900"/>
              <a:gd name="connsiteY0" fmla="*/ 0 h 3566032"/>
              <a:gd name="connsiteX1" fmla="*/ 254000 w 9359900"/>
              <a:gd name="connsiteY1" fmla="*/ 177800 h 3566032"/>
              <a:gd name="connsiteX2" fmla="*/ 482600 w 9359900"/>
              <a:gd name="connsiteY2" fmla="*/ 165100 h 3566032"/>
              <a:gd name="connsiteX3" fmla="*/ 762000 w 9359900"/>
              <a:gd name="connsiteY3" fmla="*/ 495300 h 3566032"/>
              <a:gd name="connsiteX4" fmla="*/ 914400 w 9359900"/>
              <a:gd name="connsiteY4" fmla="*/ 469900 h 3566032"/>
              <a:gd name="connsiteX5" fmla="*/ 1625600 w 9359900"/>
              <a:gd name="connsiteY5" fmla="*/ 1016000 h 3566032"/>
              <a:gd name="connsiteX6" fmla="*/ 1765300 w 9359900"/>
              <a:gd name="connsiteY6" fmla="*/ 990600 h 3566032"/>
              <a:gd name="connsiteX7" fmla="*/ 1968500 w 9359900"/>
              <a:gd name="connsiteY7" fmla="*/ 977900 h 3566032"/>
              <a:gd name="connsiteX8" fmla="*/ 2108200 w 9359900"/>
              <a:gd name="connsiteY8" fmla="*/ 812800 h 3566032"/>
              <a:gd name="connsiteX9" fmla="*/ 2082800 w 9359900"/>
              <a:gd name="connsiteY9" fmla="*/ 660400 h 3566032"/>
              <a:gd name="connsiteX10" fmla="*/ 2120900 w 9359900"/>
              <a:gd name="connsiteY10" fmla="*/ 558800 h 3566032"/>
              <a:gd name="connsiteX11" fmla="*/ 2616200 w 9359900"/>
              <a:gd name="connsiteY11" fmla="*/ 266700 h 3566032"/>
              <a:gd name="connsiteX12" fmla="*/ 2933700 w 9359900"/>
              <a:gd name="connsiteY12" fmla="*/ 812800 h 3566032"/>
              <a:gd name="connsiteX13" fmla="*/ 3149600 w 9359900"/>
              <a:gd name="connsiteY13" fmla="*/ 1054100 h 3566032"/>
              <a:gd name="connsiteX14" fmla="*/ 3470795 w 9359900"/>
              <a:gd name="connsiteY14" fmla="*/ 1032520 h 3566032"/>
              <a:gd name="connsiteX15" fmla="*/ 3614811 w 9359900"/>
              <a:gd name="connsiteY15" fmla="*/ 888504 h 3566032"/>
              <a:gd name="connsiteX16" fmla="*/ 3974851 w 9359900"/>
              <a:gd name="connsiteY16" fmla="*/ 888504 h 3566032"/>
              <a:gd name="connsiteX17" fmla="*/ 4262883 w 9359900"/>
              <a:gd name="connsiteY17" fmla="*/ 384448 h 3566032"/>
              <a:gd name="connsiteX18" fmla="*/ 4694931 w 9359900"/>
              <a:gd name="connsiteY18" fmla="*/ 384448 h 3566032"/>
              <a:gd name="connsiteX19" fmla="*/ 5126979 w 9359900"/>
              <a:gd name="connsiteY19" fmla="*/ 312440 h 3566032"/>
              <a:gd name="connsiteX20" fmla="*/ 6135091 w 9359900"/>
              <a:gd name="connsiteY20" fmla="*/ 312440 h 3566032"/>
              <a:gd name="connsiteX21" fmla="*/ 6423123 w 9359900"/>
              <a:gd name="connsiteY21" fmla="*/ 96416 h 3566032"/>
              <a:gd name="connsiteX22" fmla="*/ 6855172 w 9359900"/>
              <a:gd name="connsiteY22" fmla="*/ 672479 h 3566032"/>
              <a:gd name="connsiteX23" fmla="*/ 7359228 w 9359900"/>
              <a:gd name="connsiteY23" fmla="*/ 1032519 h 3566032"/>
              <a:gd name="connsiteX24" fmla="*/ 8079308 w 9359900"/>
              <a:gd name="connsiteY24" fmla="*/ 1104527 h 3566032"/>
              <a:gd name="connsiteX25" fmla="*/ 8367340 w 9359900"/>
              <a:gd name="connsiteY25" fmla="*/ 1392559 h 3566032"/>
              <a:gd name="connsiteX26" fmla="*/ 9359900 w 9359900"/>
              <a:gd name="connsiteY26" fmla="*/ 1752599 h 3566032"/>
              <a:gd name="connsiteX27" fmla="*/ 9359900 w 9359900"/>
              <a:gd name="connsiteY27" fmla="*/ 2976735 h 3566032"/>
              <a:gd name="connsiteX28" fmla="*/ 9087420 w 9359900"/>
              <a:gd name="connsiteY28" fmla="*/ 2976735 h 3566032"/>
              <a:gd name="connsiteX29" fmla="*/ 8799388 w 9359900"/>
              <a:gd name="connsiteY29" fmla="*/ 2976735 h 3566032"/>
              <a:gd name="connsiteX30" fmla="*/ 8583364 w 9359900"/>
              <a:gd name="connsiteY30" fmla="*/ 2904727 h 3566032"/>
              <a:gd name="connsiteX31" fmla="*/ 8151316 w 9359900"/>
              <a:gd name="connsiteY31" fmla="*/ 2760711 h 3566032"/>
              <a:gd name="connsiteX32" fmla="*/ 7719268 w 9359900"/>
              <a:gd name="connsiteY32" fmla="*/ 2688703 h 3566032"/>
              <a:gd name="connsiteX33" fmla="*/ 7503244 w 9359900"/>
              <a:gd name="connsiteY33" fmla="*/ 2688703 h 3566032"/>
              <a:gd name="connsiteX34" fmla="*/ 7359228 w 9359900"/>
              <a:gd name="connsiteY34" fmla="*/ 2904727 h 3566032"/>
              <a:gd name="connsiteX35" fmla="*/ 6927180 w 9359900"/>
              <a:gd name="connsiteY35" fmla="*/ 2976735 h 3566032"/>
              <a:gd name="connsiteX36" fmla="*/ 6639148 w 9359900"/>
              <a:gd name="connsiteY36" fmla="*/ 2976735 h 3566032"/>
              <a:gd name="connsiteX37" fmla="*/ 6351116 w 9359900"/>
              <a:gd name="connsiteY37" fmla="*/ 3120751 h 3566032"/>
              <a:gd name="connsiteX38" fmla="*/ 5631036 w 9359900"/>
              <a:gd name="connsiteY38" fmla="*/ 3480791 h 3566032"/>
              <a:gd name="connsiteX39" fmla="*/ 5198988 w 9359900"/>
              <a:gd name="connsiteY39" fmla="*/ 3408783 h 3566032"/>
              <a:gd name="connsiteX40" fmla="*/ 4478908 w 9359900"/>
              <a:gd name="connsiteY40" fmla="*/ 3120751 h 3566032"/>
              <a:gd name="connsiteX41" fmla="*/ 3902844 w 9359900"/>
              <a:gd name="connsiteY41" fmla="*/ 3048743 h 3566032"/>
              <a:gd name="connsiteX42" fmla="*/ 3686820 w 9359900"/>
              <a:gd name="connsiteY42" fmla="*/ 2976735 h 3566032"/>
              <a:gd name="connsiteX43" fmla="*/ 3038748 w 9359900"/>
              <a:gd name="connsiteY43" fmla="*/ 2904727 h 3566032"/>
              <a:gd name="connsiteX44" fmla="*/ 2678708 w 9359900"/>
              <a:gd name="connsiteY44" fmla="*/ 2832719 h 3566032"/>
              <a:gd name="connsiteX45" fmla="*/ 2390676 w 9359900"/>
              <a:gd name="connsiteY45" fmla="*/ 2760711 h 3566032"/>
              <a:gd name="connsiteX46" fmla="*/ 1403133 w 9359900"/>
              <a:gd name="connsiteY46" fmla="*/ 2391564 h 3566032"/>
              <a:gd name="connsiteX47" fmla="*/ 446460 w 9359900"/>
              <a:gd name="connsiteY47" fmla="*/ 1392559 h 3566032"/>
              <a:gd name="connsiteX0" fmla="*/ 489644 w 9849544"/>
              <a:gd name="connsiteY0" fmla="*/ 0 h 3566032"/>
              <a:gd name="connsiteX1" fmla="*/ 743644 w 9849544"/>
              <a:gd name="connsiteY1" fmla="*/ 177800 h 3566032"/>
              <a:gd name="connsiteX2" fmla="*/ 972244 w 9849544"/>
              <a:gd name="connsiteY2" fmla="*/ 165100 h 3566032"/>
              <a:gd name="connsiteX3" fmla="*/ 1251644 w 9849544"/>
              <a:gd name="connsiteY3" fmla="*/ 495300 h 3566032"/>
              <a:gd name="connsiteX4" fmla="*/ 1404044 w 9849544"/>
              <a:gd name="connsiteY4" fmla="*/ 469900 h 3566032"/>
              <a:gd name="connsiteX5" fmla="*/ 2115244 w 9849544"/>
              <a:gd name="connsiteY5" fmla="*/ 1016000 h 3566032"/>
              <a:gd name="connsiteX6" fmla="*/ 2254944 w 9849544"/>
              <a:gd name="connsiteY6" fmla="*/ 990600 h 3566032"/>
              <a:gd name="connsiteX7" fmla="*/ 2458144 w 9849544"/>
              <a:gd name="connsiteY7" fmla="*/ 977900 h 3566032"/>
              <a:gd name="connsiteX8" fmla="*/ 2597844 w 9849544"/>
              <a:gd name="connsiteY8" fmla="*/ 812800 h 3566032"/>
              <a:gd name="connsiteX9" fmla="*/ 2572444 w 9849544"/>
              <a:gd name="connsiteY9" fmla="*/ 660400 h 3566032"/>
              <a:gd name="connsiteX10" fmla="*/ 2610544 w 9849544"/>
              <a:gd name="connsiteY10" fmla="*/ 558800 h 3566032"/>
              <a:gd name="connsiteX11" fmla="*/ 3105844 w 9849544"/>
              <a:gd name="connsiteY11" fmla="*/ 266700 h 3566032"/>
              <a:gd name="connsiteX12" fmla="*/ 3423344 w 9849544"/>
              <a:gd name="connsiteY12" fmla="*/ 812800 h 3566032"/>
              <a:gd name="connsiteX13" fmla="*/ 3639244 w 9849544"/>
              <a:gd name="connsiteY13" fmla="*/ 1054100 h 3566032"/>
              <a:gd name="connsiteX14" fmla="*/ 3960439 w 9849544"/>
              <a:gd name="connsiteY14" fmla="*/ 1032520 h 3566032"/>
              <a:gd name="connsiteX15" fmla="*/ 4104455 w 9849544"/>
              <a:gd name="connsiteY15" fmla="*/ 888504 h 3566032"/>
              <a:gd name="connsiteX16" fmla="*/ 4464495 w 9849544"/>
              <a:gd name="connsiteY16" fmla="*/ 888504 h 3566032"/>
              <a:gd name="connsiteX17" fmla="*/ 4752527 w 9849544"/>
              <a:gd name="connsiteY17" fmla="*/ 384448 h 3566032"/>
              <a:gd name="connsiteX18" fmla="*/ 5184575 w 9849544"/>
              <a:gd name="connsiteY18" fmla="*/ 384448 h 3566032"/>
              <a:gd name="connsiteX19" fmla="*/ 5616623 w 9849544"/>
              <a:gd name="connsiteY19" fmla="*/ 312440 h 3566032"/>
              <a:gd name="connsiteX20" fmla="*/ 6624735 w 9849544"/>
              <a:gd name="connsiteY20" fmla="*/ 312440 h 3566032"/>
              <a:gd name="connsiteX21" fmla="*/ 6912767 w 9849544"/>
              <a:gd name="connsiteY21" fmla="*/ 96416 h 3566032"/>
              <a:gd name="connsiteX22" fmla="*/ 7344816 w 9849544"/>
              <a:gd name="connsiteY22" fmla="*/ 672479 h 3566032"/>
              <a:gd name="connsiteX23" fmla="*/ 7848872 w 9849544"/>
              <a:gd name="connsiteY23" fmla="*/ 1032519 h 3566032"/>
              <a:gd name="connsiteX24" fmla="*/ 8568952 w 9849544"/>
              <a:gd name="connsiteY24" fmla="*/ 1104527 h 3566032"/>
              <a:gd name="connsiteX25" fmla="*/ 8856984 w 9849544"/>
              <a:gd name="connsiteY25" fmla="*/ 1392559 h 3566032"/>
              <a:gd name="connsiteX26" fmla="*/ 9849544 w 9849544"/>
              <a:gd name="connsiteY26" fmla="*/ 1752599 h 3566032"/>
              <a:gd name="connsiteX27" fmla="*/ 9849544 w 9849544"/>
              <a:gd name="connsiteY27" fmla="*/ 2976735 h 3566032"/>
              <a:gd name="connsiteX28" fmla="*/ 9577064 w 9849544"/>
              <a:gd name="connsiteY28" fmla="*/ 2976735 h 3566032"/>
              <a:gd name="connsiteX29" fmla="*/ 9289032 w 9849544"/>
              <a:gd name="connsiteY29" fmla="*/ 2976735 h 3566032"/>
              <a:gd name="connsiteX30" fmla="*/ 9073008 w 9849544"/>
              <a:gd name="connsiteY30" fmla="*/ 2904727 h 3566032"/>
              <a:gd name="connsiteX31" fmla="*/ 8640960 w 9849544"/>
              <a:gd name="connsiteY31" fmla="*/ 2760711 h 3566032"/>
              <a:gd name="connsiteX32" fmla="*/ 8208912 w 9849544"/>
              <a:gd name="connsiteY32" fmla="*/ 2688703 h 3566032"/>
              <a:gd name="connsiteX33" fmla="*/ 7992888 w 9849544"/>
              <a:gd name="connsiteY33" fmla="*/ 2688703 h 3566032"/>
              <a:gd name="connsiteX34" fmla="*/ 7848872 w 9849544"/>
              <a:gd name="connsiteY34" fmla="*/ 2904727 h 3566032"/>
              <a:gd name="connsiteX35" fmla="*/ 7416824 w 9849544"/>
              <a:gd name="connsiteY35" fmla="*/ 2976735 h 3566032"/>
              <a:gd name="connsiteX36" fmla="*/ 7128792 w 9849544"/>
              <a:gd name="connsiteY36" fmla="*/ 2976735 h 3566032"/>
              <a:gd name="connsiteX37" fmla="*/ 6840760 w 9849544"/>
              <a:gd name="connsiteY37" fmla="*/ 3120751 h 3566032"/>
              <a:gd name="connsiteX38" fmla="*/ 6120680 w 9849544"/>
              <a:gd name="connsiteY38" fmla="*/ 3480791 h 3566032"/>
              <a:gd name="connsiteX39" fmla="*/ 5688632 w 9849544"/>
              <a:gd name="connsiteY39" fmla="*/ 3408783 h 3566032"/>
              <a:gd name="connsiteX40" fmla="*/ 4968552 w 9849544"/>
              <a:gd name="connsiteY40" fmla="*/ 3120751 h 3566032"/>
              <a:gd name="connsiteX41" fmla="*/ 4392488 w 9849544"/>
              <a:gd name="connsiteY41" fmla="*/ 3048743 h 3566032"/>
              <a:gd name="connsiteX42" fmla="*/ 4176464 w 9849544"/>
              <a:gd name="connsiteY42" fmla="*/ 2976735 h 3566032"/>
              <a:gd name="connsiteX43" fmla="*/ 3528392 w 9849544"/>
              <a:gd name="connsiteY43" fmla="*/ 2904727 h 3566032"/>
              <a:gd name="connsiteX44" fmla="*/ 3168352 w 9849544"/>
              <a:gd name="connsiteY44" fmla="*/ 2832719 h 3566032"/>
              <a:gd name="connsiteX45" fmla="*/ 2880320 w 9849544"/>
              <a:gd name="connsiteY45" fmla="*/ 2760711 h 3566032"/>
              <a:gd name="connsiteX46" fmla="*/ 1892777 w 9849544"/>
              <a:gd name="connsiteY46" fmla="*/ 2391564 h 3566032"/>
              <a:gd name="connsiteX47" fmla="*/ 0 w 9849544"/>
              <a:gd name="connsiteY47" fmla="*/ 96415 h 3566032"/>
              <a:gd name="connsiteX0" fmla="*/ 489644 w 9849544"/>
              <a:gd name="connsiteY0" fmla="*/ 0 h 3566032"/>
              <a:gd name="connsiteX1" fmla="*/ 743644 w 9849544"/>
              <a:gd name="connsiteY1" fmla="*/ 177800 h 3566032"/>
              <a:gd name="connsiteX2" fmla="*/ 972244 w 9849544"/>
              <a:gd name="connsiteY2" fmla="*/ 165100 h 3566032"/>
              <a:gd name="connsiteX3" fmla="*/ 1251644 w 9849544"/>
              <a:gd name="connsiteY3" fmla="*/ 495300 h 3566032"/>
              <a:gd name="connsiteX4" fmla="*/ 1404044 w 9849544"/>
              <a:gd name="connsiteY4" fmla="*/ 469900 h 3566032"/>
              <a:gd name="connsiteX5" fmla="*/ 2115244 w 9849544"/>
              <a:gd name="connsiteY5" fmla="*/ 1016000 h 3566032"/>
              <a:gd name="connsiteX6" fmla="*/ 2254944 w 9849544"/>
              <a:gd name="connsiteY6" fmla="*/ 990600 h 3566032"/>
              <a:gd name="connsiteX7" fmla="*/ 2458144 w 9849544"/>
              <a:gd name="connsiteY7" fmla="*/ 977900 h 3566032"/>
              <a:gd name="connsiteX8" fmla="*/ 2597844 w 9849544"/>
              <a:gd name="connsiteY8" fmla="*/ 812800 h 3566032"/>
              <a:gd name="connsiteX9" fmla="*/ 2572444 w 9849544"/>
              <a:gd name="connsiteY9" fmla="*/ 660400 h 3566032"/>
              <a:gd name="connsiteX10" fmla="*/ 2610544 w 9849544"/>
              <a:gd name="connsiteY10" fmla="*/ 558800 h 3566032"/>
              <a:gd name="connsiteX11" fmla="*/ 3105844 w 9849544"/>
              <a:gd name="connsiteY11" fmla="*/ 266700 h 3566032"/>
              <a:gd name="connsiteX12" fmla="*/ 3423344 w 9849544"/>
              <a:gd name="connsiteY12" fmla="*/ 812800 h 3566032"/>
              <a:gd name="connsiteX13" fmla="*/ 3639244 w 9849544"/>
              <a:gd name="connsiteY13" fmla="*/ 1054100 h 3566032"/>
              <a:gd name="connsiteX14" fmla="*/ 3960439 w 9849544"/>
              <a:gd name="connsiteY14" fmla="*/ 1032520 h 3566032"/>
              <a:gd name="connsiteX15" fmla="*/ 4104455 w 9849544"/>
              <a:gd name="connsiteY15" fmla="*/ 888504 h 3566032"/>
              <a:gd name="connsiteX16" fmla="*/ 4464495 w 9849544"/>
              <a:gd name="connsiteY16" fmla="*/ 888504 h 3566032"/>
              <a:gd name="connsiteX17" fmla="*/ 4752527 w 9849544"/>
              <a:gd name="connsiteY17" fmla="*/ 384448 h 3566032"/>
              <a:gd name="connsiteX18" fmla="*/ 5184575 w 9849544"/>
              <a:gd name="connsiteY18" fmla="*/ 384448 h 3566032"/>
              <a:gd name="connsiteX19" fmla="*/ 5616623 w 9849544"/>
              <a:gd name="connsiteY19" fmla="*/ 312440 h 3566032"/>
              <a:gd name="connsiteX20" fmla="*/ 6624735 w 9849544"/>
              <a:gd name="connsiteY20" fmla="*/ 312440 h 3566032"/>
              <a:gd name="connsiteX21" fmla="*/ 6912767 w 9849544"/>
              <a:gd name="connsiteY21" fmla="*/ 96416 h 3566032"/>
              <a:gd name="connsiteX22" fmla="*/ 7344816 w 9849544"/>
              <a:gd name="connsiteY22" fmla="*/ 672479 h 3566032"/>
              <a:gd name="connsiteX23" fmla="*/ 7848872 w 9849544"/>
              <a:gd name="connsiteY23" fmla="*/ 1032519 h 3566032"/>
              <a:gd name="connsiteX24" fmla="*/ 8568952 w 9849544"/>
              <a:gd name="connsiteY24" fmla="*/ 1104527 h 3566032"/>
              <a:gd name="connsiteX25" fmla="*/ 8856984 w 9849544"/>
              <a:gd name="connsiteY25" fmla="*/ 1392559 h 3566032"/>
              <a:gd name="connsiteX26" fmla="*/ 9849544 w 9849544"/>
              <a:gd name="connsiteY26" fmla="*/ 1752599 h 3566032"/>
              <a:gd name="connsiteX27" fmla="*/ 9849544 w 9849544"/>
              <a:gd name="connsiteY27" fmla="*/ 2976735 h 3566032"/>
              <a:gd name="connsiteX28" fmla="*/ 9577064 w 9849544"/>
              <a:gd name="connsiteY28" fmla="*/ 2976735 h 3566032"/>
              <a:gd name="connsiteX29" fmla="*/ 9289032 w 9849544"/>
              <a:gd name="connsiteY29" fmla="*/ 2976735 h 3566032"/>
              <a:gd name="connsiteX30" fmla="*/ 9073008 w 9849544"/>
              <a:gd name="connsiteY30" fmla="*/ 2904727 h 3566032"/>
              <a:gd name="connsiteX31" fmla="*/ 8640960 w 9849544"/>
              <a:gd name="connsiteY31" fmla="*/ 2760711 h 3566032"/>
              <a:gd name="connsiteX32" fmla="*/ 8208912 w 9849544"/>
              <a:gd name="connsiteY32" fmla="*/ 2688703 h 3566032"/>
              <a:gd name="connsiteX33" fmla="*/ 7992888 w 9849544"/>
              <a:gd name="connsiteY33" fmla="*/ 2688703 h 3566032"/>
              <a:gd name="connsiteX34" fmla="*/ 7848872 w 9849544"/>
              <a:gd name="connsiteY34" fmla="*/ 2904727 h 3566032"/>
              <a:gd name="connsiteX35" fmla="*/ 7416824 w 9849544"/>
              <a:gd name="connsiteY35" fmla="*/ 2976735 h 3566032"/>
              <a:gd name="connsiteX36" fmla="*/ 7128792 w 9849544"/>
              <a:gd name="connsiteY36" fmla="*/ 2976735 h 3566032"/>
              <a:gd name="connsiteX37" fmla="*/ 6840760 w 9849544"/>
              <a:gd name="connsiteY37" fmla="*/ 3120751 h 3566032"/>
              <a:gd name="connsiteX38" fmla="*/ 6120680 w 9849544"/>
              <a:gd name="connsiteY38" fmla="*/ 3480791 h 3566032"/>
              <a:gd name="connsiteX39" fmla="*/ 5688632 w 9849544"/>
              <a:gd name="connsiteY39" fmla="*/ 3408783 h 3566032"/>
              <a:gd name="connsiteX40" fmla="*/ 4968552 w 9849544"/>
              <a:gd name="connsiteY40" fmla="*/ 3120751 h 3566032"/>
              <a:gd name="connsiteX41" fmla="*/ 4392488 w 9849544"/>
              <a:gd name="connsiteY41" fmla="*/ 3048743 h 3566032"/>
              <a:gd name="connsiteX42" fmla="*/ 4176464 w 9849544"/>
              <a:gd name="connsiteY42" fmla="*/ 2976735 h 3566032"/>
              <a:gd name="connsiteX43" fmla="*/ 3528392 w 9849544"/>
              <a:gd name="connsiteY43" fmla="*/ 2904727 h 3566032"/>
              <a:gd name="connsiteX44" fmla="*/ 3168352 w 9849544"/>
              <a:gd name="connsiteY44" fmla="*/ 2832719 h 3566032"/>
              <a:gd name="connsiteX45" fmla="*/ 2880320 w 9849544"/>
              <a:gd name="connsiteY45" fmla="*/ 2760711 h 3566032"/>
              <a:gd name="connsiteX46" fmla="*/ 1892777 w 9849544"/>
              <a:gd name="connsiteY46" fmla="*/ 2391564 h 3566032"/>
              <a:gd name="connsiteX47" fmla="*/ 1022982 w 9849544"/>
              <a:gd name="connsiteY47" fmla="*/ 1298744 h 3566032"/>
              <a:gd name="connsiteX48" fmla="*/ 0 w 9849544"/>
              <a:gd name="connsiteY48" fmla="*/ 96415 h 3566032"/>
              <a:gd name="connsiteX0" fmla="*/ 489644 w 9849544"/>
              <a:gd name="connsiteY0" fmla="*/ 0 h 3566032"/>
              <a:gd name="connsiteX1" fmla="*/ 743644 w 9849544"/>
              <a:gd name="connsiteY1" fmla="*/ 177800 h 3566032"/>
              <a:gd name="connsiteX2" fmla="*/ 972244 w 9849544"/>
              <a:gd name="connsiteY2" fmla="*/ 165100 h 3566032"/>
              <a:gd name="connsiteX3" fmla="*/ 1251644 w 9849544"/>
              <a:gd name="connsiteY3" fmla="*/ 495300 h 3566032"/>
              <a:gd name="connsiteX4" fmla="*/ 1404044 w 9849544"/>
              <a:gd name="connsiteY4" fmla="*/ 469900 h 3566032"/>
              <a:gd name="connsiteX5" fmla="*/ 2115244 w 9849544"/>
              <a:gd name="connsiteY5" fmla="*/ 1016000 h 3566032"/>
              <a:gd name="connsiteX6" fmla="*/ 2254944 w 9849544"/>
              <a:gd name="connsiteY6" fmla="*/ 990600 h 3566032"/>
              <a:gd name="connsiteX7" fmla="*/ 2458144 w 9849544"/>
              <a:gd name="connsiteY7" fmla="*/ 977900 h 3566032"/>
              <a:gd name="connsiteX8" fmla="*/ 2597844 w 9849544"/>
              <a:gd name="connsiteY8" fmla="*/ 812800 h 3566032"/>
              <a:gd name="connsiteX9" fmla="*/ 2572444 w 9849544"/>
              <a:gd name="connsiteY9" fmla="*/ 660400 h 3566032"/>
              <a:gd name="connsiteX10" fmla="*/ 2610544 w 9849544"/>
              <a:gd name="connsiteY10" fmla="*/ 558800 h 3566032"/>
              <a:gd name="connsiteX11" fmla="*/ 3105844 w 9849544"/>
              <a:gd name="connsiteY11" fmla="*/ 266700 h 3566032"/>
              <a:gd name="connsiteX12" fmla="*/ 3423344 w 9849544"/>
              <a:gd name="connsiteY12" fmla="*/ 812800 h 3566032"/>
              <a:gd name="connsiteX13" fmla="*/ 3639244 w 9849544"/>
              <a:gd name="connsiteY13" fmla="*/ 1054100 h 3566032"/>
              <a:gd name="connsiteX14" fmla="*/ 3960439 w 9849544"/>
              <a:gd name="connsiteY14" fmla="*/ 1032520 h 3566032"/>
              <a:gd name="connsiteX15" fmla="*/ 4104455 w 9849544"/>
              <a:gd name="connsiteY15" fmla="*/ 888504 h 3566032"/>
              <a:gd name="connsiteX16" fmla="*/ 4464495 w 9849544"/>
              <a:gd name="connsiteY16" fmla="*/ 888504 h 3566032"/>
              <a:gd name="connsiteX17" fmla="*/ 4752527 w 9849544"/>
              <a:gd name="connsiteY17" fmla="*/ 384448 h 3566032"/>
              <a:gd name="connsiteX18" fmla="*/ 5184575 w 9849544"/>
              <a:gd name="connsiteY18" fmla="*/ 384448 h 3566032"/>
              <a:gd name="connsiteX19" fmla="*/ 5616623 w 9849544"/>
              <a:gd name="connsiteY19" fmla="*/ 312440 h 3566032"/>
              <a:gd name="connsiteX20" fmla="*/ 6624735 w 9849544"/>
              <a:gd name="connsiteY20" fmla="*/ 312440 h 3566032"/>
              <a:gd name="connsiteX21" fmla="*/ 6912767 w 9849544"/>
              <a:gd name="connsiteY21" fmla="*/ 96416 h 3566032"/>
              <a:gd name="connsiteX22" fmla="*/ 7344816 w 9849544"/>
              <a:gd name="connsiteY22" fmla="*/ 672479 h 3566032"/>
              <a:gd name="connsiteX23" fmla="*/ 7848872 w 9849544"/>
              <a:gd name="connsiteY23" fmla="*/ 1032519 h 3566032"/>
              <a:gd name="connsiteX24" fmla="*/ 8568952 w 9849544"/>
              <a:gd name="connsiteY24" fmla="*/ 1104527 h 3566032"/>
              <a:gd name="connsiteX25" fmla="*/ 8856984 w 9849544"/>
              <a:gd name="connsiteY25" fmla="*/ 1392559 h 3566032"/>
              <a:gd name="connsiteX26" fmla="*/ 9849544 w 9849544"/>
              <a:gd name="connsiteY26" fmla="*/ 1752599 h 3566032"/>
              <a:gd name="connsiteX27" fmla="*/ 9849544 w 9849544"/>
              <a:gd name="connsiteY27" fmla="*/ 2976735 h 3566032"/>
              <a:gd name="connsiteX28" fmla="*/ 9577064 w 9849544"/>
              <a:gd name="connsiteY28" fmla="*/ 2976735 h 3566032"/>
              <a:gd name="connsiteX29" fmla="*/ 9289032 w 9849544"/>
              <a:gd name="connsiteY29" fmla="*/ 2976735 h 3566032"/>
              <a:gd name="connsiteX30" fmla="*/ 9073008 w 9849544"/>
              <a:gd name="connsiteY30" fmla="*/ 2904727 h 3566032"/>
              <a:gd name="connsiteX31" fmla="*/ 8640960 w 9849544"/>
              <a:gd name="connsiteY31" fmla="*/ 2760711 h 3566032"/>
              <a:gd name="connsiteX32" fmla="*/ 8208912 w 9849544"/>
              <a:gd name="connsiteY32" fmla="*/ 2688703 h 3566032"/>
              <a:gd name="connsiteX33" fmla="*/ 7992888 w 9849544"/>
              <a:gd name="connsiteY33" fmla="*/ 2688703 h 3566032"/>
              <a:gd name="connsiteX34" fmla="*/ 7848872 w 9849544"/>
              <a:gd name="connsiteY34" fmla="*/ 2904727 h 3566032"/>
              <a:gd name="connsiteX35" fmla="*/ 7416824 w 9849544"/>
              <a:gd name="connsiteY35" fmla="*/ 2976735 h 3566032"/>
              <a:gd name="connsiteX36" fmla="*/ 7128792 w 9849544"/>
              <a:gd name="connsiteY36" fmla="*/ 2976735 h 3566032"/>
              <a:gd name="connsiteX37" fmla="*/ 6840760 w 9849544"/>
              <a:gd name="connsiteY37" fmla="*/ 3120751 h 3566032"/>
              <a:gd name="connsiteX38" fmla="*/ 6120680 w 9849544"/>
              <a:gd name="connsiteY38" fmla="*/ 3480791 h 3566032"/>
              <a:gd name="connsiteX39" fmla="*/ 5688632 w 9849544"/>
              <a:gd name="connsiteY39" fmla="*/ 3408783 h 3566032"/>
              <a:gd name="connsiteX40" fmla="*/ 4968552 w 9849544"/>
              <a:gd name="connsiteY40" fmla="*/ 3120751 h 3566032"/>
              <a:gd name="connsiteX41" fmla="*/ 4392488 w 9849544"/>
              <a:gd name="connsiteY41" fmla="*/ 3048743 h 3566032"/>
              <a:gd name="connsiteX42" fmla="*/ 4176464 w 9849544"/>
              <a:gd name="connsiteY42" fmla="*/ 2976735 h 3566032"/>
              <a:gd name="connsiteX43" fmla="*/ 3528392 w 9849544"/>
              <a:gd name="connsiteY43" fmla="*/ 2904727 h 3566032"/>
              <a:gd name="connsiteX44" fmla="*/ 3168352 w 9849544"/>
              <a:gd name="connsiteY44" fmla="*/ 2832719 h 3566032"/>
              <a:gd name="connsiteX45" fmla="*/ 2880320 w 9849544"/>
              <a:gd name="connsiteY45" fmla="*/ 2760711 h 3566032"/>
              <a:gd name="connsiteX46" fmla="*/ 1892777 w 9849544"/>
              <a:gd name="connsiteY46" fmla="*/ 2391564 h 3566032"/>
              <a:gd name="connsiteX47" fmla="*/ 1022982 w 9849544"/>
              <a:gd name="connsiteY47" fmla="*/ 1298744 h 3566032"/>
              <a:gd name="connsiteX48" fmla="*/ 0 w 9849544"/>
              <a:gd name="connsiteY48" fmla="*/ 96415 h 3566032"/>
              <a:gd name="connsiteX0" fmla="*/ 489644 w 9849544"/>
              <a:gd name="connsiteY0" fmla="*/ 0 h 3566032"/>
              <a:gd name="connsiteX1" fmla="*/ 743644 w 9849544"/>
              <a:gd name="connsiteY1" fmla="*/ 177800 h 3566032"/>
              <a:gd name="connsiteX2" fmla="*/ 972244 w 9849544"/>
              <a:gd name="connsiteY2" fmla="*/ 165100 h 3566032"/>
              <a:gd name="connsiteX3" fmla="*/ 1251644 w 9849544"/>
              <a:gd name="connsiteY3" fmla="*/ 495300 h 3566032"/>
              <a:gd name="connsiteX4" fmla="*/ 1404044 w 9849544"/>
              <a:gd name="connsiteY4" fmla="*/ 469900 h 3566032"/>
              <a:gd name="connsiteX5" fmla="*/ 2115244 w 9849544"/>
              <a:gd name="connsiteY5" fmla="*/ 1016000 h 3566032"/>
              <a:gd name="connsiteX6" fmla="*/ 2254944 w 9849544"/>
              <a:gd name="connsiteY6" fmla="*/ 990600 h 3566032"/>
              <a:gd name="connsiteX7" fmla="*/ 2458144 w 9849544"/>
              <a:gd name="connsiteY7" fmla="*/ 977900 h 3566032"/>
              <a:gd name="connsiteX8" fmla="*/ 2597844 w 9849544"/>
              <a:gd name="connsiteY8" fmla="*/ 812800 h 3566032"/>
              <a:gd name="connsiteX9" fmla="*/ 2572444 w 9849544"/>
              <a:gd name="connsiteY9" fmla="*/ 660400 h 3566032"/>
              <a:gd name="connsiteX10" fmla="*/ 2610544 w 9849544"/>
              <a:gd name="connsiteY10" fmla="*/ 558800 h 3566032"/>
              <a:gd name="connsiteX11" fmla="*/ 3105844 w 9849544"/>
              <a:gd name="connsiteY11" fmla="*/ 266700 h 3566032"/>
              <a:gd name="connsiteX12" fmla="*/ 3423344 w 9849544"/>
              <a:gd name="connsiteY12" fmla="*/ 812800 h 3566032"/>
              <a:gd name="connsiteX13" fmla="*/ 3639244 w 9849544"/>
              <a:gd name="connsiteY13" fmla="*/ 1054100 h 3566032"/>
              <a:gd name="connsiteX14" fmla="*/ 3960439 w 9849544"/>
              <a:gd name="connsiteY14" fmla="*/ 1032520 h 3566032"/>
              <a:gd name="connsiteX15" fmla="*/ 4104455 w 9849544"/>
              <a:gd name="connsiteY15" fmla="*/ 888504 h 3566032"/>
              <a:gd name="connsiteX16" fmla="*/ 4464495 w 9849544"/>
              <a:gd name="connsiteY16" fmla="*/ 888504 h 3566032"/>
              <a:gd name="connsiteX17" fmla="*/ 4752527 w 9849544"/>
              <a:gd name="connsiteY17" fmla="*/ 384448 h 3566032"/>
              <a:gd name="connsiteX18" fmla="*/ 5184575 w 9849544"/>
              <a:gd name="connsiteY18" fmla="*/ 384448 h 3566032"/>
              <a:gd name="connsiteX19" fmla="*/ 5616623 w 9849544"/>
              <a:gd name="connsiteY19" fmla="*/ 312440 h 3566032"/>
              <a:gd name="connsiteX20" fmla="*/ 6624735 w 9849544"/>
              <a:gd name="connsiteY20" fmla="*/ 312440 h 3566032"/>
              <a:gd name="connsiteX21" fmla="*/ 6912767 w 9849544"/>
              <a:gd name="connsiteY21" fmla="*/ 96416 h 3566032"/>
              <a:gd name="connsiteX22" fmla="*/ 7344816 w 9849544"/>
              <a:gd name="connsiteY22" fmla="*/ 672479 h 3566032"/>
              <a:gd name="connsiteX23" fmla="*/ 7848872 w 9849544"/>
              <a:gd name="connsiteY23" fmla="*/ 1032519 h 3566032"/>
              <a:gd name="connsiteX24" fmla="*/ 8568952 w 9849544"/>
              <a:gd name="connsiteY24" fmla="*/ 1104527 h 3566032"/>
              <a:gd name="connsiteX25" fmla="*/ 8856984 w 9849544"/>
              <a:gd name="connsiteY25" fmla="*/ 1392559 h 3566032"/>
              <a:gd name="connsiteX26" fmla="*/ 9849544 w 9849544"/>
              <a:gd name="connsiteY26" fmla="*/ 1752599 h 3566032"/>
              <a:gd name="connsiteX27" fmla="*/ 9849544 w 9849544"/>
              <a:gd name="connsiteY27" fmla="*/ 2976735 h 3566032"/>
              <a:gd name="connsiteX28" fmla="*/ 9577064 w 9849544"/>
              <a:gd name="connsiteY28" fmla="*/ 2976735 h 3566032"/>
              <a:gd name="connsiteX29" fmla="*/ 9289032 w 9849544"/>
              <a:gd name="connsiteY29" fmla="*/ 2976735 h 3566032"/>
              <a:gd name="connsiteX30" fmla="*/ 9073008 w 9849544"/>
              <a:gd name="connsiteY30" fmla="*/ 2904727 h 3566032"/>
              <a:gd name="connsiteX31" fmla="*/ 8640960 w 9849544"/>
              <a:gd name="connsiteY31" fmla="*/ 2760711 h 3566032"/>
              <a:gd name="connsiteX32" fmla="*/ 8208912 w 9849544"/>
              <a:gd name="connsiteY32" fmla="*/ 2688703 h 3566032"/>
              <a:gd name="connsiteX33" fmla="*/ 7992888 w 9849544"/>
              <a:gd name="connsiteY33" fmla="*/ 2688703 h 3566032"/>
              <a:gd name="connsiteX34" fmla="*/ 7848872 w 9849544"/>
              <a:gd name="connsiteY34" fmla="*/ 2904727 h 3566032"/>
              <a:gd name="connsiteX35" fmla="*/ 7416824 w 9849544"/>
              <a:gd name="connsiteY35" fmla="*/ 2976735 h 3566032"/>
              <a:gd name="connsiteX36" fmla="*/ 7128792 w 9849544"/>
              <a:gd name="connsiteY36" fmla="*/ 2976735 h 3566032"/>
              <a:gd name="connsiteX37" fmla="*/ 6840760 w 9849544"/>
              <a:gd name="connsiteY37" fmla="*/ 3120751 h 3566032"/>
              <a:gd name="connsiteX38" fmla="*/ 6120680 w 9849544"/>
              <a:gd name="connsiteY38" fmla="*/ 3480791 h 3566032"/>
              <a:gd name="connsiteX39" fmla="*/ 5688632 w 9849544"/>
              <a:gd name="connsiteY39" fmla="*/ 3408783 h 3566032"/>
              <a:gd name="connsiteX40" fmla="*/ 4968552 w 9849544"/>
              <a:gd name="connsiteY40" fmla="*/ 3120751 h 3566032"/>
              <a:gd name="connsiteX41" fmla="*/ 4392488 w 9849544"/>
              <a:gd name="connsiteY41" fmla="*/ 3048743 h 3566032"/>
              <a:gd name="connsiteX42" fmla="*/ 4176464 w 9849544"/>
              <a:gd name="connsiteY42" fmla="*/ 2976735 h 3566032"/>
              <a:gd name="connsiteX43" fmla="*/ 3528392 w 9849544"/>
              <a:gd name="connsiteY43" fmla="*/ 2904727 h 3566032"/>
              <a:gd name="connsiteX44" fmla="*/ 3168352 w 9849544"/>
              <a:gd name="connsiteY44" fmla="*/ 2832719 h 3566032"/>
              <a:gd name="connsiteX45" fmla="*/ 2880320 w 9849544"/>
              <a:gd name="connsiteY45" fmla="*/ 2760711 h 3566032"/>
              <a:gd name="connsiteX46" fmla="*/ 1892777 w 9849544"/>
              <a:gd name="connsiteY46" fmla="*/ 2391564 h 3566032"/>
              <a:gd name="connsiteX47" fmla="*/ 1022982 w 9849544"/>
              <a:gd name="connsiteY47" fmla="*/ 1298744 h 3566032"/>
              <a:gd name="connsiteX48" fmla="*/ 0 w 9849544"/>
              <a:gd name="connsiteY48" fmla="*/ 96415 h 3566032"/>
              <a:gd name="connsiteX0" fmla="*/ 489644 w 9849544"/>
              <a:gd name="connsiteY0" fmla="*/ 0 h 3566032"/>
              <a:gd name="connsiteX1" fmla="*/ 743644 w 9849544"/>
              <a:gd name="connsiteY1" fmla="*/ 177800 h 3566032"/>
              <a:gd name="connsiteX2" fmla="*/ 972244 w 9849544"/>
              <a:gd name="connsiteY2" fmla="*/ 165100 h 3566032"/>
              <a:gd name="connsiteX3" fmla="*/ 1251644 w 9849544"/>
              <a:gd name="connsiteY3" fmla="*/ 495300 h 3566032"/>
              <a:gd name="connsiteX4" fmla="*/ 1404044 w 9849544"/>
              <a:gd name="connsiteY4" fmla="*/ 469900 h 3566032"/>
              <a:gd name="connsiteX5" fmla="*/ 2115244 w 9849544"/>
              <a:gd name="connsiteY5" fmla="*/ 1016000 h 3566032"/>
              <a:gd name="connsiteX6" fmla="*/ 2254944 w 9849544"/>
              <a:gd name="connsiteY6" fmla="*/ 990600 h 3566032"/>
              <a:gd name="connsiteX7" fmla="*/ 2458144 w 9849544"/>
              <a:gd name="connsiteY7" fmla="*/ 977900 h 3566032"/>
              <a:gd name="connsiteX8" fmla="*/ 2597844 w 9849544"/>
              <a:gd name="connsiteY8" fmla="*/ 812800 h 3566032"/>
              <a:gd name="connsiteX9" fmla="*/ 2572444 w 9849544"/>
              <a:gd name="connsiteY9" fmla="*/ 660400 h 3566032"/>
              <a:gd name="connsiteX10" fmla="*/ 2610544 w 9849544"/>
              <a:gd name="connsiteY10" fmla="*/ 558800 h 3566032"/>
              <a:gd name="connsiteX11" fmla="*/ 3105844 w 9849544"/>
              <a:gd name="connsiteY11" fmla="*/ 266700 h 3566032"/>
              <a:gd name="connsiteX12" fmla="*/ 3423344 w 9849544"/>
              <a:gd name="connsiteY12" fmla="*/ 812800 h 3566032"/>
              <a:gd name="connsiteX13" fmla="*/ 3639244 w 9849544"/>
              <a:gd name="connsiteY13" fmla="*/ 1054100 h 3566032"/>
              <a:gd name="connsiteX14" fmla="*/ 3960439 w 9849544"/>
              <a:gd name="connsiteY14" fmla="*/ 1032520 h 3566032"/>
              <a:gd name="connsiteX15" fmla="*/ 4104455 w 9849544"/>
              <a:gd name="connsiteY15" fmla="*/ 888504 h 3566032"/>
              <a:gd name="connsiteX16" fmla="*/ 4464495 w 9849544"/>
              <a:gd name="connsiteY16" fmla="*/ 888504 h 3566032"/>
              <a:gd name="connsiteX17" fmla="*/ 4752527 w 9849544"/>
              <a:gd name="connsiteY17" fmla="*/ 384448 h 3566032"/>
              <a:gd name="connsiteX18" fmla="*/ 5184575 w 9849544"/>
              <a:gd name="connsiteY18" fmla="*/ 384448 h 3566032"/>
              <a:gd name="connsiteX19" fmla="*/ 5616623 w 9849544"/>
              <a:gd name="connsiteY19" fmla="*/ 312440 h 3566032"/>
              <a:gd name="connsiteX20" fmla="*/ 6624735 w 9849544"/>
              <a:gd name="connsiteY20" fmla="*/ 312440 h 3566032"/>
              <a:gd name="connsiteX21" fmla="*/ 6912767 w 9849544"/>
              <a:gd name="connsiteY21" fmla="*/ 96416 h 3566032"/>
              <a:gd name="connsiteX22" fmla="*/ 7344816 w 9849544"/>
              <a:gd name="connsiteY22" fmla="*/ 672479 h 3566032"/>
              <a:gd name="connsiteX23" fmla="*/ 7848872 w 9849544"/>
              <a:gd name="connsiteY23" fmla="*/ 1032519 h 3566032"/>
              <a:gd name="connsiteX24" fmla="*/ 8568952 w 9849544"/>
              <a:gd name="connsiteY24" fmla="*/ 1104527 h 3566032"/>
              <a:gd name="connsiteX25" fmla="*/ 8856984 w 9849544"/>
              <a:gd name="connsiteY25" fmla="*/ 1392559 h 3566032"/>
              <a:gd name="connsiteX26" fmla="*/ 9849544 w 9849544"/>
              <a:gd name="connsiteY26" fmla="*/ 1752599 h 3566032"/>
              <a:gd name="connsiteX27" fmla="*/ 9849544 w 9849544"/>
              <a:gd name="connsiteY27" fmla="*/ 2976735 h 3566032"/>
              <a:gd name="connsiteX28" fmla="*/ 9577064 w 9849544"/>
              <a:gd name="connsiteY28" fmla="*/ 2976735 h 3566032"/>
              <a:gd name="connsiteX29" fmla="*/ 9289032 w 9849544"/>
              <a:gd name="connsiteY29" fmla="*/ 2976735 h 3566032"/>
              <a:gd name="connsiteX30" fmla="*/ 9073008 w 9849544"/>
              <a:gd name="connsiteY30" fmla="*/ 2904727 h 3566032"/>
              <a:gd name="connsiteX31" fmla="*/ 8640960 w 9849544"/>
              <a:gd name="connsiteY31" fmla="*/ 2760711 h 3566032"/>
              <a:gd name="connsiteX32" fmla="*/ 8208912 w 9849544"/>
              <a:gd name="connsiteY32" fmla="*/ 2688703 h 3566032"/>
              <a:gd name="connsiteX33" fmla="*/ 7992888 w 9849544"/>
              <a:gd name="connsiteY33" fmla="*/ 2688703 h 3566032"/>
              <a:gd name="connsiteX34" fmla="*/ 7848872 w 9849544"/>
              <a:gd name="connsiteY34" fmla="*/ 2904727 h 3566032"/>
              <a:gd name="connsiteX35" fmla="*/ 7416824 w 9849544"/>
              <a:gd name="connsiteY35" fmla="*/ 2976735 h 3566032"/>
              <a:gd name="connsiteX36" fmla="*/ 7128792 w 9849544"/>
              <a:gd name="connsiteY36" fmla="*/ 2976735 h 3566032"/>
              <a:gd name="connsiteX37" fmla="*/ 6840760 w 9849544"/>
              <a:gd name="connsiteY37" fmla="*/ 3120751 h 3566032"/>
              <a:gd name="connsiteX38" fmla="*/ 6120680 w 9849544"/>
              <a:gd name="connsiteY38" fmla="*/ 3480791 h 3566032"/>
              <a:gd name="connsiteX39" fmla="*/ 5688632 w 9849544"/>
              <a:gd name="connsiteY39" fmla="*/ 3408783 h 3566032"/>
              <a:gd name="connsiteX40" fmla="*/ 4968552 w 9849544"/>
              <a:gd name="connsiteY40" fmla="*/ 3120751 h 3566032"/>
              <a:gd name="connsiteX41" fmla="*/ 4392488 w 9849544"/>
              <a:gd name="connsiteY41" fmla="*/ 3048743 h 3566032"/>
              <a:gd name="connsiteX42" fmla="*/ 4176464 w 9849544"/>
              <a:gd name="connsiteY42" fmla="*/ 2976735 h 3566032"/>
              <a:gd name="connsiteX43" fmla="*/ 3528392 w 9849544"/>
              <a:gd name="connsiteY43" fmla="*/ 2904727 h 3566032"/>
              <a:gd name="connsiteX44" fmla="*/ 3168352 w 9849544"/>
              <a:gd name="connsiteY44" fmla="*/ 2832719 h 3566032"/>
              <a:gd name="connsiteX45" fmla="*/ 2880320 w 9849544"/>
              <a:gd name="connsiteY45" fmla="*/ 2760711 h 3566032"/>
              <a:gd name="connsiteX46" fmla="*/ 1892777 w 9849544"/>
              <a:gd name="connsiteY46" fmla="*/ 2391564 h 3566032"/>
              <a:gd name="connsiteX47" fmla="*/ 1022982 w 9849544"/>
              <a:gd name="connsiteY47" fmla="*/ 1298744 h 3566032"/>
              <a:gd name="connsiteX48" fmla="*/ 0 w 9849544"/>
              <a:gd name="connsiteY48" fmla="*/ 96415 h 3566032"/>
              <a:gd name="connsiteX0" fmla="*/ 489644 w 9849544"/>
              <a:gd name="connsiteY0" fmla="*/ 0 h 3566032"/>
              <a:gd name="connsiteX1" fmla="*/ 743644 w 9849544"/>
              <a:gd name="connsiteY1" fmla="*/ 177800 h 3566032"/>
              <a:gd name="connsiteX2" fmla="*/ 972244 w 9849544"/>
              <a:gd name="connsiteY2" fmla="*/ 165100 h 3566032"/>
              <a:gd name="connsiteX3" fmla="*/ 1251644 w 9849544"/>
              <a:gd name="connsiteY3" fmla="*/ 495300 h 3566032"/>
              <a:gd name="connsiteX4" fmla="*/ 1404044 w 9849544"/>
              <a:gd name="connsiteY4" fmla="*/ 469900 h 3566032"/>
              <a:gd name="connsiteX5" fmla="*/ 2115244 w 9849544"/>
              <a:gd name="connsiteY5" fmla="*/ 1016000 h 3566032"/>
              <a:gd name="connsiteX6" fmla="*/ 2254944 w 9849544"/>
              <a:gd name="connsiteY6" fmla="*/ 990600 h 3566032"/>
              <a:gd name="connsiteX7" fmla="*/ 2458144 w 9849544"/>
              <a:gd name="connsiteY7" fmla="*/ 977900 h 3566032"/>
              <a:gd name="connsiteX8" fmla="*/ 2597844 w 9849544"/>
              <a:gd name="connsiteY8" fmla="*/ 812800 h 3566032"/>
              <a:gd name="connsiteX9" fmla="*/ 2572444 w 9849544"/>
              <a:gd name="connsiteY9" fmla="*/ 660400 h 3566032"/>
              <a:gd name="connsiteX10" fmla="*/ 2610544 w 9849544"/>
              <a:gd name="connsiteY10" fmla="*/ 558800 h 3566032"/>
              <a:gd name="connsiteX11" fmla="*/ 3105844 w 9849544"/>
              <a:gd name="connsiteY11" fmla="*/ 266700 h 3566032"/>
              <a:gd name="connsiteX12" fmla="*/ 3423344 w 9849544"/>
              <a:gd name="connsiteY12" fmla="*/ 812800 h 3566032"/>
              <a:gd name="connsiteX13" fmla="*/ 3639244 w 9849544"/>
              <a:gd name="connsiteY13" fmla="*/ 1054100 h 3566032"/>
              <a:gd name="connsiteX14" fmla="*/ 3960439 w 9849544"/>
              <a:gd name="connsiteY14" fmla="*/ 1032520 h 3566032"/>
              <a:gd name="connsiteX15" fmla="*/ 4104455 w 9849544"/>
              <a:gd name="connsiteY15" fmla="*/ 888504 h 3566032"/>
              <a:gd name="connsiteX16" fmla="*/ 4464495 w 9849544"/>
              <a:gd name="connsiteY16" fmla="*/ 888504 h 3566032"/>
              <a:gd name="connsiteX17" fmla="*/ 4752527 w 9849544"/>
              <a:gd name="connsiteY17" fmla="*/ 384448 h 3566032"/>
              <a:gd name="connsiteX18" fmla="*/ 5184575 w 9849544"/>
              <a:gd name="connsiteY18" fmla="*/ 384448 h 3566032"/>
              <a:gd name="connsiteX19" fmla="*/ 5616623 w 9849544"/>
              <a:gd name="connsiteY19" fmla="*/ 312440 h 3566032"/>
              <a:gd name="connsiteX20" fmla="*/ 6624735 w 9849544"/>
              <a:gd name="connsiteY20" fmla="*/ 312440 h 3566032"/>
              <a:gd name="connsiteX21" fmla="*/ 6912767 w 9849544"/>
              <a:gd name="connsiteY21" fmla="*/ 96416 h 3566032"/>
              <a:gd name="connsiteX22" fmla="*/ 7344816 w 9849544"/>
              <a:gd name="connsiteY22" fmla="*/ 672479 h 3566032"/>
              <a:gd name="connsiteX23" fmla="*/ 7848872 w 9849544"/>
              <a:gd name="connsiteY23" fmla="*/ 1032519 h 3566032"/>
              <a:gd name="connsiteX24" fmla="*/ 8568952 w 9849544"/>
              <a:gd name="connsiteY24" fmla="*/ 1104527 h 3566032"/>
              <a:gd name="connsiteX25" fmla="*/ 8856984 w 9849544"/>
              <a:gd name="connsiteY25" fmla="*/ 1392559 h 3566032"/>
              <a:gd name="connsiteX26" fmla="*/ 9849544 w 9849544"/>
              <a:gd name="connsiteY26" fmla="*/ 1752599 h 3566032"/>
              <a:gd name="connsiteX27" fmla="*/ 9849544 w 9849544"/>
              <a:gd name="connsiteY27" fmla="*/ 2976735 h 3566032"/>
              <a:gd name="connsiteX28" fmla="*/ 9577064 w 9849544"/>
              <a:gd name="connsiteY28" fmla="*/ 2976735 h 3566032"/>
              <a:gd name="connsiteX29" fmla="*/ 9289032 w 9849544"/>
              <a:gd name="connsiteY29" fmla="*/ 2976735 h 3566032"/>
              <a:gd name="connsiteX30" fmla="*/ 9073008 w 9849544"/>
              <a:gd name="connsiteY30" fmla="*/ 2904727 h 3566032"/>
              <a:gd name="connsiteX31" fmla="*/ 8640960 w 9849544"/>
              <a:gd name="connsiteY31" fmla="*/ 2760711 h 3566032"/>
              <a:gd name="connsiteX32" fmla="*/ 8208912 w 9849544"/>
              <a:gd name="connsiteY32" fmla="*/ 2688703 h 3566032"/>
              <a:gd name="connsiteX33" fmla="*/ 7992888 w 9849544"/>
              <a:gd name="connsiteY33" fmla="*/ 2688703 h 3566032"/>
              <a:gd name="connsiteX34" fmla="*/ 7848872 w 9849544"/>
              <a:gd name="connsiteY34" fmla="*/ 2904727 h 3566032"/>
              <a:gd name="connsiteX35" fmla="*/ 7416824 w 9849544"/>
              <a:gd name="connsiteY35" fmla="*/ 2976735 h 3566032"/>
              <a:gd name="connsiteX36" fmla="*/ 7128792 w 9849544"/>
              <a:gd name="connsiteY36" fmla="*/ 2976735 h 3566032"/>
              <a:gd name="connsiteX37" fmla="*/ 6840760 w 9849544"/>
              <a:gd name="connsiteY37" fmla="*/ 3120751 h 3566032"/>
              <a:gd name="connsiteX38" fmla="*/ 6120680 w 9849544"/>
              <a:gd name="connsiteY38" fmla="*/ 3480791 h 3566032"/>
              <a:gd name="connsiteX39" fmla="*/ 5688632 w 9849544"/>
              <a:gd name="connsiteY39" fmla="*/ 3408783 h 3566032"/>
              <a:gd name="connsiteX40" fmla="*/ 4968552 w 9849544"/>
              <a:gd name="connsiteY40" fmla="*/ 3120751 h 3566032"/>
              <a:gd name="connsiteX41" fmla="*/ 4392488 w 9849544"/>
              <a:gd name="connsiteY41" fmla="*/ 3048743 h 3566032"/>
              <a:gd name="connsiteX42" fmla="*/ 4176464 w 9849544"/>
              <a:gd name="connsiteY42" fmla="*/ 2976735 h 3566032"/>
              <a:gd name="connsiteX43" fmla="*/ 3528392 w 9849544"/>
              <a:gd name="connsiteY43" fmla="*/ 2904727 h 3566032"/>
              <a:gd name="connsiteX44" fmla="*/ 3168352 w 9849544"/>
              <a:gd name="connsiteY44" fmla="*/ 2832719 h 3566032"/>
              <a:gd name="connsiteX45" fmla="*/ 2880320 w 9849544"/>
              <a:gd name="connsiteY45" fmla="*/ 2760711 h 3566032"/>
              <a:gd name="connsiteX46" fmla="*/ 1892777 w 9849544"/>
              <a:gd name="connsiteY46" fmla="*/ 2391564 h 3566032"/>
              <a:gd name="connsiteX47" fmla="*/ 1022982 w 9849544"/>
              <a:gd name="connsiteY47" fmla="*/ 1298744 h 3566032"/>
              <a:gd name="connsiteX48" fmla="*/ 853484 w 9849544"/>
              <a:gd name="connsiteY48" fmla="*/ 1057878 h 3566032"/>
              <a:gd name="connsiteX49" fmla="*/ 0 w 9849544"/>
              <a:gd name="connsiteY49" fmla="*/ 96415 h 3566032"/>
              <a:gd name="connsiteX0" fmla="*/ 489644 w 9849544"/>
              <a:gd name="connsiteY0" fmla="*/ 0 h 3566032"/>
              <a:gd name="connsiteX1" fmla="*/ 743644 w 9849544"/>
              <a:gd name="connsiteY1" fmla="*/ 177800 h 3566032"/>
              <a:gd name="connsiteX2" fmla="*/ 972244 w 9849544"/>
              <a:gd name="connsiteY2" fmla="*/ 165100 h 3566032"/>
              <a:gd name="connsiteX3" fmla="*/ 1251644 w 9849544"/>
              <a:gd name="connsiteY3" fmla="*/ 495300 h 3566032"/>
              <a:gd name="connsiteX4" fmla="*/ 1404044 w 9849544"/>
              <a:gd name="connsiteY4" fmla="*/ 469900 h 3566032"/>
              <a:gd name="connsiteX5" fmla="*/ 2115244 w 9849544"/>
              <a:gd name="connsiteY5" fmla="*/ 1016000 h 3566032"/>
              <a:gd name="connsiteX6" fmla="*/ 2254944 w 9849544"/>
              <a:gd name="connsiteY6" fmla="*/ 990600 h 3566032"/>
              <a:gd name="connsiteX7" fmla="*/ 2458144 w 9849544"/>
              <a:gd name="connsiteY7" fmla="*/ 977900 h 3566032"/>
              <a:gd name="connsiteX8" fmla="*/ 2597844 w 9849544"/>
              <a:gd name="connsiteY8" fmla="*/ 812800 h 3566032"/>
              <a:gd name="connsiteX9" fmla="*/ 2572444 w 9849544"/>
              <a:gd name="connsiteY9" fmla="*/ 660400 h 3566032"/>
              <a:gd name="connsiteX10" fmla="*/ 2610544 w 9849544"/>
              <a:gd name="connsiteY10" fmla="*/ 558800 h 3566032"/>
              <a:gd name="connsiteX11" fmla="*/ 3105844 w 9849544"/>
              <a:gd name="connsiteY11" fmla="*/ 266700 h 3566032"/>
              <a:gd name="connsiteX12" fmla="*/ 3423344 w 9849544"/>
              <a:gd name="connsiteY12" fmla="*/ 812800 h 3566032"/>
              <a:gd name="connsiteX13" fmla="*/ 3639244 w 9849544"/>
              <a:gd name="connsiteY13" fmla="*/ 1054100 h 3566032"/>
              <a:gd name="connsiteX14" fmla="*/ 3960439 w 9849544"/>
              <a:gd name="connsiteY14" fmla="*/ 1032520 h 3566032"/>
              <a:gd name="connsiteX15" fmla="*/ 4104455 w 9849544"/>
              <a:gd name="connsiteY15" fmla="*/ 888504 h 3566032"/>
              <a:gd name="connsiteX16" fmla="*/ 4464495 w 9849544"/>
              <a:gd name="connsiteY16" fmla="*/ 888504 h 3566032"/>
              <a:gd name="connsiteX17" fmla="*/ 4752527 w 9849544"/>
              <a:gd name="connsiteY17" fmla="*/ 384448 h 3566032"/>
              <a:gd name="connsiteX18" fmla="*/ 5184575 w 9849544"/>
              <a:gd name="connsiteY18" fmla="*/ 384448 h 3566032"/>
              <a:gd name="connsiteX19" fmla="*/ 5616623 w 9849544"/>
              <a:gd name="connsiteY19" fmla="*/ 312440 h 3566032"/>
              <a:gd name="connsiteX20" fmla="*/ 6624735 w 9849544"/>
              <a:gd name="connsiteY20" fmla="*/ 312440 h 3566032"/>
              <a:gd name="connsiteX21" fmla="*/ 6912767 w 9849544"/>
              <a:gd name="connsiteY21" fmla="*/ 96416 h 3566032"/>
              <a:gd name="connsiteX22" fmla="*/ 7344816 w 9849544"/>
              <a:gd name="connsiteY22" fmla="*/ 672479 h 3566032"/>
              <a:gd name="connsiteX23" fmla="*/ 7848872 w 9849544"/>
              <a:gd name="connsiteY23" fmla="*/ 1032519 h 3566032"/>
              <a:gd name="connsiteX24" fmla="*/ 8568952 w 9849544"/>
              <a:gd name="connsiteY24" fmla="*/ 1104527 h 3566032"/>
              <a:gd name="connsiteX25" fmla="*/ 8856984 w 9849544"/>
              <a:gd name="connsiteY25" fmla="*/ 1392559 h 3566032"/>
              <a:gd name="connsiteX26" fmla="*/ 9849544 w 9849544"/>
              <a:gd name="connsiteY26" fmla="*/ 1752599 h 3566032"/>
              <a:gd name="connsiteX27" fmla="*/ 9849544 w 9849544"/>
              <a:gd name="connsiteY27" fmla="*/ 2976735 h 3566032"/>
              <a:gd name="connsiteX28" fmla="*/ 9577064 w 9849544"/>
              <a:gd name="connsiteY28" fmla="*/ 2976735 h 3566032"/>
              <a:gd name="connsiteX29" fmla="*/ 9289032 w 9849544"/>
              <a:gd name="connsiteY29" fmla="*/ 2976735 h 3566032"/>
              <a:gd name="connsiteX30" fmla="*/ 9073008 w 9849544"/>
              <a:gd name="connsiteY30" fmla="*/ 2904727 h 3566032"/>
              <a:gd name="connsiteX31" fmla="*/ 8640960 w 9849544"/>
              <a:gd name="connsiteY31" fmla="*/ 2760711 h 3566032"/>
              <a:gd name="connsiteX32" fmla="*/ 8208912 w 9849544"/>
              <a:gd name="connsiteY32" fmla="*/ 2688703 h 3566032"/>
              <a:gd name="connsiteX33" fmla="*/ 7992888 w 9849544"/>
              <a:gd name="connsiteY33" fmla="*/ 2688703 h 3566032"/>
              <a:gd name="connsiteX34" fmla="*/ 7848872 w 9849544"/>
              <a:gd name="connsiteY34" fmla="*/ 2904727 h 3566032"/>
              <a:gd name="connsiteX35" fmla="*/ 7416824 w 9849544"/>
              <a:gd name="connsiteY35" fmla="*/ 2976735 h 3566032"/>
              <a:gd name="connsiteX36" fmla="*/ 7128792 w 9849544"/>
              <a:gd name="connsiteY36" fmla="*/ 2976735 h 3566032"/>
              <a:gd name="connsiteX37" fmla="*/ 6840760 w 9849544"/>
              <a:gd name="connsiteY37" fmla="*/ 3120751 h 3566032"/>
              <a:gd name="connsiteX38" fmla="*/ 6120680 w 9849544"/>
              <a:gd name="connsiteY38" fmla="*/ 3480791 h 3566032"/>
              <a:gd name="connsiteX39" fmla="*/ 5688632 w 9849544"/>
              <a:gd name="connsiteY39" fmla="*/ 3408783 h 3566032"/>
              <a:gd name="connsiteX40" fmla="*/ 4968552 w 9849544"/>
              <a:gd name="connsiteY40" fmla="*/ 3120751 h 3566032"/>
              <a:gd name="connsiteX41" fmla="*/ 4392488 w 9849544"/>
              <a:gd name="connsiteY41" fmla="*/ 3048743 h 3566032"/>
              <a:gd name="connsiteX42" fmla="*/ 4176464 w 9849544"/>
              <a:gd name="connsiteY42" fmla="*/ 2976735 h 3566032"/>
              <a:gd name="connsiteX43" fmla="*/ 3528392 w 9849544"/>
              <a:gd name="connsiteY43" fmla="*/ 2904727 h 3566032"/>
              <a:gd name="connsiteX44" fmla="*/ 3168352 w 9849544"/>
              <a:gd name="connsiteY44" fmla="*/ 2832719 h 3566032"/>
              <a:gd name="connsiteX45" fmla="*/ 2880320 w 9849544"/>
              <a:gd name="connsiteY45" fmla="*/ 2760711 h 3566032"/>
              <a:gd name="connsiteX46" fmla="*/ 1892777 w 9849544"/>
              <a:gd name="connsiteY46" fmla="*/ 2391564 h 3566032"/>
              <a:gd name="connsiteX47" fmla="*/ 1022982 w 9849544"/>
              <a:gd name="connsiteY47" fmla="*/ 1298744 h 3566032"/>
              <a:gd name="connsiteX48" fmla="*/ 864096 w 9849544"/>
              <a:gd name="connsiteY48" fmla="*/ 1032519 h 3566032"/>
              <a:gd name="connsiteX49" fmla="*/ 0 w 9849544"/>
              <a:gd name="connsiteY49" fmla="*/ 96415 h 3566032"/>
              <a:gd name="connsiteX0" fmla="*/ 489644 w 9849544"/>
              <a:gd name="connsiteY0" fmla="*/ 0 h 3566032"/>
              <a:gd name="connsiteX1" fmla="*/ 743644 w 9849544"/>
              <a:gd name="connsiteY1" fmla="*/ 177800 h 3566032"/>
              <a:gd name="connsiteX2" fmla="*/ 972244 w 9849544"/>
              <a:gd name="connsiteY2" fmla="*/ 165100 h 3566032"/>
              <a:gd name="connsiteX3" fmla="*/ 1251644 w 9849544"/>
              <a:gd name="connsiteY3" fmla="*/ 495300 h 3566032"/>
              <a:gd name="connsiteX4" fmla="*/ 1404044 w 9849544"/>
              <a:gd name="connsiteY4" fmla="*/ 469900 h 3566032"/>
              <a:gd name="connsiteX5" fmla="*/ 2115244 w 9849544"/>
              <a:gd name="connsiteY5" fmla="*/ 1016000 h 3566032"/>
              <a:gd name="connsiteX6" fmla="*/ 2254944 w 9849544"/>
              <a:gd name="connsiteY6" fmla="*/ 990600 h 3566032"/>
              <a:gd name="connsiteX7" fmla="*/ 2458144 w 9849544"/>
              <a:gd name="connsiteY7" fmla="*/ 977900 h 3566032"/>
              <a:gd name="connsiteX8" fmla="*/ 2597844 w 9849544"/>
              <a:gd name="connsiteY8" fmla="*/ 812800 h 3566032"/>
              <a:gd name="connsiteX9" fmla="*/ 2572444 w 9849544"/>
              <a:gd name="connsiteY9" fmla="*/ 660400 h 3566032"/>
              <a:gd name="connsiteX10" fmla="*/ 2610544 w 9849544"/>
              <a:gd name="connsiteY10" fmla="*/ 558800 h 3566032"/>
              <a:gd name="connsiteX11" fmla="*/ 3105844 w 9849544"/>
              <a:gd name="connsiteY11" fmla="*/ 266700 h 3566032"/>
              <a:gd name="connsiteX12" fmla="*/ 3423344 w 9849544"/>
              <a:gd name="connsiteY12" fmla="*/ 812800 h 3566032"/>
              <a:gd name="connsiteX13" fmla="*/ 3639244 w 9849544"/>
              <a:gd name="connsiteY13" fmla="*/ 1054100 h 3566032"/>
              <a:gd name="connsiteX14" fmla="*/ 3960439 w 9849544"/>
              <a:gd name="connsiteY14" fmla="*/ 1032520 h 3566032"/>
              <a:gd name="connsiteX15" fmla="*/ 4104455 w 9849544"/>
              <a:gd name="connsiteY15" fmla="*/ 888504 h 3566032"/>
              <a:gd name="connsiteX16" fmla="*/ 4464495 w 9849544"/>
              <a:gd name="connsiteY16" fmla="*/ 888504 h 3566032"/>
              <a:gd name="connsiteX17" fmla="*/ 4752527 w 9849544"/>
              <a:gd name="connsiteY17" fmla="*/ 384448 h 3566032"/>
              <a:gd name="connsiteX18" fmla="*/ 5184575 w 9849544"/>
              <a:gd name="connsiteY18" fmla="*/ 384448 h 3566032"/>
              <a:gd name="connsiteX19" fmla="*/ 5616623 w 9849544"/>
              <a:gd name="connsiteY19" fmla="*/ 312440 h 3566032"/>
              <a:gd name="connsiteX20" fmla="*/ 6624735 w 9849544"/>
              <a:gd name="connsiteY20" fmla="*/ 312440 h 3566032"/>
              <a:gd name="connsiteX21" fmla="*/ 6912767 w 9849544"/>
              <a:gd name="connsiteY21" fmla="*/ 96416 h 3566032"/>
              <a:gd name="connsiteX22" fmla="*/ 7344816 w 9849544"/>
              <a:gd name="connsiteY22" fmla="*/ 672479 h 3566032"/>
              <a:gd name="connsiteX23" fmla="*/ 7848872 w 9849544"/>
              <a:gd name="connsiteY23" fmla="*/ 1032519 h 3566032"/>
              <a:gd name="connsiteX24" fmla="*/ 8568952 w 9849544"/>
              <a:gd name="connsiteY24" fmla="*/ 1104527 h 3566032"/>
              <a:gd name="connsiteX25" fmla="*/ 8856984 w 9849544"/>
              <a:gd name="connsiteY25" fmla="*/ 1392559 h 3566032"/>
              <a:gd name="connsiteX26" fmla="*/ 9849544 w 9849544"/>
              <a:gd name="connsiteY26" fmla="*/ 1752599 h 3566032"/>
              <a:gd name="connsiteX27" fmla="*/ 9849544 w 9849544"/>
              <a:gd name="connsiteY27" fmla="*/ 2976735 h 3566032"/>
              <a:gd name="connsiteX28" fmla="*/ 9577064 w 9849544"/>
              <a:gd name="connsiteY28" fmla="*/ 2976735 h 3566032"/>
              <a:gd name="connsiteX29" fmla="*/ 9289032 w 9849544"/>
              <a:gd name="connsiteY29" fmla="*/ 2976735 h 3566032"/>
              <a:gd name="connsiteX30" fmla="*/ 9073008 w 9849544"/>
              <a:gd name="connsiteY30" fmla="*/ 2904727 h 3566032"/>
              <a:gd name="connsiteX31" fmla="*/ 8640960 w 9849544"/>
              <a:gd name="connsiteY31" fmla="*/ 2760711 h 3566032"/>
              <a:gd name="connsiteX32" fmla="*/ 8208912 w 9849544"/>
              <a:gd name="connsiteY32" fmla="*/ 2688703 h 3566032"/>
              <a:gd name="connsiteX33" fmla="*/ 7992888 w 9849544"/>
              <a:gd name="connsiteY33" fmla="*/ 2688703 h 3566032"/>
              <a:gd name="connsiteX34" fmla="*/ 7848872 w 9849544"/>
              <a:gd name="connsiteY34" fmla="*/ 2904727 h 3566032"/>
              <a:gd name="connsiteX35" fmla="*/ 7416824 w 9849544"/>
              <a:gd name="connsiteY35" fmla="*/ 2976735 h 3566032"/>
              <a:gd name="connsiteX36" fmla="*/ 7128792 w 9849544"/>
              <a:gd name="connsiteY36" fmla="*/ 2976735 h 3566032"/>
              <a:gd name="connsiteX37" fmla="*/ 6840760 w 9849544"/>
              <a:gd name="connsiteY37" fmla="*/ 3120751 h 3566032"/>
              <a:gd name="connsiteX38" fmla="*/ 6120680 w 9849544"/>
              <a:gd name="connsiteY38" fmla="*/ 3480791 h 3566032"/>
              <a:gd name="connsiteX39" fmla="*/ 5688632 w 9849544"/>
              <a:gd name="connsiteY39" fmla="*/ 3408783 h 3566032"/>
              <a:gd name="connsiteX40" fmla="*/ 4968552 w 9849544"/>
              <a:gd name="connsiteY40" fmla="*/ 3120751 h 3566032"/>
              <a:gd name="connsiteX41" fmla="*/ 4392488 w 9849544"/>
              <a:gd name="connsiteY41" fmla="*/ 3048743 h 3566032"/>
              <a:gd name="connsiteX42" fmla="*/ 4176464 w 9849544"/>
              <a:gd name="connsiteY42" fmla="*/ 2976735 h 3566032"/>
              <a:gd name="connsiteX43" fmla="*/ 3528392 w 9849544"/>
              <a:gd name="connsiteY43" fmla="*/ 2904727 h 3566032"/>
              <a:gd name="connsiteX44" fmla="*/ 3168352 w 9849544"/>
              <a:gd name="connsiteY44" fmla="*/ 2832719 h 3566032"/>
              <a:gd name="connsiteX45" fmla="*/ 2880320 w 9849544"/>
              <a:gd name="connsiteY45" fmla="*/ 2760711 h 3566032"/>
              <a:gd name="connsiteX46" fmla="*/ 1892777 w 9849544"/>
              <a:gd name="connsiteY46" fmla="*/ 2391564 h 3566032"/>
              <a:gd name="connsiteX47" fmla="*/ 1022982 w 9849544"/>
              <a:gd name="connsiteY47" fmla="*/ 1298744 h 3566032"/>
              <a:gd name="connsiteX48" fmla="*/ 864096 w 9849544"/>
              <a:gd name="connsiteY48" fmla="*/ 1032519 h 3566032"/>
              <a:gd name="connsiteX49" fmla="*/ 0 w 9849544"/>
              <a:gd name="connsiteY49" fmla="*/ 96415 h 3566032"/>
              <a:gd name="connsiteX0" fmla="*/ 489644 w 9849544"/>
              <a:gd name="connsiteY0" fmla="*/ 0 h 3566032"/>
              <a:gd name="connsiteX1" fmla="*/ 743644 w 9849544"/>
              <a:gd name="connsiteY1" fmla="*/ 177800 h 3566032"/>
              <a:gd name="connsiteX2" fmla="*/ 972244 w 9849544"/>
              <a:gd name="connsiteY2" fmla="*/ 165100 h 3566032"/>
              <a:gd name="connsiteX3" fmla="*/ 1251644 w 9849544"/>
              <a:gd name="connsiteY3" fmla="*/ 495300 h 3566032"/>
              <a:gd name="connsiteX4" fmla="*/ 1404044 w 9849544"/>
              <a:gd name="connsiteY4" fmla="*/ 469900 h 3566032"/>
              <a:gd name="connsiteX5" fmla="*/ 2115244 w 9849544"/>
              <a:gd name="connsiteY5" fmla="*/ 1016000 h 3566032"/>
              <a:gd name="connsiteX6" fmla="*/ 2254944 w 9849544"/>
              <a:gd name="connsiteY6" fmla="*/ 990600 h 3566032"/>
              <a:gd name="connsiteX7" fmla="*/ 2458144 w 9849544"/>
              <a:gd name="connsiteY7" fmla="*/ 977900 h 3566032"/>
              <a:gd name="connsiteX8" fmla="*/ 2597844 w 9849544"/>
              <a:gd name="connsiteY8" fmla="*/ 812800 h 3566032"/>
              <a:gd name="connsiteX9" fmla="*/ 2572444 w 9849544"/>
              <a:gd name="connsiteY9" fmla="*/ 660400 h 3566032"/>
              <a:gd name="connsiteX10" fmla="*/ 2610544 w 9849544"/>
              <a:gd name="connsiteY10" fmla="*/ 558800 h 3566032"/>
              <a:gd name="connsiteX11" fmla="*/ 3105844 w 9849544"/>
              <a:gd name="connsiteY11" fmla="*/ 266700 h 3566032"/>
              <a:gd name="connsiteX12" fmla="*/ 3423344 w 9849544"/>
              <a:gd name="connsiteY12" fmla="*/ 812800 h 3566032"/>
              <a:gd name="connsiteX13" fmla="*/ 3639244 w 9849544"/>
              <a:gd name="connsiteY13" fmla="*/ 1054100 h 3566032"/>
              <a:gd name="connsiteX14" fmla="*/ 3960439 w 9849544"/>
              <a:gd name="connsiteY14" fmla="*/ 1032520 h 3566032"/>
              <a:gd name="connsiteX15" fmla="*/ 4104455 w 9849544"/>
              <a:gd name="connsiteY15" fmla="*/ 888504 h 3566032"/>
              <a:gd name="connsiteX16" fmla="*/ 4464495 w 9849544"/>
              <a:gd name="connsiteY16" fmla="*/ 888504 h 3566032"/>
              <a:gd name="connsiteX17" fmla="*/ 4752527 w 9849544"/>
              <a:gd name="connsiteY17" fmla="*/ 384448 h 3566032"/>
              <a:gd name="connsiteX18" fmla="*/ 5184575 w 9849544"/>
              <a:gd name="connsiteY18" fmla="*/ 384448 h 3566032"/>
              <a:gd name="connsiteX19" fmla="*/ 5616623 w 9849544"/>
              <a:gd name="connsiteY19" fmla="*/ 312440 h 3566032"/>
              <a:gd name="connsiteX20" fmla="*/ 6624735 w 9849544"/>
              <a:gd name="connsiteY20" fmla="*/ 312440 h 3566032"/>
              <a:gd name="connsiteX21" fmla="*/ 6912767 w 9849544"/>
              <a:gd name="connsiteY21" fmla="*/ 96416 h 3566032"/>
              <a:gd name="connsiteX22" fmla="*/ 7344816 w 9849544"/>
              <a:gd name="connsiteY22" fmla="*/ 672479 h 3566032"/>
              <a:gd name="connsiteX23" fmla="*/ 7848872 w 9849544"/>
              <a:gd name="connsiteY23" fmla="*/ 1032519 h 3566032"/>
              <a:gd name="connsiteX24" fmla="*/ 8568952 w 9849544"/>
              <a:gd name="connsiteY24" fmla="*/ 1104527 h 3566032"/>
              <a:gd name="connsiteX25" fmla="*/ 8856984 w 9849544"/>
              <a:gd name="connsiteY25" fmla="*/ 1392559 h 3566032"/>
              <a:gd name="connsiteX26" fmla="*/ 9849544 w 9849544"/>
              <a:gd name="connsiteY26" fmla="*/ 1752599 h 3566032"/>
              <a:gd name="connsiteX27" fmla="*/ 9849544 w 9849544"/>
              <a:gd name="connsiteY27" fmla="*/ 2976735 h 3566032"/>
              <a:gd name="connsiteX28" fmla="*/ 9577064 w 9849544"/>
              <a:gd name="connsiteY28" fmla="*/ 2976735 h 3566032"/>
              <a:gd name="connsiteX29" fmla="*/ 9289032 w 9849544"/>
              <a:gd name="connsiteY29" fmla="*/ 2976735 h 3566032"/>
              <a:gd name="connsiteX30" fmla="*/ 9073008 w 9849544"/>
              <a:gd name="connsiteY30" fmla="*/ 2904727 h 3566032"/>
              <a:gd name="connsiteX31" fmla="*/ 8640960 w 9849544"/>
              <a:gd name="connsiteY31" fmla="*/ 2760711 h 3566032"/>
              <a:gd name="connsiteX32" fmla="*/ 8208912 w 9849544"/>
              <a:gd name="connsiteY32" fmla="*/ 2688703 h 3566032"/>
              <a:gd name="connsiteX33" fmla="*/ 7992888 w 9849544"/>
              <a:gd name="connsiteY33" fmla="*/ 2688703 h 3566032"/>
              <a:gd name="connsiteX34" fmla="*/ 7848872 w 9849544"/>
              <a:gd name="connsiteY34" fmla="*/ 2904727 h 3566032"/>
              <a:gd name="connsiteX35" fmla="*/ 7416824 w 9849544"/>
              <a:gd name="connsiteY35" fmla="*/ 2976735 h 3566032"/>
              <a:gd name="connsiteX36" fmla="*/ 7128792 w 9849544"/>
              <a:gd name="connsiteY36" fmla="*/ 2976735 h 3566032"/>
              <a:gd name="connsiteX37" fmla="*/ 6840760 w 9849544"/>
              <a:gd name="connsiteY37" fmla="*/ 3120751 h 3566032"/>
              <a:gd name="connsiteX38" fmla="*/ 6120680 w 9849544"/>
              <a:gd name="connsiteY38" fmla="*/ 3480791 h 3566032"/>
              <a:gd name="connsiteX39" fmla="*/ 5688632 w 9849544"/>
              <a:gd name="connsiteY39" fmla="*/ 3408783 h 3566032"/>
              <a:gd name="connsiteX40" fmla="*/ 4968552 w 9849544"/>
              <a:gd name="connsiteY40" fmla="*/ 3120751 h 3566032"/>
              <a:gd name="connsiteX41" fmla="*/ 4392488 w 9849544"/>
              <a:gd name="connsiteY41" fmla="*/ 3048743 h 3566032"/>
              <a:gd name="connsiteX42" fmla="*/ 4176464 w 9849544"/>
              <a:gd name="connsiteY42" fmla="*/ 2976735 h 3566032"/>
              <a:gd name="connsiteX43" fmla="*/ 3528392 w 9849544"/>
              <a:gd name="connsiteY43" fmla="*/ 2904727 h 3566032"/>
              <a:gd name="connsiteX44" fmla="*/ 3168352 w 9849544"/>
              <a:gd name="connsiteY44" fmla="*/ 2832719 h 3566032"/>
              <a:gd name="connsiteX45" fmla="*/ 2880320 w 9849544"/>
              <a:gd name="connsiteY45" fmla="*/ 2760711 h 3566032"/>
              <a:gd name="connsiteX46" fmla="*/ 1892777 w 9849544"/>
              <a:gd name="connsiteY46" fmla="*/ 2391564 h 3566032"/>
              <a:gd name="connsiteX47" fmla="*/ 1022982 w 9849544"/>
              <a:gd name="connsiteY47" fmla="*/ 1298744 h 3566032"/>
              <a:gd name="connsiteX48" fmla="*/ 864096 w 9849544"/>
              <a:gd name="connsiteY48" fmla="*/ 1032519 h 3566032"/>
              <a:gd name="connsiteX49" fmla="*/ 0 w 9849544"/>
              <a:gd name="connsiteY49" fmla="*/ 96415 h 3566032"/>
              <a:gd name="connsiteX0" fmla="*/ 489644 w 9849544"/>
              <a:gd name="connsiteY0" fmla="*/ 0 h 3566032"/>
              <a:gd name="connsiteX1" fmla="*/ 743644 w 9849544"/>
              <a:gd name="connsiteY1" fmla="*/ 177800 h 3566032"/>
              <a:gd name="connsiteX2" fmla="*/ 972244 w 9849544"/>
              <a:gd name="connsiteY2" fmla="*/ 165100 h 3566032"/>
              <a:gd name="connsiteX3" fmla="*/ 1251644 w 9849544"/>
              <a:gd name="connsiteY3" fmla="*/ 495300 h 3566032"/>
              <a:gd name="connsiteX4" fmla="*/ 1404044 w 9849544"/>
              <a:gd name="connsiteY4" fmla="*/ 469900 h 3566032"/>
              <a:gd name="connsiteX5" fmla="*/ 2115244 w 9849544"/>
              <a:gd name="connsiteY5" fmla="*/ 1016000 h 3566032"/>
              <a:gd name="connsiteX6" fmla="*/ 2254944 w 9849544"/>
              <a:gd name="connsiteY6" fmla="*/ 990600 h 3566032"/>
              <a:gd name="connsiteX7" fmla="*/ 2458144 w 9849544"/>
              <a:gd name="connsiteY7" fmla="*/ 977900 h 3566032"/>
              <a:gd name="connsiteX8" fmla="*/ 2597844 w 9849544"/>
              <a:gd name="connsiteY8" fmla="*/ 812800 h 3566032"/>
              <a:gd name="connsiteX9" fmla="*/ 2572444 w 9849544"/>
              <a:gd name="connsiteY9" fmla="*/ 660400 h 3566032"/>
              <a:gd name="connsiteX10" fmla="*/ 2610544 w 9849544"/>
              <a:gd name="connsiteY10" fmla="*/ 558800 h 3566032"/>
              <a:gd name="connsiteX11" fmla="*/ 3105844 w 9849544"/>
              <a:gd name="connsiteY11" fmla="*/ 266700 h 3566032"/>
              <a:gd name="connsiteX12" fmla="*/ 3423344 w 9849544"/>
              <a:gd name="connsiteY12" fmla="*/ 812800 h 3566032"/>
              <a:gd name="connsiteX13" fmla="*/ 3639244 w 9849544"/>
              <a:gd name="connsiteY13" fmla="*/ 1054100 h 3566032"/>
              <a:gd name="connsiteX14" fmla="*/ 3960439 w 9849544"/>
              <a:gd name="connsiteY14" fmla="*/ 1032520 h 3566032"/>
              <a:gd name="connsiteX15" fmla="*/ 4104455 w 9849544"/>
              <a:gd name="connsiteY15" fmla="*/ 888504 h 3566032"/>
              <a:gd name="connsiteX16" fmla="*/ 4464495 w 9849544"/>
              <a:gd name="connsiteY16" fmla="*/ 888504 h 3566032"/>
              <a:gd name="connsiteX17" fmla="*/ 4752527 w 9849544"/>
              <a:gd name="connsiteY17" fmla="*/ 384448 h 3566032"/>
              <a:gd name="connsiteX18" fmla="*/ 5184575 w 9849544"/>
              <a:gd name="connsiteY18" fmla="*/ 384448 h 3566032"/>
              <a:gd name="connsiteX19" fmla="*/ 5616623 w 9849544"/>
              <a:gd name="connsiteY19" fmla="*/ 312440 h 3566032"/>
              <a:gd name="connsiteX20" fmla="*/ 6624735 w 9849544"/>
              <a:gd name="connsiteY20" fmla="*/ 312440 h 3566032"/>
              <a:gd name="connsiteX21" fmla="*/ 6912767 w 9849544"/>
              <a:gd name="connsiteY21" fmla="*/ 96416 h 3566032"/>
              <a:gd name="connsiteX22" fmla="*/ 7344816 w 9849544"/>
              <a:gd name="connsiteY22" fmla="*/ 672479 h 3566032"/>
              <a:gd name="connsiteX23" fmla="*/ 7848872 w 9849544"/>
              <a:gd name="connsiteY23" fmla="*/ 1032519 h 3566032"/>
              <a:gd name="connsiteX24" fmla="*/ 8568952 w 9849544"/>
              <a:gd name="connsiteY24" fmla="*/ 1104527 h 3566032"/>
              <a:gd name="connsiteX25" fmla="*/ 8856984 w 9849544"/>
              <a:gd name="connsiteY25" fmla="*/ 1392559 h 3566032"/>
              <a:gd name="connsiteX26" fmla="*/ 9849544 w 9849544"/>
              <a:gd name="connsiteY26" fmla="*/ 1752599 h 3566032"/>
              <a:gd name="connsiteX27" fmla="*/ 9849544 w 9849544"/>
              <a:gd name="connsiteY27" fmla="*/ 2976735 h 3566032"/>
              <a:gd name="connsiteX28" fmla="*/ 9577064 w 9849544"/>
              <a:gd name="connsiteY28" fmla="*/ 2976735 h 3566032"/>
              <a:gd name="connsiteX29" fmla="*/ 9289032 w 9849544"/>
              <a:gd name="connsiteY29" fmla="*/ 2976735 h 3566032"/>
              <a:gd name="connsiteX30" fmla="*/ 9073008 w 9849544"/>
              <a:gd name="connsiteY30" fmla="*/ 2904727 h 3566032"/>
              <a:gd name="connsiteX31" fmla="*/ 8640960 w 9849544"/>
              <a:gd name="connsiteY31" fmla="*/ 2760711 h 3566032"/>
              <a:gd name="connsiteX32" fmla="*/ 8208912 w 9849544"/>
              <a:gd name="connsiteY32" fmla="*/ 2688703 h 3566032"/>
              <a:gd name="connsiteX33" fmla="*/ 7992888 w 9849544"/>
              <a:gd name="connsiteY33" fmla="*/ 2688703 h 3566032"/>
              <a:gd name="connsiteX34" fmla="*/ 7848872 w 9849544"/>
              <a:gd name="connsiteY34" fmla="*/ 2904727 h 3566032"/>
              <a:gd name="connsiteX35" fmla="*/ 7416824 w 9849544"/>
              <a:gd name="connsiteY35" fmla="*/ 2976735 h 3566032"/>
              <a:gd name="connsiteX36" fmla="*/ 7128792 w 9849544"/>
              <a:gd name="connsiteY36" fmla="*/ 2976735 h 3566032"/>
              <a:gd name="connsiteX37" fmla="*/ 6840760 w 9849544"/>
              <a:gd name="connsiteY37" fmla="*/ 3120751 h 3566032"/>
              <a:gd name="connsiteX38" fmla="*/ 6120680 w 9849544"/>
              <a:gd name="connsiteY38" fmla="*/ 3480791 h 3566032"/>
              <a:gd name="connsiteX39" fmla="*/ 5688632 w 9849544"/>
              <a:gd name="connsiteY39" fmla="*/ 3408783 h 3566032"/>
              <a:gd name="connsiteX40" fmla="*/ 4968552 w 9849544"/>
              <a:gd name="connsiteY40" fmla="*/ 3120751 h 3566032"/>
              <a:gd name="connsiteX41" fmla="*/ 4392488 w 9849544"/>
              <a:gd name="connsiteY41" fmla="*/ 3048743 h 3566032"/>
              <a:gd name="connsiteX42" fmla="*/ 4176464 w 9849544"/>
              <a:gd name="connsiteY42" fmla="*/ 2976735 h 3566032"/>
              <a:gd name="connsiteX43" fmla="*/ 3528392 w 9849544"/>
              <a:gd name="connsiteY43" fmla="*/ 2904727 h 3566032"/>
              <a:gd name="connsiteX44" fmla="*/ 3168352 w 9849544"/>
              <a:gd name="connsiteY44" fmla="*/ 2832719 h 3566032"/>
              <a:gd name="connsiteX45" fmla="*/ 2880320 w 9849544"/>
              <a:gd name="connsiteY45" fmla="*/ 2760711 h 3566032"/>
              <a:gd name="connsiteX46" fmla="*/ 1892777 w 9849544"/>
              <a:gd name="connsiteY46" fmla="*/ 2391564 h 3566032"/>
              <a:gd name="connsiteX47" fmla="*/ 1022982 w 9849544"/>
              <a:gd name="connsiteY47" fmla="*/ 1298744 h 3566032"/>
              <a:gd name="connsiteX48" fmla="*/ 864096 w 9849544"/>
              <a:gd name="connsiteY48" fmla="*/ 1032519 h 3566032"/>
              <a:gd name="connsiteX49" fmla="*/ 675064 w 9849544"/>
              <a:gd name="connsiteY49" fmla="*/ 812551 h 3566032"/>
              <a:gd name="connsiteX50" fmla="*/ 0 w 9849544"/>
              <a:gd name="connsiteY50" fmla="*/ 96415 h 3566032"/>
              <a:gd name="connsiteX0" fmla="*/ 489644 w 9849544"/>
              <a:gd name="connsiteY0" fmla="*/ 0 h 3566032"/>
              <a:gd name="connsiteX1" fmla="*/ 743644 w 9849544"/>
              <a:gd name="connsiteY1" fmla="*/ 177800 h 3566032"/>
              <a:gd name="connsiteX2" fmla="*/ 972244 w 9849544"/>
              <a:gd name="connsiteY2" fmla="*/ 165100 h 3566032"/>
              <a:gd name="connsiteX3" fmla="*/ 1251644 w 9849544"/>
              <a:gd name="connsiteY3" fmla="*/ 495300 h 3566032"/>
              <a:gd name="connsiteX4" fmla="*/ 1404044 w 9849544"/>
              <a:gd name="connsiteY4" fmla="*/ 469900 h 3566032"/>
              <a:gd name="connsiteX5" fmla="*/ 2115244 w 9849544"/>
              <a:gd name="connsiteY5" fmla="*/ 1016000 h 3566032"/>
              <a:gd name="connsiteX6" fmla="*/ 2254944 w 9849544"/>
              <a:gd name="connsiteY6" fmla="*/ 990600 h 3566032"/>
              <a:gd name="connsiteX7" fmla="*/ 2458144 w 9849544"/>
              <a:gd name="connsiteY7" fmla="*/ 977900 h 3566032"/>
              <a:gd name="connsiteX8" fmla="*/ 2597844 w 9849544"/>
              <a:gd name="connsiteY8" fmla="*/ 812800 h 3566032"/>
              <a:gd name="connsiteX9" fmla="*/ 2572444 w 9849544"/>
              <a:gd name="connsiteY9" fmla="*/ 660400 h 3566032"/>
              <a:gd name="connsiteX10" fmla="*/ 2610544 w 9849544"/>
              <a:gd name="connsiteY10" fmla="*/ 558800 h 3566032"/>
              <a:gd name="connsiteX11" fmla="*/ 3105844 w 9849544"/>
              <a:gd name="connsiteY11" fmla="*/ 266700 h 3566032"/>
              <a:gd name="connsiteX12" fmla="*/ 3423344 w 9849544"/>
              <a:gd name="connsiteY12" fmla="*/ 812800 h 3566032"/>
              <a:gd name="connsiteX13" fmla="*/ 3639244 w 9849544"/>
              <a:gd name="connsiteY13" fmla="*/ 1054100 h 3566032"/>
              <a:gd name="connsiteX14" fmla="*/ 3960439 w 9849544"/>
              <a:gd name="connsiteY14" fmla="*/ 1032520 h 3566032"/>
              <a:gd name="connsiteX15" fmla="*/ 4104455 w 9849544"/>
              <a:gd name="connsiteY15" fmla="*/ 888504 h 3566032"/>
              <a:gd name="connsiteX16" fmla="*/ 4464495 w 9849544"/>
              <a:gd name="connsiteY16" fmla="*/ 888504 h 3566032"/>
              <a:gd name="connsiteX17" fmla="*/ 4752527 w 9849544"/>
              <a:gd name="connsiteY17" fmla="*/ 384448 h 3566032"/>
              <a:gd name="connsiteX18" fmla="*/ 5184575 w 9849544"/>
              <a:gd name="connsiteY18" fmla="*/ 384448 h 3566032"/>
              <a:gd name="connsiteX19" fmla="*/ 5616623 w 9849544"/>
              <a:gd name="connsiteY19" fmla="*/ 312440 h 3566032"/>
              <a:gd name="connsiteX20" fmla="*/ 6624735 w 9849544"/>
              <a:gd name="connsiteY20" fmla="*/ 312440 h 3566032"/>
              <a:gd name="connsiteX21" fmla="*/ 6912767 w 9849544"/>
              <a:gd name="connsiteY21" fmla="*/ 96416 h 3566032"/>
              <a:gd name="connsiteX22" fmla="*/ 7344816 w 9849544"/>
              <a:gd name="connsiteY22" fmla="*/ 672479 h 3566032"/>
              <a:gd name="connsiteX23" fmla="*/ 7848872 w 9849544"/>
              <a:gd name="connsiteY23" fmla="*/ 1032519 h 3566032"/>
              <a:gd name="connsiteX24" fmla="*/ 8568952 w 9849544"/>
              <a:gd name="connsiteY24" fmla="*/ 1104527 h 3566032"/>
              <a:gd name="connsiteX25" fmla="*/ 8856984 w 9849544"/>
              <a:gd name="connsiteY25" fmla="*/ 1392559 h 3566032"/>
              <a:gd name="connsiteX26" fmla="*/ 9849544 w 9849544"/>
              <a:gd name="connsiteY26" fmla="*/ 1752599 h 3566032"/>
              <a:gd name="connsiteX27" fmla="*/ 9849544 w 9849544"/>
              <a:gd name="connsiteY27" fmla="*/ 2976735 h 3566032"/>
              <a:gd name="connsiteX28" fmla="*/ 9577064 w 9849544"/>
              <a:gd name="connsiteY28" fmla="*/ 2976735 h 3566032"/>
              <a:gd name="connsiteX29" fmla="*/ 9289032 w 9849544"/>
              <a:gd name="connsiteY29" fmla="*/ 2976735 h 3566032"/>
              <a:gd name="connsiteX30" fmla="*/ 9073008 w 9849544"/>
              <a:gd name="connsiteY30" fmla="*/ 2904727 h 3566032"/>
              <a:gd name="connsiteX31" fmla="*/ 8640960 w 9849544"/>
              <a:gd name="connsiteY31" fmla="*/ 2760711 h 3566032"/>
              <a:gd name="connsiteX32" fmla="*/ 8208912 w 9849544"/>
              <a:gd name="connsiteY32" fmla="*/ 2688703 h 3566032"/>
              <a:gd name="connsiteX33" fmla="*/ 7992888 w 9849544"/>
              <a:gd name="connsiteY33" fmla="*/ 2688703 h 3566032"/>
              <a:gd name="connsiteX34" fmla="*/ 7848872 w 9849544"/>
              <a:gd name="connsiteY34" fmla="*/ 2904727 h 3566032"/>
              <a:gd name="connsiteX35" fmla="*/ 7416824 w 9849544"/>
              <a:gd name="connsiteY35" fmla="*/ 2976735 h 3566032"/>
              <a:gd name="connsiteX36" fmla="*/ 7128792 w 9849544"/>
              <a:gd name="connsiteY36" fmla="*/ 2976735 h 3566032"/>
              <a:gd name="connsiteX37" fmla="*/ 6840760 w 9849544"/>
              <a:gd name="connsiteY37" fmla="*/ 3120751 h 3566032"/>
              <a:gd name="connsiteX38" fmla="*/ 6120680 w 9849544"/>
              <a:gd name="connsiteY38" fmla="*/ 3480791 h 3566032"/>
              <a:gd name="connsiteX39" fmla="*/ 5688632 w 9849544"/>
              <a:gd name="connsiteY39" fmla="*/ 3408783 h 3566032"/>
              <a:gd name="connsiteX40" fmla="*/ 4968552 w 9849544"/>
              <a:gd name="connsiteY40" fmla="*/ 3120751 h 3566032"/>
              <a:gd name="connsiteX41" fmla="*/ 4392488 w 9849544"/>
              <a:gd name="connsiteY41" fmla="*/ 3048743 h 3566032"/>
              <a:gd name="connsiteX42" fmla="*/ 4176464 w 9849544"/>
              <a:gd name="connsiteY42" fmla="*/ 2976735 h 3566032"/>
              <a:gd name="connsiteX43" fmla="*/ 3528392 w 9849544"/>
              <a:gd name="connsiteY43" fmla="*/ 2904727 h 3566032"/>
              <a:gd name="connsiteX44" fmla="*/ 3168352 w 9849544"/>
              <a:gd name="connsiteY44" fmla="*/ 2832719 h 3566032"/>
              <a:gd name="connsiteX45" fmla="*/ 2880320 w 9849544"/>
              <a:gd name="connsiteY45" fmla="*/ 2760711 h 3566032"/>
              <a:gd name="connsiteX46" fmla="*/ 1892777 w 9849544"/>
              <a:gd name="connsiteY46" fmla="*/ 2391564 h 3566032"/>
              <a:gd name="connsiteX47" fmla="*/ 1022982 w 9849544"/>
              <a:gd name="connsiteY47" fmla="*/ 1298744 h 3566032"/>
              <a:gd name="connsiteX48" fmla="*/ 864096 w 9849544"/>
              <a:gd name="connsiteY48" fmla="*/ 1032519 h 3566032"/>
              <a:gd name="connsiteX49" fmla="*/ 675064 w 9849544"/>
              <a:gd name="connsiteY49" fmla="*/ 812551 h 3566032"/>
              <a:gd name="connsiteX50" fmla="*/ 0 w 9849544"/>
              <a:gd name="connsiteY50" fmla="*/ 96415 h 3566032"/>
              <a:gd name="connsiteX0" fmla="*/ 489644 w 9849544"/>
              <a:gd name="connsiteY0" fmla="*/ 0 h 3566032"/>
              <a:gd name="connsiteX1" fmla="*/ 743644 w 9849544"/>
              <a:gd name="connsiteY1" fmla="*/ 177800 h 3566032"/>
              <a:gd name="connsiteX2" fmla="*/ 972244 w 9849544"/>
              <a:gd name="connsiteY2" fmla="*/ 165100 h 3566032"/>
              <a:gd name="connsiteX3" fmla="*/ 1251644 w 9849544"/>
              <a:gd name="connsiteY3" fmla="*/ 495300 h 3566032"/>
              <a:gd name="connsiteX4" fmla="*/ 1404044 w 9849544"/>
              <a:gd name="connsiteY4" fmla="*/ 469900 h 3566032"/>
              <a:gd name="connsiteX5" fmla="*/ 2115244 w 9849544"/>
              <a:gd name="connsiteY5" fmla="*/ 1016000 h 3566032"/>
              <a:gd name="connsiteX6" fmla="*/ 2254944 w 9849544"/>
              <a:gd name="connsiteY6" fmla="*/ 990600 h 3566032"/>
              <a:gd name="connsiteX7" fmla="*/ 2458144 w 9849544"/>
              <a:gd name="connsiteY7" fmla="*/ 977900 h 3566032"/>
              <a:gd name="connsiteX8" fmla="*/ 2597844 w 9849544"/>
              <a:gd name="connsiteY8" fmla="*/ 812800 h 3566032"/>
              <a:gd name="connsiteX9" fmla="*/ 2572444 w 9849544"/>
              <a:gd name="connsiteY9" fmla="*/ 660400 h 3566032"/>
              <a:gd name="connsiteX10" fmla="*/ 2610544 w 9849544"/>
              <a:gd name="connsiteY10" fmla="*/ 558800 h 3566032"/>
              <a:gd name="connsiteX11" fmla="*/ 3105844 w 9849544"/>
              <a:gd name="connsiteY11" fmla="*/ 266700 h 3566032"/>
              <a:gd name="connsiteX12" fmla="*/ 3423344 w 9849544"/>
              <a:gd name="connsiteY12" fmla="*/ 812800 h 3566032"/>
              <a:gd name="connsiteX13" fmla="*/ 3639244 w 9849544"/>
              <a:gd name="connsiteY13" fmla="*/ 1054100 h 3566032"/>
              <a:gd name="connsiteX14" fmla="*/ 3960439 w 9849544"/>
              <a:gd name="connsiteY14" fmla="*/ 1032520 h 3566032"/>
              <a:gd name="connsiteX15" fmla="*/ 4104455 w 9849544"/>
              <a:gd name="connsiteY15" fmla="*/ 888504 h 3566032"/>
              <a:gd name="connsiteX16" fmla="*/ 4464495 w 9849544"/>
              <a:gd name="connsiteY16" fmla="*/ 888504 h 3566032"/>
              <a:gd name="connsiteX17" fmla="*/ 4752527 w 9849544"/>
              <a:gd name="connsiteY17" fmla="*/ 384448 h 3566032"/>
              <a:gd name="connsiteX18" fmla="*/ 5184575 w 9849544"/>
              <a:gd name="connsiteY18" fmla="*/ 384448 h 3566032"/>
              <a:gd name="connsiteX19" fmla="*/ 5616623 w 9849544"/>
              <a:gd name="connsiteY19" fmla="*/ 312440 h 3566032"/>
              <a:gd name="connsiteX20" fmla="*/ 6624735 w 9849544"/>
              <a:gd name="connsiteY20" fmla="*/ 312440 h 3566032"/>
              <a:gd name="connsiteX21" fmla="*/ 6912767 w 9849544"/>
              <a:gd name="connsiteY21" fmla="*/ 96416 h 3566032"/>
              <a:gd name="connsiteX22" fmla="*/ 7344816 w 9849544"/>
              <a:gd name="connsiteY22" fmla="*/ 672479 h 3566032"/>
              <a:gd name="connsiteX23" fmla="*/ 7848872 w 9849544"/>
              <a:gd name="connsiteY23" fmla="*/ 1032519 h 3566032"/>
              <a:gd name="connsiteX24" fmla="*/ 8568952 w 9849544"/>
              <a:gd name="connsiteY24" fmla="*/ 1104527 h 3566032"/>
              <a:gd name="connsiteX25" fmla="*/ 8856984 w 9849544"/>
              <a:gd name="connsiteY25" fmla="*/ 1392559 h 3566032"/>
              <a:gd name="connsiteX26" fmla="*/ 9849544 w 9849544"/>
              <a:gd name="connsiteY26" fmla="*/ 1752599 h 3566032"/>
              <a:gd name="connsiteX27" fmla="*/ 9849544 w 9849544"/>
              <a:gd name="connsiteY27" fmla="*/ 2976735 h 3566032"/>
              <a:gd name="connsiteX28" fmla="*/ 9577064 w 9849544"/>
              <a:gd name="connsiteY28" fmla="*/ 2976735 h 3566032"/>
              <a:gd name="connsiteX29" fmla="*/ 9289032 w 9849544"/>
              <a:gd name="connsiteY29" fmla="*/ 2976735 h 3566032"/>
              <a:gd name="connsiteX30" fmla="*/ 9073008 w 9849544"/>
              <a:gd name="connsiteY30" fmla="*/ 2904727 h 3566032"/>
              <a:gd name="connsiteX31" fmla="*/ 8640960 w 9849544"/>
              <a:gd name="connsiteY31" fmla="*/ 2760711 h 3566032"/>
              <a:gd name="connsiteX32" fmla="*/ 8208912 w 9849544"/>
              <a:gd name="connsiteY32" fmla="*/ 2688703 h 3566032"/>
              <a:gd name="connsiteX33" fmla="*/ 7992888 w 9849544"/>
              <a:gd name="connsiteY33" fmla="*/ 2688703 h 3566032"/>
              <a:gd name="connsiteX34" fmla="*/ 7848872 w 9849544"/>
              <a:gd name="connsiteY34" fmla="*/ 2904727 h 3566032"/>
              <a:gd name="connsiteX35" fmla="*/ 7416824 w 9849544"/>
              <a:gd name="connsiteY35" fmla="*/ 2976735 h 3566032"/>
              <a:gd name="connsiteX36" fmla="*/ 7128792 w 9849544"/>
              <a:gd name="connsiteY36" fmla="*/ 2976735 h 3566032"/>
              <a:gd name="connsiteX37" fmla="*/ 6840760 w 9849544"/>
              <a:gd name="connsiteY37" fmla="*/ 3120751 h 3566032"/>
              <a:gd name="connsiteX38" fmla="*/ 6120680 w 9849544"/>
              <a:gd name="connsiteY38" fmla="*/ 3480791 h 3566032"/>
              <a:gd name="connsiteX39" fmla="*/ 5688632 w 9849544"/>
              <a:gd name="connsiteY39" fmla="*/ 3408783 h 3566032"/>
              <a:gd name="connsiteX40" fmla="*/ 4968552 w 9849544"/>
              <a:gd name="connsiteY40" fmla="*/ 3120751 h 3566032"/>
              <a:gd name="connsiteX41" fmla="*/ 4392488 w 9849544"/>
              <a:gd name="connsiteY41" fmla="*/ 3048743 h 3566032"/>
              <a:gd name="connsiteX42" fmla="*/ 4176464 w 9849544"/>
              <a:gd name="connsiteY42" fmla="*/ 2976735 h 3566032"/>
              <a:gd name="connsiteX43" fmla="*/ 3528392 w 9849544"/>
              <a:gd name="connsiteY43" fmla="*/ 2904727 h 3566032"/>
              <a:gd name="connsiteX44" fmla="*/ 3168352 w 9849544"/>
              <a:gd name="connsiteY44" fmla="*/ 2832719 h 3566032"/>
              <a:gd name="connsiteX45" fmla="*/ 2880320 w 9849544"/>
              <a:gd name="connsiteY45" fmla="*/ 2760711 h 3566032"/>
              <a:gd name="connsiteX46" fmla="*/ 1892777 w 9849544"/>
              <a:gd name="connsiteY46" fmla="*/ 2391564 h 3566032"/>
              <a:gd name="connsiteX47" fmla="*/ 1022982 w 9849544"/>
              <a:gd name="connsiteY47" fmla="*/ 1298744 h 3566032"/>
              <a:gd name="connsiteX48" fmla="*/ 864096 w 9849544"/>
              <a:gd name="connsiteY48" fmla="*/ 1032519 h 3566032"/>
              <a:gd name="connsiteX49" fmla="*/ 675064 w 9849544"/>
              <a:gd name="connsiteY49" fmla="*/ 812551 h 3566032"/>
              <a:gd name="connsiteX50" fmla="*/ 0 w 9849544"/>
              <a:gd name="connsiteY50" fmla="*/ 96415 h 3566032"/>
              <a:gd name="connsiteX0" fmla="*/ 489644 w 9849544"/>
              <a:gd name="connsiteY0" fmla="*/ 0 h 3566032"/>
              <a:gd name="connsiteX1" fmla="*/ 743644 w 9849544"/>
              <a:gd name="connsiteY1" fmla="*/ 177800 h 3566032"/>
              <a:gd name="connsiteX2" fmla="*/ 972244 w 9849544"/>
              <a:gd name="connsiteY2" fmla="*/ 165100 h 3566032"/>
              <a:gd name="connsiteX3" fmla="*/ 1251644 w 9849544"/>
              <a:gd name="connsiteY3" fmla="*/ 495300 h 3566032"/>
              <a:gd name="connsiteX4" fmla="*/ 1404044 w 9849544"/>
              <a:gd name="connsiteY4" fmla="*/ 469900 h 3566032"/>
              <a:gd name="connsiteX5" fmla="*/ 2115244 w 9849544"/>
              <a:gd name="connsiteY5" fmla="*/ 1016000 h 3566032"/>
              <a:gd name="connsiteX6" fmla="*/ 2254944 w 9849544"/>
              <a:gd name="connsiteY6" fmla="*/ 990600 h 3566032"/>
              <a:gd name="connsiteX7" fmla="*/ 2458144 w 9849544"/>
              <a:gd name="connsiteY7" fmla="*/ 977900 h 3566032"/>
              <a:gd name="connsiteX8" fmla="*/ 2597844 w 9849544"/>
              <a:gd name="connsiteY8" fmla="*/ 812800 h 3566032"/>
              <a:gd name="connsiteX9" fmla="*/ 2572444 w 9849544"/>
              <a:gd name="connsiteY9" fmla="*/ 660400 h 3566032"/>
              <a:gd name="connsiteX10" fmla="*/ 2610544 w 9849544"/>
              <a:gd name="connsiteY10" fmla="*/ 558800 h 3566032"/>
              <a:gd name="connsiteX11" fmla="*/ 3105844 w 9849544"/>
              <a:gd name="connsiteY11" fmla="*/ 266700 h 3566032"/>
              <a:gd name="connsiteX12" fmla="*/ 3423344 w 9849544"/>
              <a:gd name="connsiteY12" fmla="*/ 812800 h 3566032"/>
              <a:gd name="connsiteX13" fmla="*/ 3639244 w 9849544"/>
              <a:gd name="connsiteY13" fmla="*/ 1054100 h 3566032"/>
              <a:gd name="connsiteX14" fmla="*/ 3960439 w 9849544"/>
              <a:gd name="connsiteY14" fmla="*/ 1032520 h 3566032"/>
              <a:gd name="connsiteX15" fmla="*/ 4104455 w 9849544"/>
              <a:gd name="connsiteY15" fmla="*/ 888504 h 3566032"/>
              <a:gd name="connsiteX16" fmla="*/ 4464495 w 9849544"/>
              <a:gd name="connsiteY16" fmla="*/ 888504 h 3566032"/>
              <a:gd name="connsiteX17" fmla="*/ 4752527 w 9849544"/>
              <a:gd name="connsiteY17" fmla="*/ 384448 h 3566032"/>
              <a:gd name="connsiteX18" fmla="*/ 5184575 w 9849544"/>
              <a:gd name="connsiteY18" fmla="*/ 384448 h 3566032"/>
              <a:gd name="connsiteX19" fmla="*/ 5616623 w 9849544"/>
              <a:gd name="connsiteY19" fmla="*/ 312440 h 3566032"/>
              <a:gd name="connsiteX20" fmla="*/ 6624735 w 9849544"/>
              <a:gd name="connsiteY20" fmla="*/ 312440 h 3566032"/>
              <a:gd name="connsiteX21" fmla="*/ 6912767 w 9849544"/>
              <a:gd name="connsiteY21" fmla="*/ 96416 h 3566032"/>
              <a:gd name="connsiteX22" fmla="*/ 7344816 w 9849544"/>
              <a:gd name="connsiteY22" fmla="*/ 672479 h 3566032"/>
              <a:gd name="connsiteX23" fmla="*/ 7848872 w 9849544"/>
              <a:gd name="connsiteY23" fmla="*/ 1032519 h 3566032"/>
              <a:gd name="connsiteX24" fmla="*/ 8568952 w 9849544"/>
              <a:gd name="connsiteY24" fmla="*/ 1104527 h 3566032"/>
              <a:gd name="connsiteX25" fmla="*/ 8856984 w 9849544"/>
              <a:gd name="connsiteY25" fmla="*/ 1392559 h 3566032"/>
              <a:gd name="connsiteX26" fmla="*/ 9849544 w 9849544"/>
              <a:gd name="connsiteY26" fmla="*/ 1752599 h 3566032"/>
              <a:gd name="connsiteX27" fmla="*/ 9849544 w 9849544"/>
              <a:gd name="connsiteY27" fmla="*/ 2976735 h 3566032"/>
              <a:gd name="connsiteX28" fmla="*/ 9577064 w 9849544"/>
              <a:gd name="connsiteY28" fmla="*/ 2976735 h 3566032"/>
              <a:gd name="connsiteX29" fmla="*/ 9289032 w 9849544"/>
              <a:gd name="connsiteY29" fmla="*/ 2976735 h 3566032"/>
              <a:gd name="connsiteX30" fmla="*/ 9073008 w 9849544"/>
              <a:gd name="connsiteY30" fmla="*/ 2904727 h 3566032"/>
              <a:gd name="connsiteX31" fmla="*/ 8640960 w 9849544"/>
              <a:gd name="connsiteY31" fmla="*/ 2760711 h 3566032"/>
              <a:gd name="connsiteX32" fmla="*/ 8208912 w 9849544"/>
              <a:gd name="connsiteY32" fmla="*/ 2688703 h 3566032"/>
              <a:gd name="connsiteX33" fmla="*/ 7992888 w 9849544"/>
              <a:gd name="connsiteY33" fmla="*/ 2688703 h 3566032"/>
              <a:gd name="connsiteX34" fmla="*/ 7848872 w 9849544"/>
              <a:gd name="connsiteY34" fmla="*/ 2904727 h 3566032"/>
              <a:gd name="connsiteX35" fmla="*/ 7416824 w 9849544"/>
              <a:gd name="connsiteY35" fmla="*/ 2976735 h 3566032"/>
              <a:gd name="connsiteX36" fmla="*/ 7128792 w 9849544"/>
              <a:gd name="connsiteY36" fmla="*/ 2976735 h 3566032"/>
              <a:gd name="connsiteX37" fmla="*/ 6840760 w 9849544"/>
              <a:gd name="connsiteY37" fmla="*/ 3120751 h 3566032"/>
              <a:gd name="connsiteX38" fmla="*/ 6120680 w 9849544"/>
              <a:gd name="connsiteY38" fmla="*/ 3480791 h 3566032"/>
              <a:gd name="connsiteX39" fmla="*/ 5688632 w 9849544"/>
              <a:gd name="connsiteY39" fmla="*/ 3408783 h 3566032"/>
              <a:gd name="connsiteX40" fmla="*/ 4968552 w 9849544"/>
              <a:gd name="connsiteY40" fmla="*/ 3120751 h 3566032"/>
              <a:gd name="connsiteX41" fmla="*/ 4392488 w 9849544"/>
              <a:gd name="connsiteY41" fmla="*/ 3048743 h 3566032"/>
              <a:gd name="connsiteX42" fmla="*/ 4176464 w 9849544"/>
              <a:gd name="connsiteY42" fmla="*/ 2976735 h 3566032"/>
              <a:gd name="connsiteX43" fmla="*/ 3528392 w 9849544"/>
              <a:gd name="connsiteY43" fmla="*/ 2904727 h 3566032"/>
              <a:gd name="connsiteX44" fmla="*/ 3168352 w 9849544"/>
              <a:gd name="connsiteY44" fmla="*/ 2832719 h 3566032"/>
              <a:gd name="connsiteX45" fmla="*/ 2880320 w 9849544"/>
              <a:gd name="connsiteY45" fmla="*/ 2760711 h 3566032"/>
              <a:gd name="connsiteX46" fmla="*/ 1892777 w 9849544"/>
              <a:gd name="connsiteY46" fmla="*/ 2391564 h 3566032"/>
              <a:gd name="connsiteX47" fmla="*/ 1022982 w 9849544"/>
              <a:gd name="connsiteY47" fmla="*/ 1298744 h 3566032"/>
              <a:gd name="connsiteX48" fmla="*/ 864096 w 9849544"/>
              <a:gd name="connsiteY48" fmla="*/ 1032519 h 3566032"/>
              <a:gd name="connsiteX49" fmla="*/ 675064 w 9849544"/>
              <a:gd name="connsiteY49" fmla="*/ 812551 h 3566032"/>
              <a:gd name="connsiteX50" fmla="*/ 518947 w 9849544"/>
              <a:gd name="connsiteY50" fmla="*/ 634132 h 3566032"/>
              <a:gd name="connsiteX51" fmla="*/ 0 w 9849544"/>
              <a:gd name="connsiteY51" fmla="*/ 96415 h 3566032"/>
              <a:gd name="connsiteX0" fmla="*/ 489644 w 9849544"/>
              <a:gd name="connsiteY0" fmla="*/ 0 h 3566032"/>
              <a:gd name="connsiteX1" fmla="*/ 743644 w 9849544"/>
              <a:gd name="connsiteY1" fmla="*/ 177800 h 3566032"/>
              <a:gd name="connsiteX2" fmla="*/ 972244 w 9849544"/>
              <a:gd name="connsiteY2" fmla="*/ 165100 h 3566032"/>
              <a:gd name="connsiteX3" fmla="*/ 1251644 w 9849544"/>
              <a:gd name="connsiteY3" fmla="*/ 495300 h 3566032"/>
              <a:gd name="connsiteX4" fmla="*/ 1404044 w 9849544"/>
              <a:gd name="connsiteY4" fmla="*/ 469900 h 3566032"/>
              <a:gd name="connsiteX5" fmla="*/ 2115244 w 9849544"/>
              <a:gd name="connsiteY5" fmla="*/ 1016000 h 3566032"/>
              <a:gd name="connsiteX6" fmla="*/ 2254944 w 9849544"/>
              <a:gd name="connsiteY6" fmla="*/ 990600 h 3566032"/>
              <a:gd name="connsiteX7" fmla="*/ 2458144 w 9849544"/>
              <a:gd name="connsiteY7" fmla="*/ 977900 h 3566032"/>
              <a:gd name="connsiteX8" fmla="*/ 2597844 w 9849544"/>
              <a:gd name="connsiteY8" fmla="*/ 812800 h 3566032"/>
              <a:gd name="connsiteX9" fmla="*/ 2572444 w 9849544"/>
              <a:gd name="connsiteY9" fmla="*/ 660400 h 3566032"/>
              <a:gd name="connsiteX10" fmla="*/ 2610544 w 9849544"/>
              <a:gd name="connsiteY10" fmla="*/ 558800 h 3566032"/>
              <a:gd name="connsiteX11" fmla="*/ 3105844 w 9849544"/>
              <a:gd name="connsiteY11" fmla="*/ 266700 h 3566032"/>
              <a:gd name="connsiteX12" fmla="*/ 3423344 w 9849544"/>
              <a:gd name="connsiteY12" fmla="*/ 812800 h 3566032"/>
              <a:gd name="connsiteX13" fmla="*/ 3639244 w 9849544"/>
              <a:gd name="connsiteY13" fmla="*/ 1054100 h 3566032"/>
              <a:gd name="connsiteX14" fmla="*/ 3960439 w 9849544"/>
              <a:gd name="connsiteY14" fmla="*/ 1032520 h 3566032"/>
              <a:gd name="connsiteX15" fmla="*/ 4104455 w 9849544"/>
              <a:gd name="connsiteY15" fmla="*/ 888504 h 3566032"/>
              <a:gd name="connsiteX16" fmla="*/ 4464495 w 9849544"/>
              <a:gd name="connsiteY16" fmla="*/ 888504 h 3566032"/>
              <a:gd name="connsiteX17" fmla="*/ 4752527 w 9849544"/>
              <a:gd name="connsiteY17" fmla="*/ 384448 h 3566032"/>
              <a:gd name="connsiteX18" fmla="*/ 5184575 w 9849544"/>
              <a:gd name="connsiteY18" fmla="*/ 384448 h 3566032"/>
              <a:gd name="connsiteX19" fmla="*/ 5616623 w 9849544"/>
              <a:gd name="connsiteY19" fmla="*/ 312440 h 3566032"/>
              <a:gd name="connsiteX20" fmla="*/ 6624735 w 9849544"/>
              <a:gd name="connsiteY20" fmla="*/ 312440 h 3566032"/>
              <a:gd name="connsiteX21" fmla="*/ 6912767 w 9849544"/>
              <a:gd name="connsiteY21" fmla="*/ 96416 h 3566032"/>
              <a:gd name="connsiteX22" fmla="*/ 7344816 w 9849544"/>
              <a:gd name="connsiteY22" fmla="*/ 672479 h 3566032"/>
              <a:gd name="connsiteX23" fmla="*/ 7848872 w 9849544"/>
              <a:gd name="connsiteY23" fmla="*/ 1032519 h 3566032"/>
              <a:gd name="connsiteX24" fmla="*/ 8568952 w 9849544"/>
              <a:gd name="connsiteY24" fmla="*/ 1104527 h 3566032"/>
              <a:gd name="connsiteX25" fmla="*/ 8856984 w 9849544"/>
              <a:gd name="connsiteY25" fmla="*/ 1392559 h 3566032"/>
              <a:gd name="connsiteX26" fmla="*/ 9849544 w 9849544"/>
              <a:gd name="connsiteY26" fmla="*/ 1752599 h 3566032"/>
              <a:gd name="connsiteX27" fmla="*/ 9849544 w 9849544"/>
              <a:gd name="connsiteY27" fmla="*/ 2976735 h 3566032"/>
              <a:gd name="connsiteX28" fmla="*/ 9577064 w 9849544"/>
              <a:gd name="connsiteY28" fmla="*/ 2976735 h 3566032"/>
              <a:gd name="connsiteX29" fmla="*/ 9289032 w 9849544"/>
              <a:gd name="connsiteY29" fmla="*/ 2976735 h 3566032"/>
              <a:gd name="connsiteX30" fmla="*/ 9073008 w 9849544"/>
              <a:gd name="connsiteY30" fmla="*/ 2904727 h 3566032"/>
              <a:gd name="connsiteX31" fmla="*/ 8640960 w 9849544"/>
              <a:gd name="connsiteY31" fmla="*/ 2760711 h 3566032"/>
              <a:gd name="connsiteX32" fmla="*/ 8208912 w 9849544"/>
              <a:gd name="connsiteY32" fmla="*/ 2688703 h 3566032"/>
              <a:gd name="connsiteX33" fmla="*/ 7992888 w 9849544"/>
              <a:gd name="connsiteY33" fmla="*/ 2688703 h 3566032"/>
              <a:gd name="connsiteX34" fmla="*/ 7848872 w 9849544"/>
              <a:gd name="connsiteY34" fmla="*/ 2904727 h 3566032"/>
              <a:gd name="connsiteX35" fmla="*/ 7416824 w 9849544"/>
              <a:gd name="connsiteY35" fmla="*/ 2976735 h 3566032"/>
              <a:gd name="connsiteX36" fmla="*/ 7128792 w 9849544"/>
              <a:gd name="connsiteY36" fmla="*/ 2976735 h 3566032"/>
              <a:gd name="connsiteX37" fmla="*/ 6840760 w 9849544"/>
              <a:gd name="connsiteY37" fmla="*/ 3120751 h 3566032"/>
              <a:gd name="connsiteX38" fmla="*/ 6120680 w 9849544"/>
              <a:gd name="connsiteY38" fmla="*/ 3480791 h 3566032"/>
              <a:gd name="connsiteX39" fmla="*/ 5688632 w 9849544"/>
              <a:gd name="connsiteY39" fmla="*/ 3408783 h 3566032"/>
              <a:gd name="connsiteX40" fmla="*/ 4968552 w 9849544"/>
              <a:gd name="connsiteY40" fmla="*/ 3120751 h 3566032"/>
              <a:gd name="connsiteX41" fmla="*/ 4392488 w 9849544"/>
              <a:gd name="connsiteY41" fmla="*/ 3048743 h 3566032"/>
              <a:gd name="connsiteX42" fmla="*/ 4176464 w 9849544"/>
              <a:gd name="connsiteY42" fmla="*/ 2976735 h 3566032"/>
              <a:gd name="connsiteX43" fmla="*/ 3528392 w 9849544"/>
              <a:gd name="connsiteY43" fmla="*/ 2904727 h 3566032"/>
              <a:gd name="connsiteX44" fmla="*/ 3168352 w 9849544"/>
              <a:gd name="connsiteY44" fmla="*/ 2832719 h 3566032"/>
              <a:gd name="connsiteX45" fmla="*/ 2880320 w 9849544"/>
              <a:gd name="connsiteY45" fmla="*/ 2760711 h 3566032"/>
              <a:gd name="connsiteX46" fmla="*/ 1892777 w 9849544"/>
              <a:gd name="connsiteY46" fmla="*/ 2391564 h 3566032"/>
              <a:gd name="connsiteX47" fmla="*/ 1022982 w 9849544"/>
              <a:gd name="connsiteY47" fmla="*/ 1298744 h 3566032"/>
              <a:gd name="connsiteX48" fmla="*/ 864096 w 9849544"/>
              <a:gd name="connsiteY48" fmla="*/ 1032519 h 3566032"/>
              <a:gd name="connsiteX49" fmla="*/ 675064 w 9849544"/>
              <a:gd name="connsiteY49" fmla="*/ 812551 h 3566032"/>
              <a:gd name="connsiteX50" fmla="*/ 518947 w 9849544"/>
              <a:gd name="connsiteY50" fmla="*/ 634132 h 3566032"/>
              <a:gd name="connsiteX51" fmla="*/ 0 w 9849544"/>
              <a:gd name="connsiteY51" fmla="*/ 96415 h 3566032"/>
              <a:gd name="connsiteX0" fmla="*/ 201612 w 9561512"/>
              <a:gd name="connsiteY0" fmla="*/ 47601 h 3613633"/>
              <a:gd name="connsiteX1" fmla="*/ 455612 w 9561512"/>
              <a:gd name="connsiteY1" fmla="*/ 225401 h 3613633"/>
              <a:gd name="connsiteX2" fmla="*/ 684212 w 9561512"/>
              <a:gd name="connsiteY2" fmla="*/ 212701 h 3613633"/>
              <a:gd name="connsiteX3" fmla="*/ 963612 w 9561512"/>
              <a:gd name="connsiteY3" fmla="*/ 542901 h 3613633"/>
              <a:gd name="connsiteX4" fmla="*/ 1116012 w 9561512"/>
              <a:gd name="connsiteY4" fmla="*/ 517501 h 3613633"/>
              <a:gd name="connsiteX5" fmla="*/ 1827212 w 9561512"/>
              <a:gd name="connsiteY5" fmla="*/ 1063601 h 3613633"/>
              <a:gd name="connsiteX6" fmla="*/ 1966912 w 9561512"/>
              <a:gd name="connsiteY6" fmla="*/ 1038201 h 3613633"/>
              <a:gd name="connsiteX7" fmla="*/ 2170112 w 9561512"/>
              <a:gd name="connsiteY7" fmla="*/ 1025501 h 3613633"/>
              <a:gd name="connsiteX8" fmla="*/ 2309812 w 9561512"/>
              <a:gd name="connsiteY8" fmla="*/ 860401 h 3613633"/>
              <a:gd name="connsiteX9" fmla="*/ 2284412 w 9561512"/>
              <a:gd name="connsiteY9" fmla="*/ 708001 h 3613633"/>
              <a:gd name="connsiteX10" fmla="*/ 2322512 w 9561512"/>
              <a:gd name="connsiteY10" fmla="*/ 606401 h 3613633"/>
              <a:gd name="connsiteX11" fmla="*/ 2817812 w 9561512"/>
              <a:gd name="connsiteY11" fmla="*/ 314301 h 3613633"/>
              <a:gd name="connsiteX12" fmla="*/ 3135312 w 9561512"/>
              <a:gd name="connsiteY12" fmla="*/ 860401 h 3613633"/>
              <a:gd name="connsiteX13" fmla="*/ 3351212 w 9561512"/>
              <a:gd name="connsiteY13" fmla="*/ 1101701 h 3613633"/>
              <a:gd name="connsiteX14" fmla="*/ 3672407 w 9561512"/>
              <a:gd name="connsiteY14" fmla="*/ 1080121 h 3613633"/>
              <a:gd name="connsiteX15" fmla="*/ 3816423 w 9561512"/>
              <a:gd name="connsiteY15" fmla="*/ 936105 h 3613633"/>
              <a:gd name="connsiteX16" fmla="*/ 4176463 w 9561512"/>
              <a:gd name="connsiteY16" fmla="*/ 936105 h 3613633"/>
              <a:gd name="connsiteX17" fmla="*/ 4464495 w 9561512"/>
              <a:gd name="connsiteY17" fmla="*/ 432049 h 3613633"/>
              <a:gd name="connsiteX18" fmla="*/ 4896543 w 9561512"/>
              <a:gd name="connsiteY18" fmla="*/ 432049 h 3613633"/>
              <a:gd name="connsiteX19" fmla="*/ 5328591 w 9561512"/>
              <a:gd name="connsiteY19" fmla="*/ 360041 h 3613633"/>
              <a:gd name="connsiteX20" fmla="*/ 6336703 w 9561512"/>
              <a:gd name="connsiteY20" fmla="*/ 360041 h 3613633"/>
              <a:gd name="connsiteX21" fmla="*/ 6624735 w 9561512"/>
              <a:gd name="connsiteY21" fmla="*/ 144017 h 3613633"/>
              <a:gd name="connsiteX22" fmla="*/ 7056784 w 9561512"/>
              <a:gd name="connsiteY22" fmla="*/ 720080 h 3613633"/>
              <a:gd name="connsiteX23" fmla="*/ 7560840 w 9561512"/>
              <a:gd name="connsiteY23" fmla="*/ 1080120 h 3613633"/>
              <a:gd name="connsiteX24" fmla="*/ 8280920 w 9561512"/>
              <a:gd name="connsiteY24" fmla="*/ 1152128 h 3613633"/>
              <a:gd name="connsiteX25" fmla="*/ 8568952 w 9561512"/>
              <a:gd name="connsiteY25" fmla="*/ 1440160 h 3613633"/>
              <a:gd name="connsiteX26" fmla="*/ 9561512 w 9561512"/>
              <a:gd name="connsiteY26" fmla="*/ 1800200 h 3613633"/>
              <a:gd name="connsiteX27" fmla="*/ 9561512 w 9561512"/>
              <a:gd name="connsiteY27" fmla="*/ 3024336 h 3613633"/>
              <a:gd name="connsiteX28" fmla="*/ 9289032 w 9561512"/>
              <a:gd name="connsiteY28" fmla="*/ 3024336 h 3613633"/>
              <a:gd name="connsiteX29" fmla="*/ 9001000 w 9561512"/>
              <a:gd name="connsiteY29" fmla="*/ 3024336 h 3613633"/>
              <a:gd name="connsiteX30" fmla="*/ 8784976 w 9561512"/>
              <a:gd name="connsiteY30" fmla="*/ 2952328 h 3613633"/>
              <a:gd name="connsiteX31" fmla="*/ 8352928 w 9561512"/>
              <a:gd name="connsiteY31" fmla="*/ 2808312 h 3613633"/>
              <a:gd name="connsiteX32" fmla="*/ 7920880 w 9561512"/>
              <a:gd name="connsiteY32" fmla="*/ 2736304 h 3613633"/>
              <a:gd name="connsiteX33" fmla="*/ 7704856 w 9561512"/>
              <a:gd name="connsiteY33" fmla="*/ 2736304 h 3613633"/>
              <a:gd name="connsiteX34" fmla="*/ 7560840 w 9561512"/>
              <a:gd name="connsiteY34" fmla="*/ 2952328 h 3613633"/>
              <a:gd name="connsiteX35" fmla="*/ 7128792 w 9561512"/>
              <a:gd name="connsiteY35" fmla="*/ 3024336 h 3613633"/>
              <a:gd name="connsiteX36" fmla="*/ 6840760 w 9561512"/>
              <a:gd name="connsiteY36" fmla="*/ 3024336 h 3613633"/>
              <a:gd name="connsiteX37" fmla="*/ 6552728 w 9561512"/>
              <a:gd name="connsiteY37" fmla="*/ 3168352 h 3613633"/>
              <a:gd name="connsiteX38" fmla="*/ 5832648 w 9561512"/>
              <a:gd name="connsiteY38" fmla="*/ 3528392 h 3613633"/>
              <a:gd name="connsiteX39" fmla="*/ 5400600 w 9561512"/>
              <a:gd name="connsiteY39" fmla="*/ 3456384 h 3613633"/>
              <a:gd name="connsiteX40" fmla="*/ 4680520 w 9561512"/>
              <a:gd name="connsiteY40" fmla="*/ 3168352 h 3613633"/>
              <a:gd name="connsiteX41" fmla="*/ 4104456 w 9561512"/>
              <a:gd name="connsiteY41" fmla="*/ 3096344 h 3613633"/>
              <a:gd name="connsiteX42" fmla="*/ 3888432 w 9561512"/>
              <a:gd name="connsiteY42" fmla="*/ 3024336 h 3613633"/>
              <a:gd name="connsiteX43" fmla="*/ 3240360 w 9561512"/>
              <a:gd name="connsiteY43" fmla="*/ 2952328 h 3613633"/>
              <a:gd name="connsiteX44" fmla="*/ 2880320 w 9561512"/>
              <a:gd name="connsiteY44" fmla="*/ 2880320 h 3613633"/>
              <a:gd name="connsiteX45" fmla="*/ 2592288 w 9561512"/>
              <a:gd name="connsiteY45" fmla="*/ 2808312 h 3613633"/>
              <a:gd name="connsiteX46" fmla="*/ 1604745 w 9561512"/>
              <a:gd name="connsiteY46" fmla="*/ 2439165 h 3613633"/>
              <a:gd name="connsiteX47" fmla="*/ 734950 w 9561512"/>
              <a:gd name="connsiteY47" fmla="*/ 1346345 h 3613633"/>
              <a:gd name="connsiteX48" fmla="*/ 576064 w 9561512"/>
              <a:gd name="connsiteY48" fmla="*/ 1080120 h 3613633"/>
              <a:gd name="connsiteX49" fmla="*/ 387032 w 9561512"/>
              <a:gd name="connsiteY49" fmla="*/ 860152 h 3613633"/>
              <a:gd name="connsiteX50" fmla="*/ 230915 w 9561512"/>
              <a:gd name="connsiteY50" fmla="*/ 681733 h 3613633"/>
              <a:gd name="connsiteX51" fmla="*/ 0 w 9561512"/>
              <a:gd name="connsiteY51" fmla="*/ 0 h 3613633"/>
              <a:gd name="connsiteX0" fmla="*/ 201612 w 9561512"/>
              <a:gd name="connsiteY0" fmla="*/ 47601 h 3613633"/>
              <a:gd name="connsiteX1" fmla="*/ 455612 w 9561512"/>
              <a:gd name="connsiteY1" fmla="*/ 225401 h 3613633"/>
              <a:gd name="connsiteX2" fmla="*/ 684212 w 9561512"/>
              <a:gd name="connsiteY2" fmla="*/ 212701 h 3613633"/>
              <a:gd name="connsiteX3" fmla="*/ 963612 w 9561512"/>
              <a:gd name="connsiteY3" fmla="*/ 542901 h 3613633"/>
              <a:gd name="connsiteX4" fmla="*/ 1116012 w 9561512"/>
              <a:gd name="connsiteY4" fmla="*/ 517501 h 3613633"/>
              <a:gd name="connsiteX5" fmla="*/ 1827212 w 9561512"/>
              <a:gd name="connsiteY5" fmla="*/ 1063601 h 3613633"/>
              <a:gd name="connsiteX6" fmla="*/ 1966912 w 9561512"/>
              <a:gd name="connsiteY6" fmla="*/ 1038201 h 3613633"/>
              <a:gd name="connsiteX7" fmla="*/ 2170112 w 9561512"/>
              <a:gd name="connsiteY7" fmla="*/ 1025501 h 3613633"/>
              <a:gd name="connsiteX8" fmla="*/ 2309812 w 9561512"/>
              <a:gd name="connsiteY8" fmla="*/ 860401 h 3613633"/>
              <a:gd name="connsiteX9" fmla="*/ 2284412 w 9561512"/>
              <a:gd name="connsiteY9" fmla="*/ 708001 h 3613633"/>
              <a:gd name="connsiteX10" fmla="*/ 2322512 w 9561512"/>
              <a:gd name="connsiteY10" fmla="*/ 606401 h 3613633"/>
              <a:gd name="connsiteX11" fmla="*/ 2817812 w 9561512"/>
              <a:gd name="connsiteY11" fmla="*/ 314301 h 3613633"/>
              <a:gd name="connsiteX12" fmla="*/ 3135312 w 9561512"/>
              <a:gd name="connsiteY12" fmla="*/ 860401 h 3613633"/>
              <a:gd name="connsiteX13" fmla="*/ 3351212 w 9561512"/>
              <a:gd name="connsiteY13" fmla="*/ 1101701 h 3613633"/>
              <a:gd name="connsiteX14" fmla="*/ 3672407 w 9561512"/>
              <a:gd name="connsiteY14" fmla="*/ 1080121 h 3613633"/>
              <a:gd name="connsiteX15" fmla="*/ 3816423 w 9561512"/>
              <a:gd name="connsiteY15" fmla="*/ 936105 h 3613633"/>
              <a:gd name="connsiteX16" fmla="*/ 4176463 w 9561512"/>
              <a:gd name="connsiteY16" fmla="*/ 936105 h 3613633"/>
              <a:gd name="connsiteX17" fmla="*/ 4464495 w 9561512"/>
              <a:gd name="connsiteY17" fmla="*/ 432049 h 3613633"/>
              <a:gd name="connsiteX18" fmla="*/ 4896543 w 9561512"/>
              <a:gd name="connsiteY18" fmla="*/ 432049 h 3613633"/>
              <a:gd name="connsiteX19" fmla="*/ 5328591 w 9561512"/>
              <a:gd name="connsiteY19" fmla="*/ 360041 h 3613633"/>
              <a:gd name="connsiteX20" fmla="*/ 6336703 w 9561512"/>
              <a:gd name="connsiteY20" fmla="*/ 360041 h 3613633"/>
              <a:gd name="connsiteX21" fmla="*/ 6624735 w 9561512"/>
              <a:gd name="connsiteY21" fmla="*/ 144017 h 3613633"/>
              <a:gd name="connsiteX22" fmla="*/ 7056784 w 9561512"/>
              <a:gd name="connsiteY22" fmla="*/ 720080 h 3613633"/>
              <a:gd name="connsiteX23" fmla="*/ 7560840 w 9561512"/>
              <a:gd name="connsiteY23" fmla="*/ 1080120 h 3613633"/>
              <a:gd name="connsiteX24" fmla="*/ 8280920 w 9561512"/>
              <a:gd name="connsiteY24" fmla="*/ 1152128 h 3613633"/>
              <a:gd name="connsiteX25" fmla="*/ 8568952 w 9561512"/>
              <a:gd name="connsiteY25" fmla="*/ 1440160 h 3613633"/>
              <a:gd name="connsiteX26" fmla="*/ 9561512 w 9561512"/>
              <a:gd name="connsiteY26" fmla="*/ 1800200 h 3613633"/>
              <a:gd name="connsiteX27" fmla="*/ 9561512 w 9561512"/>
              <a:gd name="connsiteY27" fmla="*/ 3024336 h 3613633"/>
              <a:gd name="connsiteX28" fmla="*/ 9289032 w 9561512"/>
              <a:gd name="connsiteY28" fmla="*/ 3024336 h 3613633"/>
              <a:gd name="connsiteX29" fmla="*/ 9001000 w 9561512"/>
              <a:gd name="connsiteY29" fmla="*/ 3024336 h 3613633"/>
              <a:gd name="connsiteX30" fmla="*/ 8784976 w 9561512"/>
              <a:gd name="connsiteY30" fmla="*/ 2952328 h 3613633"/>
              <a:gd name="connsiteX31" fmla="*/ 8352928 w 9561512"/>
              <a:gd name="connsiteY31" fmla="*/ 2808312 h 3613633"/>
              <a:gd name="connsiteX32" fmla="*/ 7920880 w 9561512"/>
              <a:gd name="connsiteY32" fmla="*/ 2736304 h 3613633"/>
              <a:gd name="connsiteX33" fmla="*/ 7704856 w 9561512"/>
              <a:gd name="connsiteY33" fmla="*/ 2736304 h 3613633"/>
              <a:gd name="connsiteX34" fmla="*/ 7560840 w 9561512"/>
              <a:gd name="connsiteY34" fmla="*/ 2952328 h 3613633"/>
              <a:gd name="connsiteX35" fmla="*/ 7128792 w 9561512"/>
              <a:gd name="connsiteY35" fmla="*/ 3024336 h 3613633"/>
              <a:gd name="connsiteX36" fmla="*/ 6840760 w 9561512"/>
              <a:gd name="connsiteY36" fmla="*/ 3024336 h 3613633"/>
              <a:gd name="connsiteX37" fmla="*/ 6552728 w 9561512"/>
              <a:gd name="connsiteY37" fmla="*/ 3168352 h 3613633"/>
              <a:gd name="connsiteX38" fmla="*/ 5832648 w 9561512"/>
              <a:gd name="connsiteY38" fmla="*/ 3528392 h 3613633"/>
              <a:gd name="connsiteX39" fmla="*/ 5400600 w 9561512"/>
              <a:gd name="connsiteY39" fmla="*/ 3456384 h 3613633"/>
              <a:gd name="connsiteX40" fmla="*/ 4680520 w 9561512"/>
              <a:gd name="connsiteY40" fmla="*/ 3168352 h 3613633"/>
              <a:gd name="connsiteX41" fmla="*/ 4104456 w 9561512"/>
              <a:gd name="connsiteY41" fmla="*/ 3096344 h 3613633"/>
              <a:gd name="connsiteX42" fmla="*/ 3888432 w 9561512"/>
              <a:gd name="connsiteY42" fmla="*/ 3024336 h 3613633"/>
              <a:gd name="connsiteX43" fmla="*/ 3240360 w 9561512"/>
              <a:gd name="connsiteY43" fmla="*/ 2952328 h 3613633"/>
              <a:gd name="connsiteX44" fmla="*/ 2880320 w 9561512"/>
              <a:gd name="connsiteY44" fmla="*/ 2880320 h 3613633"/>
              <a:gd name="connsiteX45" fmla="*/ 2592288 w 9561512"/>
              <a:gd name="connsiteY45" fmla="*/ 2808312 h 3613633"/>
              <a:gd name="connsiteX46" fmla="*/ 1604745 w 9561512"/>
              <a:gd name="connsiteY46" fmla="*/ 2439165 h 3613633"/>
              <a:gd name="connsiteX47" fmla="*/ 734950 w 9561512"/>
              <a:gd name="connsiteY47" fmla="*/ 1346345 h 3613633"/>
              <a:gd name="connsiteX48" fmla="*/ 576064 w 9561512"/>
              <a:gd name="connsiteY48" fmla="*/ 1080120 h 3613633"/>
              <a:gd name="connsiteX49" fmla="*/ 387032 w 9561512"/>
              <a:gd name="connsiteY49" fmla="*/ 860152 h 3613633"/>
              <a:gd name="connsiteX50" fmla="*/ 230915 w 9561512"/>
              <a:gd name="connsiteY50" fmla="*/ 681733 h 3613633"/>
              <a:gd name="connsiteX51" fmla="*/ 172929 w 9561512"/>
              <a:gd name="connsiteY51" fmla="*/ 396262 h 3613633"/>
              <a:gd name="connsiteX52" fmla="*/ 0 w 9561512"/>
              <a:gd name="connsiteY52" fmla="*/ 0 h 3613633"/>
              <a:gd name="connsiteX0" fmla="*/ 201612 w 9561512"/>
              <a:gd name="connsiteY0" fmla="*/ 47601 h 3613633"/>
              <a:gd name="connsiteX1" fmla="*/ 455612 w 9561512"/>
              <a:gd name="connsiteY1" fmla="*/ 225401 h 3613633"/>
              <a:gd name="connsiteX2" fmla="*/ 684212 w 9561512"/>
              <a:gd name="connsiteY2" fmla="*/ 212701 h 3613633"/>
              <a:gd name="connsiteX3" fmla="*/ 963612 w 9561512"/>
              <a:gd name="connsiteY3" fmla="*/ 542901 h 3613633"/>
              <a:gd name="connsiteX4" fmla="*/ 1116012 w 9561512"/>
              <a:gd name="connsiteY4" fmla="*/ 517501 h 3613633"/>
              <a:gd name="connsiteX5" fmla="*/ 1827212 w 9561512"/>
              <a:gd name="connsiteY5" fmla="*/ 1063601 h 3613633"/>
              <a:gd name="connsiteX6" fmla="*/ 1966912 w 9561512"/>
              <a:gd name="connsiteY6" fmla="*/ 1038201 h 3613633"/>
              <a:gd name="connsiteX7" fmla="*/ 2170112 w 9561512"/>
              <a:gd name="connsiteY7" fmla="*/ 1025501 h 3613633"/>
              <a:gd name="connsiteX8" fmla="*/ 2309812 w 9561512"/>
              <a:gd name="connsiteY8" fmla="*/ 860401 h 3613633"/>
              <a:gd name="connsiteX9" fmla="*/ 2284412 w 9561512"/>
              <a:gd name="connsiteY9" fmla="*/ 708001 h 3613633"/>
              <a:gd name="connsiteX10" fmla="*/ 2322512 w 9561512"/>
              <a:gd name="connsiteY10" fmla="*/ 606401 h 3613633"/>
              <a:gd name="connsiteX11" fmla="*/ 2817812 w 9561512"/>
              <a:gd name="connsiteY11" fmla="*/ 314301 h 3613633"/>
              <a:gd name="connsiteX12" fmla="*/ 3135312 w 9561512"/>
              <a:gd name="connsiteY12" fmla="*/ 860401 h 3613633"/>
              <a:gd name="connsiteX13" fmla="*/ 3351212 w 9561512"/>
              <a:gd name="connsiteY13" fmla="*/ 1101701 h 3613633"/>
              <a:gd name="connsiteX14" fmla="*/ 3672407 w 9561512"/>
              <a:gd name="connsiteY14" fmla="*/ 1080121 h 3613633"/>
              <a:gd name="connsiteX15" fmla="*/ 3816423 w 9561512"/>
              <a:gd name="connsiteY15" fmla="*/ 936105 h 3613633"/>
              <a:gd name="connsiteX16" fmla="*/ 4176463 w 9561512"/>
              <a:gd name="connsiteY16" fmla="*/ 936105 h 3613633"/>
              <a:gd name="connsiteX17" fmla="*/ 4464495 w 9561512"/>
              <a:gd name="connsiteY17" fmla="*/ 432049 h 3613633"/>
              <a:gd name="connsiteX18" fmla="*/ 4896543 w 9561512"/>
              <a:gd name="connsiteY18" fmla="*/ 432049 h 3613633"/>
              <a:gd name="connsiteX19" fmla="*/ 5328591 w 9561512"/>
              <a:gd name="connsiteY19" fmla="*/ 360041 h 3613633"/>
              <a:gd name="connsiteX20" fmla="*/ 6336703 w 9561512"/>
              <a:gd name="connsiteY20" fmla="*/ 360041 h 3613633"/>
              <a:gd name="connsiteX21" fmla="*/ 6624735 w 9561512"/>
              <a:gd name="connsiteY21" fmla="*/ 144017 h 3613633"/>
              <a:gd name="connsiteX22" fmla="*/ 7056784 w 9561512"/>
              <a:gd name="connsiteY22" fmla="*/ 720080 h 3613633"/>
              <a:gd name="connsiteX23" fmla="*/ 7560840 w 9561512"/>
              <a:gd name="connsiteY23" fmla="*/ 1080120 h 3613633"/>
              <a:gd name="connsiteX24" fmla="*/ 8280920 w 9561512"/>
              <a:gd name="connsiteY24" fmla="*/ 1152128 h 3613633"/>
              <a:gd name="connsiteX25" fmla="*/ 8568952 w 9561512"/>
              <a:gd name="connsiteY25" fmla="*/ 1440160 h 3613633"/>
              <a:gd name="connsiteX26" fmla="*/ 9561512 w 9561512"/>
              <a:gd name="connsiteY26" fmla="*/ 1800200 h 3613633"/>
              <a:gd name="connsiteX27" fmla="*/ 9561512 w 9561512"/>
              <a:gd name="connsiteY27" fmla="*/ 3024336 h 3613633"/>
              <a:gd name="connsiteX28" fmla="*/ 9289032 w 9561512"/>
              <a:gd name="connsiteY28" fmla="*/ 3024336 h 3613633"/>
              <a:gd name="connsiteX29" fmla="*/ 9001000 w 9561512"/>
              <a:gd name="connsiteY29" fmla="*/ 3024336 h 3613633"/>
              <a:gd name="connsiteX30" fmla="*/ 8784976 w 9561512"/>
              <a:gd name="connsiteY30" fmla="*/ 2952328 h 3613633"/>
              <a:gd name="connsiteX31" fmla="*/ 8352928 w 9561512"/>
              <a:gd name="connsiteY31" fmla="*/ 2808312 h 3613633"/>
              <a:gd name="connsiteX32" fmla="*/ 7920880 w 9561512"/>
              <a:gd name="connsiteY32" fmla="*/ 2736304 h 3613633"/>
              <a:gd name="connsiteX33" fmla="*/ 7704856 w 9561512"/>
              <a:gd name="connsiteY33" fmla="*/ 2736304 h 3613633"/>
              <a:gd name="connsiteX34" fmla="*/ 7560840 w 9561512"/>
              <a:gd name="connsiteY34" fmla="*/ 2952328 h 3613633"/>
              <a:gd name="connsiteX35" fmla="*/ 7128792 w 9561512"/>
              <a:gd name="connsiteY35" fmla="*/ 3024336 h 3613633"/>
              <a:gd name="connsiteX36" fmla="*/ 6840760 w 9561512"/>
              <a:gd name="connsiteY36" fmla="*/ 3024336 h 3613633"/>
              <a:gd name="connsiteX37" fmla="*/ 6552728 w 9561512"/>
              <a:gd name="connsiteY37" fmla="*/ 3168352 h 3613633"/>
              <a:gd name="connsiteX38" fmla="*/ 5832648 w 9561512"/>
              <a:gd name="connsiteY38" fmla="*/ 3528392 h 3613633"/>
              <a:gd name="connsiteX39" fmla="*/ 5400600 w 9561512"/>
              <a:gd name="connsiteY39" fmla="*/ 3456384 h 3613633"/>
              <a:gd name="connsiteX40" fmla="*/ 4680520 w 9561512"/>
              <a:gd name="connsiteY40" fmla="*/ 3168352 h 3613633"/>
              <a:gd name="connsiteX41" fmla="*/ 4104456 w 9561512"/>
              <a:gd name="connsiteY41" fmla="*/ 3096344 h 3613633"/>
              <a:gd name="connsiteX42" fmla="*/ 3888432 w 9561512"/>
              <a:gd name="connsiteY42" fmla="*/ 3024336 h 3613633"/>
              <a:gd name="connsiteX43" fmla="*/ 3240360 w 9561512"/>
              <a:gd name="connsiteY43" fmla="*/ 2952328 h 3613633"/>
              <a:gd name="connsiteX44" fmla="*/ 2880320 w 9561512"/>
              <a:gd name="connsiteY44" fmla="*/ 2880320 h 3613633"/>
              <a:gd name="connsiteX45" fmla="*/ 2592288 w 9561512"/>
              <a:gd name="connsiteY45" fmla="*/ 2808312 h 3613633"/>
              <a:gd name="connsiteX46" fmla="*/ 1604745 w 9561512"/>
              <a:gd name="connsiteY46" fmla="*/ 2439165 h 3613633"/>
              <a:gd name="connsiteX47" fmla="*/ 734950 w 9561512"/>
              <a:gd name="connsiteY47" fmla="*/ 1346345 h 3613633"/>
              <a:gd name="connsiteX48" fmla="*/ 576064 w 9561512"/>
              <a:gd name="connsiteY48" fmla="*/ 1080120 h 3613633"/>
              <a:gd name="connsiteX49" fmla="*/ 387032 w 9561512"/>
              <a:gd name="connsiteY49" fmla="*/ 860152 h 3613633"/>
              <a:gd name="connsiteX50" fmla="*/ 230915 w 9561512"/>
              <a:gd name="connsiteY50" fmla="*/ 681733 h 3613633"/>
              <a:gd name="connsiteX51" fmla="*/ 144016 w 9561512"/>
              <a:gd name="connsiteY51" fmla="*/ 288033 h 3613633"/>
              <a:gd name="connsiteX52" fmla="*/ 0 w 9561512"/>
              <a:gd name="connsiteY52" fmla="*/ 0 h 3613633"/>
              <a:gd name="connsiteX0" fmla="*/ 201612 w 9561512"/>
              <a:gd name="connsiteY0" fmla="*/ 47601 h 3613633"/>
              <a:gd name="connsiteX1" fmla="*/ 455612 w 9561512"/>
              <a:gd name="connsiteY1" fmla="*/ 225401 h 3613633"/>
              <a:gd name="connsiteX2" fmla="*/ 684212 w 9561512"/>
              <a:gd name="connsiteY2" fmla="*/ 212701 h 3613633"/>
              <a:gd name="connsiteX3" fmla="*/ 963612 w 9561512"/>
              <a:gd name="connsiteY3" fmla="*/ 542901 h 3613633"/>
              <a:gd name="connsiteX4" fmla="*/ 1116012 w 9561512"/>
              <a:gd name="connsiteY4" fmla="*/ 517501 h 3613633"/>
              <a:gd name="connsiteX5" fmla="*/ 1827212 w 9561512"/>
              <a:gd name="connsiteY5" fmla="*/ 1063601 h 3613633"/>
              <a:gd name="connsiteX6" fmla="*/ 1966912 w 9561512"/>
              <a:gd name="connsiteY6" fmla="*/ 1038201 h 3613633"/>
              <a:gd name="connsiteX7" fmla="*/ 2170112 w 9561512"/>
              <a:gd name="connsiteY7" fmla="*/ 1025501 h 3613633"/>
              <a:gd name="connsiteX8" fmla="*/ 2309812 w 9561512"/>
              <a:gd name="connsiteY8" fmla="*/ 860401 h 3613633"/>
              <a:gd name="connsiteX9" fmla="*/ 2284412 w 9561512"/>
              <a:gd name="connsiteY9" fmla="*/ 708001 h 3613633"/>
              <a:gd name="connsiteX10" fmla="*/ 2322512 w 9561512"/>
              <a:gd name="connsiteY10" fmla="*/ 606401 h 3613633"/>
              <a:gd name="connsiteX11" fmla="*/ 2817812 w 9561512"/>
              <a:gd name="connsiteY11" fmla="*/ 314301 h 3613633"/>
              <a:gd name="connsiteX12" fmla="*/ 3135312 w 9561512"/>
              <a:gd name="connsiteY12" fmla="*/ 860401 h 3613633"/>
              <a:gd name="connsiteX13" fmla="*/ 3351212 w 9561512"/>
              <a:gd name="connsiteY13" fmla="*/ 1101701 h 3613633"/>
              <a:gd name="connsiteX14" fmla="*/ 3672407 w 9561512"/>
              <a:gd name="connsiteY14" fmla="*/ 1080121 h 3613633"/>
              <a:gd name="connsiteX15" fmla="*/ 3816423 w 9561512"/>
              <a:gd name="connsiteY15" fmla="*/ 936105 h 3613633"/>
              <a:gd name="connsiteX16" fmla="*/ 4176463 w 9561512"/>
              <a:gd name="connsiteY16" fmla="*/ 936105 h 3613633"/>
              <a:gd name="connsiteX17" fmla="*/ 4464495 w 9561512"/>
              <a:gd name="connsiteY17" fmla="*/ 432049 h 3613633"/>
              <a:gd name="connsiteX18" fmla="*/ 4896543 w 9561512"/>
              <a:gd name="connsiteY18" fmla="*/ 432049 h 3613633"/>
              <a:gd name="connsiteX19" fmla="*/ 5328591 w 9561512"/>
              <a:gd name="connsiteY19" fmla="*/ 360041 h 3613633"/>
              <a:gd name="connsiteX20" fmla="*/ 6336703 w 9561512"/>
              <a:gd name="connsiteY20" fmla="*/ 360041 h 3613633"/>
              <a:gd name="connsiteX21" fmla="*/ 6624735 w 9561512"/>
              <a:gd name="connsiteY21" fmla="*/ 144017 h 3613633"/>
              <a:gd name="connsiteX22" fmla="*/ 7056784 w 9561512"/>
              <a:gd name="connsiteY22" fmla="*/ 720080 h 3613633"/>
              <a:gd name="connsiteX23" fmla="*/ 7560840 w 9561512"/>
              <a:gd name="connsiteY23" fmla="*/ 1080120 h 3613633"/>
              <a:gd name="connsiteX24" fmla="*/ 8280920 w 9561512"/>
              <a:gd name="connsiteY24" fmla="*/ 1152128 h 3613633"/>
              <a:gd name="connsiteX25" fmla="*/ 8568952 w 9561512"/>
              <a:gd name="connsiteY25" fmla="*/ 1440160 h 3613633"/>
              <a:gd name="connsiteX26" fmla="*/ 9561512 w 9561512"/>
              <a:gd name="connsiteY26" fmla="*/ 1800200 h 3613633"/>
              <a:gd name="connsiteX27" fmla="*/ 9561512 w 9561512"/>
              <a:gd name="connsiteY27" fmla="*/ 3024336 h 3613633"/>
              <a:gd name="connsiteX28" fmla="*/ 9289032 w 9561512"/>
              <a:gd name="connsiteY28" fmla="*/ 3024336 h 3613633"/>
              <a:gd name="connsiteX29" fmla="*/ 9001000 w 9561512"/>
              <a:gd name="connsiteY29" fmla="*/ 3024336 h 3613633"/>
              <a:gd name="connsiteX30" fmla="*/ 8784976 w 9561512"/>
              <a:gd name="connsiteY30" fmla="*/ 2952328 h 3613633"/>
              <a:gd name="connsiteX31" fmla="*/ 8352928 w 9561512"/>
              <a:gd name="connsiteY31" fmla="*/ 2808312 h 3613633"/>
              <a:gd name="connsiteX32" fmla="*/ 7920880 w 9561512"/>
              <a:gd name="connsiteY32" fmla="*/ 2736304 h 3613633"/>
              <a:gd name="connsiteX33" fmla="*/ 7704856 w 9561512"/>
              <a:gd name="connsiteY33" fmla="*/ 2736304 h 3613633"/>
              <a:gd name="connsiteX34" fmla="*/ 7560840 w 9561512"/>
              <a:gd name="connsiteY34" fmla="*/ 2952328 h 3613633"/>
              <a:gd name="connsiteX35" fmla="*/ 7128792 w 9561512"/>
              <a:gd name="connsiteY35" fmla="*/ 3024336 h 3613633"/>
              <a:gd name="connsiteX36" fmla="*/ 6840760 w 9561512"/>
              <a:gd name="connsiteY36" fmla="*/ 3024336 h 3613633"/>
              <a:gd name="connsiteX37" fmla="*/ 6552728 w 9561512"/>
              <a:gd name="connsiteY37" fmla="*/ 3168352 h 3613633"/>
              <a:gd name="connsiteX38" fmla="*/ 5832648 w 9561512"/>
              <a:gd name="connsiteY38" fmla="*/ 3528392 h 3613633"/>
              <a:gd name="connsiteX39" fmla="*/ 5400600 w 9561512"/>
              <a:gd name="connsiteY39" fmla="*/ 3456384 h 3613633"/>
              <a:gd name="connsiteX40" fmla="*/ 4680520 w 9561512"/>
              <a:gd name="connsiteY40" fmla="*/ 3168352 h 3613633"/>
              <a:gd name="connsiteX41" fmla="*/ 4104456 w 9561512"/>
              <a:gd name="connsiteY41" fmla="*/ 3096344 h 3613633"/>
              <a:gd name="connsiteX42" fmla="*/ 3888432 w 9561512"/>
              <a:gd name="connsiteY42" fmla="*/ 3024336 h 3613633"/>
              <a:gd name="connsiteX43" fmla="*/ 3240360 w 9561512"/>
              <a:gd name="connsiteY43" fmla="*/ 2952328 h 3613633"/>
              <a:gd name="connsiteX44" fmla="*/ 2880320 w 9561512"/>
              <a:gd name="connsiteY44" fmla="*/ 2880320 h 3613633"/>
              <a:gd name="connsiteX45" fmla="*/ 2592288 w 9561512"/>
              <a:gd name="connsiteY45" fmla="*/ 2808312 h 3613633"/>
              <a:gd name="connsiteX46" fmla="*/ 1604745 w 9561512"/>
              <a:gd name="connsiteY46" fmla="*/ 2439165 h 3613633"/>
              <a:gd name="connsiteX47" fmla="*/ 734950 w 9561512"/>
              <a:gd name="connsiteY47" fmla="*/ 1346345 h 3613633"/>
              <a:gd name="connsiteX48" fmla="*/ 576064 w 9561512"/>
              <a:gd name="connsiteY48" fmla="*/ 1080120 h 3613633"/>
              <a:gd name="connsiteX49" fmla="*/ 387032 w 9561512"/>
              <a:gd name="connsiteY49" fmla="*/ 860152 h 3613633"/>
              <a:gd name="connsiteX50" fmla="*/ 230915 w 9561512"/>
              <a:gd name="connsiteY50" fmla="*/ 681733 h 3613633"/>
              <a:gd name="connsiteX51" fmla="*/ 144016 w 9561512"/>
              <a:gd name="connsiteY51" fmla="*/ 360041 h 3613633"/>
              <a:gd name="connsiteX52" fmla="*/ 0 w 9561512"/>
              <a:gd name="connsiteY52" fmla="*/ 0 h 3613633"/>
              <a:gd name="connsiteX0" fmla="*/ 201612 w 9561512"/>
              <a:gd name="connsiteY0" fmla="*/ 47601 h 3613633"/>
              <a:gd name="connsiteX1" fmla="*/ 455612 w 9561512"/>
              <a:gd name="connsiteY1" fmla="*/ 225401 h 3613633"/>
              <a:gd name="connsiteX2" fmla="*/ 684212 w 9561512"/>
              <a:gd name="connsiteY2" fmla="*/ 212701 h 3613633"/>
              <a:gd name="connsiteX3" fmla="*/ 963612 w 9561512"/>
              <a:gd name="connsiteY3" fmla="*/ 542901 h 3613633"/>
              <a:gd name="connsiteX4" fmla="*/ 1116012 w 9561512"/>
              <a:gd name="connsiteY4" fmla="*/ 517501 h 3613633"/>
              <a:gd name="connsiteX5" fmla="*/ 1827212 w 9561512"/>
              <a:gd name="connsiteY5" fmla="*/ 1063601 h 3613633"/>
              <a:gd name="connsiteX6" fmla="*/ 1966912 w 9561512"/>
              <a:gd name="connsiteY6" fmla="*/ 1038201 h 3613633"/>
              <a:gd name="connsiteX7" fmla="*/ 2170112 w 9561512"/>
              <a:gd name="connsiteY7" fmla="*/ 1025501 h 3613633"/>
              <a:gd name="connsiteX8" fmla="*/ 2309812 w 9561512"/>
              <a:gd name="connsiteY8" fmla="*/ 860401 h 3613633"/>
              <a:gd name="connsiteX9" fmla="*/ 2284412 w 9561512"/>
              <a:gd name="connsiteY9" fmla="*/ 708001 h 3613633"/>
              <a:gd name="connsiteX10" fmla="*/ 2322512 w 9561512"/>
              <a:gd name="connsiteY10" fmla="*/ 606401 h 3613633"/>
              <a:gd name="connsiteX11" fmla="*/ 2817812 w 9561512"/>
              <a:gd name="connsiteY11" fmla="*/ 314301 h 3613633"/>
              <a:gd name="connsiteX12" fmla="*/ 3135312 w 9561512"/>
              <a:gd name="connsiteY12" fmla="*/ 860401 h 3613633"/>
              <a:gd name="connsiteX13" fmla="*/ 3351212 w 9561512"/>
              <a:gd name="connsiteY13" fmla="*/ 1101701 h 3613633"/>
              <a:gd name="connsiteX14" fmla="*/ 3672407 w 9561512"/>
              <a:gd name="connsiteY14" fmla="*/ 1080121 h 3613633"/>
              <a:gd name="connsiteX15" fmla="*/ 3816423 w 9561512"/>
              <a:gd name="connsiteY15" fmla="*/ 936105 h 3613633"/>
              <a:gd name="connsiteX16" fmla="*/ 4176463 w 9561512"/>
              <a:gd name="connsiteY16" fmla="*/ 936105 h 3613633"/>
              <a:gd name="connsiteX17" fmla="*/ 4464495 w 9561512"/>
              <a:gd name="connsiteY17" fmla="*/ 432049 h 3613633"/>
              <a:gd name="connsiteX18" fmla="*/ 4896543 w 9561512"/>
              <a:gd name="connsiteY18" fmla="*/ 432049 h 3613633"/>
              <a:gd name="connsiteX19" fmla="*/ 5328591 w 9561512"/>
              <a:gd name="connsiteY19" fmla="*/ 360041 h 3613633"/>
              <a:gd name="connsiteX20" fmla="*/ 6336703 w 9561512"/>
              <a:gd name="connsiteY20" fmla="*/ 360041 h 3613633"/>
              <a:gd name="connsiteX21" fmla="*/ 6624735 w 9561512"/>
              <a:gd name="connsiteY21" fmla="*/ 144017 h 3613633"/>
              <a:gd name="connsiteX22" fmla="*/ 7056784 w 9561512"/>
              <a:gd name="connsiteY22" fmla="*/ 720080 h 3613633"/>
              <a:gd name="connsiteX23" fmla="*/ 7560840 w 9561512"/>
              <a:gd name="connsiteY23" fmla="*/ 1080120 h 3613633"/>
              <a:gd name="connsiteX24" fmla="*/ 8280920 w 9561512"/>
              <a:gd name="connsiteY24" fmla="*/ 1152128 h 3613633"/>
              <a:gd name="connsiteX25" fmla="*/ 8568952 w 9561512"/>
              <a:gd name="connsiteY25" fmla="*/ 1440160 h 3613633"/>
              <a:gd name="connsiteX26" fmla="*/ 9561512 w 9561512"/>
              <a:gd name="connsiteY26" fmla="*/ 1800200 h 3613633"/>
              <a:gd name="connsiteX27" fmla="*/ 9561512 w 9561512"/>
              <a:gd name="connsiteY27" fmla="*/ 3024336 h 3613633"/>
              <a:gd name="connsiteX28" fmla="*/ 9289032 w 9561512"/>
              <a:gd name="connsiteY28" fmla="*/ 3024336 h 3613633"/>
              <a:gd name="connsiteX29" fmla="*/ 9001000 w 9561512"/>
              <a:gd name="connsiteY29" fmla="*/ 3024336 h 3613633"/>
              <a:gd name="connsiteX30" fmla="*/ 8784976 w 9561512"/>
              <a:gd name="connsiteY30" fmla="*/ 2952328 h 3613633"/>
              <a:gd name="connsiteX31" fmla="*/ 8352928 w 9561512"/>
              <a:gd name="connsiteY31" fmla="*/ 2808312 h 3613633"/>
              <a:gd name="connsiteX32" fmla="*/ 7920880 w 9561512"/>
              <a:gd name="connsiteY32" fmla="*/ 2736304 h 3613633"/>
              <a:gd name="connsiteX33" fmla="*/ 7704856 w 9561512"/>
              <a:gd name="connsiteY33" fmla="*/ 2736304 h 3613633"/>
              <a:gd name="connsiteX34" fmla="*/ 7560840 w 9561512"/>
              <a:gd name="connsiteY34" fmla="*/ 2952328 h 3613633"/>
              <a:gd name="connsiteX35" fmla="*/ 7128792 w 9561512"/>
              <a:gd name="connsiteY35" fmla="*/ 3024336 h 3613633"/>
              <a:gd name="connsiteX36" fmla="*/ 6840760 w 9561512"/>
              <a:gd name="connsiteY36" fmla="*/ 3024336 h 3613633"/>
              <a:gd name="connsiteX37" fmla="*/ 6552728 w 9561512"/>
              <a:gd name="connsiteY37" fmla="*/ 3168352 h 3613633"/>
              <a:gd name="connsiteX38" fmla="*/ 5832648 w 9561512"/>
              <a:gd name="connsiteY38" fmla="*/ 3528392 h 3613633"/>
              <a:gd name="connsiteX39" fmla="*/ 5400600 w 9561512"/>
              <a:gd name="connsiteY39" fmla="*/ 3456384 h 3613633"/>
              <a:gd name="connsiteX40" fmla="*/ 4680520 w 9561512"/>
              <a:gd name="connsiteY40" fmla="*/ 3168352 h 3613633"/>
              <a:gd name="connsiteX41" fmla="*/ 4104456 w 9561512"/>
              <a:gd name="connsiteY41" fmla="*/ 3096344 h 3613633"/>
              <a:gd name="connsiteX42" fmla="*/ 3888432 w 9561512"/>
              <a:gd name="connsiteY42" fmla="*/ 3024336 h 3613633"/>
              <a:gd name="connsiteX43" fmla="*/ 3240360 w 9561512"/>
              <a:gd name="connsiteY43" fmla="*/ 2952328 h 3613633"/>
              <a:gd name="connsiteX44" fmla="*/ 2880320 w 9561512"/>
              <a:gd name="connsiteY44" fmla="*/ 2880320 h 3613633"/>
              <a:gd name="connsiteX45" fmla="*/ 2592288 w 9561512"/>
              <a:gd name="connsiteY45" fmla="*/ 2808312 h 3613633"/>
              <a:gd name="connsiteX46" fmla="*/ 1604745 w 9561512"/>
              <a:gd name="connsiteY46" fmla="*/ 2439165 h 3613633"/>
              <a:gd name="connsiteX47" fmla="*/ 734950 w 9561512"/>
              <a:gd name="connsiteY47" fmla="*/ 1346345 h 3613633"/>
              <a:gd name="connsiteX48" fmla="*/ 576064 w 9561512"/>
              <a:gd name="connsiteY48" fmla="*/ 1080120 h 3613633"/>
              <a:gd name="connsiteX49" fmla="*/ 387032 w 9561512"/>
              <a:gd name="connsiteY49" fmla="*/ 860152 h 3613633"/>
              <a:gd name="connsiteX50" fmla="*/ 230915 w 9561512"/>
              <a:gd name="connsiteY50" fmla="*/ 681733 h 3613633"/>
              <a:gd name="connsiteX51" fmla="*/ 216024 w 9561512"/>
              <a:gd name="connsiteY51" fmla="*/ 360041 h 3613633"/>
              <a:gd name="connsiteX52" fmla="*/ 0 w 9561512"/>
              <a:gd name="connsiteY52" fmla="*/ 0 h 3613633"/>
              <a:gd name="connsiteX0" fmla="*/ 129604 w 9489504"/>
              <a:gd name="connsiteY0" fmla="*/ 0 h 3566032"/>
              <a:gd name="connsiteX1" fmla="*/ 383604 w 9489504"/>
              <a:gd name="connsiteY1" fmla="*/ 177800 h 3566032"/>
              <a:gd name="connsiteX2" fmla="*/ 612204 w 9489504"/>
              <a:gd name="connsiteY2" fmla="*/ 165100 h 3566032"/>
              <a:gd name="connsiteX3" fmla="*/ 891604 w 9489504"/>
              <a:gd name="connsiteY3" fmla="*/ 495300 h 3566032"/>
              <a:gd name="connsiteX4" fmla="*/ 1044004 w 9489504"/>
              <a:gd name="connsiteY4" fmla="*/ 469900 h 3566032"/>
              <a:gd name="connsiteX5" fmla="*/ 1755204 w 9489504"/>
              <a:gd name="connsiteY5" fmla="*/ 1016000 h 3566032"/>
              <a:gd name="connsiteX6" fmla="*/ 1894904 w 9489504"/>
              <a:gd name="connsiteY6" fmla="*/ 990600 h 3566032"/>
              <a:gd name="connsiteX7" fmla="*/ 2098104 w 9489504"/>
              <a:gd name="connsiteY7" fmla="*/ 977900 h 3566032"/>
              <a:gd name="connsiteX8" fmla="*/ 2237804 w 9489504"/>
              <a:gd name="connsiteY8" fmla="*/ 812800 h 3566032"/>
              <a:gd name="connsiteX9" fmla="*/ 2212404 w 9489504"/>
              <a:gd name="connsiteY9" fmla="*/ 660400 h 3566032"/>
              <a:gd name="connsiteX10" fmla="*/ 2250504 w 9489504"/>
              <a:gd name="connsiteY10" fmla="*/ 558800 h 3566032"/>
              <a:gd name="connsiteX11" fmla="*/ 2745804 w 9489504"/>
              <a:gd name="connsiteY11" fmla="*/ 266700 h 3566032"/>
              <a:gd name="connsiteX12" fmla="*/ 3063304 w 9489504"/>
              <a:gd name="connsiteY12" fmla="*/ 812800 h 3566032"/>
              <a:gd name="connsiteX13" fmla="*/ 3279204 w 9489504"/>
              <a:gd name="connsiteY13" fmla="*/ 1054100 h 3566032"/>
              <a:gd name="connsiteX14" fmla="*/ 3600399 w 9489504"/>
              <a:gd name="connsiteY14" fmla="*/ 1032520 h 3566032"/>
              <a:gd name="connsiteX15" fmla="*/ 3744415 w 9489504"/>
              <a:gd name="connsiteY15" fmla="*/ 888504 h 3566032"/>
              <a:gd name="connsiteX16" fmla="*/ 4104455 w 9489504"/>
              <a:gd name="connsiteY16" fmla="*/ 888504 h 3566032"/>
              <a:gd name="connsiteX17" fmla="*/ 4392487 w 9489504"/>
              <a:gd name="connsiteY17" fmla="*/ 384448 h 3566032"/>
              <a:gd name="connsiteX18" fmla="*/ 4824535 w 9489504"/>
              <a:gd name="connsiteY18" fmla="*/ 384448 h 3566032"/>
              <a:gd name="connsiteX19" fmla="*/ 5256583 w 9489504"/>
              <a:gd name="connsiteY19" fmla="*/ 312440 h 3566032"/>
              <a:gd name="connsiteX20" fmla="*/ 6264695 w 9489504"/>
              <a:gd name="connsiteY20" fmla="*/ 312440 h 3566032"/>
              <a:gd name="connsiteX21" fmla="*/ 6552727 w 9489504"/>
              <a:gd name="connsiteY21" fmla="*/ 96416 h 3566032"/>
              <a:gd name="connsiteX22" fmla="*/ 6984776 w 9489504"/>
              <a:gd name="connsiteY22" fmla="*/ 672479 h 3566032"/>
              <a:gd name="connsiteX23" fmla="*/ 7488832 w 9489504"/>
              <a:gd name="connsiteY23" fmla="*/ 1032519 h 3566032"/>
              <a:gd name="connsiteX24" fmla="*/ 8208912 w 9489504"/>
              <a:gd name="connsiteY24" fmla="*/ 1104527 h 3566032"/>
              <a:gd name="connsiteX25" fmla="*/ 8496944 w 9489504"/>
              <a:gd name="connsiteY25" fmla="*/ 1392559 h 3566032"/>
              <a:gd name="connsiteX26" fmla="*/ 9489504 w 9489504"/>
              <a:gd name="connsiteY26" fmla="*/ 1752599 h 3566032"/>
              <a:gd name="connsiteX27" fmla="*/ 9489504 w 9489504"/>
              <a:gd name="connsiteY27" fmla="*/ 2976735 h 3566032"/>
              <a:gd name="connsiteX28" fmla="*/ 9217024 w 9489504"/>
              <a:gd name="connsiteY28" fmla="*/ 2976735 h 3566032"/>
              <a:gd name="connsiteX29" fmla="*/ 8928992 w 9489504"/>
              <a:gd name="connsiteY29" fmla="*/ 2976735 h 3566032"/>
              <a:gd name="connsiteX30" fmla="*/ 8712968 w 9489504"/>
              <a:gd name="connsiteY30" fmla="*/ 2904727 h 3566032"/>
              <a:gd name="connsiteX31" fmla="*/ 8280920 w 9489504"/>
              <a:gd name="connsiteY31" fmla="*/ 2760711 h 3566032"/>
              <a:gd name="connsiteX32" fmla="*/ 7848872 w 9489504"/>
              <a:gd name="connsiteY32" fmla="*/ 2688703 h 3566032"/>
              <a:gd name="connsiteX33" fmla="*/ 7632848 w 9489504"/>
              <a:gd name="connsiteY33" fmla="*/ 2688703 h 3566032"/>
              <a:gd name="connsiteX34" fmla="*/ 7488832 w 9489504"/>
              <a:gd name="connsiteY34" fmla="*/ 2904727 h 3566032"/>
              <a:gd name="connsiteX35" fmla="*/ 7056784 w 9489504"/>
              <a:gd name="connsiteY35" fmla="*/ 2976735 h 3566032"/>
              <a:gd name="connsiteX36" fmla="*/ 6768752 w 9489504"/>
              <a:gd name="connsiteY36" fmla="*/ 2976735 h 3566032"/>
              <a:gd name="connsiteX37" fmla="*/ 6480720 w 9489504"/>
              <a:gd name="connsiteY37" fmla="*/ 3120751 h 3566032"/>
              <a:gd name="connsiteX38" fmla="*/ 5760640 w 9489504"/>
              <a:gd name="connsiteY38" fmla="*/ 3480791 h 3566032"/>
              <a:gd name="connsiteX39" fmla="*/ 5328592 w 9489504"/>
              <a:gd name="connsiteY39" fmla="*/ 3408783 h 3566032"/>
              <a:gd name="connsiteX40" fmla="*/ 4608512 w 9489504"/>
              <a:gd name="connsiteY40" fmla="*/ 3120751 h 3566032"/>
              <a:gd name="connsiteX41" fmla="*/ 4032448 w 9489504"/>
              <a:gd name="connsiteY41" fmla="*/ 3048743 h 3566032"/>
              <a:gd name="connsiteX42" fmla="*/ 3816424 w 9489504"/>
              <a:gd name="connsiteY42" fmla="*/ 2976735 h 3566032"/>
              <a:gd name="connsiteX43" fmla="*/ 3168352 w 9489504"/>
              <a:gd name="connsiteY43" fmla="*/ 2904727 h 3566032"/>
              <a:gd name="connsiteX44" fmla="*/ 2808312 w 9489504"/>
              <a:gd name="connsiteY44" fmla="*/ 2832719 h 3566032"/>
              <a:gd name="connsiteX45" fmla="*/ 2520280 w 9489504"/>
              <a:gd name="connsiteY45" fmla="*/ 2760711 h 3566032"/>
              <a:gd name="connsiteX46" fmla="*/ 1532737 w 9489504"/>
              <a:gd name="connsiteY46" fmla="*/ 2391564 h 3566032"/>
              <a:gd name="connsiteX47" fmla="*/ 662942 w 9489504"/>
              <a:gd name="connsiteY47" fmla="*/ 1298744 h 3566032"/>
              <a:gd name="connsiteX48" fmla="*/ 504056 w 9489504"/>
              <a:gd name="connsiteY48" fmla="*/ 1032519 h 3566032"/>
              <a:gd name="connsiteX49" fmla="*/ 315024 w 9489504"/>
              <a:gd name="connsiteY49" fmla="*/ 812551 h 3566032"/>
              <a:gd name="connsiteX50" fmla="*/ 158907 w 9489504"/>
              <a:gd name="connsiteY50" fmla="*/ 634132 h 3566032"/>
              <a:gd name="connsiteX51" fmla="*/ 144016 w 9489504"/>
              <a:gd name="connsiteY51" fmla="*/ 312440 h 3566032"/>
              <a:gd name="connsiteX52" fmla="*/ 0 w 9489504"/>
              <a:gd name="connsiteY52" fmla="*/ 24408 h 3566032"/>
              <a:gd name="connsiteX0" fmla="*/ 129604 w 9489504"/>
              <a:gd name="connsiteY0" fmla="*/ 0 h 3566032"/>
              <a:gd name="connsiteX1" fmla="*/ 383604 w 9489504"/>
              <a:gd name="connsiteY1" fmla="*/ 177800 h 3566032"/>
              <a:gd name="connsiteX2" fmla="*/ 612204 w 9489504"/>
              <a:gd name="connsiteY2" fmla="*/ 165100 h 3566032"/>
              <a:gd name="connsiteX3" fmla="*/ 891604 w 9489504"/>
              <a:gd name="connsiteY3" fmla="*/ 495300 h 3566032"/>
              <a:gd name="connsiteX4" fmla="*/ 1044004 w 9489504"/>
              <a:gd name="connsiteY4" fmla="*/ 469900 h 3566032"/>
              <a:gd name="connsiteX5" fmla="*/ 1755204 w 9489504"/>
              <a:gd name="connsiteY5" fmla="*/ 1016000 h 3566032"/>
              <a:gd name="connsiteX6" fmla="*/ 1894904 w 9489504"/>
              <a:gd name="connsiteY6" fmla="*/ 990600 h 3566032"/>
              <a:gd name="connsiteX7" fmla="*/ 2098104 w 9489504"/>
              <a:gd name="connsiteY7" fmla="*/ 977900 h 3566032"/>
              <a:gd name="connsiteX8" fmla="*/ 2237804 w 9489504"/>
              <a:gd name="connsiteY8" fmla="*/ 812800 h 3566032"/>
              <a:gd name="connsiteX9" fmla="*/ 2212404 w 9489504"/>
              <a:gd name="connsiteY9" fmla="*/ 660400 h 3566032"/>
              <a:gd name="connsiteX10" fmla="*/ 2250504 w 9489504"/>
              <a:gd name="connsiteY10" fmla="*/ 558800 h 3566032"/>
              <a:gd name="connsiteX11" fmla="*/ 2745804 w 9489504"/>
              <a:gd name="connsiteY11" fmla="*/ 266700 h 3566032"/>
              <a:gd name="connsiteX12" fmla="*/ 3063304 w 9489504"/>
              <a:gd name="connsiteY12" fmla="*/ 812800 h 3566032"/>
              <a:gd name="connsiteX13" fmla="*/ 3279204 w 9489504"/>
              <a:gd name="connsiteY13" fmla="*/ 1054100 h 3566032"/>
              <a:gd name="connsiteX14" fmla="*/ 3600399 w 9489504"/>
              <a:gd name="connsiteY14" fmla="*/ 1032520 h 3566032"/>
              <a:gd name="connsiteX15" fmla="*/ 3744415 w 9489504"/>
              <a:gd name="connsiteY15" fmla="*/ 888504 h 3566032"/>
              <a:gd name="connsiteX16" fmla="*/ 4104455 w 9489504"/>
              <a:gd name="connsiteY16" fmla="*/ 888504 h 3566032"/>
              <a:gd name="connsiteX17" fmla="*/ 4392487 w 9489504"/>
              <a:gd name="connsiteY17" fmla="*/ 384448 h 3566032"/>
              <a:gd name="connsiteX18" fmla="*/ 4824535 w 9489504"/>
              <a:gd name="connsiteY18" fmla="*/ 384448 h 3566032"/>
              <a:gd name="connsiteX19" fmla="*/ 5256583 w 9489504"/>
              <a:gd name="connsiteY19" fmla="*/ 312440 h 3566032"/>
              <a:gd name="connsiteX20" fmla="*/ 6264695 w 9489504"/>
              <a:gd name="connsiteY20" fmla="*/ 312440 h 3566032"/>
              <a:gd name="connsiteX21" fmla="*/ 6552727 w 9489504"/>
              <a:gd name="connsiteY21" fmla="*/ 96416 h 3566032"/>
              <a:gd name="connsiteX22" fmla="*/ 6984776 w 9489504"/>
              <a:gd name="connsiteY22" fmla="*/ 672479 h 3566032"/>
              <a:gd name="connsiteX23" fmla="*/ 7488832 w 9489504"/>
              <a:gd name="connsiteY23" fmla="*/ 1032519 h 3566032"/>
              <a:gd name="connsiteX24" fmla="*/ 8208912 w 9489504"/>
              <a:gd name="connsiteY24" fmla="*/ 1104527 h 3566032"/>
              <a:gd name="connsiteX25" fmla="*/ 8496944 w 9489504"/>
              <a:gd name="connsiteY25" fmla="*/ 1392559 h 3566032"/>
              <a:gd name="connsiteX26" fmla="*/ 9489504 w 9489504"/>
              <a:gd name="connsiteY26" fmla="*/ 1752599 h 3566032"/>
              <a:gd name="connsiteX27" fmla="*/ 9489504 w 9489504"/>
              <a:gd name="connsiteY27" fmla="*/ 2976735 h 3566032"/>
              <a:gd name="connsiteX28" fmla="*/ 9217024 w 9489504"/>
              <a:gd name="connsiteY28" fmla="*/ 2976735 h 3566032"/>
              <a:gd name="connsiteX29" fmla="*/ 8928992 w 9489504"/>
              <a:gd name="connsiteY29" fmla="*/ 2976735 h 3566032"/>
              <a:gd name="connsiteX30" fmla="*/ 8712968 w 9489504"/>
              <a:gd name="connsiteY30" fmla="*/ 2904727 h 3566032"/>
              <a:gd name="connsiteX31" fmla="*/ 8280920 w 9489504"/>
              <a:gd name="connsiteY31" fmla="*/ 2760711 h 3566032"/>
              <a:gd name="connsiteX32" fmla="*/ 7848872 w 9489504"/>
              <a:gd name="connsiteY32" fmla="*/ 2688703 h 3566032"/>
              <a:gd name="connsiteX33" fmla="*/ 7632848 w 9489504"/>
              <a:gd name="connsiteY33" fmla="*/ 2688703 h 3566032"/>
              <a:gd name="connsiteX34" fmla="*/ 7488832 w 9489504"/>
              <a:gd name="connsiteY34" fmla="*/ 2904727 h 3566032"/>
              <a:gd name="connsiteX35" fmla="*/ 7056784 w 9489504"/>
              <a:gd name="connsiteY35" fmla="*/ 2976735 h 3566032"/>
              <a:gd name="connsiteX36" fmla="*/ 6768752 w 9489504"/>
              <a:gd name="connsiteY36" fmla="*/ 2976735 h 3566032"/>
              <a:gd name="connsiteX37" fmla="*/ 6480720 w 9489504"/>
              <a:gd name="connsiteY37" fmla="*/ 3120751 h 3566032"/>
              <a:gd name="connsiteX38" fmla="*/ 5760640 w 9489504"/>
              <a:gd name="connsiteY38" fmla="*/ 3480791 h 3566032"/>
              <a:gd name="connsiteX39" fmla="*/ 5328592 w 9489504"/>
              <a:gd name="connsiteY39" fmla="*/ 3408783 h 3566032"/>
              <a:gd name="connsiteX40" fmla="*/ 4608512 w 9489504"/>
              <a:gd name="connsiteY40" fmla="*/ 3120751 h 3566032"/>
              <a:gd name="connsiteX41" fmla="*/ 4032448 w 9489504"/>
              <a:gd name="connsiteY41" fmla="*/ 3048743 h 3566032"/>
              <a:gd name="connsiteX42" fmla="*/ 3816424 w 9489504"/>
              <a:gd name="connsiteY42" fmla="*/ 2976735 h 3566032"/>
              <a:gd name="connsiteX43" fmla="*/ 3168352 w 9489504"/>
              <a:gd name="connsiteY43" fmla="*/ 2904727 h 3566032"/>
              <a:gd name="connsiteX44" fmla="*/ 2808312 w 9489504"/>
              <a:gd name="connsiteY44" fmla="*/ 2832719 h 3566032"/>
              <a:gd name="connsiteX45" fmla="*/ 2520280 w 9489504"/>
              <a:gd name="connsiteY45" fmla="*/ 2760711 h 3566032"/>
              <a:gd name="connsiteX46" fmla="*/ 1532737 w 9489504"/>
              <a:gd name="connsiteY46" fmla="*/ 2391564 h 3566032"/>
              <a:gd name="connsiteX47" fmla="*/ 662942 w 9489504"/>
              <a:gd name="connsiteY47" fmla="*/ 1298744 h 3566032"/>
              <a:gd name="connsiteX48" fmla="*/ 504056 w 9489504"/>
              <a:gd name="connsiteY48" fmla="*/ 1032519 h 3566032"/>
              <a:gd name="connsiteX49" fmla="*/ 315024 w 9489504"/>
              <a:gd name="connsiteY49" fmla="*/ 812551 h 3566032"/>
              <a:gd name="connsiteX50" fmla="*/ 158907 w 9489504"/>
              <a:gd name="connsiteY50" fmla="*/ 634132 h 3566032"/>
              <a:gd name="connsiteX51" fmla="*/ 144016 w 9489504"/>
              <a:gd name="connsiteY51" fmla="*/ 312440 h 3566032"/>
              <a:gd name="connsiteX52" fmla="*/ 69697 w 9489504"/>
              <a:gd name="connsiteY52" fmla="*/ 134557 h 3566032"/>
              <a:gd name="connsiteX53" fmla="*/ 0 w 9489504"/>
              <a:gd name="connsiteY53" fmla="*/ 24408 h 3566032"/>
              <a:gd name="connsiteX0" fmla="*/ 59907 w 9419807"/>
              <a:gd name="connsiteY0" fmla="*/ 0 h 3566032"/>
              <a:gd name="connsiteX1" fmla="*/ 313907 w 9419807"/>
              <a:gd name="connsiteY1" fmla="*/ 177800 h 3566032"/>
              <a:gd name="connsiteX2" fmla="*/ 542507 w 9419807"/>
              <a:gd name="connsiteY2" fmla="*/ 165100 h 3566032"/>
              <a:gd name="connsiteX3" fmla="*/ 821907 w 9419807"/>
              <a:gd name="connsiteY3" fmla="*/ 495300 h 3566032"/>
              <a:gd name="connsiteX4" fmla="*/ 974307 w 9419807"/>
              <a:gd name="connsiteY4" fmla="*/ 469900 h 3566032"/>
              <a:gd name="connsiteX5" fmla="*/ 1685507 w 9419807"/>
              <a:gd name="connsiteY5" fmla="*/ 1016000 h 3566032"/>
              <a:gd name="connsiteX6" fmla="*/ 1825207 w 9419807"/>
              <a:gd name="connsiteY6" fmla="*/ 990600 h 3566032"/>
              <a:gd name="connsiteX7" fmla="*/ 2028407 w 9419807"/>
              <a:gd name="connsiteY7" fmla="*/ 977900 h 3566032"/>
              <a:gd name="connsiteX8" fmla="*/ 2168107 w 9419807"/>
              <a:gd name="connsiteY8" fmla="*/ 812800 h 3566032"/>
              <a:gd name="connsiteX9" fmla="*/ 2142707 w 9419807"/>
              <a:gd name="connsiteY9" fmla="*/ 660400 h 3566032"/>
              <a:gd name="connsiteX10" fmla="*/ 2180807 w 9419807"/>
              <a:gd name="connsiteY10" fmla="*/ 558800 h 3566032"/>
              <a:gd name="connsiteX11" fmla="*/ 2676107 w 9419807"/>
              <a:gd name="connsiteY11" fmla="*/ 266700 h 3566032"/>
              <a:gd name="connsiteX12" fmla="*/ 2993607 w 9419807"/>
              <a:gd name="connsiteY12" fmla="*/ 812800 h 3566032"/>
              <a:gd name="connsiteX13" fmla="*/ 3209507 w 9419807"/>
              <a:gd name="connsiteY13" fmla="*/ 1054100 h 3566032"/>
              <a:gd name="connsiteX14" fmla="*/ 3530702 w 9419807"/>
              <a:gd name="connsiteY14" fmla="*/ 1032520 h 3566032"/>
              <a:gd name="connsiteX15" fmla="*/ 3674718 w 9419807"/>
              <a:gd name="connsiteY15" fmla="*/ 888504 h 3566032"/>
              <a:gd name="connsiteX16" fmla="*/ 4034758 w 9419807"/>
              <a:gd name="connsiteY16" fmla="*/ 888504 h 3566032"/>
              <a:gd name="connsiteX17" fmla="*/ 4322790 w 9419807"/>
              <a:gd name="connsiteY17" fmla="*/ 384448 h 3566032"/>
              <a:gd name="connsiteX18" fmla="*/ 4754838 w 9419807"/>
              <a:gd name="connsiteY18" fmla="*/ 384448 h 3566032"/>
              <a:gd name="connsiteX19" fmla="*/ 5186886 w 9419807"/>
              <a:gd name="connsiteY19" fmla="*/ 312440 h 3566032"/>
              <a:gd name="connsiteX20" fmla="*/ 6194998 w 9419807"/>
              <a:gd name="connsiteY20" fmla="*/ 312440 h 3566032"/>
              <a:gd name="connsiteX21" fmla="*/ 6483030 w 9419807"/>
              <a:gd name="connsiteY21" fmla="*/ 96416 h 3566032"/>
              <a:gd name="connsiteX22" fmla="*/ 6915079 w 9419807"/>
              <a:gd name="connsiteY22" fmla="*/ 672479 h 3566032"/>
              <a:gd name="connsiteX23" fmla="*/ 7419135 w 9419807"/>
              <a:gd name="connsiteY23" fmla="*/ 1032519 h 3566032"/>
              <a:gd name="connsiteX24" fmla="*/ 8139215 w 9419807"/>
              <a:gd name="connsiteY24" fmla="*/ 1104527 h 3566032"/>
              <a:gd name="connsiteX25" fmla="*/ 8427247 w 9419807"/>
              <a:gd name="connsiteY25" fmla="*/ 1392559 h 3566032"/>
              <a:gd name="connsiteX26" fmla="*/ 9419807 w 9419807"/>
              <a:gd name="connsiteY26" fmla="*/ 1752599 h 3566032"/>
              <a:gd name="connsiteX27" fmla="*/ 9419807 w 9419807"/>
              <a:gd name="connsiteY27" fmla="*/ 2976735 h 3566032"/>
              <a:gd name="connsiteX28" fmla="*/ 9147327 w 9419807"/>
              <a:gd name="connsiteY28" fmla="*/ 2976735 h 3566032"/>
              <a:gd name="connsiteX29" fmla="*/ 8859295 w 9419807"/>
              <a:gd name="connsiteY29" fmla="*/ 2976735 h 3566032"/>
              <a:gd name="connsiteX30" fmla="*/ 8643271 w 9419807"/>
              <a:gd name="connsiteY30" fmla="*/ 2904727 h 3566032"/>
              <a:gd name="connsiteX31" fmla="*/ 8211223 w 9419807"/>
              <a:gd name="connsiteY31" fmla="*/ 2760711 h 3566032"/>
              <a:gd name="connsiteX32" fmla="*/ 7779175 w 9419807"/>
              <a:gd name="connsiteY32" fmla="*/ 2688703 h 3566032"/>
              <a:gd name="connsiteX33" fmla="*/ 7563151 w 9419807"/>
              <a:gd name="connsiteY33" fmla="*/ 2688703 h 3566032"/>
              <a:gd name="connsiteX34" fmla="*/ 7419135 w 9419807"/>
              <a:gd name="connsiteY34" fmla="*/ 2904727 h 3566032"/>
              <a:gd name="connsiteX35" fmla="*/ 6987087 w 9419807"/>
              <a:gd name="connsiteY35" fmla="*/ 2976735 h 3566032"/>
              <a:gd name="connsiteX36" fmla="*/ 6699055 w 9419807"/>
              <a:gd name="connsiteY36" fmla="*/ 2976735 h 3566032"/>
              <a:gd name="connsiteX37" fmla="*/ 6411023 w 9419807"/>
              <a:gd name="connsiteY37" fmla="*/ 3120751 h 3566032"/>
              <a:gd name="connsiteX38" fmla="*/ 5690943 w 9419807"/>
              <a:gd name="connsiteY38" fmla="*/ 3480791 h 3566032"/>
              <a:gd name="connsiteX39" fmla="*/ 5258895 w 9419807"/>
              <a:gd name="connsiteY39" fmla="*/ 3408783 h 3566032"/>
              <a:gd name="connsiteX40" fmla="*/ 4538815 w 9419807"/>
              <a:gd name="connsiteY40" fmla="*/ 3120751 h 3566032"/>
              <a:gd name="connsiteX41" fmla="*/ 3962751 w 9419807"/>
              <a:gd name="connsiteY41" fmla="*/ 3048743 h 3566032"/>
              <a:gd name="connsiteX42" fmla="*/ 3746727 w 9419807"/>
              <a:gd name="connsiteY42" fmla="*/ 2976735 h 3566032"/>
              <a:gd name="connsiteX43" fmla="*/ 3098655 w 9419807"/>
              <a:gd name="connsiteY43" fmla="*/ 2904727 h 3566032"/>
              <a:gd name="connsiteX44" fmla="*/ 2738615 w 9419807"/>
              <a:gd name="connsiteY44" fmla="*/ 2832719 h 3566032"/>
              <a:gd name="connsiteX45" fmla="*/ 2450583 w 9419807"/>
              <a:gd name="connsiteY45" fmla="*/ 2760711 h 3566032"/>
              <a:gd name="connsiteX46" fmla="*/ 1463040 w 9419807"/>
              <a:gd name="connsiteY46" fmla="*/ 2391564 h 3566032"/>
              <a:gd name="connsiteX47" fmla="*/ 593245 w 9419807"/>
              <a:gd name="connsiteY47" fmla="*/ 1298744 h 3566032"/>
              <a:gd name="connsiteX48" fmla="*/ 434359 w 9419807"/>
              <a:gd name="connsiteY48" fmla="*/ 1032519 h 3566032"/>
              <a:gd name="connsiteX49" fmla="*/ 245327 w 9419807"/>
              <a:gd name="connsiteY49" fmla="*/ 812551 h 3566032"/>
              <a:gd name="connsiteX50" fmla="*/ 89210 w 9419807"/>
              <a:gd name="connsiteY50" fmla="*/ 634132 h 3566032"/>
              <a:gd name="connsiteX51" fmla="*/ 74319 w 9419807"/>
              <a:gd name="connsiteY51" fmla="*/ 312440 h 3566032"/>
              <a:gd name="connsiteX52" fmla="*/ 0 w 9419807"/>
              <a:gd name="connsiteY52" fmla="*/ 134557 h 3566032"/>
              <a:gd name="connsiteX53" fmla="*/ 74319 w 9419807"/>
              <a:gd name="connsiteY53" fmla="*/ 24407 h 3566032"/>
              <a:gd name="connsiteX0" fmla="*/ 59907 w 9419807"/>
              <a:gd name="connsiteY0" fmla="*/ 0 h 3566032"/>
              <a:gd name="connsiteX1" fmla="*/ 313907 w 9419807"/>
              <a:gd name="connsiteY1" fmla="*/ 177800 h 3566032"/>
              <a:gd name="connsiteX2" fmla="*/ 542507 w 9419807"/>
              <a:gd name="connsiteY2" fmla="*/ 165100 h 3566032"/>
              <a:gd name="connsiteX3" fmla="*/ 821907 w 9419807"/>
              <a:gd name="connsiteY3" fmla="*/ 495300 h 3566032"/>
              <a:gd name="connsiteX4" fmla="*/ 974307 w 9419807"/>
              <a:gd name="connsiteY4" fmla="*/ 469900 h 3566032"/>
              <a:gd name="connsiteX5" fmla="*/ 1685507 w 9419807"/>
              <a:gd name="connsiteY5" fmla="*/ 1016000 h 3566032"/>
              <a:gd name="connsiteX6" fmla="*/ 1825207 w 9419807"/>
              <a:gd name="connsiteY6" fmla="*/ 990600 h 3566032"/>
              <a:gd name="connsiteX7" fmla="*/ 2028407 w 9419807"/>
              <a:gd name="connsiteY7" fmla="*/ 977900 h 3566032"/>
              <a:gd name="connsiteX8" fmla="*/ 2168107 w 9419807"/>
              <a:gd name="connsiteY8" fmla="*/ 812800 h 3566032"/>
              <a:gd name="connsiteX9" fmla="*/ 2142707 w 9419807"/>
              <a:gd name="connsiteY9" fmla="*/ 660400 h 3566032"/>
              <a:gd name="connsiteX10" fmla="*/ 2180807 w 9419807"/>
              <a:gd name="connsiteY10" fmla="*/ 558800 h 3566032"/>
              <a:gd name="connsiteX11" fmla="*/ 2676107 w 9419807"/>
              <a:gd name="connsiteY11" fmla="*/ 266700 h 3566032"/>
              <a:gd name="connsiteX12" fmla="*/ 2993607 w 9419807"/>
              <a:gd name="connsiteY12" fmla="*/ 812800 h 3566032"/>
              <a:gd name="connsiteX13" fmla="*/ 3209507 w 9419807"/>
              <a:gd name="connsiteY13" fmla="*/ 1054100 h 3566032"/>
              <a:gd name="connsiteX14" fmla="*/ 3530702 w 9419807"/>
              <a:gd name="connsiteY14" fmla="*/ 1032520 h 3566032"/>
              <a:gd name="connsiteX15" fmla="*/ 3674718 w 9419807"/>
              <a:gd name="connsiteY15" fmla="*/ 888504 h 3566032"/>
              <a:gd name="connsiteX16" fmla="*/ 4034758 w 9419807"/>
              <a:gd name="connsiteY16" fmla="*/ 888504 h 3566032"/>
              <a:gd name="connsiteX17" fmla="*/ 4322790 w 9419807"/>
              <a:gd name="connsiteY17" fmla="*/ 384448 h 3566032"/>
              <a:gd name="connsiteX18" fmla="*/ 4754838 w 9419807"/>
              <a:gd name="connsiteY18" fmla="*/ 384448 h 3566032"/>
              <a:gd name="connsiteX19" fmla="*/ 5186886 w 9419807"/>
              <a:gd name="connsiteY19" fmla="*/ 312440 h 3566032"/>
              <a:gd name="connsiteX20" fmla="*/ 6194998 w 9419807"/>
              <a:gd name="connsiteY20" fmla="*/ 312440 h 3566032"/>
              <a:gd name="connsiteX21" fmla="*/ 6483030 w 9419807"/>
              <a:gd name="connsiteY21" fmla="*/ 96416 h 3566032"/>
              <a:gd name="connsiteX22" fmla="*/ 6915079 w 9419807"/>
              <a:gd name="connsiteY22" fmla="*/ 672479 h 3566032"/>
              <a:gd name="connsiteX23" fmla="*/ 7419135 w 9419807"/>
              <a:gd name="connsiteY23" fmla="*/ 1032519 h 3566032"/>
              <a:gd name="connsiteX24" fmla="*/ 8139215 w 9419807"/>
              <a:gd name="connsiteY24" fmla="*/ 1104527 h 3566032"/>
              <a:gd name="connsiteX25" fmla="*/ 8427247 w 9419807"/>
              <a:gd name="connsiteY25" fmla="*/ 1392559 h 3566032"/>
              <a:gd name="connsiteX26" fmla="*/ 9419807 w 9419807"/>
              <a:gd name="connsiteY26" fmla="*/ 1752599 h 3566032"/>
              <a:gd name="connsiteX27" fmla="*/ 9419807 w 9419807"/>
              <a:gd name="connsiteY27" fmla="*/ 2976735 h 3566032"/>
              <a:gd name="connsiteX28" fmla="*/ 9147327 w 9419807"/>
              <a:gd name="connsiteY28" fmla="*/ 2976735 h 3566032"/>
              <a:gd name="connsiteX29" fmla="*/ 8859295 w 9419807"/>
              <a:gd name="connsiteY29" fmla="*/ 2976735 h 3566032"/>
              <a:gd name="connsiteX30" fmla="*/ 8643271 w 9419807"/>
              <a:gd name="connsiteY30" fmla="*/ 2904727 h 3566032"/>
              <a:gd name="connsiteX31" fmla="*/ 8211223 w 9419807"/>
              <a:gd name="connsiteY31" fmla="*/ 2760711 h 3566032"/>
              <a:gd name="connsiteX32" fmla="*/ 7779175 w 9419807"/>
              <a:gd name="connsiteY32" fmla="*/ 2688703 h 3566032"/>
              <a:gd name="connsiteX33" fmla="*/ 7563151 w 9419807"/>
              <a:gd name="connsiteY33" fmla="*/ 2688703 h 3566032"/>
              <a:gd name="connsiteX34" fmla="*/ 7419135 w 9419807"/>
              <a:gd name="connsiteY34" fmla="*/ 2904727 h 3566032"/>
              <a:gd name="connsiteX35" fmla="*/ 6987087 w 9419807"/>
              <a:gd name="connsiteY35" fmla="*/ 2976735 h 3566032"/>
              <a:gd name="connsiteX36" fmla="*/ 6699055 w 9419807"/>
              <a:gd name="connsiteY36" fmla="*/ 2976735 h 3566032"/>
              <a:gd name="connsiteX37" fmla="*/ 6411023 w 9419807"/>
              <a:gd name="connsiteY37" fmla="*/ 3120751 h 3566032"/>
              <a:gd name="connsiteX38" fmla="*/ 5690943 w 9419807"/>
              <a:gd name="connsiteY38" fmla="*/ 3480791 h 3566032"/>
              <a:gd name="connsiteX39" fmla="*/ 5258895 w 9419807"/>
              <a:gd name="connsiteY39" fmla="*/ 3408783 h 3566032"/>
              <a:gd name="connsiteX40" fmla="*/ 4538815 w 9419807"/>
              <a:gd name="connsiteY40" fmla="*/ 3120751 h 3566032"/>
              <a:gd name="connsiteX41" fmla="*/ 3962751 w 9419807"/>
              <a:gd name="connsiteY41" fmla="*/ 3048743 h 3566032"/>
              <a:gd name="connsiteX42" fmla="*/ 3746727 w 9419807"/>
              <a:gd name="connsiteY42" fmla="*/ 2976735 h 3566032"/>
              <a:gd name="connsiteX43" fmla="*/ 3098655 w 9419807"/>
              <a:gd name="connsiteY43" fmla="*/ 2904727 h 3566032"/>
              <a:gd name="connsiteX44" fmla="*/ 2738615 w 9419807"/>
              <a:gd name="connsiteY44" fmla="*/ 2832719 h 3566032"/>
              <a:gd name="connsiteX45" fmla="*/ 2450583 w 9419807"/>
              <a:gd name="connsiteY45" fmla="*/ 2760711 h 3566032"/>
              <a:gd name="connsiteX46" fmla="*/ 1463040 w 9419807"/>
              <a:gd name="connsiteY46" fmla="*/ 2391564 h 3566032"/>
              <a:gd name="connsiteX47" fmla="*/ 593245 w 9419807"/>
              <a:gd name="connsiteY47" fmla="*/ 1298744 h 3566032"/>
              <a:gd name="connsiteX48" fmla="*/ 434359 w 9419807"/>
              <a:gd name="connsiteY48" fmla="*/ 1032519 h 3566032"/>
              <a:gd name="connsiteX49" fmla="*/ 245327 w 9419807"/>
              <a:gd name="connsiteY49" fmla="*/ 812551 h 3566032"/>
              <a:gd name="connsiteX50" fmla="*/ 89210 w 9419807"/>
              <a:gd name="connsiteY50" fmla="*/ 634132 h 3566032"/>
              <a:gd name="connsiteX51" fmla="*/ 74319 w 9419807"/>
              <a:gd name="connsiteY51" fmla="*/ 312440 h 3566032"/>
              <a:gd name="connsiteX52" fmla="*/ 0 w 9419807"/>
              <a:gd name="connsiteY52" fmla="*/ 134557 h 3566032"/>
              <a:gd name="connsiteX53" fmla="*/ 74319 w 9419807"/>
              <a:gd name="connsiteY53" fmla="*/ 24407 h 3566032"/>
              <a:gd name="connsiteX0" fmla="*/ 59907 w 9419807"/>
              <a:gd name="connsiteY0" fmla="*/ 0 h 3566032"/>
              <a:gd name="connsiteX1" fmla="*/ 313907 w 9419807"/>
              <a:gd name="connsiteY1" fmla="*/ 177800 h 3566032"/>
              <a:gd name="connsiteX2" fmla="*/ 542507 w 9419807"/>
              <a:gd name="connsiteY2" fmla="*/ 165100 h 3566032"/>
              <a:gd name="connsiteX3" fmla="*/ 821907 w 9419807"/>
              <a:gd name="connsiteY3" fmla="*/ 495300 h 3566032"/>
              <a:gd name="connsiteX4" fmla="*/ 974307 w 9419807"/>
              <a:gd name="connsiteY4" fmla="*/ 469900 h 3566032"/>
              <a:gd name="connsiteX5" fmla="*/ 1685507 w 9419807"/>
              <a:gd name="connsiteY5" fmla="*/ 1016000 h 3566032"/>
              <a:gd name="connsiteX6" fmla="*/ 1825207 w 9419807"/>
              <a:gd name="connsiteY6" fmla="*/ 990600 h 3566032"/>
              <a:gd name="connsiteX7" fmla="*/ 2028407 w 9419807"/>
              <a:gd name="connsiteY7" fmla="*/ 977900 h 3566032"/>
              <a:gd name="connsiteX8" fmla="*/ 2168107 w 9419807"/>
              <a:gd name="connsiteY8" fmla="*/ 812800 h 3566032"/>
              <a:gd name="connsiteX9" fmla="*/ 2142707 w 9419807"/>
              <a:gd name="connsiteY9" fmla="*/ 660400 h 3566032"/>
              <a:gd name="connsiteX10" fmla="*/ 2180807 w 9419807"/>
              <a:gd name="connsiteY10" fmla="*/ 558800 h 3566032"/>
              <a:gd name="connsiteX11" fmla="*/ 2676107 w 9419807"/>
              <a:gd name="connsiteY11" fmla="*/ 266700 h 3566032"/>
              <a:gd name="connsiteX12" fmla="*/ 2993607 w 9419807"/>
              <a:gd name="connsiteY12" fmla="*/ 812800 h 3566032"/>
              <a:gd name="connsiteX13" fmla="*/ 3209507 w 9419807"/>
              <a:gd name="connsiteY13" fmla="*/ 1054100 h 3566032"/>
              <a:gd name="connsiteX14" fmla="*/ 3530702 w 9419807"/>
              <a:gd name="connsiteY14" fmla="*/ 1032520 h 3566032"/>
              <a:gd name="connsiteX15" fmla="*/ 3674718 w 9419807"/>
              <a:gd name="connsiteY15" fmla="*/ 888504 h 3566032"/>
              <a:gd name="connsiteX16" fmla="*/ 4034758 w 9419807"/>
              <a:gd name="connsiteY16" fmla="*/ 888504 h 3566032"/>
              <a:gd name="connsiteX17" fmla="*/ 4322790 w 9419807"/>
              <a:gd name="connsiteY17" fmla="*/ 384448 h 3566032"/>
              <a:gd name="connsiteX18" fmla="*/ 4754838 w 9419807"/>
              <a:gd name="connsiteY18" fmla="*/ 384448 h 3566032"/>
              <a:gd name="connsiteX19" fmla="*/ 5186886 w 9419807"/>
              <a:gd name="connsiteY19" fmla="*/ 312440 h 3566032"/>
              <a:gd name="connsiteX20" fmla="*/ 6194998 w 9419807"/>
              <a:gd name="connsiteY20" fmla="*/ 312440 h 3566032"/>
              <a:gd name="connsiteX21" fmla="*/ 6483030 w 9419807"/>
              <a:gd name="connsiteY21" fmla="*/ 96416 h 3566032"/>
              <a:gd name="connsiteX22" fmla="*/ 6915079 w 9419807"/>
              <a:gd name="connsiteY22" fmla="*/ 672479 h 3566032"/>
              <a:gd name="connsiteX23" fmla="*/ 7419135 w 9419807"/>
              <a:gd name="connsiteY23" fmla="*/ 1032519 h 3566032"/>
              <a:gd name="connsiteX24" fmla="*/ 8139215 w 9419807"/>
              <a:gd name="connsiteY24" fmla="*/ 1104527 h 3566032"/>
              <a:gd name="connsiteX25" fmla="*/ 8427247 w 9419807"/>
              <a:gd name="connsiteY25" fmla="*/ 1392559 h 3566032"/>
              <a:gd name="connsiteX26" fmla="*/ 9419807 w 9419807"/>
              <a:gd name="connsiteY26" fmla="*/ 1752599 h 3566032"/>
              <a:gd name="connsiteX27" fmla="*/ 9419807 w 9419807"/>
              <a:gd name="connsiteY27" fmla="*/ 2976735 h 3566032"/>
              <a:gd name="connsiteX28" fmla="*/ 9147327 w 9419807"/>
              <a:gd name="connsiteY28" fmla="*/ 2976735 h 3566032"/>
              <a:gd name="connsiteX29" fmla="*/ 8859295 w 9419807"/>
              <a:gd name="connsiteY29" fmla="*/ 2976735 h 3566032"/>
              <a:gd name="connsiteX30" fmla="*/ 8643271 w 9419807"/>
              <a:gd name="connsiteY30" fmla="*/ 2904727 h 3566032"/>
              <a:gd name="connsiteX31" fmla="*/ 8211223 w 9419807"/>
              <a:gd name="connsiteY31" fmla="*/ 2760711 h 3566032"/>
              <a:gd name="connsiteX32" fmla="*/ 7779175 w 9419807"/>
              <a:gd name="connsiteY32" fmla="*/ 2688703 h 3566032"/>
              <a:gd name="connsiteX33" fmla="*/ 7563151 w 9419807"/>
              <a:gd name="connsiteY33" fmla="*/ 2688703 h 3566032"/>
              <a:gd name="connsiteX34" fmla="*/ 7419135 w 9419807"/>
              <a:gd name="connsiteY34" fmla="*/ 2904727 h 3566032"/>
              <a:gd name="connsiteX35" fmla="*/ 6987087 w 9419807"/>
              <a:gd name="connsiteY35" fmla="*/ 2976735 h 3566032"/>
              <a:gd name="connsiteX36" fmla="*/ 6699055 w 9419807"/>
              <a:gd name="connsiteY36" fmla="*/ 2976735 h 3566032"/>
              <a:gd name="connsiteX37" fmla="*/ 6411023 w 9419807"/>
              <a:gd name="connsiteY37" fmla="*/ 3120751 h 3566032"/>
              <a:gd name="connsiteX38" fmla="*/ 5690943 w 9419807"/>
              <a:gd name="connsiteY38" fmla="*/ 3480791 h 3566032"/>
              <a:gd name="connsiteX39" fmla="*/ 5258895 w 9419807"/>
              <a:gd name="connsiteY39" fmla="*/ 3408783 h 3566032"/>
              <a:gd name="connsiteX40" fmla="*/ 4538815 w 9419807"/>
              <a:gd name="connsiteY40" fmla="*/ 3120751 h 3566032"/>
              <a:gd name="connsiteX41" fmla="*/ 3962751 w 9419807"/>
              <a:gd name="connsiteY41" fmla="*/ 3048743 h 3566032"/>
              <a:gd name="connsiteX42" fmla="*/ 3746727 w 9419807"/>
              <a:gd name="connsiteY42" fmla="*/ 2976735 h 3566032"/>
              <a:gd name="connsiteX43" fmla="*/ 3098655 w 9419807"/>
              <a:gd name="connsiteY43" fmla="*/ 2904727 h 3566032"/>
              <a:gd name="connsiteX44" fmla="*/ 2738615 w 9419807"/>
              <a:gd name="connsiteY44" fmla="*/ 2832719 h 3566032"/>
              <a:gd name="connsiteX45" fmla="*/ 2450583 w 9419807"/>
              <a:gd name="connsiteY45" fmla="*/ 2760711 h 3566032"/>
              <a:gd name="connsiteX46" fmla="*/ 1463040 w 9419807"/>
              <a:gd name="connsiteY46" fmla="*/ 2391564 h 3566032"/>
              <a:gd name="connsiteX47" fmla="*/ 593245 w 9419807"/>
              <a:gd name="connsiteY47" fmla="*/ 1298744 h 3566032"/>
              <a:gd name="connsiteX48" fmla="*/ 434359 w 9419807"/>
              <a:gd name="connsiteY48" fmla="*/ 1032519 h 3566032"/>
              <a:gd name="connsiteX49" fmla="*/ 245327 w 9419807"/>
              <a:gd name="connsiteY49" fmla="*/ 812551 h 3566032"/>
              <a:gd name="connsiteX50" fmla="*/ 89210 w 9419807"/>
              <a:gd name="connsiteY50" fmla="*/ 634132 h 3566032"/>
              <a:gd name="connsiteX51" fmla="*/ 74319 w 9419807"/>
              <a:gd name="connsiteY51" fmla="*/ 312440 h 3566032"/>
              <a:gd name="connsiteX52" fmla="*/ 0 w 9419807"/>
              <a:gd name="connsiteY52" fmla="*/ 134557 h 3566032"/>
              <a:gd name="connsiteX53" fmla="*/ 74319 w 9419807"/>
              <a:gd name="connsiteY53" fmla="*/ 24407 h 3566032"/>
              <a:gd name="connsiteX54" fmla="*/ 59907 w 9419807"/>
              <a:gd name="connsiteY54" fmla="*/ 0 h 3566032"/>
              <a:gd name="connsiteX0" fmla="*/ 71908 w 9431808"/>
              <a:gd name="connsiteY0" fmla="*/ 0 h 3566032"/>
              <a:gd name="connsiteX1" fmla="*/ 325908 w 9431808"/>
              <a:gd name="connsiteY1" fmla="*/ 177800 h 3566032"/>
              <a:gd name="connsiteX2" fmla="*/ 554508 w 9431808"/>
              <a:gd name="connsiteY2" fmla="*/ 165100 h 3566032"/>
              <a:gd name="connsiteX3" fmla="*/ 833908 w 9431808"/>
              <a:gd name="connsiteY3" fmla="*/ 495300 h 3566032"/>
              <a:gd name="connsiteX4" fmla="*/ 986308 w 9431808"/>
              <a:gd name="connsiteY4" fmla="*/ 469900 h 3566032"/>
              <a:gd name="connsiteX5" fmla="*/ 1697508 w 9431808"/>
              <a:gd name="connsiteY5" fmla="*/ 1016000 h 3566032"/>
              <a:gd name="connsiteX6" fmla="*/ 1837208 w 9431808"/>
              <a:gd name="connsiteY6" fmla="*/ 990600 h 3566032"/>
              <a:gd name="connsiteX7" fmla="*/ 2040408 w 9431808"/>
              <a:gd name="connsiteY7" fmla="*/ 977900 h 3566032"/>
              <a:gd name="connsiteX8" fmla="*/ 2180108 w 9431808"/>
              <a:gd name="connsiteY8" fmla="*/ 812800 h 3566032"/>
              <a:gd name="connsiteX9" fmla="*/ 2154708 w 9431808"/>
              <a:gd name="connsiteY9" fmla="*/ 660400 h 3566032"/>
              <a:gd name="connsiteX10" fmla="*/ 2192808 w 9431808"/>
              <a:gd name="connsiteY10" fmla="*/ 558800 h 3566032"/>
              <a:gd name="connsiteX11" fmla="*/ 2688108 w 9431808"/>
              <a:gd name="connsiteY11" fmla="*/ 266700 h 3566032"/>
              <a:gd name="connsiteX12" fmla="*/ 3005608 w 9431808"/>
              <a:gd name="connsiteY12" fmla="*/ 812800 h 3566032"/>
              <a:gd name="connsiteX13" fmla="*/ 3221508 w 9431808"/>
              <a:gd name="connsiteY13" fmla="*/ 1054100 h 3566032"/>
              <a:gd name="connsiteX14" fmla="*/ 3542703 w 9431808"/>
              <a:gd name="connsiteY14" fmla="*/ 1032520 h 3566032"/>
              <a:gd name="connsiteX15" fmla="*/ 3686719 w 9431808"/>
              <a:gd name="connsiteY15" fmla="*/ 888504 h 3566032"/>
              <a:gd name="connsiteX16" fmla="*/ 4046759 w 9431808"/>
              <a:gd name="connsiteY16" fmla="*/ 888504 h 3566032"/>
              <a:gd name="connsiteX17" fmla="*/ 4334791 w 9431808"/>
              <a:gd name="connsiteY17" fmla="*/ 384448 h 3566032"/>
              <a:gd name="connsiteX18" fmla="*/ 4766839 w 9431808"/>
              <a:gd name="connsiteY18" fmla="*/ 384448 h 3566032"/>
              <a:gd name="connsiteX19" fmla="*/ 5198887 w 9431808"/>
              <a:gd name="connsiteY19" fmla="*/ 312440 h 3566032"/>
              <a:gd name="connsiteX20" fmla="*/ 6206999 w 9431808"/>
              <a:gd name="connsiteY20" fmla="*/ 312440 h 3566032"/>
              <a:gd name="connsiteX21" fmla="*/ 6495031 w 9431808"/>
              <a:gd name="connsiteY21" fmla="*/ 96416 h 3566032"/>
              <a:gd name="connsiteX22" fmla="*/ 6927080 w 9431808"/>
              <a:gd name="connsiteY22" fmla="*/ 672479 h 3566032"/>
              <a:gd name="connsiteX23" fmla="*/ 7431136 w 9431808"/>
              <a:gd name="connsiteY23" fmla="*/ 1032519 h 3566032"/>
              <a:gd name="connsiteX24" fmla="*/ 8151216 w 9431808"/>
              <a:gd name="connsiteY24" fmla="*/ 1104527 h 3566032"/>
              <a:gd name="connsiteX25" fmla="*/ 8439248 w 9431808"/>
              <a:gd name="connsiteY25" fmla="*/ 1392559 h 3566032"/>
              <a:gd name="connsiteX26" fmla="*/ 9431808 w 9431808"/>
              <a:gd name="connsiteY26" fmla="*/ 1752599 h 3566032"/>
              <a:gd name="connsiteX27" fmla="*/ 9431808 w 9431808"/>
              <a:gd name="connsiteY27" fmla="*/ 2976735 h 3566032"/>
              <a:gd name="connsiteX28" fmla="*/ 9159328 w 9431808"/>
              <a:gd name="connsiteY28" fmla="*/ 2976735 h 3566032"/>
              <a:gd name="connsiteX29" fmla="*/ 8871296 w 9431808"/>
              <a:gd name="connsiteY29" fmla="*/ 2976735 h 3566032"/>
              <a:gd name="connsiteX30" fmla="*/ 8655272 w 9431808"/>
              <a:gd name="connsiteY30" fmla="*/ 2904727 h 3566032"/>
              <a:gd name="connsiteX31" fmla="*/ 8223224 w 9431808"/>
              <a:gd name="connsiteY31" fmla="*/ 2760711 h 3566032"/>
              <a:gd name="connsiteX32" fmla="*/ 7791176 w 9431808"/>
              <a:gd name="connsiteY32" fmla="*/ 2688703 h 3566032"/>
              <a:gd name="connsiteX33" fmla="*/ 7575152 w 9431808"/>
              <a:gd name="connsiteY33" fmla="*/ 2688703 h 3566032"/>
              <a:gd name="connsiteX34" fmla="*/ 7431136 w 9431808"/>
              <a:gd name="connsiteY34" fmla="*/ 2904727 h 3566032"/>
              <a:gd name="connsiteX35" fmla="*/ 6999088 w 9431808"/>
              <a:gd name="connsiteY35" fmla="*/ 2976735 h 3566032"/>
              <a:gd name="connsiteX36" fmla="*/ 6711056 w 9431808"/>
              <a:gd name="connsiteY36" fmla="*/ 2976735 h 3566032"/>
              <a:gd name="connsiteX37" fmla="*/ 6423024 w 9431808"/>
              <a:gd name="connsiteY37" fmla="*/ 3120751 h 3566032"/>
              <a:gd name="connsiteX38" fmla="*/ 5702944 w 9431808"/>
              <a:gd name="connsiteY38" fmla="*/ 3480791 h 3566032"/>
              <a:gd name="connsiteX39" fmla="*/ 5270896 w 9431808"/>
              <a:gd name="connsiteY39" fmla="*/ 3408783 h 3566032"/>
              <a:gd name="connsiteX40" fmla="*/ 4550816 w 9431808"/>
              <a:gd name="connsiteY40" fmla="*/ 3120751 h 3566032"/>
              <a:gd name="connsiteX41" fmla="*/ 3974752 w 9431808"/>
              <a:gd name="connsiteY41" fmla="*/ 3048743 h 3566032"/>
              <a:gd name="connsiteX42" fmla="*/ 3758728 w 9431808"/>
              <a:gd name="connsiteY42" fmla="*/ 2976735 h 3566032"/>
              <a:gd name="connsiteX43" fmla="*/ 3110656 w 9431808"/>
              <a:gd name="connsiteY43" fmla="*/ 2904727 h 3566032"/>
              <a:gd name="connsiteX44" fmla="*/ 2750616 w 9431808"/>
              <a:gd name="connsiteY44" fmla="*/ 2832719 h 3566032"/>
              <a:gd name="connsiteX45" fmla="*/ 2462584 w 9431808"/>
              <a:gd name="connsiteY45" fmla="*/ 2760711 h 3566032"/>
              <a:gd name="connsiteX46" fmla="*/ 1475041 w 9431808"/>
              <a:gd name="connsiteY46" fmla="*/ 2391564 h 3566032"/>
              <a:gd name="connsiteX47" fmla="*/ 605246 w 9431808"/>
              <a:gd name="connsiteY47" fmla="*/ 1298744 h 3566032"/>
              <a:gd name="connsiteX48" fmla="*/ 446360 w 9431808"/>
              <a:gd name="connsiteY48" fmla="*/ 1032519 h 3566032"/>
              <a:gd name="connsiteX49" fmla="*/ 257328 w 9431808"/>
              <a:gd name="connsiteY49" fmla="*/ 812551 h 3566032"/>
              <a:gd name="connsiteX50" fmla="*/ 101211 w 9431808"/>
              <a:gd name="connsiteY50" fmla="*/ 634132 h 3566032"/>
              <a:gd name="connsiteX51" fmla="*/ 86320 w 9431808"/>
              <a:gd name="connsiteY51" fmla="*/ 312440 h 3566032"/>
              <a:gd name="connsiteX52" fmla="*/ 12001 w 9431808"/>
              <a:gd name="connsiteY52" fmla="*/ 134557 h 3566032"/>
              <a:gd name="connsiteX53" fmla="*/ 14312 w 9431808"/>
              <a:gd name="connsiteY53" fmla="*/ 24407 h 3566032"/>
              <a:gd name="connsiteX54" fmla="*/ 71908 w 9431808"/>
              <a:gd name="connsiteY54" fmla="*/ 0 h 3566032"/>
              <a:gd name="connsiteX0" fmla="*/ 71908 w 9431808"/>
              <a:gd name="connsiteY0" fmla="*/ 0 h 3566032"/>
              <a:gd name="connsiteX1" fmla="*/ 325908 w 9431808"/>
              <a:gd name="connsiteY1" fmla="*/ 177800 h 3566032"/>
              <a:gd name="connsiteX2" fmla="*/ 554508 w 9431808"/>
              <a:gd name="connsiteY2" fmla="*/ 165100 h 3566032"/>
              <a:gd name="connsiteX3" fmla="*/ 833908 w 9431808"/>
              <a:gd name="connsiteY3" fmla="*/ 495300 h 3566032"/>
              <a:gd name="connsiteX4" fmla="*/ 986308 w 9431808"/>
              <a:gd name="connsiteY4" fmla="*/ 469900 h 3566032"/>
              <a:gd name="connsiteX5" fmla="*/ 1697508 w 9431808"/>
              <a:gd name="connsiteY5" fmla="*/ 1016000 h 3566032"/>
              <a:gd name="connsiteX6" fmla="*/ 1837208 w 9431808"/>
              <a:gd name="connsiteY6" fmla="*/ 990600 h 3566032"/>
              <a:gd name="connsiteX7" fmla="*/ 2040408 w 9431808"/>
              <a:gd name="connsiteY7" fmla="*/ 977900 h 3566032"/>
              <a:gd name="connsiteX8" fmla="*/ 2180108 w 9431808"/>
              <a:gd name="connsiteY8" fmla="*/ 812800 h 3566032"/>
              <a:gd name="connsiteX9" fmla="*/ 2154708 w 9431808"/>
              <a:gd name="connsiteY9" fmla="*/ 660400 h 3566032"/>
              <a:gd name="connsiteX10" fmla="*/ 2192808 w 9431808"/>
              <a:gd name="connsiteY10" fmla="*/ 558800 h 3566032"/>
              <a:gd name="connsiteX11" fmla="*/ 2688108 w 9431808"/>
              <a:gd name="connsiteY11" fmla="*/ 266700 h 3566032"/>
              <a:gd name="connsiteX12" fmla="*/ 3005608 w 9431808"/>
              <a:gd name="connsiteY12" fmla="*/ 812800 h 3566032"/>
              <a:gd name="connsiteX13" fmla="*/ 3221508 w 9431808"/>
              <a:gd name="connsiteY13" fmla="*/ 1054100 h 3566032"/>
              <a:gd name="connsiteX14" fmla="*/ 3542703 w 9431808"/>
              <a:gd name="connsiteY14" fmla="*/ 1032520 h 3566032"/>
              <a:gd name="connsiteX15" fmla="*/ 3686719 w 9431808"/>
              <a:gd name="connsiteY15" fmla="*/ 888504 h 3566032"/>
              <a:gd name="connsiteX16" fmla="*/ 4046759 w 9431808"/>
              <a:gd name="connsiteY16" fmla="*/ 888504 h 3566032"/>
              <a:gd name="connsiteX17" fmla="*/ 4334791 w 9431808"/>
              <a:gd name="connsiteY17" fmla="*/ 384448 h 3566032"/>
              <a:gd name="connsiteX18" fmla="*/ 4766839 w 9431808"/>
              <a:gd name="connsiteY18" fmla="*/ 384448 h 3566032"/>
              <a:gd name="connsiteX19" fmla="*/ 5198887 w 9431808"/>
              <a:gd name="connsiteY19" fmla="*/ 312440 h 3566032"/>
              <a:gd name="connsiteX20" fmla="*/ 6206999 w 9431808"/>
              <a:gd name="connsiteY20" fmla="*/ 312440 h 3566032"/>
              <a:gd name="connsiteX21" fmla="*/ 6495031 w 9431808"/>
              <a:gd name="connsiteY21" fmla="*/ 96416 h 3566032"/>
              <a:gd name="connsiteX22" fmla="*/ 6927080 w 9431808"/>
              <a:gd name="connsiteY22" fmla="*/ 672479 h 3566032"/>
              <a:gd name="connsiteX23" fmla="*/ 7431136 w 9431808"/>
              <a:gd name="connsiteY23" fmla="*/ 1032519 h 3566032"/>
              <a:gd name="connsiteX24" fmla="*/ 8151216 w 9431808"/>
              <a:gd name="connsiteY24" fmla="*/ 1104527 h 3566032"/>
              <a:gd name="connsiteX25" fmla="*/ 8439248 w 9431808"/>
              <a:gd name="connsiteY25" fmla="*/ 1392559 h 3566032"/>
              <a:gd name="connsiteX26" fmla="*/ 9431808 w 9431808"/>
              <a:gd name="connsiteY26" fmla="*/ 1752599 h 3566032"/>
              <a:gd name="connsiteX27" fmla="*/ 9431808 w 9431808"/>
              <a:gd name="connsiteY27" fmla="*/ 2976735 h 3566032"/>
              <a:gd name="connsiteX28" fmla="*/ 9159328 w 9431808"/>
              <a:gd name="connsiteY28" fmla="*/ 2976735 h 3566032"/>
              <a:gd name="connsiteX29" fmla="*/ 8871296 w 9431808"/>
              <a:gd name="connsiteY29" fmla="*/ 2976735 h 3566032"/>
              <a:gd name="connsiteX30" fmla="*/ 8655272 w 9431808"/>
              <a:gd name="connsiteY30" fmla="*/ 2904727 h 3566032"/>
              <a:gd name="connsiteX31" fmla="*/ 8223224 w 9431808"/>
              <a:gd name="connsiteY31" fmla="*/ 2760711 h 3566032"/>
              <a:gd name="connsiteX32" fmla="*/ 7791176 w 9431808"/>
              <a:gd name="connsiteY32" fmla="*/ 2688703 h 3566032"/>
              <a:gd name="connsiteX33" fmla="*/ 7575152 w 9431808"/>
              <a:gd name="connsiteY33" fmla="*/ 2688703 h 3566032"/>
              <a:gd name="connsiteX34" fmla="*/ 7431136 w 9431808"/>
              <a:gd name="connsiteY34" fmla="*/ 2904727 h 3566032"/>
              <a:gd name="connsiteX35" fmla="*/ 6999088 w 9431808"/>
              <a:gd name="connsiteY35" fmla="*/ 2976735 h 3566032"/>
              <a:gd name="connsiteX36" fmla="*/ 6711056 w 9431808"/>
              <a:gd name="connsiteY36" fmla="*/ 2976735 h 3566032"/>
              <a:gd name="connsiteX37" fmla="*/ 6423024 w 9431808"/>
              <a:gd name="connsiteY37" fmla="*/ 3120751 h 3566032"/>
              <a:gd name="connsiteX38" fmla="*/ 5702944 w 9431808"/>
              <a:gd name="connsiteY38" fmla="*/ 3480791 h 3566032"/>
              <a:gd name="connsiteX39" fmla="*/ 5270896 w 9431808"/>
              <a:gd name="connsiteY39" fmla="*/ 3408783 h 3566032"/>
              <a:gd name="connsiteX40" fmla="*/ 4550816 w 9431808"/>
              <a:gd name="connsiteY40" fmla="*/ 3120751 h 3566032"/>
              <a:gd name="connsiteX41" fmla="*/ 3974752 w 9431808"/>
              <a:gd name="connsiteY41" fmla="*/ 3048743 h 3566032"/>
              <a:gd name="connsiteX42" fmla="*/ 3758728 w 9431808"/>
              <a:gd name="connsiteY42" fmla="*/ 2976735 h 3566032"/>
              <a:gd name="connsiteX43" fmla="*/ 3110656 w 9431808"/>
              <a:gd name="connsiteY43" fmla="*/ 2904727 h 3566032"/>
              <a:gd name="connsiteX44" fmla="*/ 2750616 w 9431808"/>
              <a:gd name="connsiteY44" fmla="*/ 2832719 h 3566032"/>
              <a:gd name="connsiteX45" fmla="*/ 2462584 w 9431808"/>
              <a:gd name="connsiteY45" fmla="*/ 2760711 h 3566032"/>
              <a:gd name="connsiteX46" fmla="*/ 1475041 w 9431808"/>
              <a:gd name="connsiteY46" fmla="*/ 2391564 h 3566032"/>
              <a:gd name="connsiteX47" fmla="*/ 605246 w 9431808"/>
              <a:gd name="connsiteY47" fmla="*/ 1298744 h 3566032"/>
              <a:gd name="connsiteX48" fmla="*/ 446360 w 9431808"/>
              <a:gd name="connsiteY48" fmla="*/ 1032519 h 3566032"/>
              <a:gd name="connsiteX49" fmla="*/ 257328 w 9431808"/>
              <a:gd name="connsiteY49" fmla="*/ 812551 h 3566032"/>
              <a:gd name="connsiteX50" fmla="*/ 101211 w 9431808"/>
              <a:gd name="connsiteY50" fmla="*/ 634132 h 3566032"/>
              <a:gd name="connsiteX51" fmla="*/ 86320 w 9431808"/>
              <a:gd name="connsiteY51" fmla="*/ 312440 h 3566032"/>
              <a:gd name="connsiteX52" fmla="*/ 12001 w 9431808"/>
              <a:gd name="connsiteY52" fmla="*/ 134557 h 3566032"/>
              <a:gd name="connsiteX53" fmla="*/ 14312 w 9431808"/>
              <a:gd name="connsiteY53" fmla="*/ 24407 h 3566032"/>
              <a:gd name="connsiteX54" fmla="*/ 71908 w 9431808"/>
              <a:gd name="connsiteY54" fmla="*/ 0 h 3566032"/>
              <a:gd name="connsiteX0" fmla="*/ 71908 w 9431808"/>
              <a:gd name="connsiteY0" fmla="*/ 0 h 3566032"/>
              <a:gd name="connsiteX1" fmla="*/ 325908 w 9431808"/>
              <a:gd name="connsiteY1" fmla="*/ 177800 h 3566032"/>
              <a:gd name="connsiteX2" fmla="*/ 554508 w 9431808"/>
              <a:gd name="connsiteY2" fmla="*/ 165100 h 3566032"/>
              <a:gd name="connsiteX3" fmla="*/ 833908 w 9431808"/>
              <a:gd name="connsiteY3" fmla="*/ 495300 h 3566032"/>
              <a:gd name="connsiteX4" fmla="*/ 986308 w 9431808"/>
              <a:gd name="connsiteY4" fmla="*/ 469900 h 3566032"/>
              <a:gd name="connsiteX5" fmla="*/ 1697508 w 9431808"/>
              <a:gd name="connsiteY5" fmla="*/ 1016000 h 3566032"/>
              <a:gd name="connsiteX6" fmla="*/ 1837208 w 9431808"/>
              <a:gd name="connsiteY6" fmla="*/ 990600 h 3566032"/>
              <a:gd name="connsiteX7" fmla="*/ 2040408 w 9431808"/>
              <a:gd name="connsiteY7" fmla="*/ 977900 h 3566032"/>
              <a:gd name="connsiteX8" fmla="*/ 2180108 w 9431808"/>
              <a:gd name="connsiteY8" fmla="*/ 812800 h 3566032"/>
              <a:gd name="connsiteX9" fmla="*/ 2154708 w 9431808"/>
              <a:gd name="connsiteY9" fmla="*/ 660400 h 3566032"/>
              <a:gd name="connsiteX10" fmla="*/ 2192808 w 9431808"/>
              <a:gd name="connsiteY10" fmla="*/ 558800 h 3566032"/>
              <a:gd name="connsiteX11" fmla="*/ 2688108 w 9431808"/>
              <a:gd name="connsiteY11" fmla="*/ 266700 h 3566032"/>
              <a:gd name="connsiteX12" fmla="*/ 3005608 w 9431808"/>
              <a:gd name="connsiteY12" fmla="*/ 812800 h 3566032"/>
              <a:gd name="connsiteX13" fmla="*/ 3221508 w 9431808"/>
              <a:gd name="connsiteY13" fmla="*/ 1054100 h 3566032"/>
              <a:gd name="connsiteX14" fmla="*/ 3542703 w 9431808"/>
              <a:gd name="connsiteY14" fmla="*/ 1032520 h 3566032"/>
              <a:gd name="connsiteX15" fmla="*/ 3686719 w 9431808"/>
              <a:gd name="connsiteY15" fmla="*/ 888504 h 3566032"/>
              <a:gd name="connsiteX16" fmla="*/ 4046759 w 9431808"/>
              <a:gd name="connsiteY16" fmla="*/ 888504 h 3566032"/>
              <a:gd name="connsiteX17" fmla="*/ 4334791 w 9431808"/>
              <a:gd name="connsiteY17" fmla="*/ 384448 h 3566032"/>
              <a:gd name="connsiteX18" fmla="*/ 4766839 w 9431808"/>
              <a:gd name="connsiteY18" fmla="*/ 384448 h 3566032"/>
              <a:gd name="connsiteX19" fmla="*/ 5198887 w 9431808"/>
              <a:gd name="connsiteY19" fmla="*/ 312440 h 3566032"/>
              <a:gd name="connsiteX20" fmla="*/ 6206999 w 9431808"/>
              <a:gd name="connsiteY20" fmla="*/ 312440 h 3566032"/>
              <a:gd name="connsiteX21" fmla="*/ 6495031 w 9431808"/>
              <a:gd name="connsiteY21" fmla="*/ 96416 h 3566032"/>
              <a:gd name="connsiteX22" fmla="*/ 6927080 w 9431808"/>
              <a:gd name="connsiteY22" fmla="*/ 672479 h 3566032"/>
              <a:gd name="connsiteX23" fmla="*/ 7431136 w 9431808"/>
              <a:gd name="connsiteY23" fmla="*/ 1032519 h 3566032"/>
              <a:gd name="connsiteX24" fmla="*/ 8151216 w 9431808"/>
              <a:gd name="connsiteY24" fmla="*/ 1104527 h 3566032"/>
              <a:gd name="connsiteX25" fmla="*/ 8439248 w 9431808"/>
              <a:gd name="connsiteY25" fmla="*/ 1392559 h 3566032"/>
              <a:gd name="connsiteX26" fmla="*/ 9431808 w 9431808"/>
              <a:gd name="connsiteY26" fmla="*/ 1752599 h 3566032"/>
              <a:gd name="connsiteX27" fmla="*/ 9431808 w 9431808"/>
              <a:gd name="connsiteY27" fmla="*/ 2976735 h 3566032"/>
              <a:gd name="connsiteX28" fmla="*/ 9159328 w 9431808"/>
              <a:gd name="connsiteY28" fmla="*/ 2976735 h 3566032"/>
              <a:gd name="connsiteX29" fmla="*/ 8871296 w 9431808"/>
              <a:gd name="connsiteY29" fmla="*/ 2976735 h 3566032"/>
              <a:gd name="connsiteX30" fmla="*/ 8655272 w 9431808"/>
              <a:gd name="connsiteY30" fmla="*/ 2904727 h 3566032"/>
              <a:gd name="connsiteX31" fmla="*/ 8223224 w 9431808"/>
              <a:gd name="connsiteY31" fmla="*/ 2760711 h 3566032"/>
              <a:gd name="connsiteX32" fmla="*/ 7791176 w 9431808"/>
              <a:gd name="connsiteY32" fmla="*/ 2688703 h 3566032"/>
              <a:gd name="connsiteX33" fmla="*/ 7575152 w 9431808"/>
              <a:gd name="connsiteY33" fmla="*/ 2688703 h 3566032"/>
              <a:gd name="connsiteX34" fmla="*/ 7431136 w 9431808"/>
              <a:gd name="connsiteY34" fmla="*/ 2904727 h 3566032"/>
              <a:gd name="connsiteX35" fmla="*/ 6999088 w 9431808"/>
              <a:gd name="connsiteY35" fmla="*/ 2976735 h 3566032"/>
              <a:gd name="connsiteX36" fmla="*/ 6711056 w 9431808"/>
              <a:gd name="connsiteY36" fmla="*/ 2976735 h 3566032"/>
              <a:gd name="connsiteX37" fmla="*/ 6423024 w 9431808"/>
              <a:gd name="connsiteY37" fmla="*/ 3120751 h 3566032"/>
              <a:gd name="connsiteX38" fmla="*/ 5702944 w 9431808"/>
              <a:gd name="connsiteY38" fmla="*/ 3480791 h 3566032"/>
              <a:gd name="connsiteX39" fmla="*/ 5270896 w 9431808"/>
              <a:gd name="connsiteY39" fmla="*/ 3408783 h 3566032"/>
              <a:gd name="connsiteX40" fmla="*/ 4550816 w 9431808"/>
              <a:gd name="connsiteY40" fmla="*/ 3120751 h 3566032"/>
              <a:gd name="connsiteX41" fmla="*/ 3974752 w 9431808"/>
              <a:gd name="connsiteY41" fmla="*/ 3048743 h 3566032"/>
              <a:gd name="connsiteX42" fmla="*/ 3758728 w 9431808"/>
              <a:gd name="connsiteY42" fmla="*/ 2976735 h 3566032"/>
              <a:gd name="connsiteX43" fmla="*/ 3110656 w 9431808"/>
              <a:gd name="connsiteY43" fmla="*/ 2904727 h 3566032"/>
              <a:gd name="connsiteX44" fmla="*/ 2750616 w 9431808"/>
              <a:gd name="connsiteY44" fmla="*/ 2832719 h 3566032"/>
              <a:gd name="connsiteX45" fmla="*/ 2462584 w 9431808"/>
              <a:gd name="connsiteY45" fmla="*/ 2760711 h 3566032"/>
              <a:gd name="connsiteX46" fmla="*/ 1475041 w 9431808"/>
              <a:gd name="connsiteY46" fmla="*/ 2391564 h 3566032"/>
              <a:gd name="connsiteX47" fmla="*/ 605246 w 9431808"/>
              <a:gd name="connsiteY47" fmla="*/ 1298744 h 3566032"/>
              <a:gd name="connsiteX48" fmla="*/ 446360 w 9431808"/>
              <a:gd name="connsiteY48" fmla="*/ 1032519 h 3566032"/>
              <a:gd name="connsiteX49" fmla="*/ 257328 w 9431808"/>
              <a:gd name="connsiteY49" fmla="*/ 812551 h 3566032"/>
              <a:gd name="connsiteX50" fmla="*/ 101211 w 9431808"/>
              <a:gd name="connsiteY50" fmla="*/ 634132 h 3566032"/>
              <a:gd name="connsiteX51" fmla="*/ 86320 w 9431808"/>
              <a:gd name="connsiteY51" fmla="*/ 312440 h 3566032"/>
              <a:gd name="connsiteX52" fmla="*/ 12001 w 9431808"/>
              <a:gd name="connsiteY52" fmla="*/ 134557 h 3566032"/>
              <a:gd name="connsiteX53" fmla="*/ 14312 w 9431808"/>
              <a:gd name="connsiteY53" fmla="*/ 24407 h 3566032"/>
              <a:gd name="connsiteX54" fmla="*/ 71908 w 9431808"/>
              <a:gd name="connsiteY54" fmla="*/ 0 h 3566032"/>
              <a:gd name="connsiteX0" fmla="*/ 71908 w 9431808"/>
              <a:gd name="connsiteY0" fmla="*/ 0 h 3566032"/>
              <a:gd name="connsiteX1" fmla="*/ 374352 w 9431808"/>
              <a:gd name="connsiteY1" fmla="*/ 168423 h 3566032"/>
              <a:gd name="connsiteX2" fmla="*/ 554508 w 9431808"/>
              <a:gd name="connsiteY2" fmla="*/ 165100 h 3566032"/>
              <a:gd name="connsiteX3" fmla="*/ 833908 w 9431808"/>
              <a:gd name="connsiteY3" fmla="*/ 495300 h 3566032"/>
              <a:gd name="connsiteX4" fmla="*/ 986308 w 9431808"/>
              <a:gd name="connsiteY4" fmla="*/ 469900 h 3566032"/>
              <a:gd name="connsiteX5" fmla="*/ 1697508 w 9431808"/>
              <a:gd name="connsiteY5" fmla="*/ 1016000 h 3566032"/>
              <a:gd name="connsiteX6" fmla="*/ 1837208 w 9431808"/>
              <a:gd name="connsiteY6" fmla="*/ 990600 h 3566032"/>
              <a:gd name="connsiteX7" fmla="*/ 2040408 w 9431808"/>
              <a:gd name="connsiteY7" fmla="*/ 977900 h 3566032"/>
              <a:gd name="connsiteX8" fmla="*/ 2180108 w 9431808"/>
              <a:gd name="connsiteY8" fmla="*/ 812800 h 3566032"/>
              <a:gd name="connsiteX9" fmla="*/ 2154708 w 9431808"/>
              <a:gd name="connsiteY9" fmla="*/ 660400 h 3566032"/>
              <a:gd name="connsiteX10" fmla="*/ 2192808 w 9431808"/>
              <a:gd name="connsiteY10" fmla="*/ 558800 h 3566032"/>
              <a:gd name="connsiteX11" fmla="*/ 2688108 w 9431808"/>
              <a:gd name="connsiteY11" fmla="*/ 266700 h 3566032"/>
              <a:gd name="connsiteX12" fmla="*/ 3005608 w 9431808"/>
              <a:gd name="connsiteY12" fmla="*/ 812800 h 3566032"/>
              <a:gd name="connsiteX13" fmla="*/ 3221508 w 9431808"/>
              <a:gd name="connsiteY13" fmla="*/ 1054100 h 3566032"/>
              <a:gd name="connsiteX14" fmla="*/ 3542703 w 9431808"/>
              <a:gd name="connsiteY14" fmla="*/ 1032520 h 3566032"/>
              <a:gd name="connsiteX15" fmla="*/ 3686719 w 9431808"/>
              <a:gd name="connsiteY15" fmla="*/ 888504 h 3566032"/>
              <a:gd name="connsiteX16" fmla="*/ 4046759 w 9431808"/>
              <a:gd name="connsiteY16" fmla="*/ 888504 h 3566032"/>
              <a:gd name="connsiteX17" fmla="*/ 4334791 w 9431808"/>
              <a:gd name="connsiteY17" fmla="*/ 384448 h 3566032"/>
              <a:gd name="connsiteX18" fmla="*/ 4766839 w 9431808"/>
              <a:gd name="connsiteY18" fmla="*/ 384448 h 3566032"/>
              <a:gd name="connsiteX19" fmla="*/ 5198887 w 9431808"/>
              <a:gd name="connsiteY19" fmla="*/ 312440 h 3566032"/>
              <a:gd name="connsiteX20" fmla="*/ 6206999 w 9431808"/>
              <a:gd name="connsiteY20" fmla="*/ 312440 h 3566032"/>
              <a:gd name="connsiteX21" fmla="*/ 6495031 w 9431808"/>
              <a:gd name="connsiteY21" fmla="*/ 96416 h 3566032"/>
              <a:gd name="connsiteX22" fmla="*/ 6927080 w 9431808"/>
              <a:gd name="connsiteY22" fmla="*/ 672479 h 3566032"/>
              <a:gd name="connsiteX23" fmla="*/ 7431136 w 9431808"/>
              <a:gd name="connsiteY23" fmla="*/ 1032519 h 3566032"/>
              <a:gd name="connsiteX24" fmla="*/ 8151216 w 9431808"/>
              <a:gd name="connsiteY24" fmla="*/ 1104527 h 3566032"/>
              <a:gd name="connsiteX25" fmla="*/ 8439248 w 9431808"/>
              <a:gd name="connsiteY25" fmla="*/ 1392559 h 3566032"/>
              <a:gd name="connsiteX26" fmla="*/ 9431808 w 9431808"/>
              <a:gd name="connsiteY26" fmla="*/ 1752599 h 3566032"/>
              <a:gd name="connsiteX27" fmla="*/ 9431808 w 9431808"/>
              <a:gd name="connsiteY27" fmla="*/ 2976735 h 3566032"/>
              <a:gd name="connsiteX28" fmla="*/ 9159328 w 9431808"/>
              <a:gd name="connsiteY28" fmla="*/ 2976735 h 3566032"/>
              <a:gd name="connsiteX29" fmla="*/ 8871296 w 9431808"/>
              <a:gd name="connsiteY29" fmla="*/ 2976735 h 3566032"/>
              <a:gd name="connsiteX30" fmla="*/ 8655272 w 9431808"/>
              <a:gd name="connsiteY30" fmla="*/ 2904727 h 3566032"/>
              <a:gd name="connsiteX31" fmla="*/ 8223224 w 9431808"/>
              <a:gd name="connsiteY31" fmla="*/ 2760711 h 3566032"/>
              <a:gd name="connsiteX32" fmla="*/ 7791176 w 9431808"/>
              <a:gd name="connsiteY32" fmla="*/ 2688703 h 3566032"/>
              <a:gd name="connsiteX33" fmla="*/ 7575152 w 9431808"/>
              <a:gd name="connsiteY33" fmla="*/ 2688703 h 3566032"/>
              <a:gd name="connsiteX34" fmla="*/ 7431136 w 9431808"/>
              <a:gd name="connsiteY34" fmla="*/ 2904727 h 3566032"/>
              <a:gd name="connsiteX35" fmla="*/ 6999088 w 9431808"/>
              <a:gd name="connsiteY35" fmla="*/ 2976735 h 3566032"/>
              <a:gd name="connsiteX36" fmla="*/ 6711056 w 9431808"/>
              <a:gd name="connsiteY36" fmla="*/ 2976735 h 3566032"/>
              <a:gd name="connsiteX37" fmla="*/ 6423024 w 9431808"/>
              <a:gd name="connsiteY37" fmla="*/ 3120751 h 3566032"/>
              <a:gd name="connsiteX38" fmla="*/ 5702944 w 9431808"/>
              <a:gd name="connsiteY38" fmla="*/ 3480791 h 3566032"/>
              <a:gd name="connsiteX39" fmla="*/ 5270896 w 9431808"/>
              <a:gd name="connsiteY39" fmla="*/ 3408783 h 3566032"/>
              <a:gd name="connsiteX40" fmla="*/ 4550816 w 9431808"/>
              <a:gd name="connsiteY40" fmla="*/ 3120751 h 3566032"/>
              <a:gd name="connsiteX41" fmla="*/ 3974752 w 9431808"/>
              <a:gd name="connsiteY41" fmla="*/ 3048743 h 3566032"/>
              <a:gd name="connsiteX42" fmla="*/ 3758728 w 9431808"/>
              <a:gd name="connsiteY42" fmla="*/ 2976735 h 3566032"/>
              <a:gd name="connsiteX43" fmla="*/ 3110656 w 9431808"/>
              <a:gd name="connsiteY43" fmla="*/ 2904727 h 3566032"/>
              <a:gd name="connsiteX44" fmla="*/ 2750616 w 9431808"/>
              <a:gd name="connsiteY44" fmla="*/ 2832719 h 3566032"/>
              <a:gd name="connsiteX45" fmla="*/ 2462584 w 9431808"/>
              <a:gd name="connsiteY45" fmla="*/ 2760711 h 3566032"/>
              <a:gd name="connsiteX46" fmla="*/ 1475041 w 9431808"/>
              <a:gd name="connsiteY46" fmla="*/ 2391564 h 3566032"/>
              <a:gd name="connsiteX47" fmla="*/ 605246 w 9431808"/>
              <a:gd name="connsiteY47" fmla="*/ 1298744 h 3566032"/>
              <a:gd name="connsiteX48" fmla="*/ 446360 w 9431808"/>
              <a:gd name="connsiteY48" fmla="*/ 1032519 h 3566032"/>
              <a:gd name="connsiteX49" fmla="*/ 257328 w 9431808"/>
              <a:gd name="connsiteY49" fmla="*/ 812551 h 3566032"/>
              <a:gd name="connsiteX50" fmla="*/ 101211 w 9431808"/>
              <a:gd name="connsiteY50" fmla="*/ 634132 h 3566032"/>
              <a:gd name="connsiteX51" fmla="*/ 86320 w 9431808"/>
              <a:gd name="connsiteY51" fmla="*/ 312440 h 3566032"/>
              <a:gd name="connsiteX52" fmla="*/ 12001 w 9431808"/>
              <a:gd name="connsiteY52" fmla="*/ 134557 h 3566032"/>
              <a:gd name="connsiteX53" fmla="*/ 14312 w 9431808"/>
              <a:gd name="connsiteY53" fmla="*/ 24407 h 3566032"/>
              <a:gd name="connsiteX54" fmla="*/ 71908 w 9431808"/>
              <a:gd name="connsiteY54" fmla="*/ 0 h 3566032"/>
              <a:gd name="connsiteX0" fmla="*/ 71908 w 9431808"/>
              <a:gd name="connsiteY0" fmla="*/ 0 h 3566032"/>
              <a:gd name="connsiteX1" fmla="*/ 374352 w 9431808"/>
              <a:gd name="connsiteY1" fmla="*/ 168423 h 3566032"/>
              <a:gd name="connsiteX2" fmla="*/ 554508 w 9431808"/>
              <a:gd name="connsiteY2" fmla="*/ 165100 h 3566032"/>
              <a:gd name="connsiteX3" fmla="*/ 833908 w 9431808"/>
              <a:gd name="connsiteY3" fmla="*/ 495300 h 3566032"/>
              <a:gd name="connsiteX4" fmla="*/ 986308 w 9431808"/>
              <a:gd name="connsiteY4" fmla="*/ 469900 h 3566032"/>
              <a:gd name="connsiteX5" fmla="*/ 1697508 w 9431808"/>
              <a:gd name="connsiteY5" fmla="*/ 1016000 h 3566032"/>
              <a:gd name="connsiteX6" fmla="*/ 1837208 w 9431808"/>
              <a:gd name="connsiteY6" fmla="*/ 990600 h 3566032"/>
              <a:gd name="connsiteX7" fmla="*/ 2040408 w 9431808"/>
              <a:gd name="connsiteY7" fmla="*/ 977900 h 3566032"/>
              <a:gd name="connsiteX8" fmla="*/ 2180108 w 9431808"/>
              <a:gd name="connsiteY8" fmla="*/ 812800 h 3566032"/>
              <a:gd name="connsiteX9" fmla="*/ 2154708 w 9431808"/>
              <a:gd name="connsiteY9" fmla="*/ 660400 h 3566032"/>
              <a:gd name="connsiteX10" fmla="*/ 2192808 w 9431808"/>
              <a:gd name="connsiteY10" fmla="*/ 558800 h 3566032"/>
              <a:gd name="connsiteX11" fmla="*/ 2688108 w 9431808"/>
              <a:gd name="connsiteY11" fmla="*/ 266700 h 3566032"/>
              <a:gd name="connsiteX12" fmla="*/ 3005608 w 9431808"/>
              <a:gd name="connsiteY12" fmla="*/ 812800 h 3566032"/>
              <a:gd name="connsiteX13" fmla="*/ 3221508 w 9431808"/>
              <a:gd name="connsiteY13" fmla="*/ 1054100 h 3566032"/>
              <a:gd name="connsiteX14" fmla="*/ 3542703 w 9431808"/>
              <a:gd name="connsiteY14" fmla="*/ 1032520 h 3566032"/>
              <a:gd name="connsiteX15" fmla="*/ 3686719 w 9431808"/>
              <a:gd name="connsiteY15" fmla="*/ 888504 h 3566032"/>
              <a:gd name="connsiteX16" fmla="*/ 4046759 w 9431808"/>
              <a:gd name="connsiteY16" fmla="*/ 888504 h 3566032"/>
              <a:gd name="connsiteX17" fmla="*/ 4334791 w 9431808"/>
              <a:gd name="connsiteY17" fmla="*/ 384448 h 3566032"/>
              <a:gd name="connsiteX18" fmla="*/ 4766839 w 9431808"/>
              <a:gd name="connsiteY18" fmla="*/ 384448 h 3566032"/>
              <a:gd name="connsiteX19" fmla="*/ 5198887 w 9431808"/>
              <a:gd name="connsiteY19" fmla="*/ 312440 h 3566032"/>
              <a:gd name="connsiteX20" fmla="*/ 6206999 w 9431808"/>
              <a:gd name="connsiteY20" fmla="*/ 312440 h 3566032"/>
              <a:gd name="connsiteX21" fmla="*/ 6495031 w 9431808"/>
              <a:gd name="connsiteY21" fmla="*/ 96416 h 3566032"/>
              <a:gd name="connsiteX22" fmla="*/ 6927080 w 9431808"/>
              <a:gd name="connsiteY22" fmla="*/ 672479 h 3566032"/>
              <a:gd name="connsiteX23" fmla="*/ 7431136 w 9431808"/>
              <a:gd name="connsiteY23" fmla="*/ 1032519 h 3566032"/>
              <a:gd name="connsiteX24" fmla="*/ 8151216 w 9431808"/>
              <a:gd name="connsiteY24" fmla="*/ 1104527 h 3566032"/>
              <a:gd name="connsiteX25" fmla="*/ 8439248 w 9431808"/>
              <a:gd name="connsiteY25" fmla="*/ 1392559 h 3566032"/>
              <a:gd name="connsiteX26" fmla="*/ 9431808 w 9431808"/>
              <a:gd name="connsiteY26" fmla="*/ 1752599 h 3566032"/>
              <a:gd name="connsiteX27" fmla="*/ 9431808 w 9431808"/>
              <a:gd name="connsiteY27" fmla="*/ 2976735 h 3566032"/>
              <a:gd name="connsiteX28" fmla="*/ 9159328 w 9431808"/>
              <a:gd name="connsiteY28" fmla="*/ 2976735 h 3566032"/>
              <a:gd name="connsiteX29" fmla="*/ 8871296 w 9431808"/>
              <a:gd name="connsiteY29" fmla="*/ 2976735 h 3566032"/>
              <a:gd name="connsiteX30" fmla="*/ 8655272 w 9431808"/>
              <a:gd name="connsiteY30" fmla="*/ 2904727 h 3566032"/>
              <a:gd name="connsiteX31" fmla="*/ 8223224 w 9431808"/>
              <a:gd name="connsiteY31" fmla="*/ 2760711 h 3566032"/>
              <a:gd name="connsiteX32" fmla="*/ 7791176 w 9431808"/>
              <a:gd name="connsiteY32" fmla="*/ 2688703 h 3566032"/>
              <a:gd name="connsiteX33" fmla="*/ 7575152 w 9431808"/>
              <a:gd name="connsiteY33" fmla="*/ 2688703 h 3566032"/>
              <a:gd name="connsiteX34" fmla="*/ 7431136 w 9431808"/>
              <a:gd name="connsiteY34" fmla="*/ 2904727 h 3566032"/>
              <a:gd name="connsiteX35" fmla="*/ 6999088 w 9431808"/>
              <a:gd name="connsiteY35" fmla="*/ 2976735 h 3566032"/>
              <a:gd name="connsiteX36" fmla="*/ 6711056 w 9431808"/>
              <a:gd name="connsiteY36" fmla="*/ 2976735 h 3566032"/>
              <a:gd name="connsiteX37" fmla="*/ 6423024 w 9431808"/>
              <a:gd name="connsiteY37" fmla="*/ 3120751 h 3566032"/>
              <a:gd name="connsiteX38" fmla="*/ 5702944 w 9431808"/>
              <a:gd name="connsiteY38" fmla="*/ 3480791 h 3566032"/>
              <a:gd name="connsiteX39" fmla="*/ 5270896 w 9431808"/>
              <a:gd name="connsiteY39" fmla="*/ 3408783 h 3566032"/>
              <a:gd name="connsiteX40" fmla="*/ 4550816 w 9431808"/>
              <a:gd name="connsiteY40" fmla="*/ 3120751 h 3566032"/>
              <a:gd name="connsiteX41" fmla="*/ 3974752 w 9431808"/>
              <a:gd name="connsiteY41" fmla="*/ 3048743 h 3566032"/>
              <a:gd name="connsiteX42" fmla="*/ 3758728 w 9431808"/>
              <a:gd name="connsiteY42" fmla="*/ 2976735 h 3566032"/>
              <a:gd name="connsiteX43" fmla="*/ 3110656 w 9431808"/>
              <a:gd name="connsiteY43" fmla="*/ 2904727 h 3566032"/>
              <a:gd name="connsiteX44" fmla="*/ 2750616 w 9431808"/>
              <a:gd name="connsiteY44" fmla="*/ 2832719 h 3566032"/>
              <a:gd name="connsiteX45" fmla="*/ 2462584 w 9431808"/>
              <a:gd name="connsiteY45" fmla="*/ 2760711 h 3566032"/>
              <a:gd name="connsiteX46" fmla="*/ 1475041 w 9431808"/>
              <a:gd name="connsiteY46" fmla="*/ 2391564 h 3566032"/>
              <a:gd name="connsiteX47" fmla="*/ 605246 w 9431808"/>
              <a:gd name="connsiteY47" fmla="*/ 1298744 h 3566032"/>
              <a:gd name="connsiteX48" fmla="*/ 446360 w 9431808"/>
              <a:gd name="connsiteY48" fmla="*/ 1032519 h 3566032"/>
              <a:gd name="connsiteX49" fmla="*/ 257328 w 9431808"/>
              <a:gd name="connsiteY49" fmla="*/ 812551 h 3566032"/>
              <a:gd name="connsiteX50" fmla="*/ 101211 w 9431808"/>
              <a:gd name="connsiteY50" fmla="*/ 634132 h 3566032"/>
              <a:gd name="connsiteX51" fmla="*/ 86320 w 9431808"/>
              <a:gd name="connsiteY51" fmla="*/ 312440 h 3566032"/>
              <a:gd name="connsiteX52" fmla="*/ 12001 w 9431808"/>
              <a:gd name="connsiteY52" fmla="*/ 134557 h 3566032"/>
              <a:gd name="connsiteX53" fmla="*/ 14312 w 9431808"/>
              <a:gd name="connsiteY53" fmla="*/ 24407 h 3566032"/>
              <a:gd name="connsiteX54" fmla="*/ 71908 w 9431808"/>
              <a:gd name="connsiteY54" fmla="*/ 0 h 3566032"/>
              <a:gd name="connsiteX0" fmla="*/ 74294 w 9434194"/>
              <a:gd name="connsiteY0" fmla="*/ 93043 h 3659075"/>
              <a:gd name="connsiteX1" fmla="*/ 376738 w 9434194"/>
              <a:gd name="connsiteY1" fmla="*/ 261466 h 3659075"/>
              <a:gd name="connsiteX2" fmla="*/ 556894 w 9434194"/>
              <a:gd name="connsiteY2" fmla="*/ 258143 h 3659075"/>
              <a:gd name="connsiteX3" fmla="*/ 836294 w 9434194"/>
              <a:gd name="connsiteY3" fmla="*/ 588343 h 3659075"/>
              <a:gd name="connsiteX4" fmla="*/ 988694 w 9434194"/>
              <a:gd name="connsiteY4" fmla="*/ 562943 h 3659075"/>
              <a:gd name="connsiteX5" fmla="*/ 1699894 w 9434194"/>
              <a:gd name="connsiteY5" fmla="*/ 1109043 h 3659075"/>
              <a:gd name="connsiteX6" fmla="*/ 1839594 w 9434194"/>
              <a:gd name="connsiteY6" fmla="*/ 1083643 h 3659075"/>
              <a:gd name="connsiteX7" fmla="*/ 2042794 w 9434194"/>
              <a:gd name="connsiteY7" fmla="*/ 1070943 h 3659075"/>
              <a:gd name="connsiteX8" fmla="*/ 2182494 w 9434194"/>
              <a:gd name="connsiteY8" fmla="*/ 905843 h 3659075"/>
              <a:gd name="connsiteX9" fmla="*/ 2157094 w 9434194"/>
              <a:gd name="connsiteY9" fmla="*/ 753443 h 3659075"/>
              <a:gd name="connsiteX10" fmla="*/ 2195194 w 9434194"/>
              <a:gd name="connsiteY10" fmla="*/ 651843 h 3659075"/>
              <a:gd name="connsiteX11" fmla="*/ 2690494 w 9434194"/>
              <a:gd name="connsiteY11" fmla="*/ 359743 h 3659075"/>
              <a:gd name="connsiteX12" fmla="*/ 3007994 w 9434194"/>
              <a:gd name="connsiteY12" fmla="*/ 905843 h 3659075"/>
              <a:gd name="connsiteX13" fmla="*/ 3223894 w 9434194"/>
              <a:gd name="connsiteY13" fmla="*/ 1147143 h 3659075"/>
              <a:gd name="connsiteX14" fmla="*/ 3545089 w 9434194"/>
              <a:gd name="connsiteY14" fmla="*/ 1125563 h 3659075"/>
              <a:gd name="connsiteX15" fmla="*/ 3689105 w 9434194"/>
              <a:gd name="connsiteY15" fmla="*/ 981547 h 3659075"/>
              <a:gd name="connsiteX16" fmla="*/ 4049145 w 9434194"/>
              <a:gd name="connsiteY16" fmla="*/ 981547 h 3659075"/>
              <a:gd name="connsiteX17" fmla="*/ 4337177 w 9434194"/>
              <a:gd name="connsiteY17" fmla="*/ 477491 h 3659075"/>
              <a:gd name="connsiteX18" fmla="*/ 4769225 w 9434194"/>
              <a:gd name="connsiteY18" fmla="*/ 477491 h 3659075"/>
              <a:gd name="connsiteX19" fmla="*/ 5201273 w 9434194"/>
              <a:gd name="connsiteY19" fmla="*/ 405483 h 3659075"/>
              <a:gd name="connsiteX20" fmla="*/ 6209385 w 9434194"/>
              <a:gd name="connsiteY20" fmla="*/ 405483 h 3659075"/>
              <a:gd name="connsiteX21" fmla="*/ 6497417 w 9434194"/>
              <a:gd name="connsiteY21" fmla="*/ 189459 h 3659075"/>
              <a:gd name="connsiteX22" fmla="*/ 6929466 w 9434194"/>
              <a:gd name="connsiteY22" fmla="*/ 765522 h 3659075"/>
              <a:gd name="connsiteX23" fmla="*/ 7433522 w 9434194"/>
              <a:gd name="connsiteY23" fmla="*/ 1125562 h 3659075"/>
              <a:gd name="connsiteX24" fmla="*/ 8153602 w 9434194"/>
              <a:gd name="connsiteY24" fmla="*/ 1197570 h 3659075"/>
              <a:gd name="connsiteX25" fmla="*/ 8441634 w 9434194"/>
              <a:gd name="connsiteY25" fmla="*/ 1485602 h 3659075"/>
              <a:gd name="connsiteX26" fmla="*/ 9434194 w 9434194"/>
              <a:gd name="connsiteY26" fmla="*/ 1845642 h 3659075"/>
              <a:gd name="connsiteX27" fmla="*/ 9434194 w 9434194"/>
              <a:gd name="connsiteY27" fmla="*/ 3069778 h 3659075"/>
              <a:gd name="connsiteX28" fmla="*/ 9161714 w 9434194"/>
              <a:gd name="connsiteY28" fmla="*/ 3069778 h 3659075"/>
              <a:gd name="connsiteX29" fmla="*/ 8873682 w 9434194"/>
              <a:gd name="connsiteY29" fmla="*/ 3069778 h 3659075"/>
              <a:gd name="connsiteX30" fmla="*/ 8657658 w 9434194"/>
              <a:gd name="connsiteY30" fmla="*/ 2997770 h 3659075"/>
              <a:gd name="connsiteX31" fmla="*/ 8225610 w 9434194"/>
              <a:gd name="connsiteY31" fmla="*/ 2853754 h 3659075"/>
              <a:gd name="connsiteX32" fmla="*/ 7793562 w 9434194"/>
              <a:gd name="connsiteY32" fmla="*/ 2781746 h 3659075"/>
              <a:gd name="connsiteX33" fmla="*/ 7577538 w 9434194"/>
              <a:gd name="connsiteY33" fmla="*/ 2781746 h 3659075"/>
              <a:gd name="connsiteX34" fmla="*/ 7433522 w 9434194"/>
              <a:gd name="connsiteY34" fmla="*/ 2997770 h 3659075"/>
              <a:gd name="connsiteX35" fmla="*/ 7001474 w 9434194"/>
              <a:gd name="connsiteY35" fmla="*/ 3069778 h 3659075"/>
              <a:gd name="connsiteX36" fmla="*/ 6713442 w 9434194"/>
              <a:gd name="connsiteY36" fmla="*/ 3069778 h 3659075"/>
              <a:gd name="connsiteX37" fmla="*/ 6425410 w 9434194"/>
              <a:gd name="connsiteY37" fmla="*/ 3213794 h 3659075"/>
              <a:gd name="connsiteX38" fmla="*/ 5705330 w 9434194"/>
              <a:gd name="connsiteY38" fmla="*/ 3573834 h 3659075"/>
              <a:gd name="connsiteX39" fmla="*/ 5273282 w 9434194"/>
              <a:gd name="connsiteY39" fmla="*/ 3501826 h 3659075"/>
              <a:gd name="connsiteX40" fmla="*/ 4553202 w 9434194"/>
              <a:gd name="connsiteY40" fmla="*/ 3213794 h 3659075"/>
              <a:gd name="connsiteX41" fmla="*/ 3977138 w 9434194"/>
              <a:gd name="connsiteY41" fmla="*/ 3141786 h 3659075"/>
              <a:gd name="connsiteX42" fmla="*/ 3761114 w 9434194"/>
              <a:gd name="connsiteY42" fmla="*/ 3069778 h 3659075"/>
              <a:gd name="connsiteX43" fmla="*/ 3113042 w 9434194"/>
              <a:gd name="connsiteY43" fmla="*/ 2997770 h 3659075"/>
              <a:gd name="connsiteX44" fmla="*/ 2753002 w 9434194"/>
              <a:gd name="connsiteY44" fmla="*/ 2925762 h 3659075"/>
              <a:gd name="connsiteX45" fmla="*/ 2464970 w 9434194"/>
              <a:gd name="connsiteY45" fmla="*/ 2853754 h 3659075"/>
              <a:gd name="connsiteX46" fmla="*/ 1477427 w 9434194"/>
              <a:gd name="connsiteY46" fmla="*/ 2484607 h 3659075"/>
              <a:gd name="connsiteX47" fmla="*/ 607632 w 9434194"/>
              <a:gd name="connsiteY47" fmla="*/ 1391787 h 3659075"/>
              <a:gd name="connsiteX48" fmla="*/ 448746 w 9434194"/>
              <a:gd name="connsiteY48" fmla="*/ 1125562 h 3659075"/>
              <a:gd name="connsiteX49" fmla="*/ 259714 w 9434194"/>
              <a:gd name="connsiteY49" fmla="*/ 905594 h 3659075"/>
              <a:gd name="connsiteX50" fmla="*/ 103597 w 9434194"/>
              <a:gd name="connsiteY50" fmla="*/ 727175 h 3659075"/>
              <a:gd name="connsiteX51" fmla="*/ 88706 w 9434194"/>
              <a:gd name="connsiteY51" fmla="*/ 405483 h 3659075"/>
              <a:gd name="connsiteX52" fmla="*/ 14387 w 9434194"/>
              <a:gd name="connsiteY52" fmla="*/ 227600 h 3659075"/>
              <a:gd name="connsiteX53" fmla="*/ 2386 w 9434194"/>
              <a:gd name="connsiteY53" fmla="*/ 8137 h 3659075"/>
              <a:gd name="connsiteX54" fmla="*/ 74294 w 9434194"/>
              <a:gd name="connsiteY54" fmla="*/ 93043 h 3659075"/>
              <a:gd name="connsiteX0" fmla="*/ 157005 w 9434194"/>
              <a:gd name="connsiteY0" fmla="*/ 93043 h 3659074"/>
              <a:gd name="connsiteX1" fmla="*/ 376738 w 9434194"/>
              <a:gd name="connsiteY1" fmla="*/ 261465 h 3659074"/>
              <a:gd name="connsiteX2" fmla="*/ 556894 w 9434194"/>
              <a:gd name="connsiteY2" fmla="*/ 258142 h 3659074"/>
              <a:gd name="connsiteX3" fmla="*/ 836294 w 9434194"/>
              <a:gd name="connsiteY3" fmla="*/ 588342 h 3659074"/>
              <a:gd name="connsiteX4" fmla="*/ 988694 w 9434194"/>
              <a:gd name="connsiteY4" fmla="*/ 562942 h 3659074"/>
              <a:gd name="connsiteX5" fmla="*/ 1699894 w 9434194"/>
              <a:gd name="connsiteY5" fmla="*/ 1109042 h 3659074"/>
              <a:gd name="connsiteX6" fmla="*/ 1839594 w 9434194"/>
              <a:gd name="connsiteY6" fmla="*/ 1083642 h 3659074"/>
              <a:gd name="connsiteX7" fmla="*/ 2042794 w 9434194"/>
              <a:gd name="connsiteY7" fmla="*/ 1070942 h 3659074"/>
              <a:gd name="connsiteX8" fmla="*/ 2182494 w 9434194"/>
              <a:gd name="connsiteY8" fmla="*/ 905842 h 3659074"/>
              <a:gd name="connsiteX9" fmla="*/ 2157094 w 9434194"/>
              <a:gd name="connsiteY9" fmla="*/ 753442 h 3659074"/>
              <a:gd name="connsiteX10" fmla="*/ 2195194 w 9434194"/>
              <a:gd name="connsiteY10" fmla="*/ 651842 h 3659074"/>
              <a:gd name="connsiteX11" fmla="*/ 2690494 w 9434194"/>
              <a:gd name="connsiteY11" fmla="*/ 359742 h 3659074"/>
              <a:gd name="connsiteX12" fmla="*/ 3007994 w 9434194"/>
              <a:gd name="connsiteY12" fmla="*/ 905842 h 3659074"/>
              <a:gd name="connsiteX13" fmla="*/ 3223894 w 9434194"/>
              <a:gd name="connsiteY13" fmla="*/ 1147142 h 3659074"/>
              <a:gd name="connsiteX14" fmla="*/ 3545089 w 9434194"/>
              <a:gd name="connsiteY14" fmla="*/ 1125562 h 3659074"/>
              <a:gd name="connsiteX15" fmla="*/ 3689105 w 9434194"/>
              <a:gd name="connsiteY15" fmla="*/ 981546 h 3659074"/>
              <a:gd name="connsiteX16" fmla="*/ 4049145 w 9434194"/>
              <a:gd name="connsiteY16" fmla="*/ 981546 h 3659074"/>
              <a:gd name="connsiteX17" fmla="*/ 4337177 w 9434194"/>
              <a:gd name="connsiteY17" fmla="*/ 477490 h 3659074"/>
              <a:gd name="connsiteX18" fmla="*/ 4769225 w 9434194"/>
              <a:gd name="connsiteY18" fmla="*/ 477490 h 3659074"/>
              <a:gd name="connsiteX19" fmla="*/ 5201273 w 9434194"/>
              <a:gd name="connsiteY19" fmla="*/ 405482 h 3659074"/>
              <a:gd name="connsiteX20" fmla="*/ 6209385 w 9434194"/>
              <a:gd name="connsiteY20" fmla="*/ 405482 h 3659074"/>
              <a:gd name="connsiteX21" fmla="*/ 6497417 w 9434194"/>
              <a:gd name="connsiteY21" fmla="*/ 189458 h 3659074"/>
              <a:gd name="connsiteX22" fmla="*/ 6929466 w 9434194"/>
              <a:gd name="connsiteY22" fmla="*/ 765521 h 3659074"/>
              <a:gd name="connsiteX23" fmla="*/ 7433522 w 9434194"/>
              <a:gd name="connsiteY23" fmla="*/ 1125561 h 3659074"/>
              <a:gd name="connsiteX24" fmla="*/ 8153602 w 9434194"/>
              <a:gd name="connsiteY24" fmla="*/ 1197569 h 3659074"/>
              <a:gd name="connsiteX25" fmla="*/ 8441634 w 9434194"/>
              <a:gd name="connsiteY25" fmla="*/ 1485601 h 3659074"/>
              <a:gd name="connsiteX26" fmla="*/ 9434194 w 9434194"/>
              <a:gd name="connsiteY26" fmla="*/ 1845641 h 3659074"/>
              <a:gd name="connsiteX27" fmla="*/ 9434194 w 9434194"/>
              <a:gd name="connsiteY27" fmla="*/ 3069777 h 3659074"/>
              <a:gd name="connsiteX28" fmla="*/ 9161714 w 9434194"/>
              <a:gd name="connsiteY28" fmla="*/ 3069777 h 3659074"/>
              <a:gd name="connsiteX29" fmla="*/ 8873682 w 9434194"/>
              <a:gd name="connsiteY29" fmla="*/ 3069777 h 3659074"/>
              <a:gd name="connsiteX30" fmla="*/ 8657658 w 9434194"/>
              <a:gd name="connsiteY30" fmla="*/ 2997769 h 3659074"/>
              <a:gd name="connsiteX31" fmla="*/ 8225610 w 9434194"/>
              <a:gd name="connsiteY31" fmla="*/ 2853753 h 3659074"/>
              <a:gd name="connsiteX32" fmla="*/ 7793562 w 9434194"/>
              <a:gd name="connsiteY32" fmla="*/ 2781745 h 3659074"/>
              <a:gd name="connsiteX33" fmla="*/ 7577538 w 9434194"/>
              <a:gd name="connsiteY33" fmla="*/ 2781745 h 3659074"/>
              <a:gd name="connsiteX34" fmla="*/ 7433522 w 9434194"/>
              <a:gd name="connsiteY34" fmla="*/ 2997769 h 3659074"/>
              <a:gd name="connsiteX35" fmla="*/ 7001474 w 9434194"/>
              <a:gd name="connsiteY35" fmla="*/ 3069777 h 3659074"/>
              <a:gd name="connsiteX36" fmla="*/ 6713442 w 9434194"/>
              <a:gd name="connsiteY36" fmla="*/ 3069777 h 3659074"/>
              <a:gd name="connsiteX37" fmla="*/ 6425410 w 9434194"/>
              <a:gd name="connsiteY37" fmla="*/ 3213793 h 3659074"/>
              <a:gd name="connsiteX38" fmla="*/ 5705330 w 9434194"/>
              <a:gd name="connsiteY38" fmla="*/ 3573833 h 3659074"/>
              <a:gd name="connsiteX39" fmla="*/ 5273282 w 9434194"/>
              <a:gd name="connsiteY39" fmla="*/ 3501825 h 3659074"/>
              <a:gd name="connsiteX40" fmla="*/ 4553202 w 9434194"/>
              <a:gd name="connsiteY40" fmla="*/ 3213793 h 3659074"/>
              <a:gd name="connsiteX41" fmla="*/ 3977138 w 9434194"/>
              <a:gd name="connsiteY41" fmla="*/ 3141785 h 3659074"/>
              <a:gd name="connsiteX42" fmla="*/ 3761114 w 9434194"/>
              <a:gd name="connsiteY42" fmla="*/ 3069777 h 3659074"/>
              <a:gd name="connsiteX43" fmla="*/ 3113042 w 9434194"/>
              <a:gd name="connsiteY43" fmla="*/ 2997769 h 3659074"/>
              <a:gd name="connsiteX44" fmla="*/ 2753002 w 9434194"/>
              <a:gd name="connsiteY44" fmla="*/ 2925761 h 3659074"/>
              <a:gd name="connsiteX45" fmla="*/ 2464970 w 9434194"/>
              <a:gd name="connsiteY45" fmla="*/ 2853753 h 3659074"/>
              <a:gd name="connsiteX46" fmla="*/ 1477427 w 9434194"/>
              <a:gd name="connsiteY46" fmla="*/ 2484606 h 3659074"/>
              <a:gd name="connsiteX47" fmla="*/ 607632 w 9434194"/>
              <a:gd name="connsiteY47" fmla="*/ 1391786 h 3659074"/>
              <a:gd name="connsiteX48" fmla="*/ 448746 w 9434194"/>
              <a:gd name="connsiteY48" fmla="*/ 1125561 h 3659074"/>
              <a:gd name="connsiteX49" fmla="*/ 259714 w 9434194"/>
              <a:gd name="connsiteY49" fmla="*/ 905593 h 3659074"/>
              <a:gd name="connsiteX50" fmla="*/ 103597 w 9434194"/>
              <a:gd name="connsiteY50" fmla="*/ 727174 h 3659074"/>
              <a:gd name="connsiteX51" fmla="*/ 88706 w 9434194"/>
              <a:gd name="connsiteY51" fmla="*/ 405482 h 3659074"/>
              <a:gd name="connsiteX52" fmla="*/ 14387 w 9434194"/>
              <a:gd name="connsiteY52" fmla="*/ 227599 h 3659074"/>
              <a:gd name="connsiteX53" fmla="*/ 2386 w 9434194"/>
              <a:gd name="connsiteY53" fmla="*/ 8136 h 3659074"/>
              <a:gd name="connsiteX54" fmla="*/ 157005 w 9434194"/>
              <a:gd name="connsiteY54" fmla="*/ 93043 h 3659074"/>
              <a:gd name="connsiteX0" fmla="*/ 157005 w 9434194"/>
              <a:gd name="connsiteY0" fmla="*/ 93043 h 3659074"/>
              <a:gd name="connsiteX1" fmla="*/ 311625 w 9434194"/>
              <a:gd name="connsiteY1" fmla="*/ 177947 h 3659074"/>
              <a:gd name="connsiteX2" fmla="*/ 556894 w 9434194"/>
              <a:gd name="connsiteY2" fmla="*/ 258142 h 3659074"/>
              <a:gd name="connsiteX3" fmla="*/ 836294 w 9434194"/>
              <a:gd name="connsiteY3" fmla="*/ 588342 h 3659074"/>
              <a:gd name="connsiteX4" fmla="*/ 988694 w 9434194"/>
              <a:gd name="connsiteY4" fmla="*/ 562942 h 3659074"/>
              <a:gd name="connsiteX5" fmla="*/ 1699894 w 9434194"/>
              <a:gd name="connsiteY5" fmla="*/ 1109042 h 3659074"/>
              <a:gd name="connsiteX6" fmla="*/ 1839594 w 9434194"/>
              <a:gd name="connsiteY6" fmla="*/ 1083642 h 3659074"/>
              <a:gd name="connsiteX7" fmla="*/ 2042794 w 9434194"/>
              <a:gd name="connsiteY7" fmla="*/ 1070942 h 3659074"/>
              <a:gd name="connsiteX8" fmla="*/ 2182494 w 9434194"/>
              <a:gd name="connsiteY8" fmla="*/ 905842 h 3659074"/>
              <a:gd name="connsiteX9" fmla="*/ 2157094 w 9434194"/>
              <a:gd name="connsiteY9" fmla="*/ 753442 h 3659074"/>
              <a:gd name="connsiteX10" fmla="*/ 2195194 w 9434194"/>
              <a:gd name="connsiteY10" fmla="*/ 651842 h 3659074"/>
              <a:gd name="connsiteX11" fmla="*/ 2690494 w 9434194"/>
              <a:gd name="connsiteY11" fmla="*/ 359742 h 3659074"/>
              <a:gd name="connsiteX12" fmla="*/ 3007994 w 9434194"/>
              <a:gd name="connsiteY12" fmla="*/ 905842 h 3659074"/>
              <a:gd name="connsiteX13" fmla="*/ 3223894 w 9434194"/>
              <a:gd name="connsiteY13" fmla="*/ 1147142 h 3659074"/>
              <a:gd name="connsiteX14" fmla="*/ 3545089 w 9434194"/>
              <a:gd name="connsiteY14" fmla="*/ 1125562 h 3659074"/>
              <a:gd name="connsiteX15" fmla="*/ 3689105 w 9434194"/>
              <a:gd name="connsiteY15" fmla="*/ 981546 h 3659074"/>
              <a:gd name="connsiteX16" fmla="*/ 4049145 w 9434194"/>
              <a:gd name="connsiteY16" fmla="*/ 981546 h 3659074"/>
              <a:gd name="connsiteX17" fmla="*/ 4337177 w 9434194"/>
              <a:gd name="connsiteY17" fmla="*/ 477490 h 3659074"/>
              <a:gd name="connsiteX18" fmla="*/ 4769225 w 9434194"/>
              <a:gd name="connsiteY18" fmla="*/ 477490 h 3659074"/>
              <a:gd name="connsiteX19" fmla="*/ 5201273 w 9434194"/>
              <a:gd name="connsiteY19" fmla="*/ 405482 h 3659074"/>
              <a:gd name="connsiteX20" fmla="*/ 6209385 w 9434194"/>
              <a:gd name="connsiteY20" fmla="*/ 405482 h 3659074"/>
              <a:gd name="connsiteX21" fmla="*/ 6497417 w 9434194"/>
              <a:gd name="connsiteY21" fmla="*/ 189458 h 3659074"/>
              <a:gd name="connsiteX22" fmla="*/ 6929466 w 9434194"/>
              <a:gd name="connsiteY22" fmla="*/ 765521 h 3659074"/>
              <a:gd name="connsiteX23" fmla="*/ 7433522 w 9434194"/>
              <a:gd name="connsiteY23" fmla="*/ 1125561 h 3659074"/>
              <a:gd name="connsiteX24" fmla="*/ 8153602 w 9434194"/>
              <a:gd name="connsiteY24" fmla="*/ 1197569 h 3659074"/>
              <a:gd name="connsiteX25" fmla="*/ 8441634 w 9434194"/>
              <a:gd name="connsiteY25" fmla="*/ 1485601 h 3659074"/>
              <a:gd name="connsiteX26" fmla="*/ 9434194 w 9434194"/>
              <a:gd name="connsiteY26" fmla="*/ 1845641 h 3659074"/>
              <a:gd name="connsiteX27" fmla="*/ 9434194 w 9434194"/>
              <a:gd name="connsiteY27" fmla="*/ 3069777 h 3659074"/>
              <a:gd name="connsiteX28" fmla="*/ 9161714 w 9434194"/>
              <a:gd name="connsiteY28" fmla="*/ 3069777 h 3659074"/>
              <a:gd name="connsiteX29" fmla="*/ 8873682 w 9434194"/>
              <a:gd name="connsiteY29" fmla="*/ 3069777 h 3659074"/>
              <a:gd name="connsiteX30" fmla="*/ 8657658 w 9434194"/>
              <a:gd name="connsiteY30" fmla="*/ 2997769 h 3659074"/>
              <a:gd name="connsiteX31" fmla="*/ 8225610 w 9434194"/>
              <a:gd name="connsiteY31" fmla="*/ 2853753 h 3659074"/>
              <a:gd name="connsiteX32" fmla="*/ 7793562 w 9434194"/>
              <a:gd name="connsiteY32" fmla="*/ 2781745 h 3659074"/>
              <a:gd name="connsiteX33" fmla="*/ 7577538 w 9434194"/>
              <a:gd name="connsiteY33" fmla="*/ 2781745 h 3659074"/>
              <a:gd name="connsiteX34" fmla="*/ 7433522 w 9434194"/>
              <a:gd name="connsiteY34" fmla="*/ 2997769 h 3659074"/>
              <a:gd name="connsiteX35" fmla="*/ 7001474 w 9434194"/>
              <a:gd name="connsiteY35" fmla="*/ 3069777 h 3659074"/>
              <a:gd name="connsiteX36" fmla="*/ 6713442 w 9434194"/>
              <a:gd name="connsiteY36" fmla="*/ 3069777 h 3659074"/>
              <a:gd name="connsiteX37" fmla="*/ 6425410 w 9434194"/>
              <a:gd name="connsiteY37" fmla="*/ 3213793 h 3659074"/>
              <a:gd name="connsiteX38" fmla="*/ 5705330 w 9434194"/>
              <a:gd name="connsiteY38" fmla="*/ 3573833 h 3659074"/>
              <a:gd name="connsiteX39" fmla="*/ 5273282 w 9434194"/>
              <a:gd name="connsiteY39" fmla="*/ 3501825 h 3659074"/>
              <a:gd name="connsiteX40" fmla="*/ 4553202 w 9434194"/>
              <a:gd name="connsiteY40" fmla="*/ 3213793 h 3659074"/>
              <a:gd name="connsiteX41" fmla="*/ 3977138 w 9434194"/>
              <a:gd name="connsiteY41" fmla="*/ 3141785 h 3659074"/>
              <a:gd name="connsiteX42" fmla="*/ 3761114 w 9434194"/>
              <a:gd name="connsiteY42" fmla="*/ 3069777 h 3659074"/>
              <a:gd name="connsiteX43" fmla="*/ 3113042 w 9434194"/>
              <a:gd name="connsiteY43" fmla="*/ 2997769 h 3659074"/>
              <a:gd name="connsiteX44" fmla="*/ 2753002 w 9434194"/>
              <a:gd name="connsiteY44" fmla="*/ 2925761 h 3659074"/>
              <a:gd name="connsiteX45" fmla="*/ 2464970 w 9434194"/>
              <a:gd name="connsiteY45" fmla="*/ 2853753 h 3659074"/>
              <a:gd name="connsiteX46" fmla="*/ 1477427 w 9434194"/>
              <a:gd name="connsiteY46" fmla="*/ 2484606 h 3659074"/>
              <a:gd name="connsiteX47" fmla="*/ 607632 w 9434194"/>
              <a:gd name="connsiteY47" fmla="*/ 1391786 h 3659074"/>
              <a:gd name="connsiteX48" fmla="*/ 448746 w 9434194"/>
              <a:gd name="connsiteY48" fmla="*/ 1125561 h 3659074"/>
              <a:gd name="connsiteX49" fmla="*/ 259714 w 9434194"/>
              <a:gd name="connsiteY49" fmla="*/ 905593 h 3659074"/>
              <a:gd name="connsiteX50" fmla="*/ 103597 w 9434194"/>
              <a:gd name="connsiteY50" fmla="*/ 727174 h 3659074"/>
              <a:gd name="connsiteX51" fmla="*/ 88706 w 9434194"/>
              <a:gd name="connsiteY51" fmla="*/ 405482 h 3659074"/>
              <a:gd name="connsiteX52" fmla="*/ 14387 w 9434194"/>
              <a:gd name="connsiteY52" fmla="*/ 227599 h 3659074"/>
              <a:gd name="connsiteX53" fmla="*/ 2386 w 9434194"/>
              <a:gd name="connsiteY53" fmla="*/ 8136 h 3659074"/>
              <a:gd name="connsiteX54" fmla="*/ 157005 w 9434194"/>
              <a:gd name="connsiteY54" fmla="*/ 93043 h 3659074"/>
              <a:gd name="connsiteX0" fmla="*/ 157005 w 9434194"/>
              <a:gd name="connsiteY0" fmla="*/ 93043 h 3659074"/>
              <a:gd name="connsiteX1" fmla="*/ 311625 w 9434194"/>
              <a:gd name="connsiteY1" fmla="*/ 177947 h 3659074"/>
              <a:gd name="connsiteX2" fmla="*/ 543555 w 9434194"/>
              <a:gd name="connsiteY2" fmla="*/ 347758 h 3659074"/>
              <a:gd name="connsiteX3" fmla="*/ 836294 w 9434194"/>
              <a:gd name="connsiteY3" fmla="*/ 588342 h 3659074"/>
              <a:gd name="connsiteX4" fmla="*/ 988694 w 9434194"/>
              <a:gd name="connsiteY4" fmla="*/ 562942 h 3659074"/>
              <a:gd name="connsiteX5" fmla="*/ 1699894 w 9434194"/>
              <a:gd name="connsiteY5" fmla="*/ 1109042 h 3659074"/>
              <a:gd name="connsiteX6" fmla="*/ 1839594 w 9434194"/>
              <a:gd name="connsiteY6" fmla="*/ 1083642 h 3659074"/>
              <a:gd name="connsiteX7" fmla="*/ 2042794 w 9434194"/>
              <a:gd name="connsiteY7" fmla="*/ 1070942 h 3659074"/>
              <a:gd name="connsiteX8" fmla="*/ 2182494 w 9434194"/>
              <a:gd name="connsiteY8" fmla="*/ 905842 h 3659074"/>
              <a:gd name="connsiteX9" fmla="*/ 2157094 w 9434194"/>
              <a:gd name="connsiteY9" fmla="*/ 753442 h 3659074"/>
              <a:gd name="connsiteX10" fmla="*/ 2195194 w 9434194"/>
              <a:gd name="connsiteY10" fmla="*/ 651842 h 3659074"/>
              <a:gd name="connsiteX11" fmla="*/ 2690494 w 9434194"/>
              <a:gd name="connsiteY11" fmla="*/ 359742 h 3659074"/>
              <a:gd name="connsiteX12" fmla="*/ 3007994 w 9434194"/>
              <a:gd name="connsiteY12" fmla="*/ 905842 h 3659074"/>
              <a:gd name="connsiteX13" fmla="*/ 3223894 w 9434194"/>
              <a:gd name="connsiteY13" fmla="*/ 1147142 h 3659074"/>
              <a:gd name="connsiteX14" fmla="*/ 3545089 w 9434194"/>
              <a:gd name="connsiteY14" fmla="*/ 1125562 h 3659074"/>
              <a:gd name="connsiteX15" fmla="*/ 3689105 w 9434194"/>
              <a:gd name="connsiteY15" fmla="*/ 981546 h 3659074"/>
              <a:gd name="connsiteX16" fmla="*/ 4049145 w 9434194"/>
              <a:gd name="connsiteY16" fmla="*/ 981546 h 3659074"/>
              <a:gd name="connsiteX17" fmla="*/ 4337177 w 9434194"/>
              <a:gd name="connsiteY17" fmla="*/ 477490 h 3659074"/>
              <a:gd name="connsiteX18" fmla="*/ 4769225 w 9434194"/>
              <a:gd name="connsiteY18" fmla="*/ 477490 h 3659074"/>
              <a:gd name="connsiteX19" fmla="*/ 5201273 w 9434194"/>
              <a:gd name="connsiteY19" fmla="*/ 405482 h 3659074"/>
              <a:gd name="connsiteX20" fmla="*/ 6209385 w 9434194"/>
              <a:gd name="connsiteY20" fmla="*/ 405482 h 3659074"/>
              <a:gd name="connsiteX21" fmla="*/ 6497417 w 9434194"/>
              <a:gd name="connsiteY21" fmla="*/ 189458 h 3659074"/>
              <a:gd name="connsiteX22" fmla="*/ 6929466 w 9434194"/>
              <a:gd name="connsiteY22" fmla="*/ 765521 h 3659074"/>
              <a:gd name="connsiteX23" fmla="*/ 7433522 w 9434194"/>
              <a:gd name="connsiteY23" fmla="*/ 1125561 h 3659074"/>
              <a:gd name="connsiteX24" fmla="*/ 8153602 w 9434194"/>
              <a:gd name="connsiteY24" fmla="*/ 1197569 h 3659074"/>
              <a:gd name="connsiteX25" fmla="*/ 8441634 w 9434194"/>
              <a:gd name="connsiteY25" fmla="*/ 1485601 h 3659074"/>
              <a:gd name="connsiteX26" fmla="*/ 9434194 w 9434194"/>
              <a:gd name="connsiteY26" fmla="*/ 1845641 h 3659074"/>
              <a:gd name="connsiteX27" fmla="*/ 9434194 w 9434194"/>
              <a:gd name="connsiteY27" fmla="*/ 3069777 h 3659074"/>
              <a:gd name="connsiteX28" fmla="*/ 9161714 w 9434194"/>
              <a:gd name="connsiteY28" fmla="*/ 3069777 h 3659074"/>
              <a:gd name="connsiteX29" fmla="*/ 8873682 w 9434194"/>
              <a:gd name="connsiteY29" fmla="*/ 3069777 h 3659074"/>
              <a:gd name="connsiteX30" fmla="*/ 8657658 w 9434194"/>
              <a:gd name="connsiteY30" fmla="*/ 2997769 h 3659074"/>
              <a:gd name="connsiteX31" fmla="*/ 8225610 w 9434194"/>
              <a:gd name="connsiteY31" fmla="*/ 2853753 h 3659074"/>
              <a:gd name="connsiteX32" fmla="*/ 7793562 w 9434194"/>
              <a:gd name="connsiteY32" fmla="*/ 2781745 h 3659074"/>
              <a:gd name="connsiteX33" fmla="*/ 7577538 w 9434194"/>
              <a:gd name="connsiteY33" fmla="*/ 2781745 h 3659074"/>
              <a:gd name="connsiteX34" fmla="*/ 7433522 w 9434194"/>
              <a:gd name="connsiteY34" fmla="*/ 2997769 h 3659074"/>
              <a:gd name="connsiteX35" fmla="*/ 7001474 w 9434194"/>
              <a:gd name="connsiteY35" fmla="*/ 3069777 h 3659074"/>
              <a:gd name="connsiteX36" fmla="*/ 6713442 w 9434194"/>
              <a:gd name="connsiteY36" fmla="*/ 3069777 h 3659074"/>
              <a:gd name="connsiteX37" fmla="*/ 6425410 w 9434194"/>
              <a:gd name="connsiteY37" fmla="*/ 3213793 h 3659074"/>
              <a:gd name="connsiteX38" fmla="*/ 5705330 w 9434194"/>
              <a:gd name="connsiteY38" fmla="*/ 3573833 h 3659074"/>
              <a:gd name="connsiteX39" fmla="*/ 5273282 w 9434194"/>
              <a:gd name="connsiteY39" fmla="*/ 3501825 h 3659074"/>
              <a:gd name="connsiteX40" fmla="*/ 4553202 w 9434194"/>
              <a:gd name="connsiteY40" fmla="*/ 3213793 h 3659074"/>
              <a:gd name="connsiteX41" fmla="*/ 3977138 w 9434194"/>
              <a:gd name="connsiteY41" fmla="*/ 3141785 h 3659074"/>
              <a:gd name="connsiteX42" fmla="*/ 3761114 w 9434194"/>
              <a:gd name="connsiteY42" fmla="*/ 3069777 h 3659074"/>
              <a:gd name="connsiteX43" fmla="*/ 3113042 w 9434194"/>
              <a:gd name="connsiteY43" fmla="*/ 2997769 h 3659074"/>
              <a:gd name="connsiteX44" fmla="*/ 2753002 w 9434194"/>
              <a:gd name="connsiteY44" fmla="*/ 2925761 h 3659074"/>
              <a:gd name="connsiteX45" fmla="*/ 2464970 w 9434194"/>
              <a:gd name="connsiteY45" fmla="*/ 2853753 h 3659074"/>
              <a:gd name="connsiteX46" fmla="*/ 1477427 w 9434194"/>
              <a:gd name="connsiteY46" fmla="*/ 2484606 h 3659074"/>
              <a:gd name="connsiteX47" fmla="*/ 607632 w 9434194"/>
              <a:gd name="connsiteY47" fmla="*/ 1391786 h 3659074"/>
              <a:gd name="connsiteX48" fmla="*/ 448746 w 9434194"/>
              <a:gd name="connsiteY48" fmla="*/ 1125561 h 3659074"/>
              <a:gd name="connsiteX49" fmla="*/ 259714 w 9434194"/>
              <a:gd name="connsiteY49" fmla="*/ 905593 h 3659074"/>
              <a:gd name="connsiteX50" fmla="*/ 103597 w 9434194"/>
              <a:gd name="connsiteY50" fmla="*/ 727174 h 3659074"/>
              <a:gd name="connsiteX51" fmla="*/ 88706 w 9434194"/>
              <a:gd name="connsiteY51" fmla="*/ 405482 h 3659074"/>
              <a:gd name="connsiteX52" fmla="*/ 14387 w 9434194"/>
              <a:gd name="connsiteY52" fmla="*/ 227599 h 3659074"/>
              <a:gd name="connsiteX53" fmla="*/ 2386 w 9434194"/>
              <a:gd name="connsiteY53" fmla="*/ 8136 h 3659074"/>
              <a:gd name="connsiteX54" fmla="*/ 157005 w 9434194"/>
              <a:gd name="connsiteY54" fmla="*/ 93043 h 3659074"/>
              <a:gd name="connsiteX0" fmla="*/ 157005 w 9434194"/>
              <a:gd name="connsiteY0" fmla="*/ 93043 h 3659074"/>
              <a:gd name="connsiteX1" fmla="*/ 311625 w 9434194"/>
              <a:gd name="connsiteY1" fmla="*/ 177947 h 3659074"/>
              <a:gd name="connsiteX2" fmla="*/ 543555 w 9434194"/>
              <a:gd name="connsiteY2" fmla="*/ 347758 h 3659074"/>
              <a:gd name="connsiteX3" fmla="*/ 836294 w 9434194"/>
              <a:gd name="connsiteY3" fmla="*/ 588342 h 3659074"/>
              <a:gd name="connsiteX4" fmla="*/ 988694 w 9434194"/>
              <a:gd name="connsiteY4" fmla="*/ 562942 h 3659074"/>
              <a:gd name="connsiteX5" fmla="*/ 1699894 w 9434194"/>
              <a:gd name="connsiteY5" fmla="*/ 1109042 h 3659074"/>
              <a:gd name="connsiteX6" fmla="*/ 1839594 w 9434194"/>
              <a:gd name="connsiteY6" fmla="*/ 1083642 h 3659074"/>
              <a:gd name="connsiteX7" fmla="*/ 2042794 w 9434194"/>
              <a:gd name="connsiteY7" fmla="*/ 1070942 h 3659074"/>
              <a:gd name="connsiteX8" fmla="*/ 2182494 w 9434194"/>
              <a:gd name="connsiteY8" fmla="*/ 905842 h 3659074"/>
              <a:gd name="connsiteX9" fmla="*/ 2157094 w 9434194"/>
              <a:gd name="connsiteY9" fmla="*/ 753442 h 3659074"/>
              <a:gd name="connsiteX10" fmla="*/ 2195194 w 9434194"/>
              <a:gd name="connsiteY10" fmla="*/ 651842 h 3659074"/>
              <a:gd name="connsiteX11" fmla="*/ 2690494 w 9434194"/>
              <a:gd name="connsiteY11" fmla="*/ 359742 h 3659074"/>
              <a:gd name="connsiteX12" fmla="*/ 3007994 w 9434194"/>
              <a:gd name="connsiteY12" fmla="*/ 905842 h 3659074"/>
              <a:gd name="connsiteX13" fmla="*/ 3223894 w 9434194"/>
              <a:gd name="connsiteY13" fmla="*/ 1147142 h 3659074"/>
              <a:gd name="connsiteX14" fmla="*/ 3545089 w 9434194"/>
              <a:gd name="connsiteY14" fmla="*/ 1125562 h 3659074"/>
              <a:gd name="connsiteX15" fmla="*/ 3689105 w 9434194"/>
              <a:gd name="connsiteY15" fmla="*/ 981546 h 3659074"/>
              <a:gd name="connsiteX16" fmla="*/ 4049145 w 9434194"/>
              <a:gd name="connsiteY16" fmla="*/ 981546 h 3659074"/>
              <a:gd name="connsiteX17" fmla="*/ 4337177 w 9434194"/>
              <a:gd name="connsiteY17" fmla="*/ 477490 h 3659074"/>
              <a:gd name="connsiteX18" fmla="*/ 4769225 w 9434194"/>
              <a:gd name="connsiteY18" fmla="*/ 477490 h 3659074"/>
              <a:gd name="connsiteX19" fmla="*/ 5201273 w 9434194"/>
              <a:gd name="connsiteY19" fmla="*/ 405482 h 3659074"/>
              <a:gd name="connsiteX20" fmla="*/ 6209385 w 9434194"/>
              <a:gd name="connsiteY20" fmla="*/ 405482 h 3659074"/>
              <a:gd name="connsiteX21" fmla="*/ 6497417 w 9434194"/>
              <a:gd name="connsiteY21" fmla="*/ 189458 h 3659074"/>
              <a:gd name="connsiteX22" fmla="*/ 6929466 w 9434194"/>
              <a:gd name="connsiteY22" fmla="*/ 765521 h 3659074"/>
              <a:gd name="connsiteX23" fmla="*/ 7433522 w 9434194"/>
              <a:gd name="connsiteY23" fmla="*/ 1125561 h 3659074"/>
              <a:gd name="connsiteX24" fmla="*/ 8153602 w 9434194"/>
              <a:gd name="connsiteY24" fmla="*/ 1197569 h 3659074"/>
              <a:gd name="connsiteX25" fmla="*/ 8441634 w 9434194"/>
              <a:gd name="connsiteY25" fmla="*/ 1485601 h 3659074"/>
              <a:gd name="connsiteX26" fmla="*/ 9434194 w 9434194"/>
              <a:gd name="connsiteY26" fmla="*/ 1845641 h 3659074"/>
              <a:gd name="connsiteX27" fmla="*/ 9434194 w 9434194"/>
              <a:gd name="connsiteY27" fmla="*/ 3069777 h 3659074"/>
              <a:gd name="connsiteX28" fmla="*/ 9161714 w 9434194"/>
              <a:gd name="connsiteY28" fmla="*/ 3069777 h 3659074"/>
              <a:gd name="connsiteX29" fmla="*/ 8873682 w 9434194"/>
              <a:gd name="connsiteY29" fmla="*/ 3069777 h 3659074"/>
              <a:gd name="connsiteX30" fmla="*/ 8657658 w 9434194"/>
              <a:gd name="connsiteY30" fmla="*/ 2997769 h 3659074"/>
              <a:gd name="connsiteX31" fmla="*/ 8225610 w 9434194"/>
              <a:gd name="connsiteY31" fmla="*/ 2853753 h 3659074"/>
              <a:gd name="connsiteX32" fmla="*/ 7793562 w 9434194"/>
              <a:gd name="connsiteY32" fmla="*/ 2781745 h 3659074"/>
              <a:gd name="connsiteX33" fmla="*/ 7577538 w 9434194"/>
              <a:gd name="connsiteY33" fmla="*/ 2781745 h 3659074"/>
              <a:gd name="connsiteX34" fmla="*/ 7433522 w 9434194"/>
              <a:gd name="connsiteY34" fmla="*/ 2997769 h 3659074"/>
              <a:gd name="connsiteX35" fmla="*/ 7001474 w 9434194"/>
              <a:gd name="connsiteY35" fmla="*/ 3069777 h 3659074"/>
              <a:gd name="connsiteX36" fmla="*/ 6713442 w 9434194"/>
              <a:gd name="connsiteY36" fmla="*/ 3069777 h 3659074"/>
              <a:gd name="connsiteX37" fmla="*/ 6425410 w 9434194"/>
              <a:gd name="connsiteY37" fmla="*/ 3213793 h 3659074"/>
              <a:gd name="connsiteX38" fmla="*/ 5705330 w 9434194"/>
              <a:gd name="connsiteY38" fmla="*/ 3573833 h 3659074"/>
              <a:gd name="connsiteX39" fmla="*/ 5273282 w 9434194"/>
              <a:gd name="connsiteY39" fmla="*/ 3501825 h 3659074"/>
              <a:gd name="connsiteX40" fmla="*/ 4553202 w 9434194"/>
              <a:gd name="connsiteY40" fmla="*/ 3213793 h 3659074"/>
              <a:gd name="connsiteX41" fmla="*/ 3977138 w 9434194"/>
              <a:gd name="connsiteY41" fmla="*/ 3141785 h 3659074"/>
              <a:gd name="connsiteX42" fmla="*/ 3761114 w 9434194"/>
              <a:gd name="connsiteY42" fmla="*/ 3069777 h 3659074"/>
              <a:gd name="connsiteX43" fmla="*/ 3113042 w 9434194"/>
              <a:gd name="connsiteY43" fmla="*/ 2997769 h 3659074"/>
              <a:gd name="connsiteX44" fmla="*/ 2753002 w 9434194"/>
              <a:gd name="connsiteY44" fmla="*/ 2925761 h 3659074"/>
              <a:gd name="connsiteX45" fmla="*/ 2464970 w 9434194"/>
              <a:gd name="connsiteY45" fmla="*/ 2853753 h 3659074"/>
              <a:gd name="connsiteX46" fmla="*/ 1477427 w 9434194"/>
              <a:gd name="connsiteY46" fmla="*/ 2484606 h 3659074"/>
              <a:gd name="connsiteX47" fmla="*/ 607632 w 9434194"/>
              <a:gd name="connsiteY47" fmla="*/ 1391786 h 3659074"/>
              <a:gd name="connsiteX48" fmla="*/ 448746 w 9434194"/>
              <a:gd name="connsiteY48" fmla="*/ 1125561 h 3659074"/>
              <a:gd name="connsiteX49" fmla="*/ 259714 w 9434194"/>
              <a:gd name="connsiteY49" fmla="*/ 905593 h 3659074"/>
              <a:gd name="connsiteX50" fmla="*/ 103597 w 9434194"/>
              <a:gd name="connsiteY50" fmla="*/ 727174 h 3659074"/>
              <a:gd name="connsiteX51" fmla="*/ 88706 w 9434194"/>
              <a:gd name="connsiteY51" fmla="*/ 405482 h 3659074"/>
              <a:gd name="connsiteX52" fmla="*/ 14387 w 9434194"/>
              <a:gd name="connsiteY52" fmla="*/ 227599 h 3659074"/>
              <a:gd name="connsiteX53" fmla="*/ 2386 w 9434194"/>
              <a:gd name="connsiteY53" fmla="*/ 8136 h 3659074"/>
              <a:gd name="connsiteX54" fmla="*/ 157005 w 9434194"/>
              <a:gd name="connsiteY54" fmla="*/ 93043 h 3659074"/>
              <a:gd name="connsiteX0" fmla="*/ 157005 w 9434194"/>
              <a:gd name="connsiteY0" fmla="*/ 93043 h 3659074"/>
              <a:gd name="connsiteX1" fmla="*/ 311625 w 9434194"/>
              <a:gd name="connsiteY1" fmla="*/ 177947 h 3659074"/>
              <a:gd name="connsiteX2" fmla="*/ 543555 w 9434194"/>
              <a:gd name="connsiteY2" fmla="*/ 347758 h 3659074"/>
              <a:gd name="connsiteX3" fmla="*/ 620865 w 9434194"/>
              <a:gd name="connsiteY3" fmla="*/ 432664 h 3659074"/>
              <a:gd name="connsiteX4" fmla="*/ 988694 w 9434194"/>
              <a:gd name="connsiteY4" fmla="*/ 562942 h 3659074"/>
              <a:gd name="connsiteX5" fmla="*/ 1699894 w 9434194"/>
              <a:gd name="connsiteY5" fmla="*/ 1109042 h 3659074"/>
              <a:gd name="connsiteX6" fmla="*/ 1839594 w 9434194"/>
              <a:gd name="connsiteY6" fmla="*/ 1083642 h 3659074"/>
              <a:gd name="connsiteX7" fmla="*/ 2042794 w 9434194"/>
              <a:gd name="connsiteY7" fmla="*/ 1070942 h 3659074"/>
              <a:gd name="connsiteX8" fmla="*/ 2182494 w 9434194"/>
              <a:gd name="connsiteY8" fmla="*/ 905842 h 3659074"/>
              <a:gd name="connsiteX9" fmla="*/ 2157094 w 9434194"/>
              <a:gd name="connsiteY9" fmla="*/ 753442 h 3659074"/>
              <a:gd name="connsiteX10" fmla="*/ 2195194 w 9434194"/>
              <a:gd name="connsiteY10" fmla="*/ 651842 h 3659074"/>
              <a:gd name="connsiteX11" fmla="*/ 2690494 w 9434194"/>
              <a:gd name="connsiteY11" fmla="*/ 359742 h 3659074"/>
              <a:gd name="connsiteX12" fmla="*/ 3007994 w 9434194"/>
              <a:gd name="connsiteY12" fmla="*/ 905842 h 3659074"/>
              <a:gd name="connsiteX13" fmla="*/ 3223894 w 9434194"/>
              <a:gd name="connsiteY13" fmla="*/ 1147142 h 3659074"/>
              <a:gd name="connsiteX14" fmla="*/ 3545089 w 9434194"/>
              <a:gd name="connsiteY14" fmla="*/ 1125562 h 3659074"/>
              <a:gd name="connsiteX15" fmla="*/ 3689105 w 9434194"/>
              <a:gd name="connsiteY15" fmla="*/ 981546 h 3659074"/>
              <a:gd name="connsiteX16" fmla="*/ 4049145 w 9434194"/>
              <a:gd name="connsiteY16" fmla="*/ 981546 h 3659074"/>
              <a:gd name="connsiteX17" fmla="*/ 4337177 w 9434194"/>
              <a:gd name="connsiteY17" fmla="*/ 477490 h 3659074"/>
              <a:gd name="connsiteX18" fmla="*/ 4769225 w 9434194"/>
              <a:gd name="connsiteY18" fmla="*/ 477490 h 3659074"/>
              <a:gd name="connsiteX19" fmla="*/ 5201273 w 9434194"/>
              <a:gd name="connsiteY19" fmla="*/ 405482 h 3659074"/>
              <a:gd name="connsiteX20" fmla="*/ 6209385 w 9434194"/>
              <a:gd name="connsiteY20" fmla="*/ 405482 h 3659074"/>
              <a:gd name="connsiteX21" fmla="*/ 6497417 w 9434194"/>
              <a:gd name="connsiteY21" fmla="*/ 189458 h 3659074"/>
              <a:gd name="connsiteX22" fmla="*/ 6929466 w 9434194"/>
              <a:gd name="connsiteY22" fmla="*/ 765521 h 3659074"/>
              <a:gd name="connsiteX23" fmla="*/ 7433522 w 9434194"/>
              <a:gd name="connsiteY23" fmla="*/ 1125561 h 3659074"/>
              <a:gd name="connsiteX24" fmla="*/ 8153602 w 9434194"/>
              <a:gd name="connsiteY24" fmla="*/ 1197569 h 3659074"/>
              <a:gd name="connsiteX25" fmla="*/ 8441634 w 9434194"/>
              <a:gd name="connsiteY25" fmla="*/ 1485601 h 3659074"/>
              <a:gd name="connsiteX26" fmla="*/ 9434194 w 9434194"/>
              <a:gd name="connsiteY26" fmla="*/ 1845641 h 3659074"/>
              <a:gd name="connsiteX27" fmla="*/ 9434194 w 9434194"/>
              <a:gd name="connsiteY27" fmla="*/ 3069777 h 3659074"/>
              <a:gd name="connsiteX28" fmla="*/ 9161714 w 9434194"/>
              <a:gd name="connsiteY28" fmla="*/ 3069777 h 3659074"/>
              <a:gd name="connsiteX29" fmla="*/ 8873682 w 9434194"/>
              <a:gd name="connsiteY29" fmla="*/ 3069777 h 3659074"/>
              <a:gd name="connsiteX30" fmla="*/ 8657658 w 9434194"/>
              <a:gd name="connsiteY30" fmla="*/ 2997769 h 3659074"/>
              <a:gd name="connsiteX31" fmla="*/ 8225610 w 9434194"/>
              <a:gd name="connsiteY31" fmla="*/ 2853753 h 3659074"/>
              <a:gd name="connsiteX32" fmla="*/ 7793562 w 9434194"/>
              <a:gd name="connsiteY32" fmla="*/ 2781745 h 3659074"/>
              <a:gd name="connsiteX33" fmla="*/ 7577538 w 9434194"/>
              <a:gd name="connsiteY33" fmla="*/ 2781745 h 3659074"/>
              <a:gd name="connsiteX34" fmla="*/ 7433522 w 9434194"/>
              <a:gd name="connsiteY34" fmla="*/ 2997769 h 3659074"/>
              <a:gd name="connsiteX35" fmla="*/ 7001474 w 9434194"/>
              <a:gd name="connsiteY35" fmla="*/ 3069777 h 3659074"/>
              <a:gd name="connsiteX36" fmla="*/ 6713442 w 9434194"/>
              <a:gd name="connsiteY36" fmla="*/ 3069777 h 3659074"/>
              <a:gd name="connsiteX37" fmla="*/ 6425410 w 9434194"/>
              <a:gd name="connsiteY37" fmla="*/ 3213793 h 3659074"/>
              <a:gd name="connsiteX38" fmla="*/ 5705330 w 9434194"/>
              <a:gd name="connsiteY38" fmla="*/ 3573833 h 3659074"/>
              <a:gd name="connsiteX39" fmla="*/ 5273282 w 9434194"/>
              <a:gd name="connsiteY39" fmla="*/ 3501825 h 3659074"/>
              <a:gd name="connsiteX40" fmla="*/ 4553202 w 9434194"/>
              <a:gd name="connsiteY40" fmla="*/ 3213793 h 3659074"/>
              <a:gd name="connsiteX41" fmla="*/ 3977138 w 9434194"/>
              <a:gd name="connsiteY41" fmla="*/ 3141785 h 3659074"/>
              <a:gd name="connsiteX42" fmla="*/ 3761114 w 9434194"/>
              <a:gd name="connsiteY42" fmla="*/ 3069777 h 3659074"/>
              <a:gd name="connsiteX43" fmla="*/ 3113042 w 9434194"/>
              <a:gd name="connsiteY43" fmla="*/ 2997769 h 3659074"/>
              <a:gd name="connsiteX44" fmla="*/ 2753002 w 9434194"/>
              <a:gd name="connsiteY44" fmla="*/ 2925761 h 3659074"/>
              <a:gd name="connsiteX45" fmla="*/ 2464970 w 9434194"/>
              <a:gd name="connsiteY45" fmla="*/ 2853753 h 3659074"/>
              <a:gd name="connsiteX46" fmla="*/ 1477427 w 9434194"/>
              <a:gd name="connsiteY46" fmla="*/ 2484606 h 3659074"/>
              <a:gd name="connsiteX47" fmla="*/ 607632 w 9434194"/>
              <a:gd name="connsiteY47" fmla="*/ 1391786 h 3659074"/>
              <a:gd name="connsiteX48" fmla="*/ 448746 w 9434194"/>
              <a:gd name="connsiteY48" fmla="*/ 1125561 h 3659074"/>
              <a:gd name="connsiteX49" fmla="*/ 259714 w 9434194"/>
              <a:gd name="connsiteY49" fmla="*/ 905593 h 3659074"/>
              <a:gd name="connsiteX50" fmla="*/ 103597 w 9434194"/>
              <a:gd name="connsiteY50" fmla="*/ 727174 h 3659074"/>
              <a:gd name="connsiteX51" fmla="*/ 88706 w 9434194"/>
              <a:gd name="connsiteY51" fmla="*/ 405482 h 3659074"/>
              <a:gd name="connsiteX52" fmla="*/ 14387 w 9434194"/>
              <a:gd name="connsiteY52" fmla="*/ 227599 h 3659074"/>
              <a:gd name="connsiteX53" fmla="*/ 2386 w 9434194"/>
              <a:gd name="connsiteY53" fmla="*/ 8136 h 3659074"/>
              <a:gd name="connsiteX54" fmla="*/ 157005 w 9434194"/>
              <a:gd name="connsiteY54" fmla="*/ 93043 h 3659074"/>
              <a:gd name="connsiteX0" fmla="*/ 157005 w 9434194"/>
              <a:gd name="connsiteY0" fmla="*/ 93043 h 3659074"/>
              <a:gd name="connsiteX1" fmla="*/ 311625 w 9434194"/>
              <a:gd name="connsiteY1" fmla="*/ 177947 h 3659074"/>
              <a:gd name="connsiteX2" fmla="*/ 388935 w 9434194"/>
              <a:gd name="connsiteY2" fmla="*/ 262852 h 3659074"/>
              <a:gd name="connsiteX3" fmla="*/ 620865 w 9434194"/>
              <a:gd name="connsiteY3" fmla="*/ 432664 h 3659074"/>
              <a:gd name="connsiteX4" fmla="*/ 988694 w 9434194"/>
              <a:gd name="connsiteY4" fmla="*/ 562942 h 3659074"/>
              <a:gd name="connsiteX5" fmla="*/ 1699894 w 9434194"/>
              <a:gd name="connsiteY5" fmla="*/ 1109042 h 3659074"/>
              <a:gd name="connsiteX6" fmla="*/ 1839594 w 9434194"/>
              <a:gd name="connsiteY6" fmla="*/ 1083642 h 3659074"/>
              <a:gd name="connsiteX7" fmla="*/ 2042794 w 9434194"/>
              <a:gd name="connsiteY7" fmla="*/ 1070942 h 3659074"/>
              <a:gd name="connsiteX8" fmla="*/ 2182494 w 9434194"/>
              <a:gd name="connsiteY8" fmla="*/ 905842 h 3659074"/>
              <a:gd name="connsiteX9" fmla="*/ 2157094 w 9434194"/>
              <a:gd name="connsiteY9" fmla="*/ 753442 h 3659074"/>
              <a:gd name="connsiteX10" fmla="*/ 2195194 w 9434194"/>
              <a:gd name="connsiteY10" fmla="*/ 651842 h 3659074"/>
              <a:gd name="connsiteX11" fmla="*/ 2690494 w 9434194"/>
              <a:gd name="connsiteY11" fmla="*/ 359742 h 3659074"/>
              <a:gd name="connsiteX12" fmla="*/ 3007994 w 9434194"/>
              <a:gd name="connsiteY12" fmla="*/ 905842 h 3659074"/>
              <a:gd name="connsiteX13" fmla="*/ 3223894 w 9434194"/>
              <a:gd name="connsiteY13" fmla="*/ 1147142 h 3659074"/>
              <a:gd name="connsiteX14" fmla="*/ 3545089 w 9434194"/>
              <a:gd name="connsiteY14" fmla="*/ 1125562 h 3659074"/>
              <a:gd name="connsiteX15" fmla="*/ 3689105 w 9434194"/>
              <a:gd name="connsiteY15" fmla="*/ 981546 h 3659074"/>
              <a:gd name="connsiteX16" fmla="*/ 4049145 w 9434194"/>
              <a:gd name="connsiteY16" fmla="*/ 981546 h 3659074"/>
              <a:gd name="connsiteX17" fmla="*/ 4337177 w 9434194"/>
              <a:gd name="connsiteY17" fmla="*/ 477490 h 3659074"/>
              <a:gd name="connsiteX18" fmla="*/ 4769225 w 9434194"/>
              <a:gd name="connsiteY18" fmla="*/ 477490 h 3659074"/>
              <a:gd name="connsiteX19" fmla="*/ 5201273 w 9434194"/>
              <a:gd name="connsiteY19" fmla="*/ 405482 h 3659074"/>
              <a:gd name="connsiteX20" fmla="*/ 6209385 w 9434194"/>
              <a:gd name="connsiteY20" fmla="*/ 405482 h 3659074"/>
              <a:gd name="connsiteX21" fmla="*/ 6497417 w 9434194"/>
              <a:gd name="connsiteY21" fmla="*/ 189458 h 3659074"/>
              <a:gd name="connsiteX22" fmla="*/ 6929466 w 9434194"/>
              <a:gd name="connsiteY22" fmla="*/ 765521 h 3659074"/>
              <a:gd name="connsiteX23" fmla="*/ 7433522 w 9434194"/>
              <a:gd name="connsiteY23" fmla="*/ 1125561 h 3659074"/>
              <a:gd name="connsiteX24" fmla="*/ 8153602 w 9434194"/>
              <a:gd name="connsiteY24" fmla="*/ 1197569 h 3659074"/>
              <a:gd name="connsiteX25" fmla="*/ 8441634 w 9434194"/>
              <a:gd name="connsiteY25" fmla="*/ 1485601 h 3659074"/>
              <a:gd name="connsiteX26" fmla="*/ 9434194 w 9434194"/>
              <a:gd name="connsiteY26" fmla="*/ 1845641 h 3659074"/>
              <a:gd name="connsiteX27" fmla="*/ 9434194 w 9434194"/>
              <a:gd name="connsiteY27" fmla="*/ 3069777 h 3659074"/>
              <a:gd name="connsiteX28" fmla="*/ 9161714 w 9434194"/>
              <a:gd name="connsiteY28" fmla="*/ 3069777 h 3659074"/>
              <a:gd name="connsiteX29" fmla="*/ 8873682 w 9434194"/>
              <a:gd name="connsiteY29" fmla="*/ 3069777 h 3659074"/>
              <a:gd name="connsiteX30" fmla="*/ 8657658 w 9434194"/>
              <a:gd name="connsiteY30" fmla="*/ 2997769 h 3659074"/>
              <a:gd name="connsiteX31" fmla="*/ 8225610 w 9434194"/>
              <a:gd name="connsiteY31" fmla="*/ 2853753 h 3659074"/>
              <a:gd name="connsiteX32" fmla="*/ 7793562 w 9434194"/>
              <a:gd name="connsiteY32" fmla="*/ 2781745 h 3659074"/>
              <a:gd name="connsiteX33" fmla="*/ 7577538 w 9434194"/>
              <a:gd name="connsiteY33" fmla="*/ 2781745 h 3659074"/>
              <a:gd name="connsiteX34" fmla="*/ 7433522 w 9434194"/>
              <a:gd name="connsiteY34" fmla="*/ 2997769 h 3659074"/>
              <a:gd name="connsiteX35" fmla="*/ 7001474 w 9434194"/>
              <a:gd name="connsiteY35" fmla="*/ 3069777 h 3659074"/>
              <a:gd name="connsiteX36" fmla="*/ 6713442 w 9434194"/>
              <a:gd name="connsiteY36" fmla="*/ 3069777 h 3659074"/>
              <a:gd name="connsiteX37" fmla="*/ 6425410 w 9434194"/>
              <a:gd name="connsiteY37" fmla="*/ 3213793 h 3659074"/>
              <a:gd name="connsiteX38" fmla="*/ 5705330 w 9434194"/>
              <a:gd name="connsiteY38" fmla="*/ 3573833 h 3659074"/>
              <a:gd name="connsiteX39" fmla="*/ 5273282 w 9434194"/>
              <a:gd name="connsiteY39" fmla="*/ 3501825 h 3659074"/>
              <a:gd name="connsiteX40" fmla="*/ 4553202 w 9434194"/>
              <a:gd name="connsiteY40" fmla="*/ 3213793 h 3659074"/>
              <a:gd name="connsiteX41" fmla="*/ 3977138 w 9434194"/>
              <a:gd name="connsiteY41" fmla="*/ 3141785 h 3659074"/>
              <a:gd name="connsiteX42" fmla="*/ 3761114 w 9434194"/>
              <a:gd name="connsiteY42" fmla="*/ 3069777 h 3659074"/>
              <a:gd name="connsiteX43" fmla="*/ 3113042 w 9434194"/>
              <a:gd name="connsiteY43" fmla="*/ 2997769 h 3659074"/>
              <a:gd name="connsiteX44" fmla="*/ 2753002 w 9434194"/>
              <a:gd name="connsiteY44" fmla="*/ 2925761 h 3659074"/>
              <a:gd name="connsiteX45" fmla="*/ 2464970 w 9434194"/>
              <a:gd name="connsiteY45" fmla="*/ 2853753 h 3659074"/>
              <a:gd name="connsiteX46" fmla="*/ 1477427 w 9434194"/>
              <a:gd name="connsiteY46" fmla="*/ 2484606 h 3659074"/>
              <a:gd name="connsiteX47" fmla="*/ 607632 w 9434194"/>
              <a:gd name="connsiteY47" fmla="*/ 1391786 h 3659074"/>
              <a:gd name="connsiteX48" fmla="*/ 448746 w 9434194"/>
              <a:gd name="connsiteY48" fmla="*/ 1125561 h 3659074"/>
              <a:gd name="connsiteX49" fmla="*/ 259714 w 9434194"/>
              <a:gd name="connsiteY49" fmla="*/ 905593 h 3659074"/>
              <a:gd name="connsiteX50" fmla="*/ 103597 w 9434194"/>
              <a:gd name="connsiteY50" fmla="*/ 727174 h 3659074"/>
              <a:gd name="connsiteX51" fmla="*/ 88706 w 9434194"/>
              <a:gd name="connsiteY51" fmla="*/ 405482 h 3659074"/>
              <a:gd name="connsiteX52" fmla="*/ 14387 w 9434194"/>
              <a:gd name="connsiteY52" fmla="*/ 227599 h 3659074"/>
              <a:gd name="connsiteX53" fmla="*/ 2386 w 9434194"/>
              <a:gd name="connsiteY53" fmla="*/ 8136 h 3659074"/>
              <a:gd name="connsiteX54" fmla="*/ 157005 w 9434194"/>
              <a:gd name="connsiteY54" fmla="*/ 93043 h 3659074"/>
              <a:gd name="connsiteX0" fmla="*/ 157005 w 9434194"/>
              <a:gd name="connsiteY0" fmla="*/ 93043 h 3659074"/>
              <a:gd name="connsiteX1" fmla="*/ 311625 w 9434194"/>
              <a:gd name="connsiteY1" fmla="*/ 177947 h 3659074"/>
              <a:gd name="connsiteX2" fmla="*/ 388935 w 9434194"/>
              <a:gd name="connsiteY2" fmla="*/ 262852 h 3659074"/>
              <a:gd name="connsiteX3" fmla="*/ 620865 w 9434194"/>
              <a:gd name="connsiteY3" fmla="*/ 432664 h 3659074"/>
              <a:gd name="connsiteX4" fmla="*/ 988694 w 9434194"/>
              <a:gd name="connsiteY4" fmla="*/ 562942 h 3659074"/>
              <a:gd name="connsiteX5" fmla="*/ 1699894 w 9434194"/>
              <a:gd name="connsiteY5" fmla="*/ 1109042 h 3659074"/>
              <a:gd name="connsiteX6" fmla="*/ 1839594 w 9434194"/>
              <a:gd name="connsiteY6" fmla="*/ 1083642 h 3659074"/>
              <a:gd name="connsiteX7" fmla="*/ 2042794 w 9434194"/>
              <a:gd name="connsiteY7" fmla="*/ 1070942 h 3659074"/>
              <a:gd name="connsiteX8" fmla="*/ 2182494 w 9434194"/>
              <a:gd name="connsiteY8" fmla="*/ 905842 h 3659074"/>
              <a:gd name="connsiteX9" fmla="*/ 2157094 w 9434194"/>
              <a:gd name="connsiteY9" fmla="*/ 753442 h 3659074"/>
              <a:gd name="connsiteX10" fmla="*/ 2195194 w 9434194"/>
              <a:gd name="connsiteY10" fmla="*/ 651842 h 3659074"/>
              <a:gd name="connsiteX11" fmla="*/ 2690494 w 9434194"/>
              <a:gd name="connsiteY11" fmla="*/ 359742 h 3659074"/>
              <a:gd name="connsiteX12" fmla="*/ 3007994 w 9434194"/>
              <a:gd name="connsiteY12" fmla="*/ 905842 h 3659074"/>
              <a:gd name="connsiteX13" fmla="*/ 3223894 w 9434194"/>
              <a:gd name="connsiteY13" fmla="*/ 1147142 h 3659074"/>
              <a:gd name="connsiteX14" fmla="*/ 3545089 w 9434194"/>
              <a:gd name="connsiteY14" fmla="*/ 1125562 h 3659074"/>
              <a:gd name="connsiteX15" fmla="*/ 3689105 w 9434194"/>
              <a:gd name="connsiteY15" fmla="*/ 981546 h 3659074"/>
              <a:gd name="connsiteX16" fmla="*/ 4049145 w 9434194"/>
              <a:gd name="connsiteY16" fmla="*/ 981546 h 3659074"/>
              <a:gd name="connsiteX17" fmla="*/ 4337177 w 9434194"/>
              <a:gd name="connsiteY17" fmla="*/ 477490 h 3659074"/>
              <a:gd name="connsiteX18" fmla="*/ 4769225 w 9434194"/>
              <a:gd name="connsiteY18" fmla="*/ 477490 h 3659074"/>
              <a:gd name="connsiteX19" fmla="*/ 5201273 w 9434194"/>
              <a:gd name="connsiteY19" fmla="*/ 405482 h 3659074"/>
              <a:gd name="connsiteX20" fmla="*/ 6209385 w 9434194"/>
              <a:gd name="connsiteY20" fmla="*/ 405482 h 3659074"/>
              <a:gd name="connsiteX21" fmla="*/ 6497417 w 9434194"/>
              <a:gd name="connsiteY21" fmla="*/ 189458 h 3659074"/>
              <a:gd name="connsiteX22" fmla="*/ 6929466 w 9434194"/>
              <a:gd name="connsiteY22" fmla="*/ 765521 h 3659074"/>
              <a:gd name="connsiteX23" fmla="*/ 7433522 w 9434194"/>
              <a:gd name="connsiteY23" fmla="*/ 1125561 h 3659074"/>
              <a:gd name="connsiteX24" fmla="*/ 8153602 w 9434194"/>
              <a:gd name="connsiteY24" fmla="*/ 1197569 h 3659074"/>
              <a:gd name="connsiteX25" fmla="*/ 8441634 w 9434194"/>
              <a:gd name="connsiteY25" fmla="*/ 1485601 h 3659074"/>
              <a:gd name="connsiteX26" fmla="*/ 9434194 w 9434194"/>
              <a:gd name="connsiteY26" fmla="*/ 1845641 h 3659074"/>
              <a:gd name="connsiteX27" fmla="*/ 9434194 w 9434194"/>
              <a:gd name="connsiteY27" fmla="*/ 3069777 h 3659074"/>
              <a:gd name="connsiteX28" fmla="*/ 9161714 w 9434194"/>
              <a:gd name="connsiteY28" fmla="*/ 3069777 h 3659074"/>
              <a:gd name="connsiteX29" fmla="*/ 8873682 w 9434194"/>
              <a:gd name="connsiteY29" fmla="*/ 3069777 h 3659074"/>
              <a:gd name="connsiteX30" fmla="*/ 8657658 w 9434194"/>
              <a:gd name="connsiteY30" fmla="*/ 2997769 h 3659074"/>
              <a:gd name="connsiteX31" fmla="*/ 8225610 w 9434194"/>
              <a:gd name="connsiteY31" fmla="*/ 2853753 h 3659074"/>
              <a:gd name="connsiteX32" fmla="*/ 7793562 w 9434194"/>
              <a:gd name="connsiteY32" fmla="*/ 2781745 h 3659074"/>
              <a:gd name="connsiteX33" fmla="*/ 7577538 w 9434194"/>
              <a:gd name="connsiteY33" fmla="*/ 2781745 h 3659074"/>
              <a:gd name="connsiteX34" fmla="*/ 7433522 w 9434194"/>
              <a:gd name="connsiteY34" fmla="*/ 2997769 h 3659074"/>
              <a:gd name="connsiteX35" fmla="*/ 7001474 w 9434194"/>
              <a:gd name="connsiteY35" fmla="*/ 3069777 h 3659074"/>
              <a:gd name="connsiteX36" fmla="*/ 6713442 w 9434194"/>
              <a:gd name="connsiteY36" fmla="*/ 3069777 h 3659074"/>
              <a:gd name="connsiteX37" fmla="*/ 6425410 w 9434194"/>
              <a:gd name="connsiteY37" fmla="*/ 3213793 h 3659074"/>
              <a:gd name="connsiteX38" fmla="*/ 5705330 w 9434194"/>
              <a:gd name="connsiteY38" fmla="*/ 3573833 h 3659074"/>
              <a:gd name="connsiteX39" fmla="*/ 5273282 w 9434194"/>
              <a:gd name="connsiteY39" fmla="*/ 3501825 h 3659074"/>
              <a:gd name="connsiteX40" fmla="*/ 4553202 w 9434194"/>
              <a:gd name="connsiteY40" fmla="*/ 3213793 h 3659074"/>
              <a:gd name="connsiteX41" fmla="*/ 3977138 w 9434194"/>
              <a:gd name="connsiteY41" fmla="*/ 3141785 h 3659074"/>
              <a:gd name="connsiteX42" fmla="*/ 3761114 w 9434194"/>
              <a:gd name="connsiteY42" fmla="*/ 3069777 h 3659074"/>
              <a:gd name="connsiteX43" fmla="*/ 3113042 w 9434194"/>
              <a:gd name="connsiteY43" fmla="*/ 2997769 h 3659074"/>
              <a:gd name="connsiteX44" fmla="*/ 2753002 w 9434194"/>
              <a:gd name="connsiteY44" fmla="*/ 2925761 h 3659074"/>
              <a:gd name="connsiteX45" fmla="*/ 2464970 w 9434194"/>
              <a:gd name="connsiteY45" fmla="*/ 2853753 h 3659074"/>
              <a:gd name="connsiteX46" fmla="*/ 1477427 w 9434194"/>
              <a:gd name="connsiteY46" fmla="*/ 2484606 h 3659074"/>
              <a:gd name="connsiteX47" fmla="*/ 607632 w 9434194"/>
              <a:gd name="connsiteY47" fmla="*/ 1391786 h 3659074"/>
              <a:gd name="connsiteX48" fmla="*/ 448746 w 9434194"/>
              <a:gd name="connsiteY48" fmla="*/ 1125561 h 3659074"/>
              <a:gd name="connsiteX49" fmla="*/ 259714 w 9434194"/>
              <a:gd name="connsiteY49" fmla="*/ 905593 h 3659074"/>
              <a:gd name="connsiteX50" fmla="*/ 103597 w 9434194"/>
              <a:gd name="connsiteY50" fmla="*/ 727174 h 3659074"/>
              <a:gd name="connsiteX51" fmla="*/ 88706 w 9434194"/>
              <a:gd name="connsiteY51" fmla="*/ 405482 h 3659074"/>
              <a:gd name="connsiteX52" fmla="*/ 14387 w 9434194"/>
              <a:gd name="connsiteY52" fmla="*/ 227599 h 3659074"/>
              <a:gd name="connsiteX53" fmla="*/ 2386 w 9434194"/>
              <a:gd name="connsiteY53" fmla="*/ 8136 h 3659074"/>
              <a:gd name="connsiteX54" fmla="*/ 157005 w 9434194"/>
              <a:gd name="connsiteY54" fmla="*/ 93043 h 3659074"/>
              <a:gd name="connsiteX0" fmla="*/ 157005 w 9434194"/>
              <a:gd name="connsiteY0" fmla="*/ 93043 h 3659074"/>
              <a:gd name="connsiteX1" fmla="*/ 311625 w 9434194"/>
              <a:gd name="connsiteY1" fmla="*/ 177947 h 3659074"/>
              <a:gd name="connsiteX2" fmla="*/ 388935 w 9434194"/>
              <a:gd name="connsiteY2" fmla="*/ 262852 h 3659074"/>
              <a:gd name="connsiteX3" fmla="*/ 620865 w 9434194"/>
              <a:gd name="connsiteY3" fmla="*/ 432664 h 3659074"/>
              <a:gd name="connsiteX4" fmla="*/ 852795 w 9434194"/>
              <a:gd name="connsiteY4" fmla="*/ 517569 h 3659074"/>
              <a:gd name="connsiteX5" fmla="*/ 1699894 w 9434194"/>
              <a:gd name="connsiteY5" fmla="*/ 1109042 h 3659074"/>
              <a:gd name="connsiteX6" fmla="*/ 1839594 w 9434194"/>
              <a:gd name="connsiteY6" fmla="*/ 1083642 h 3659074"/>
              <a:gd name="connsiteX7" fmla="*/ 2042794 w 9434194"/>
              <a:gd name="connsiteY7" fmla="*/ 1070942 h 3659074"/>
              <a:gd name="connsiteX8" fmla="*/ 2182494 w 9434194"/>
              <a:gd name="connsiteY8" fmla="*/ 905842 h 3659074"/>
              <a:gd name="connsiteX9" fmla="*/ 2157094 w 9434194"/>
              <a:gd name="connsiteY9" fmla="*/ 753442 h 3659074"/>
              <a:gd name="connsiteX10" fmla="*/ 2195194 w 9434194"/>
              <a:gd name="connsiteY10" fmla="*/ 651842 h 3659074"/>
              <a:gd name="connsiteX11" fmla="*/ 2690494 w 9434194"/>
              <a:gd name="connsiteY11" fmla="*/ 359742 h 3659074"/>
              <a:gd name="connsiteX12" fmla="*/ 3007994 w 9434194"/>
              <a:gd name="connsiteY12" fmla="*/ 905842 h 3659074"/>
              <a:gd name="connsiteX13" fmla="*/ 3223894 w 9434194"/>
              <a:gd name="connsiteY13" fmla="*/ 1147142 h 3659074"/>
              <a:gd name="connsiteX14" fmla="*/ 3545089 w 9434194"/>
              <a:gd name="connsiteY14" fmla="*/ 1125562 h 3659074"/>
              <a:gd name="connsiteX15" fmla="*/ 3689105 w 9434194"/>
              <a:gd name="connsiteY15" fmla="*/ 981546 h 3659074"/>
              <a:gd name="connsiteX16" fmla="*/ 4049145 w 9434194"/>
              <a:gd name="connsiteY16" fmla="*/ 981546 h 3659074"/>
              <a:gd name="connsiteX17" fmla="*/ 4337177 w 9434194"/>
              <a:gd name="connsiteY17" fmla="*/ 477490 h 3659074"/>
              <a:gd name="connsiteX18" fmla="*/ 4769225 w 9434194"/>
              <a:gd name="connsiteY18" fmla="*/ 477490 h 3659074"/>
              <a:gd name="connsiteX19" fmla="*/ 5201273 w 9434194"/>
              <a:gd name="connsiteY19" fmla="*/ 405482 h 3659074"/>
              <a:gd name="connsiteX20" fmla="*/ 6209385 w 9434194"/>
              <a:gd name="connsiteY20" fmla="*/ 405482 h 3659074"/>
              <a:gd name="connsiteX21" fmla="*/ 6497417 w 9434194"/>
              <a:gd name="connsiteY21" fmla="*/ 189458 h 3659074"/>
              <a:gd name="connsiteX22" fmla="*/ 6929466 w 9434194"/>
              <a:gd name="connsiteY22" fmla="*/ 765521 h 3659074"/>
              <a:gd name="connsiteX23" fmla="*/ 7433522 w 9434194"/>
              <a:gd name="connsiteY23" fmla="*/ 1125561 h 3659074"/>
              <a:gd name="connsiteX24" fmla="*/ 8153602 w 9434194"/>
              <a:gd name="connsiteY24" fmla="*/ 1197569 h 3659074"/>
              <a:gd name="connsiteX25" fmla="*/ 8441634 w 9434194"/>
              <a:gd name="connsiteY25" fmla="*/ 1485601 h 3659074"/>
              <a:gd name="connsiteX26" fmla="*/ 9434194 w 9434194"/>
              <a:gd name="connsiteY26" fmla="*/ 1845641 h 3659074"/>
              <a:gd name="connsiteX27" fmla="*/ 9434194 w 9434194"/>
              <a:gd name="connsiteY27" fmla="*/ 3069777 h 3659074"/>
              <a:gd name="connsiteX28" fmla="*/ 9161714 w 9434194"/>
              <a:gd name="connsiteY28" fmla="*/ 3069777 h 3659074"/>
              <a:gd name="connsiteX29" fmla="*/ 8873682 w 9434194"/>
              <a:gd name="connsiteY29" fmla="*/ 3069777 h 3659074"/>
              <a:gd name="connsiteX30" fmla="*/ 8657658 w 9434194"/>
              <a:gd name="connsiteY30" fmla="*/ 2997769 h 3659074"/>
              <a:gd name="connsiteX31" fmla="*/ 8225610 w 9434194"/>
              <a:gd name="connsiteY31" fmla="*/ 2853753 h 3659074"/>
              <a:gd name="connsiteX32" fmla="*/ 7793562 w 9434194"/>
              <a:gd name="connsiteY32" fmla="*/ 2781745 h 3659074"/>
              <a:gd name="connsiteX33" fmla="*/ 7577538 w 9434194"/>
              <a:gd name="connsiteY33" fmla="*/ 2781745 h 3659074"/>
              <a:gd name="connsiteX34" fmla="*/ 7433522 w 9434194"/>
              <a:gd name="connsiteY34" fmla="*/ 2997769 h 3659074"/>
              <a:gd name="connsiteX35" fmla="*/ 7001474 w 9434194"/>
              <a:gd name="connsiteY35" fmla="*/ 3069777 h 3659074"/>
              <a:gd name="connsiteX36" fmla="*/ 6713442 w 9434194"/>
              <a:gd name="connsiteY36" fmla="*/ 3069777 h 3659074"/>
              <a:gd name="connsiteX37" fmla="*/ 6425410 w 9434194"/>
              <a:gd name="connsiteY37" fmla="*/ 3213793 h 3659074"/>
              <a:gd name="connsiteX38" fmla="*/ 5705330 w 9434194"/>
              <a:gd name="connsiteY38" fmla="*/ 3573833 h 3659074"/>
              <a:gd name="connsiteX39" fmla="*/ 5273282 w 9434194"/>
              <a:gd name="connsiteY39" fmla="*/ 3501825 h 3659074"/>
              <a:gd name="connsiteX40" fmla="*/ 4553202 w 9434194"/>
              <a:gd name="connsiteY40" fmla="*/ 3213793 h 3659074"/>
              <a:gd name="connsiteX41" fmla="*/ 3977138 w 9434194"/>
              <a:gd name="connsiteY41" fmla="*/ 3141785 h 3659074"/>
              <a:gd name="connsiteX42" fmla="*/ 3761114 w 9434194"/>
              <a:gd name="connsiteY42" fmla="*/ 3069777 h 3659074"/>
              <a:gd name="connsiteX43" fmla="*/ 3113042 w 9434194"/>
              <a:gd name="connsiteY43" fmla="*/ 2997769 h 3659074"/>
              <a:gd name="connsiteX44" fmla="*/ 2753002 w 9434194"/>
              <a:gd name="connsiteY44" fmla="*/ 2925761 h 3659074"/>
              <a:gd name="connsiteX45" fmla="*/ 2464970 w 9434194"/>
              <a:gd name="connsiteY45" fmla="*/ 2853753 h 3659074"/>
              <a:gd name="connsiteX46" fmla="*/ 1477427 w 9434194"/>
              <a:gd name="connsiteY46" fmla="*/ 2484606 h 3659074"/>
              <a:gd name="connsiteX47" fmla="*/ 607632 w 9434194"/>
              <a:gd name="connsiteY47" fmla="*/ 1391786 h 3659074"/>
              <a:gd name="connsiteX48" fmla="*/ 448746 w 9434194"/>
              <a:gd name="connsiteY48" fmla="*/ 1125561 h 3659074"/>
              <a:gd name="connsiteX49" fmla="*/ 259714 w 9434194"/>
              <a:gd name="connsiteY49" fmla="*/ 905593 h 3659074"/>
              <a:gd name="connsiteX50" fmla="*/ 103597 w 9434194"/>
              <a:gd name="connsiteY50" fmla="*/ 727174 h 3659074"/>
              <a:gd name="connsiteX51" fmla="*/ 88706 w 9434194"/>
              <a:gd name="connsiteY51" fmla="*/ 405482 h 3659074"/>
              <a:gd name="connsiteX52" fmla="*/ 14387 w 9434194"/>
              <a:gd name="connsiteY52" fmla="*/ 227599 h 3659074"/>
              <a:gd name="connsiteX53" fmla="*/ 2386 w 9434194"/>
              <a:gd name="connsiteY53" fmla="*/ 8136 h 3659074"/>
              <a:gd name="connsiteX54" fmla="*/ 157005 w 9434194"/>
              <a:gd name="connsiteY54" fmla="*/ 93043 h 3659074"/>
              <a:gd name="connsiteX0" fmla="*/ 157005 w 9434194"/>
              <a:gd name="connsiteY0" fmla="*/ 93043 h 3659074"/>
              <a:gd name="connsiteX1" fmla="*/ 311625 w 9434194"/>
              <a:gd name="connsiteY1" fmla="*/ 177947 h 3659074"/>
              <a:gd name="connsiteX2" fmla="*/ 388935 w 9434194"/>
              <a:gd name="connsiteY2" fmla="*/ 262852 h 3659074"/>
              <a:gd name="connsiteX3" fmla="*/ 620865 w 9434194"/>
              <a:gd name="connsiteY3" fmla="*/ 432664 h 3659074"/>
              <a:gd name="connsiteX4" fmla="*/ 852795 w 9434194"/>
              <a:gd name="connsiteY4" fmla="*/ 517569 h 3659074"/>
              <a:gd name="connsiteX5" fmla="*/ 1699894 w 9434194"/>
              <a:gd name="connsiteY5" fmla="*/ 1109042 h 3659074"/>
              <a:gd name="connsiteX6" fmla="*/ 1839594 w 9434194"/>
              <a:gd name="connsiteY6" fmla="*/ 1083642 h 3659074"/>
              <a:gd name="connsiteX7" fmla="*/ 2042794 w 9434194"/>
              <a:gd name="connsiteY7" fmla="*/ 1070942 h 3659074"/>
              <a:gd name="connsiteX8" fmla="*/ 2182494 w 9434194"/>
              <a:gd name="connsiteY8" fmla="*/ 905842 h 3659074"/>
              <a:gd name="connsiteX9" fmla="*/ 2157094 w 9434194"/>
              <a:gd name="connsiteY9" fmla="*/ 753442 h 3659074"/>
              <a:gd name="connsiteX10" fmla="*/ 2195194 w 9434194"/>
              <a:gd name="connsiteY10" fmla="*/ 651842 h 3659074"/>
              <a:gd name="connsiteX11" fmla="*/ 2690494 w 9434194"/>
              <a:gd name="connsiteY11" fmla="*/ 359742 h 3659074"/>
              <a:gd name="connsiteX12" fmla="*/ 3007994 w 9434194"/>
              <a:gd name="connsiteY12" fmla="*/ 905842 h 3659074"/>
              <a:gd name="connsiteX13" fmla="*/ 3223894 w 9434194"/>
              <a:gd name="connsiteY13" fmla="*/ 1147142 h 3659074"/>
              <a:gd name="connsiteX14" fmla="*/ 3545089 w 9434194"/>
              <a:gd name="connsiteY14" fmla="*/ 1125562 h 3659074"/>
              <a:gd name="connsiteX15" fmla="*/ 3689105 w 9434194"/>
              <a:gd name="connsiteY15" fmla="*/ 981546 h 3659074"/>
              <a:gd name="connsiteX16" fmla="*/ 4049145 w 9434194"/>
              <a:gd name="connsiteY16" fmla="*/ 981546 h 3659074"/>
              <a:gd name="connsiteX17" fmla="*/ 4337177 w 9434194"/>
              <a:gd name="connsiteY17" fmla="*/ 477490 h 3659074"/>
              <a:gd name="connsiteX18" fmla="*/ 4769225 w 9434194"/>
              <a:gd name="connsiteY18" fmla="*/ 477490 h 3659074"/>
              <a:gd name="connsiteX19" fmla="*/ 5201273 w 9434194"/>
              <a:gd name="connsiteY19" fmla="*/ 405482 h 3659074"/>
              <a:gd name="connsiteX20" fmla="*/ 6209385 w 9434194"/>
              <a:gd name="connsiteY20" fmla="*/ 405482 h 3659074"/>
              <a:gd name="connsiteX21" fmla="*/ 6497417 w 9434194"/>
              <a:gd name="connsiteY21" fmla="*/ 189458 h 3659074"/>
              <a:gd name="connsiteX22" fmla="*/ 6929466 w 9434194"/>
              <a:gd name="connsiteY22" fmla="*/ 765521 h 3659074"/>
              <a:gd name="connsiteX23" fmla="*/ 7433522 w 9434194"/>
              <a:gd name="connsiteY23" fmla="*/ 1125561 h 3659074"/>
              <a:gd name="connsiteX24" fmla="*/ 8153602 w 9434194"/>
              <a:gd name="connsiteY24" fmla="*/ 1197569 h 3659074"/>
              <a:gd name="connsiteX25" fmla="*/ 8441634 w 9434194"/>
              <a:gd name="connsiteY25" fmla="*/ 1485601 h 3659074"/>
              <a:gd name="connsiteX26" fmla="*/ 9434194 w 9434194"/>
              <a:gd name="connsiteY26" fmla="*/ 1845641 h 3659074"/>
              <a:gd name="connsiteX27" fmla="*/ 9434194 w 9434194"/>
              <a:gd name="connsiteY27" fmla="*/ 3069777 h 3659074"/>
              <a:gd name="connsiteX28" fmla="*/ 9161714 w 9434194"/>
              <a:gd name="connsiteY28" fmla="*/ 3069777 h 3659074"/>
              <a:gd name="connsiteX29" fmla="*/ 8873682 w 9434194"/>
              <a:gd name="connsiteY29" fmla="*/ 3069777 h 3659074"/>
              <a:gd name="connsiteX30" fmla="*/ 8657658 w 9434194"/>
              <a:gd name="connsiteY30" fmla="*/ 2997769 h 3659074"/>
              <a:gd name="connsiteX31" fmla="*/ 8225610 w 9434194"/>
              <a:gd name="connsiteY31" fmla="*/ 2853753 h 3659074"/>
              <a:gd name="connsiteX32" fmla="*/ 7793562 w 9434194"/>
              <a:gd name="connsiteY32" fmla="*/ 2781745 h 3659074"/>
              <a:gd name="connsiteX33" fmla="*/ 7577538 w 9434194"/>
              <a:gd name="connsiteY33" fmla="*/ 2781745 h 3659074"/>
              <a:gd name="connsiteX34" fmla="*/ 7433522 w 9434194"/>
              <a:gd name="connsiteY34" fmla="*/ 2997769 h 3659074"/>
              <a:gd name="connsiteX35" fmla="*/ 7001474 w 9434194"/>
              <a:gd name="connsiteY35" fmla="*/ 3069777 h 3659074"/>
              <a:gd name="connsiteX36" fmla="*/ 6713442 w 9434194"/>
              <a:gd name="connsiteY36" fmla="*/ 3069777 h 3659074"/>
              <a:gd name="connsiteX37" fmla="*/ 6425410 w 9434194"/>
              <a:gd name="connsiteY37" fmla="*/ 3213793 h 3659074"/>
              <a:gd name="connsiteX38" fmla="*/ 5705330 w 9434194"/>
              <a:gd name="connsiteY38" fmla="*/ 3573833 h 3659074"/>
              <a:gd name="connsiteX39" fmla="*/ 5273282 w 9434194"/>
              <a:gd name="connsiteY39" fmla="*/ 3501825 h 3659074"/>
              <a:gd name="connsiteX40" fmla="*/ 4553202 w 9434194"/>
              <a:gd name="connsiteY40" fmla="*/ 3213793 h 3659074"/>
              <a:gd name="connsiteX41" fmla="*/ 3977138 w 9434194"/>
              <a:gd name="connsiteY41" fmla="*/ 3141785 h 3659074"/>
              <a:gd name="connsiteX42" fmla="*/ 3761114 w 9434194"/>
              <a:gd name="connsiteY42" fmla="*/ 3069777 h 3659074"/>
              <a:gd name="connsiteX43" fmla="*/ 3113042 w 9434194"/>
              <a:gd name="connsiteY43" fmla="*/ 2997769 h 3659074"/>
              <a:gd name="connsiteX44" fmla="*/ 2753002 w 9434194"/>
              <a:gd name="connsiteY44" fmla="*/ 2925761 h 3659074"/>
              <a:gd name="connsiteX45" fmla="*/ 2464970 w 9434194"/>
              <a:gd name="connsiteY45" fmla="*/ 2853753 h 3659074"/>
              <a:gd name="connsiteX46" fmla="*/ 1477427 w 9434194"/>
              <a:gd name="connsiteY46" fmla="*/ 2484606 h 3659074"/>
              <a:gd name="connsiteX47" fmla="*/ 607632 w 9434194"/>
              <a:gd name="connsiteY47" fmla="*/ 1391786 h 3659074"/>
              <a:gd name="connsiteX48" fmla="*/ 448746 w 9434194"/>
              <a:gd name="connsiteY48" fmla="*/ 1125561 h 3659074"/>
              <a:gd name="connsiteX49" fmla="*/ 259714 w 9434194"/>
              <a:gd name="connsiteY49" fmla="*/ 905593 h 3659074"/>
              <a:gd name="connsiteX50" fmla="*/ 103597 w 9434194"/>
              <a:gd name="connsiteY50" fmla="*/ 727174 h 3659074"/>
              <a:gd name="connsiteX51" fmla="*/ 88706 w 9434194"/>
              <a:gd name="connsiteY51" fmla="*/ 405482 h 3659074"/>
              <a:gd name="connsiteX52" fmla="*/ 14387 w 9434194"/>
              <a:gd name="connsiteY52" fmla="*/ 227599 h 3659074"/>
              <a:gd name="connsiteX53" fmla="*/ 2386 w 9434194"/>
              <a:gd name="connsiteY53" fmla="*/ 8136 h 3659074"/>
              <a:gd name="connsiteX54" fmla="*/ 157005 w 9434194"/>
              <a:gd name="connsiteY54" fmla="*/ 93043 h 3659074"/>
              <a:gd name="connsiteX0" fmla="*/ 157005 w 9434194"/>
              <a:gd name="connsiteY0" fmla="*/ 93043 h 3659074"/>
              <a:gd name="connsiteX1" fmla="*/ 311625 w 9434194"/>
              <a:gd name="connsiteY1" fmla="*/ 177947 h 3659074"/>
              <a:gd name="connsiteX2" fmla="*/ 388935 w 9434194"/>
              <a:gd name="connsiteY2" fmla="*/ 262852 h 3659074"/>
              <a:gd name="connsiteX3" fmla="*/ 543555 w 9434194"/>
              <a:gd name="connsiteY3" fmla="*/ 517569 h 3659074"/>
              <a:gd name="connsiteX4" fmla="*/ 852795 w 9434194"/>
              <a:gd name="connsiteY4" fmla="*/ 517569 h 3659074"/>
              <a:gd name="connsiteX5" fmla="*/ 1699894 w 9434194"/>
              <a:gd name="connsiteY5" fmla="*/ 1109042 h 3659074"/>
              <a:gd name="connsiteX6" fmla="*/ 1839594 w 9434194"/>
              <a:gd name="connsiteY6" fmla="*/ 1083642 h 3659074"/>
              <a:gd name="connsiteX7" fmla="*/ 2042794 w 9434194"/>
              <a:gd name="connsiteY7" fmla="*/ 1070942 h 3659074"/>
              <a:gd name="connsiteX8" fmla="*/ 2182494 w 9434194"/>
              <a:gd name="connsiteY8" fmla="*/ 905842 h 3659074"/>
              <a:gd name="connsiteX9" fmla="*/ 2157094 w 9434194"/>
              <a:gd name="connsiteY9" fmla="*/ 753442 h 3659074"/>
              <a:gd name="connsiteX10" fmla="*/ 2195194 w 9434194"/>
              <a:gd name="connsiteY10" fmla="*/ 651842 h 3659074"/>
              <a:gd name="connsiteX11" fmla="*/ 2690494 w 9434194"/>
              <a:gd name="connsiteY11" fmla="*/ 359742 h 3659074"/>
              <a:gd name="connsiteX12" fmla="*/ 3007994 w 9434194"/>
              <a:gd name="connsiteY12" fmla="*/ 905842 h 3659074"/>
              <a:gd name="connsiteX13" fmla="*/ 3223894 w 9434194"/>
              <a:gd name="connsiteY13" fmla="*/ 1147142 h 3659074"/>
              <a:gd name="connsiteX14" fmla="*/ 3545089 w 9434194"/>
              <a:gd name="connsiteY14" fmla="*/ 1125562 h 3659074"/>
              <a:gd name="connsiteX15" fmla="*/ 3689105 w 9434194"/>
              <a:gd name="connsiteY15" fmla="*/ 981546 h 3659074"/>
              <a:gd name="connsiteX16" fmla="*/ 4049145 w 9434194"/>
              <a:gd name="connsiteY16" fmla="*/ 981546 h 3659074"/>
              <a:gd name="connsiteX17" fmla="*/ 4337177 w 9434194"/>
              <a:gd name="connsiteY17" fmla="*/ 477490 h 3659074"/>
              <a:gd name="connsiteX18" fmla="*/ 4769225 w 9434194"/>
              <a:gd name="connsiteY18" fmla="*/ 477490 h 3659074"/>
              <a:gd name="connsiteX19" fmla="*/ 5201273 w 9434194"/>
              <a:gd name="connsiteY19" fmla="*/ 405482 h 3659074"/>
              <a:gd name="connsiteX20" fmla="*/ 6209385 w 9434194"/>
              <a:gd name="connsiteY20" fmla="*/ 405482 h 3659074"/>
              <a:gd name="connsiteX21" fmla="*/ 6497417 w 9434194"/>
              <a:gd name="connsiteY21" fmla="*/ 189458 h 3659074"/>
              <a:gd name="connsiteX22" fmla="*/ 6929466 w 9434194"/>
              <a:gd name="connsiteY22" fmla="*/ 765521 h 3659074"/>
              <a:gd name="connsiteX23" fmla="*/ 7433522 w 9434194"/>
              <a:gd name="connsiteY23" fmla="*/ 1125561 h 3659074"/>
              <a:gd name="connsiteX24" fmla="*/ 8153602 w 9434194"/>
              <a:gd name="connsiteY24" fmla="*/ 1197569 h 3659074"/>
              <a:gd name="connsiteX25" fmla="*/ 8441634 w 9434194"/>
              <a:gd name="connsiteY25" fmla="*/ 1485601 h 3659074"/>
              <a:gd name="connsiteX26" fmla="*/ 9434194 w 9434194"/>
              <a:gd name="connsiteY26" fmla="*/ 1845641 h 3659074"/>
              <a:gd name="connsiteX27" fmla="*/ 9434194 w 9434194"/>
              <a:gd name="connsiteY27" fmla="*/ 3069777 h 3659074"/>
              <a:gd name="connsiteX28" fmla="*/ 9161714 w 9434194"/>
              <a:gd name="connsiteY28" fmla="*/ 3069777 h 3659074"/>
              <a:gd name="connsiteX29" fmla="*/ 8873682 w 9434194"/>
              <a:gd name="connsiteY29" fmla="*/ 3069777 h 3659074"/>
              <a:gd name="connsiteX30" fmla="*/ 8657658 w 9434194"/>
              <a:gd name="connsiteY30" fmla="*/ 2997769 h 3659074"/>
              <a:gd name="connsiteX31" fmla="*/ 8225610 w 9434194"/>
              <a:gd name="connsiteY31" fmla="*/ 2853753 h 3659074"/>
              <a:gd name="connsiteX32" fmla="*/ 7793562 w 9434194"/>
              <a:gd name="connsiteY32" fmla="*/ 2781745 h 3659074"/>
              <a:gd name="connsiteX33" fmla="*/ 7577538 w 9434194"/>
              <a:gd name="connsiteY33" fmla="*/ 2781745 h 3659074"/>
              <a:gd name="connsiteX34" fmla="*/ 7433522 w 9434194"/>
              <a:gd name="connsiteY34" fmla="*/ 2997769 h 3659074"/>
              <a:gd name="connsiteX35" fmla="*/ 7001474 w 9434194"/>
              <a:gd name="connsiteY35" fmla="*/ 3069777 h 3659074"/>
              <a:gd name="connsiteX36" fmla="*/ 6713442 w 9434194"/>
              <a:gd name="connsiteY36" fmla="*/ 3069777 h 3659074"/>
              <a:gd name="connsiteX37" fmla="*/ 6425410 w 9434194"/>
              <a:gd name="connsiteY37" fmla="*/ 3213793 h 3659074"/>
              <a:gd name="connsiteX38" fmla="*/ 5705330 w 9434194"/>
              <a:gd name="connsiteY38" fmla="*/ 3573833 h 3659074"/>
              <a:gd name="connsiteX39" fmla="*/ 5273282 w 9434194"/>
              <a:gd name="connsiteY39" fmla="*/ 3501825 h 3659074"/>
              <a:gd name="connsiteX40" fmla="*/ 4553202 w 9434194"/>
              <a:gd name="connsiteY40" fmla="*/ 3213793 h 3659074"/>
              <a:gd name="connsiteX41" fmla="*/ 3977138 w 9434194"/>
              <a:gd name="connsiteY41" fmla="*/ 3141785 h 3659074"/>
              <a:gd name="connsiteX42" fmla="*/ 3761114 w 9434194"/>
              <a:gd name="connsiteY42" fmla="*/ 3069777 h 3659074"/>
              <a:gd name="connsiteX43" fmla="*/ 3113042 w 9434194"/>
              <a:gd name="connsiteY43" fmla="*/ 2997769 h 3659074"/>
              <a:gd name="connsiteX44" fmla="*/ 2753002 w 9434194"/>
              <a:gd name="connsiteY44" fmla="*/ 2925761 h 3659074"/>
              <a:gd name="connsiteX45" fmla="*/ 2464970 w 9434194"/>
              <a:gd name="connsiteY45" fmla="*/ 2853753 h 3659074"/>
              <a:gd name="connsiteX46" fmla="*/ 1477427 w 9434194"/>
              <a:gd name="connsiteY46" fmla="*/ 2484606 h 3659074"/>
              <a:gd name="connsiteX47" fmla="*/ 607632 w 9434194"/>
              <a:gd name="connsiteY47" fmla="*/ 1391786 h 3659074"/>
              <a:gd name="connsiteX48" fmla="*/ 448746 w 9434194"/>
              <a:gd name="connsiteY48" fmla="*/ 1125561 h 3659074"/>
              <a:gd name="connsiteX49" fmla="*/ 259714 w 9434194"/>
              <a:gd name="connsiteY49" fmla="*/ 905593 h 3659074"/>
              <a:gd name="connsiteX50" fmla="*/ 103597 w 9434194"/>
              <a:gd name="connsiteY50" fmla="*/ 727174 h 3659074"/>
              <a:gd name="connsiteX51" fmla="*/ 88706 w 9434194"/>
              <a:gd name="connsiteY51" fmla="*/ 405482 h 3659074"/>
              <a:gd name="connsiteX52" fmla="*/ 14387 w 9434194"/>
              <a:gd name="connsiteY52" fmla="*/ 227599 h 3659074"/>
              <a:gd name="connsiteX53" fmla="*/ 2386 w 9434194"/>
              <a:gd name="connsiteY53" fmla="*/ 8136 h 3659074"/>
              <a:gd name="connsiteX54" fmla="*/ 157005 w 9434194"/>
              <a:gd name="connsiteY54" fmla="*/ 93043 h 3659074"/>
              <a:gd name="connsiteX0" fmla="*/ 157005 w 9434194"/>
              <a:gd name="connsiteY0" fmla="*/ 93043 h 3659074"/>
              <a:gd name="connsiteX1" fmla="*/ 311625 w 9434194"/>
              <a:gd name="connsiteY1" fmla="*/ 177947 h 3659074"/>
              <a:gd name="connsiteX2" fmla="*/ 388935 w 9434194"/>
              <a:gd name="connsiteY2" fmla="*/ 262852 h 3659074"/>
              <a:gd name="connsiteX3" fmla="*/ 543555 w 9434194"/>
              <a:gd name="connsiteY3" fmla="*/ 432664 h 3659074"/>
              <a:gd name="connsiteX4" fmla="*/ 852795 w 9434194"/>
              <a:gd name="connsiteY4" fmla="*/ 517569 h 3659074"/>
              <a:gd name="connsiteX5" fmla="*/ 1699894 w 9434194"/>
              <a:gd name="connsiteY5" fmla="*/ 1109042 h 3659074"/>
              <a:gd name="connsiteX6" fmla="*/ 1839594 w 9434194"/>
              <a:gd name="connsiteY6" fmla="*/ 1083642 h 3659074"/>
              <a:gd name="connsiteX7" fmla="*/ 2042794 w 9434194"/>
              <a:gd name="connsiteY7" fmla="*/ 1070942 h 3659074"/>
              <a:gd name="connsiteX8" fmla="*/ 2182494 w 9434194"/>
              <a:gd name="connsiteY8" fmla="*/ 905842 h 3659074"/>
              <a:gd name="connsiteX9" fmla="*/ 2157094 w 9434194"/>
              <a:gd name="connsiteY9" fmla="*/ 753442 h 3659074"/>
              <a:gd name="connsiteX10" fmla="*/ 2195194 w 9434194"/>
              <a:gd name="connsiteY10" fmla="*/ 651842 h 3659074"/>
              <a:gd name="connsiteX11" fmla="*/ 2690494 w 9434194"/>
              <a:gd name="connsiteY11" fmla="*/ 359742 h 3659074"/>
              <a:gd name="connsiteX12" fmla="*/ 3007994 w 9434194"/>
              <a:gd name="connsiteY12" fmla="*/ 905842 h 3659074"/>
              <a:gd name="connsiteX13" fmla="*/ 3223894 w 9434194"/>
              <a:gd name="connsiteY13" fmla="*/ 1147142 h 3659074"/>
              <a:gd name="connsiteX14" fmla="*/ 3545089 w 9434194"/>
              <a:gd name="connsiteY14" fmla="*/ 1125562 h 3659074"/>
              <a:gd name="connsiteX15" fmla="*/ 3689105 w 9434194"/>
              <a:gd name="connsiteY15" fmla="*/ 981546 h 3659074"/>
              <a:gd name="connsiteX16" fmla="*/ 4049145 w 9434194"/>
              <a:gd name="connsiteY16" fmla="*/ 981546 h 3659074"/>
              <a:gd name="connsiteX17" fmla="*/ 4337177 w 9434194"/>
              <a:gd name="connsiteY17" fmla="*/ 477490 h 3659074"/>
              <a:gd name="connsiteX18" fmla="*/ 4769225 w 9434194"/>
              <a:gd name="connsiteY18" fmla="*/ 477490 h 3659074"/>
              <a:gd name="connsiteX19" fmla="*/ 5201273 w 9434194"/>
              <a:gd name="connsiteY19" fmla="*/ 405482 h 3659074"/>
              <a:gd name="connsiteX20" fmla="*/ 6209385 w 9434194"/>
              <a:gd name="connsiteY20" fmla="*/ 405482 h 3659074"/>
              <a:gd name="connsiteX21" fmla="*/ 6497417 w 9434194"/>
              <a:gd name="connsiteY21" fmla="*/ 189458 h 3659074"/>
              <a:gd name="connsiteX22" fmla="*/ 6929466 w 9434194"/>
              <a:gd name="connsiteY22" fmla="*/ 765521 h 3659074"/>
              <a:gd name="connsiteX23" fmla="*/ 7433522 w 9434194"/>
              <a:gd name="connsiteY23" fmla="*/ 1125561 h 3659074"/>
              <a:gd name="connsiteX24" fmla="*/ 8153602 w 9434194"/>
              <a:gd name="connsiteY24" fmla="*/ 1197569 h 3659074"/>
              <a:gd name="connsiteX25" fmla="*/ 8441634 w 9434194"/>
              <a:gd name="connsiteY25" fmla="*/ 1485601 h 3659074"/>
              <a:gd name="connsiteX26" fmla="*/ 9434194 w 9434194"/>
              <a:gd name="connsiteY26" fmla="*/ 1845641 h 3659074"/>
              <a:gd name="connsiteX27" fmla="*/ 9434194 w 9434194"/>
              <a:gd name="connsiteY27" fmla="*/ 3069777 h 3659074"/>
              <a:gd name="connsiteX28" fmla="*/ 9161714 w 9434194"/>
              <a:gd name="connsiteY28" fmla="*/ 3069777 h 3659074"/>
              <a:gd name="connsiteX29" fmla="*/ 8873682 w 9434194"/>
              <a:gd name="connsiteY29" fmla="*/ 3069777 h 3659074"/>
              <a:gd name="connsiteX30" fmla="*/ 8657658 w 9434194"/>
              <a:gd name="connsiteY30" fmla="*/ 2997769 h 3659074"/>
              <a:gd name="connsiteX31" fmla="*/ 8225610 w 9434194"/>
              <a:gd name="connsiteY31" fmla="*/ 2853753 h 3659074"/>
              <a:gd name="connsiteX32" fmla="*/ 7793562 w 9434194"/>
              <a:gd name="connsiteY32" fmla="*/ 2781745 h 3659074"/>
              <a:gd name="connsiteX33" fmla="*/ 7577538 w 9434194"/>
              <a:gd name="connsiteY33" fmla="*/ 2781745 h 3659074"/>
              <a:gd name="connsiteX34" fmla="*/ 7433522 w 9434194"/>
              <a:gd name="connsiteY34" fmla="*/ 2997769 h 3659074"/>
              <a:gd name="connsiteX35" fmla="*/ 7001474 w 9434194"/>
              <a:gd name="connsiteY35" fmla="*/ 3069777 h 3659074"/>
              <a:gd name="connsiteX36" fmla="*/ 6713442 w 9434194"/>
              <a:gd name="connsiteY36" fmla="*/ 3069777 h 3659074"/>
              <a:gd name="connsiteX37" fmla="*/ 6425410 w 9434194"/>
              <a:gd name="connsiteY37" fmla="*/ 3213793 h 3659074"/>
              <a:gd name="connsiteX38" fmla="*/ 5705330 w 9434194"/>
              <a:gd name="connsiteY38" fmla="*/ 3573833 h 3659074"/>
              <a:gd name="connsiteX39" fmla="*/ 5273282 w 9434194"/>
              <a:gd name="connsiteY39" fmla="*/ 3501825 h 3659074"/>
              <a:gd name="connsiteX40" fmla="*/ 4553202 w 9434194"/>
              <a:gd name="connsiteY40" fmla="*/ 3213793 h 3659074"/>
              <a:gd name="connsiteX41" fmla="*/ 3977138 w 9434194"/>
              <a:gd name="connsiteY41" fmla="*/ 3141785 h 3659074"/>
              <a:gd name="connsiteX42" fmla="*/ 3761114 w 9434194"/>
              <a:gd name="connsiteY42" fmla="*/ 3069777 h 3659074"/>
              <a:gd name="connsiteX43" fmla="*/ 3113042 w 9434194"/>
              <a:gd name="connsiteY43" fmla="*/ 2997769 h 3659074"/>
              <a:gd name="connsiteX44" fmla="*/ 2753002 w 9434194"/>
              <a:gd name="connsiteY44" fmla="*/ 2925761 h 3659074"/>
              <a:gd name="connsiteX45" fmla="*/ 2464970 w 9434194"/>
              <a:gd name="connsiteY45" fmla="*/ 2853753 h 3659074"/>
              <a:gd name="connsiteX46" fmla="*/ 1477427 w 9434194"/>
              <a:gd name="connsiteY46" fmla="*/ 2484606 h 3659074"/>
              <a:gd name="connsiteX47" fmla="*/ 607632 w 9434194"/>
              <a:gd name="connsiteY47" fmla="*/ 1391786 h 3659074"/>
              <a:gd name="connsiteX48" fmla="*/ 448746 w 9434194"/>
              <a:gd name="connsiteY48" fmla="*/ 1125561 h 3659074"/>
              <a:gd name="connsiteX49" fmla="*/ 259714 w 9434194"/>
              <a:gd name="connsiteY49" fmla="*/ 905593 h 3659074"/>
              <a:gd name="connsiteX50" fmla="*/ 103597 w 9434194"/>
              <a:gd name="connsiteY50" fmla="*/ 727174 h 3659074"/>
              <a:gd name="connsiteX51" fmla="*/ 88706 w 9434194"/>
              <a:gd name="connsiteY51" fmla="*/ 405482 h 3659074"/>
              <a:gd name="connsiteX52" fmla="*/ 14387 w 9434194"/>
              <a:gd name="connsiteY52" fmla="*/ 227599 h 3659074"/>
              <a:gd name="connsiteX53" fmla="*/ 2386 w 9434194"/>
              <a:gd name="connsiteY53" fmla="*/ 8136 h 3659074"/>
              <a:gd name="connsiteX54" fmla="*/ 157005 w 9434194"/>
              <a:gd name="connsiteY54" fmla="*/ 93043 h 3659074"/>
              <a:gd name="connsiteX0" fmla="*/ 157005 w 9434194"/>
              <a:gd name="connsiteY0" fmla="*/ 93043 h 3659074"/>
              <a:gd name="connsiteX1" fmla="*/ 311625 w 9434194"/>
              <a:gd name="connsiteY1" fmla="*/ 177947 h 3659074"/>
              <a:gd name="connsiteX2" fmla="*/ 388935 w 9434194"/>
              <a:gd name="connsiteY2" fmla="*/ 262852 h 3659074"/>
              <a:gd name="connsiteX3" fmla="*/ 543555 w 9434194"/>
              <a:gd name="connsiteY3" fmla="*/ 432664 h 3659074"/>
              <a:gd name="connsiteX4" fmla="*/ 620865 w 9434194"/>
              <a:gd name="connsiteY4" fmla="*/ 517569 h 3659074"/>
              <a:gd name="connsiteX5" fmla="*/ 1699894 w 9434194"/>
              <a:gd name="connsiteY5" fmla="*/ 1109042 h 3659074"/>
              <a:gd name="connsiteX6" fmla="*/ 1839594 w 9434194"/>
              <a:gd name="connsiteY6" fmla="*/ 1083642 h 3659074"/>
              <a:gd name="connsiteX7" fmla="*/ 2042794 w 9434194"/>
              <a:gd name="connsiteY7" fmla="*/ 1070942 h 3659074"/>
              <a:gd name="connsiteX8" fmla="*/ 2182494 w 9434194"/>
              <a:gd name="connsiteY8" fmla="*/ 905842 h 3659074"/>
              <a:gd name="connsiteX9" fmla="*/ 2157094 w 9434194"/>
              <a:gd name="connsiteY9" fmla="*/ 753442 h 3659074"/>
              <a:gd name="connsiteX10" fmla="*/ 2195194 w 9434194"/>
              <a:gd name="connsiteY10" fmla="*/ 651842 h 3659074"/>
              <a:gd name="connsiteX11" fmla="*/ 2690494 w 9434194"/>
              <a:gd name="connsiteY11" fmla="*/ 359742 h 3659074"/>
              <a:gd name="connsiteX12" fmla="*/ 3007994 w 9434194"/>
              <a:gd name="connsiteY12" fmla="*/ 905842 h 3659074"/>
              <a:gd name="connsiteX13" fmla="*/ 3223894 w 9434194"/>
              <a:gd name="connsiteY13" fmla="*/ 1147142 h 3659074"/>
              <a:gd name="connsiteX14" fmla="*/ 3545089 w 9434194"/>
              <a:gd name="connsiteY14" fmla="*/ 1125562 h 3659074"/>
              <a:gd name="connsiteX15" fmla="*/ 3689105 w 9434194"/>
              <a:gd name="connsiteY15" fmla="*/ 981546 h 3659074"/>
              <a:gd name="connsiteX16" fmla="*/ 4049145 w 9434194"/>
              <a:gd name="connsiteY16" fmla="*/ 981546 h 3659074"/>
              <a:gd name="connsiteX17" fmla="*/ 4337177 w 9434194"/>
              <a:gd name="connsiteY17" fmla="*/ 477490 h 3659074"/>
              <a:gd name="connsiteX18" fmla="*/ 4769225 w 9434194"/>
              <a:gd name="connsiteY18" fmla="*/ 477490 h 3659074"/>
              <a:gd name="connsiteX19" fmla="*/ 5201273 w 9434194"/>
              <a:gd name="connsiteY19" fmla="*/ 405482 h 3659074"/>
              <a:gd name="connsiteX20" fmla="*/ 6209385 w 9434194"/>
              <a:gd name="connsiteY20" fmla="*/ 405482 h 3659074"/>
              <a:gd name="connsiteX21" fmla="*/ 6497417 w 9434194"/>
              <a:gd name="connsiteY21" fmla="*/ 189458 h 3659074"/>
              <a:gd name="connsiteX22" fmla="*/ 6929466 w 9434194"/>
              <a:gd name="connsiteY22" fmla="*/ 765521 h 3659074"/>
              <a:gd name="connsiteX23" fmla="*/ 7433522 w 9434194"/>
              <a:gd name="connsiteY23" fmla="*/ 1125561 h 3659074"/>
              <a:gd name="connsiteX24" fmla="*/ 8153602 w 9434194"/>
              <a:gd name="connsiteY24" fmla="*/ 1197569 h 3659074"/>
              <a:gd name="connsiteX25" fmla="*/ 8441634 w 9434194"/>
              <a:gd name="connsiteY25" fmla="*/ 1485601 h 3659074"/>
              <a:gd name="connsiteX26" fmla="*/ 9434194 w 9434194"/>
              <a:gd name="connsiteY26" fmla="*/ 1845641 h 3659074"/>
              <a:gd name="connsiteX27" fmla="*/ 9434194 w 9434194"/>
              <a:gd name="connsiteY27" fmla="*/ 3069777 h 3659074"/>
              <a:gd name="connsiteX28" fmla="*/ 9161714 w 9434194"/>
              <a:gd name="connsiteY28" fmla="*/ 3069777 h 3659074"/>
              <a:gd name="connsiteX29" fmla="*/ 8873682 w 9434194"/>
              <a:gd name="connsiteY29" fmla="*/ 3069777 h 3659074"/>
              <a:gd name="connsiteX30" fmla="*/ 8657658 w 9434194"/>
              <a:gd name="connsiteY30" fmla="*/ 2997769 h 3659074"/>
              <a:gd name="connsiteX31" fmla="*/ 8225610 w 9434194"/>
              <a:gd name="connsiteY31" fmla="*/ 2853753 h 3659074"/>
              <a:gd name="connsiteX32" fmla="*/ 7793562 w 9434194"/>
              <a:gd name="connsiteY32" fmla="*/ 2781745 h 3659074"/>
              <a:gd name="connsiteX33" fmla="*/ 7577538 w 9434194"/>
              <a:gd name="connsiteY33" fmla="*/ 2781745 h 3659074"/>
              <a:gd name="connsiteX34" fmla="*/ 7433522 w 9434194"/>
              <a:gd name="connsiteY34" fmla="*/ 2997769 h 3659074"/>
              <a:gd name="connsiteX35" fmla="*/ 7001474 w 9434194"/>
              <a:gd name="connsiteY35" fmla="*/ 3069777 h 3659074"/>
              <a:gd name="connsiteX36" fmla="*/ 6713442 w 9434194"/>
              <a:gd name="connsiteY36" fmla="*/ 3069777 h 3659074"/>
              <a:gd name="connsiteX37" fmla="*/ 6425410 w 9434194"/>
              <a:gd name="connsiteY37" fmla="*/ 3213793 h 3659074"/>
              <a:gd name="connsiteX38" fmla="*/ 5705330 w 9434194"/>
              <a:gd name="connsiteY38" fmla="*/ 3573833 h 3659074"/>
              <a:gd name="connsiteX39" fmla="*/ 5273282 w 9434194"/>
              <a:gd name="connsiteY39" fmla="*/ 3501825 h 3659074"/>
              <a:gd name="connsiteX40" fmla="*/ 4553202 w 9434194"/>
              <a:gd name="connsiteY40" fmla="*/ 3213793 h 3659074"/>
              <a:gd name="connsiteX41" fmla="*/ 3977138 w 9434194"/>
              <a:gd name="connsiteY41" fmla="*/ 3141785 h 3659074"/>
              <a:gd name="connsiteX42" fmla="*/ 3761114 w 9434194"/>
              <a:gd name="connsiteY42" fmla="*/ 3069777 h 3659074"/>
              <a:gd name="connsiteX43" fmla="*/ 3113042 w 9434194"/>
              <a:gd name="connsiteY43" fmla="*/ 2997769 h 3659074"/>
              <a:gd name="connsiteX44" fmla="*/ 2753002 w 9434194"/>
              <a:gd name="connsiteY44" fmla="*/ 2925761 h 3659074"/>
              <a:gd name="connsiteX45" fmla="*/ 2464970 w 9434194"/>
              <a:gd name="connsiteY45" fmla="*/ 2853753 h 3659074"/>
              <a:gd name="connsiteX46" fmla="*/ 1477427 w 9434194"/>
              <a:gd name="connsiteY46" fmla="*/ 2484606 h 3659074"/>
              <a:gd name="connsiteX47" fmla="*/ 607632 w 9434194"/>
              <a:gd name="connsiteY47" fmla="*/ 1391786 h 3659074"/>
              <a:gd name="connsiteX48" fmla="*/ 448746 w 9434194"/>
              <a:gd name="connsiteY48" fmla="*/ 1125561 h 3659074"/>
              <a:gd name="connsiteX49" fmla="*/ 259714 w 9434194"/>
              <a:gd name="connsiteY49" fmla="*/ 905593 h 3659074"/>
              <a:gd name="connsiteX50" fmla="*/ 103597 w 9434194"/>
              <a:gd name="connsiteY50" fmla="*/ 727174 h 3659074"/>
              <a:gd name="connsiteX51" fmla="*/ 88706 w 9434194"/>
              <a:gd name="connsiteY51" fmla="*/ 405482 h 3659074"/>
              <a:gd name="connsiteX52" fmla="*/ 14387 w 9434194"/>
              <a:gd name="connsiteY52" fmla="*/ 227599 h 3659074"/>
              <a:gd name="connsiteX53" fmla="*/ 2386 w 9434194"/>
              <a:gd name="connsiteY53" fmla="*/ 8136 h 3659074"/>
              <a:gd name="connsiteX54" fmla="*/ 157005 w 9434194"/>
              <a:gd name="connsiteY54" fmla="*/ 93043 h 3659074"/>
              <a:gd name="connsiteX0" fmla="*/ 157005 w 9434194"/>
              <a:gd name="connsiteY0" fmla="*/ 93043 h 3659074"/>
              <a:gd name="connsiteX1" fmla="*/ 311625 w 9434194"/>
              <a:gd name="connsiteY1" fmla="*/ 177947 h 3659074"/>
              <a:gd name="connsiteX2" fmla="*/ 388935 w 9434194"/>
              <a:gd name="connsiteY2" fmla="*/ 262852 h 3659074"/>
              <a:gd name="connsiteX3" fmla="*/ 543555 w 9434194"/>
              <a:gd name="connsiteY3" fmla="*/ 432664 h 3659074"/>
              <a:gd name="connsiteX4" fmla="*/ 698175 w 9434194"/>
              <a:gd name="connsiteY4" fmla="*/ 602475 h 3659074"/>
              <a:gd name="connsiteX5" fmla="*/ 1699894 w 9434194"/>
              <a:gd name="connsiteY5" fmla="*/ 1109042 h 3659074"/>
              <a:gd name="connsiteX6" fmla="*/ 1839594 w 9434194"/>
              <a:gd name="connsiteY6" fmla="*/ 1083642 h 3659074"/>
              <a:gd name="connsiteX7" fmla="*/ 2042794 w 9434194"/>
              <a:gd name="connsiteY7" fmla="*/ 1070942 h 3659074"/>
              <a:gd name="connsiteX8" fmla="*/ 2182494 w 9434194"/>
              <a:gd name="connsiteY8" fmla="*/ 905842 h 3659074"/>
              <a:gd name="connsiteX9" fmla="*/ 2157094 w 9434194"/>
              <a:gd name="connsiteY9" fmla="*/ 753442 h 3659074"/>
              <a:gd name="connsiteX10" fmla="*/ 2195194 w 9434194"/>
              <a:gd name="connsiteY10" fmla="*/ 651842 h 3659074"/>
              <a:gd name="connsiteX11" fmla="*/ 2690494 w 9434194"/>
              <a:gd name="connsiteY11" fmla="*/ 359742 h 3659074"/>
              <a:gd name="connsiteX12" fmla="*/ 3007994 w 9434194"/>
              <a:gd name="connsiteY12" fmla="*/ 905842 h 3659074"/>
              <a:gd name="connsiteX13" fmla="*/ 3223894 w 9434194"/>
              <a:gd name="connsiteY13" fmla="*/ 1147142 h 3659074"/>
              <a:gd name="connsiteX14" fmla="*/ 3545089 w 9434194"/>
              <a:gd name="connsiteY14" fmla="*/ 1125562 h 3659074"/>
              <a:gd name="connsiteX15" fmla="*/ 3689105 w 9434194"/>
              <a:gd name="connsiteY15" fmla="*/ 981546 h 3659074"/>
              <a:gd name="connsiteX16" fmla="*/ 4049145 w 9434194"/>
              <a:gd name="connsiteY16" fmla="*/ 981546 h 3659074"/>
              <a:gd name="connsiteX17" fmla="*/ 4337177 w 9434194"/>
              <a:gd name="connsiteY17" fmla="*/ 477490 h 3659074"/>
              <a:gd name="connsiteX18" fmla="*/ 4769225 w 9434194"/>
              <a:gd name="connsiteY18" fmla="*/ 477490 h 3659074"/>
              <a:gd name="connsiteX19" fmla="*/ 5201273 w 9434194"/>
              <a:gd name="connsiteY19" fmla="*/ 405482 h 3659074"/>
              <a:gd name="connsiteX20" fmla="*/ 6209385 w 9434194"/>
              <a:gd name="connsiteY20" fmla="*/ 405482 h 3659074"/>
              <a:gd name="connsiteX21" fmla="*/ 6497417 w 9434194"/>
              <a:gd name="connsiteY21" fmla="*/ 189458 h 3659074"/>
              <a:gd name="connsiteX22" fmla="*/ 6929466 w 9434194"/>
              <a:gd name="connsiteY22" fmla="*/ 765521 h 3659074"/>
              <a:gd name="connsiteX23" fmla="*/ 7433522 w 9434194"/>
              <a:gd name="connsiteY23" fmla="*/ 1125561 h 3659074"/>
              <a:gd name="connsiteX24" fmla="*/ 8153602 w 9434194"/>
              <a:gd name="connsiteY24" fmla="*/ 1197569 h 3659074"/>
              <a:gd name="connsiteX25" fmla="*/ 8441634 w 9434194"/>
              <a:gd name="connsiteY25" fmla="*/ 1485601 h 3659074"/>
              <a:gd name="connsiteX26" fmla="*/ 9434194 w 9434194"/>
              <a:gd name="connsiteY26" fmla="*/ 1845641 h 3659074"/>
              <a:gd name="connsiteX27" fmla="*/ 9434194 w 9434194"/>
              <a:gd name="connsiteY27" fmla="*/ 3069777 h 3659074"/>
              <a:gd name="connsiteX28" fmla="*/ 9161714 w 9434194"/>
              <a:gd name="connsiteY28" fmla="*/ 3069777 h 3659074"/>
              <a:gd name="connsiteX29" fmla="*/ 8873682 w 9434194"/>
              <a:gd name="connsiteY29" fmla="*/ 3069777 h 3659074"/>
              <a:gd name="connsiteX30" fmla="*/ 8657658 w 9434194"/>
              <a:gd name="connsiteY30" fmla="*/ 2997769 h 3659074"/>
              <a:gd name="connsiteX31" fmla="*/ 8225610 w 9434194"/>
              <a:gd name="connsiteY31" fmla="*/ 2853753 h 3659074"/>
              <a:gd name="connsiteX32" fmla="*/ 7793562 w 9434194"/>
              <a:gd name="connsiteY32" fmla="*/ 2781745 h 3659074"/>
              <a:gd name="connsiteX33" fmla="*/ 7577538 w 9434194"/>
              <a:gd name="connsiteY33" fmla="*/ 2781745 h 3659074"/>
              <a:gd name="connsiteX34" fmla="*/ 7433522 w 9434194"/>
              <a:gd name="connsiteY34" fmla="*/ 2997769 h 3659074"/>
              <a:gd name="connsiteX35" fmla="*/ 7001474 w 9434194"/>
              <a:gd name="connsiteY35" fmla="*/ 3069777 h 3659074"/>
              <a:gd name="connsiteX36" fmla="*/ 6713442 w 9434194"/>
              <a:gd name="connsiteY36" fmla="*/ 3069777 h 3659074"/>
              <a:gd name="connsiteX37" fmla="*/ 6425410 w 9434194"/>
              <a:gd name="connsiteY37" fmla="*/ 3213793 h 3659074"/>
              <a:gd name="connsiteX38" fmla="*/ 5705330 w 9434194"/>
              <a:gd name="connsiteY38" fmla="*/ 3573833 h 3659074"/>
              <a:gd name="connsiteX39" fmla="*/ 5273282 w 9434194"/>
              <a:gd name="connsiteY39" fmla="*/ 3501825 h 3659074"/>
              <a:gd name="connsiteX40" fmla="*/ 4553202 w 9434194"/>
              <a:gd name="connsiteY40" fmla="*/ 3213793 h 3659074"/>
              <a:gd name="connsiteX41" fmla="*/ 3977138 w 9434194"/>
              <a:gd name="connsiteY41" fmla="*/ 3141785 h 3659074"/>
              <a:gd name="connsiteX42" fmla="*/ 3761114 w 9434194"/>
              <a:gd name="connsiteY42" fmla="*/ 3069777 h 3659074"/>
              <a:gd name="connsiteX43" fmla="*/ 3113042 w 9434194"/>
              <a:gd name="connsiteY43" fmla="*/ 2997769 h 3659074"/>
              <a:gd name="connsiteX44" fmla="*/ 2753002 w 9434194"/>
              <a:gd name="connsiteY44" fmla="*/ 2925761 h 3659074"/>
              <a:gd name="connsiteX45" fmla="*/ 2464970 w 9434194"/>
              <a:gd name="connsiteY45" fmla="*/ 2853753 h 3659074"/>
              <a:gd name="connsiteX46" fmla="*/ 1477427 w 9434194"/>
              <a:gd name="connsiteY46" fmla="*/ 2484606 h 3659074"/>
              <a:gd name="connsiteX47" fmla="*/ 607632 w 9434194"/>
              <a:gd name="connsiteY47" fmla="*/ 1391786 h 3659074"/>
              <a:gd name="connsiteX48" fmla="*/ 448746 w 9434194"/>
              <a:gd name="connsiteY48" fmla="*/ 1125561 h 3659074"/>
              <a:gd name="connsiteX49" fmla="*/ 259714 w 9434194"/>
              <a:gd name="connsiteY49" fmla="*/ 905593 h 3659074"/>
              <a:gd name="connsiteX50" fmla="*/ 103597 w 9434194"/>
              <a:gd name="connsiteY50" fmla="*/ 727174 h 3659074"/>
              <a:gd name="connsiteX51" fmla="*/ 88706 w 9434194"/>
              <a:gd name="connsiteY51" fmla="*/ 405482 h 3659074"/>
              <a:gd name="connsiteX52" fmla="*/ 14387 w 9434194"/>
              <a:gd name="connsiteY52" fmla="*/ 227599 h 3659074"/>
              <a:gd name="connsiteX53" fmla="*/ 2386 w 9434194"/>
              <a:gd name="connsiteY53" fmla="*/ 8136 h 3659074"/>
              <a:gd name="connsiteX54" fmla="*/ 157005 w 9434194"/>
              <a:gd name="connsiteY54" fmla="*/ 93043 h 3659074"/>
              <a:gd name="connsiteX0" fmla="*/ 157005 w 9434194"/>
              <a:gd name="connsiteY0" fmla="*/ 93043 h 3659074"/>
              <a:gd name="connsiteX1" fmla="*/ 311625 w 9434194"/>
              <a:gd name="connsiteY1" fmla="*/ 177947 h 3659074"/>
              <a:gd name="connsiteX2" fmla="*/ 388935 w 9434194"/>
              <a:gd name="connsiteY2" fmla="*/ 262852 h 3659074"/>
              <a:gd name="connsiteX3" fmla="*/ 543555 w 9434194"/>
              <a:gd name="connsiteY3" fmla="*/ 432664 h 3659074"/>
              <a:gd name="connsiteX4" fmla="*/ 698175 w 9434194"/>
              <a:gd name="connsiteY4" fmla="*/ 602475 h 3659074"/>
              <a:gd name="connsiteX5" fmla="*/ 1699894 w 9434194"/>
              <a:gd name="connsiteY5" fmla="*/ 1109042 h 3659074"/>
              <a:gd name="connsiteX6" fmla="*/ 1839594 w 9434194"/>
              <a:gd name="connsiteY6" fmla="*/ 1083642 h 3659074"/>
              <a:gd name="connsiteX7" fmla="*/ 2042794 w 9434194"/>
              <a:gd name="connsiteY7" fmla="*/ 1070942 h 3659074"/>
              <a:gd name="connsiteX8" fmla="*/ 2182494 w 9434194"/>
              <a:gd name="connsiteY8" fmla="*/ 905842 h 3659074"/>
              <a:gd name="connsiteX9" fmla="*/ 2157094 w 9434194"/>
              <a:gd name="connsiteY9" fmla="*/ 753442 h 3659074"/>
              <a:gd name="connsiteX10" fmla="*/ 2195194 w 9434194"/>
              <a:gd name="connsiteY10" fmla="*/ 651842 h 3659074"/>
              <a:gd name="connsiteX11" fmla="*/ 2690494 w 9434194"/>
              <a:gd name="connsiteY11" fmla="*/ 359742 h 3659074"/>
              <a:gd name="connsiteX12" fmla="*/ 3007994 w 9434194"/>
              <a:gd name="connsiteY12" fmla="*/ 905842 h 3659074"/>
              <a:gd name="connsiteX13" fmla="*/ 3223894 w 9434194"/>
              <a:gd name="connsiteY13" fmla="*/ 1147142 h 3659074"/>
              <a:gd name="connsiteX14" fmla="*/ 3545089 w 9434194"/>
              <a:gd name="connsiteY14" fmla="*/ 1125562 h 3659074"/>
              <a:gd name="connsiteX15" fmla="*/ 3689105 w 9434194"/>
              <a:gd name="connsiteY15" fmla="*/ 981546 h 3659074"/>
              <a:gd name="connsiteX16" fmla="*/ 4049145 w 9434194"/>
              <a:gd name="connsiteY16" fmla="*/ 981546 h 3659074"/>
              <a:gd name="connsiteX17" fmla="*/ 4337177 w 9434194"/>
              <a:gd name="connsiteY17" fmla="*/ 477490 h 3659074"/>
              <a:gd name="connsiteX18" fmla="*/ 4769225 w 9434194"/>
              <a:gd name="connsiteY18" fmla="*/ 477490 h 3659074"/>
              <a:gd name="connsiteX19" fmla="*/ 5201273 w 9434194"/>
              <a:gd name="connsiteY19" fmla="*/ 405482 h 3659074"/>
              <a:gd name="connsiteX20" fmla="*/ 6209385 w 9434194"/>
              <a:gd name="connsiteY20" fmla="*/ 405482 h 3659074"/>
              <a:gd name="connsiteX21" fmla="*/ 6497417 w 9434194"/>
              <a:gd name="connsiteY21" fmla="*/ 189458 h 3659074"/>
              <a:gd name="connsiteX22" fmla="*/ 6929466 w 9434194"/>
              <a:gd name="connsiteY22" fmla="*/ 765521 h 3659074"/>
              <a:gd name="connsiteX23" fmla="*/ 7433522 w 9434194"/>
              <a:gd name="connsiteY23" fmla="*/ 1125561 h 3659074"/>
              <a:gd name="connsiteX24" fmla="*/ 8153602 w 9434194"/>
              <a:gd name="connsiteY24" fmla="*/ 1197569 h 3659074"/>
              <a:gd name="connsiteX25" fmla="*/ 8441634 w 9434194"/>
              <a:gd name="connsiteY25" fmla="*/ 1485601 h 3659074"/>
              <a:gd name="connsiteX26" fmla="*/ 9434194 w 9434194"/>
              <a:gd name="connsiteY26" fmla="*/ 1845641 h 3659074"/>
              <a:gd name="connsiteX27" fmla="*/ 9434194 w 9434194"/>
              <a:gd name="connsiteY27" fmla="*/ 3069777 h 3659074"/>
              <a:gd name="connsiteX28" fmla="*/ 9161714 w 9434194"/>
              <a:gd name="connsiteY28" fmla="*/ 3069777 h 3659074"/>
              <a:gd name="connsiteX29" fmla="*/ 8873682 w 9434194"/>
              <a:gd name="connsiteY29" fmla="*/ 3069777 h 3659074"/>
              <a:gd name="connsiteX30" fmla="*/ 8657658 w 9434194"/>
              <a:gd name="connsiteY30" fmla="*/ 2997769 h 3659074"/>
              <a:gd name="connsiteX31" fmla="*/ 8225610 w 9434194"/>
              <a:gd name="connsiteY31" fmla="*/ 2853753 h 3659074"/>
              <a:gd name="connsiteX32" fmla="*/ 7793562 w 9434194"/>
              <a:gd name="connsiteY32" fmla="*/ 2781745 h 3659074"/>
              <a:gd name="connsiteX33" fmla="*/ 7577538 w 9434194"/>
              <a:gd name="connsiteY33" fmla="*/ 2781745 h 3659074"/>
              <a:gd name="connsiteX34" fmla="*/ 7433522 w 9434194"/>
              <a:gd name="connsiteY34" fmla="*/ 2997769 h 3659074"/>
              <a:gd name="connsiteX35" fmla="*/ 7001474 w 9434194"/>
              <a:gd name="connsiteY35" fmla="*/ 3069777 h 3659074"/>
              <a:gd name="connsiteX36" fmla="*/ 6713442 w 9434194"/>
              <a:gd name="connsiteY36" fmla="*/ 3069777 h 3659074"/>
              <a:gd name="connsiteX37" fmla="*/ 6425410 w 9434194"/>
              <a:gd name="connsiteY37" fmla="*/ 3213793 h 3659074"/>
              <a:gd name="connsiteX38" fmla="*/ 5705330 w 9434194"/>
              <a:gd name="connsiteY38" fmla="*/ 3573833 h 3659074"/>
              <a:gd name="connsiteX39" fmla="*/ 5273282 w 9434194"/>
              <a:gd name="connsiteY39" fmla="*/ 3501825 h 3659074"/>
              <a:gd name="connsiteX40" fmla="*/ 4553202 w 9434194"/>
              <a:gd name="connsiteY40" fmla="*/ 3213793 h 3659074"/>
              <a:gd name="connsiteX41" fmla="*/ 3977138 w 9434194"/>
              <a:gd name="connsiteY41" fmla="*/ 3141785 h 3659074"/>
              <a:gd name="connsiteX42" fmla="*/ 3761114 w 9434194"/>
              <a:gd name="connsiteY42" fmla="*/ 3069777 h 3659074"/>
              <a:gd name="connsiteX43" fmla="*/ 3113042 w 9434194"/>
              <a:gd name="connsiteY43" fmla="*/ 2997769 h 3659074"/>
              <a:gd name="connsiteX44" fmla="*/ 2753002 w 9434194"/>
              <a:gd name="connsiteY44" fmla="*/ 2925761 h 3659074"/>
              <a:gd name="connsiteX45" fmla="*/ 2464970 w 9434194"/>
              <a:gd name="connsiteY45" fmla="*/ 2853753 h 3659074"/>
              <a:gd name="connsiteX46" fmla="*/ 1477427 w 9434194"/>
              <a:gd name="connsiteY46" fmla="*/ 2484606 h 3659074"/>
              <a:gd name="connsiteX47" fmla="*/ 607632 w 9434194"/>
              <a:gd name="connsiteY47" fmla="*/ 1391786 h 3659074"/>
              <a:gd name="connsiteX48" fmla="*/ 448746 w 9434194"/>
              <a:gd name="connsiteY48" fmla="*/ 1125561 h 3659074"/>
              <a:gd name="connsiteX49" fmla="*/ 259714 w 9434194"/>
              <a:gd name="connsiteY49" fmla="*/ 905593 h 3659074"/>
              <a:gd name="connsiteX50" fmla="*/ 103597 w 9434194"/>
              <a:gd name="connsiteY50" fmla="*/ 727174 h 3659074"/>
              <a:gd name="connsiteX51" fmla="*/ 88706 w 9434194"/>
              <a:gd name="connsiteY51" fmla="*/ 405482 h 3659074"/>
              <a:gd name="connsiteX52" fmla="*/ 14387 w 9434194"/>
              <a:gd name="connsiteY52" fmla="*/ 227599 h 3659074"/>
              <a:gd name="connsiteX53" fmla="*/ 2386 w 9434194"/>
              <a:gd name="connsiteY53" fmla="*/ 8136 h 3659074"/>
              <a:gd name="connsiteX54" fmla="*/ 157005 w 9434194"/>
              <a:gd name="connsiteY54" fmla="*/ 93043 h 3659074"/>
              <a:gd name="connsiteX0" fmla="*/ 157005 w 9434194"/>
              <a:gd name="connsiteY0" fmla="*/ 93043 h 3659074"/>
              <a:gd name="connsiteX1" fmla="*/ 311625 w 9434194"/>
              <a:gd name="connsiteY1" fmla="*/ 177947 h 3659074"/>
              <a:gd name="connsiteX2" fmla="*/ 388935 w 9434194"/>
              <a:gd name="connsiteY2" fmla="*/ 262852 h 3659074"/>
              <a:gd name="connsiteX3" fmla="*/ 543555 w 9434194"/>
              <a:gd name="connsiteY3" fmla="*/ 432664 h 3659074"/>
              <a:gd name="connsiteX4" fmla="*/ 698175 w 9434194"/>
              <a:gd name="connsiteY4" fmla="*/ 602475 h 3659074"/>
              <a:gd name="connsiteX5" fmla="*/ 1699894 w 9434194"/>
              <a:gd name="connsiteY5" fmla="*/ 1109042 h 3659074"/>
              <a:gd name="connsiteX6" fmla="*/ 1839594 w 9434194"/>
              <a:gd name="connsiteY6" fmla="*/ 1083642 h 3659074"/>
              <a:gd name="connsiteX7" fmla="*/ 2042794 w 9434194"/>
              <a:gd name="connsiteY7" fmla="*/ 1070942 h 3659074"/>
              <a:gd name="connsiteX8" fmla="*/ 2182494 w 9434194"/>
              <a:gd name="connsiteY8" fmla="*/ 905842 h 3659074"/>
              <a:gd name="connsiteX9" fmla="*/ 2157094 w 9434194"/>
              <a:gd name="connsiteY9" fmla="*/ 753442 h 3659074"/>
              <a:gd name="connsiteX10" fmla="*/ 2195194 w 9434194"/>
              <a:gd name="connsiteY10" fmla="*/ 651842 h 3659074"/>
              <a:gd name="connsiteX11" fmla="*/ 2690494 w 9434194"/>
              <a:gd name="connsiteY11" fmla="*/ 359742 h 3659074"/>
              <a:gd name="connsiteX12" fmla="*/ 3007994 w 9434194"/>
              <a:gd name="connsiteY12" fmla="*/ 905842 h 3659074"/>
              <a:gd name="connsiteX13" fmla="*/ 3223894 w 9434194"/>
              <a:gd name="connsiteY13" fmla="*/ 1147142 h 3659074"/>
              <a:gd name="connsiteX14" fmla="*/ 3545089 w 9434194"/>
              <a:gd name="connsiteY14" fmla="*/ 1125562 h 3659074"/>
              <a:gd name="connsiteX15" fmla="*/ 3689105 w 9434194"/>
              <a:gd name="connsiteY15" fmla="*/ 981546 h 3659074"/>
              <a:gd name="connsiteX16" fmla="*/ 4049145 w 9434194"/>
              <a:gd name="connsiteY16" fmla="*/ 981546 h 3659074"/>
              <a:gd name="connsiteX17" fmla="*/ 4337177 w 9434194"/>
              <a:gd name="connsiteY17" fmla="*/ 477490 h 3659074"/>
              <a:gd name="connsiteX18" fmla="*/ 4769225 w 9434194"/>
              <a:gd name="connsiteY18" fmla="*/ 477490 h 3659074"/>
              <a:gd name="connsiteX19" fmla="*/ 5201273 w 9434194"/>
              <a:gd name="connsiteY19" fmla="*/ 405482 h 3659074"/>
              <a:gd name="connsiteX20" fmla="*/ 6209385 w 9434194"/>
              <a:gd name="connsiteY20" fmla="*/ 405482 h 3659074"/>
              <a:gd name="connsiteX21" fmla="*/ 6497417 w 9434194"/>
              <a:gd name="connsiteY21" fmla="*/ 189458 h 3659074"/>
              <a:gd name="connsiteX22" fmla="*/ 6929466 w 9434194"/>
              <a:gd name="connsiteY22" fmla="*/ 765521 h 3659074"/>
              <a:gd name="connsiteX23" fmla="*/ 7433522 w 9434194"/>
              <a:gd name="connsiteY23" fmla="*/ 1125561 h 3659074"/>
              <a:gd name="connsiteX24" fmla="*/ 8153602 w 9434194"/>
              <a:gd name="connsiteY24" fmla="*/ 1197569 h 3659074"/>
              <a:gd name="connsiteX25" fmla="*/ 8441634 w 9434194"/>
              <a:gd name="connsiteY25" fmla="*/ 1485601 h 3659074"/>
              <a:gd name="connsiteX26" fmla="*/ 9434194 w 9434194"/>
              <a:gd name="connsiteY26" fmla="*/ 1845641 h 3659074"/>
              <a:gd name="connsiteX27" fmla="*/ 9434194 w 9434194"/>
              <a:gd name="connsiteY27" fmla="*/ 3069777 h 3659074"/>
              <a:gd name="connsiteX28" fmla="*/ 9161714 w 9434194"/>
              <a:gd name="connsiteY28" fmla="*/ 3069777 h 3659074"/>
              <a:gd name="connsiteX29" fmla="*/ 8873682 w 9434194"/>
              <a:gd name="connsiteY29" fmla="*/ 3069777 h 3659074"/>
              <a:gd name="connsiteX30" fmla="*/ 8657658 w 9434194"/>
              <a:gd name="connsiteY30" fmla="*/ 2997769 h 3659074"/>
              <a:gd name="connsiteX31" fmla="*/ 8225610 w 9434194"/>
              <a:gd name="connsiteY31" fmla="*/ 2853753 h 3659074"/>
              <a:gd name="connsiteX32" fmla="*/ 7793562 w 9434194"/>
              <a:gd name="connsiteY32" fmla="*/ 2781745 h 3659074"/>
              <a:gd name="connsiteX33" fmla="*/ 7577538 w 9434194"/>
              <a:gd name="connsiteY33" fmla="*/ 2781745 h 3659074"/>
              <a:gd name="connsiteX34" fmla="*/ 7433522 w 9434194"/>
              <a:gd name="connsiteY34" fmla="*/ 2997769 h 3659074"/>
              <a:gd name="connsiteX35" fmla="*/ 7001474 w 9434194"/>
              <a:gd name="connsiteY35" fmla="*/ 3069777 h 3659074"/>
              <a:gd name="connsiteX36" fmla="*/ 6713442 w 9434194"/>
              <a:gd name="connsiteY36" fmla="*/ 3069777 h 3659074"/>
              <a:gd name="connsiteX37" fmla="*/ 6425410 w 9434194"/>
              <a:gd name="connsiteY37" fmla="*/ 3213793 h 3659074"/>
              <a:gd name="connsiteX38" fmla="*/ 5705330 w 9434194"/>
              <a:gd name="connsiteY38" fmla="*/ 3573833 h 3659074"/>
              <a:gd name="connsiteX39" fmla="*/ 5273282 w 9434194"/>
              <a:gd name="connsiteY39" fmla="*/ 3501825 h 3659074"/>
              <a:gd name="connsiteX40" fmla="*/ 4553202 w 9434194"/>
              <a:gd name="connsiteY40" fmla="*/ 3213793 h 3659074"/>
              <a:gd name="connsiteX41" fmla="*/ 3977138 w 9434194"/>
              <a:gd name="connsiteY41" fmla="*/ 3141785 h 3659074"/>
              <a:gd name="connsiteX42" fmla="*/ 3761114 w 9434194"/>
              <a:gd name="connsiteY42" fmla="*/ 3069777 h 3659074"/>
              <a:gd name="connsiteX43" fmla="*/ 3113042 w 9434194"/>
              <a:gd name="connsiteY43" fmla="*/ 2997769 h 3659074"/>
              <a:gd name="connsiteX44" fmla="*/ 2753002 w 9434194"/>
              <a:gd name="connsiteY44" fmla="*/ 2925761 h 3659074"/>
              <a:gd name="connsiteX45" fmla="*/ 2464970 w 9434194"/>
              <a:gd name="connsiteY45" fmla="*/ 2853753 h 3659074"/>
              <a:gd name="connsiteX46" fmla="*/ 1477427 w 9434194"/>
              <a:gd name="connsiteY46" fmla="*/ 2484606 h 3659074"/>
              <a:gd name="connsiteX47" fmla="*/ 607632 w 9434194"/>
              <a:gd name="connsiteY47" fmla="*/ 1391786 h 3659074"/>
              <a:gd name="connsiteX48" fmla="*/ 448746 w 9434194"/>
              <a:gd name="connsiteY48" fmla="*/ 1125561 h 3659074"/>
              <a:gd name="connsiteX49" fmla="*/ 259714 w 9434194"/>
              <a:gd name="connsiteY49" fmla="*/ 905593 h 3659074"/>
              <a:gd name="connsiteX50" fmla="*/ 103597 w 9434194"/>
              <a:gd name="connsiteY50" fmla="*/ 727174 h 3659074"/>
              <a:gd name="connsiteX51" fmla="*/ 88706 w 9434194"/>
              <a:gd name="connsiteY51" fmla="*/ 405482 h 3659074"/>
              <a:gd name="connsiteX52" fmla="*/ 14387 w 9434194"/>
              <a:gd name="connsiteY52" fmla="*/ 227599 h 3659074"/>
              <a:gd name="connsiteX53" fmla="*/ 2386 w 9434194"/>
              <a:gd name="connsiteY53" fmla="*/ 8136 h 3659074"/>
              <a:gd name="connsiteX54" fmla="*/ 157005 w 9434194"/>
              <a:gd name="connsiteY54" fmla="*/ 93043 h 3659074"/>
              <a:gd name="connsiteX0" fmla="*/ 157005 w 9434194"/>
              <a:gd name="connsiteY0" fmla="*/ 93043 h 3659074"/>
              <a:gd name="connsiteX1" fmla="*/ 311625 w 9434194"/>
              <a:gd name="connsiteY1" fmla="*/ 177947 h 3659074"/>
              <a:gd name="connsiteX2" fmla="*/ 388935 w 9434194"/>
              <a:gd name="connsiteY2" fmla="*/ 262852 h 3659074"/>
              <a:gd name="connsiteX3" fmla="*/ 543555 w 9434194"/>
              <a:gd name="connsiteY3" fmla="*/ 432664 h 3659074"/>
              <a:gd name="connsiteX4" fmla="*/ 698175 w 9434194"/>
              <a:gd name="connsiteY4" fmla="*/ 602475 h 3659074"/>
              <a:gd name="connsiteX5" fmla="*/ 815667 w 9434194"/>
              <a:gd name="connsiteY5" fmla="*/ 668541 h 3659074"/>
              <a:gd name="connsiteX6" fmla="*/ 1699894 w 9434194"/>
              <a:gd name="connsiteY6" fmla="*/ 1109042 h 3659074"/>
              <a:gd name="connsiteX7" fmla="*/ 1839594 w 9434194"/>
              <a:gd name="connsiteY7" fmla="*/ 1083642 h 3659074"/>
              <a:gd name="connsiteX8" fmla="*/ 2042794 w 9434194"/>
              <a:gd name="connsiteY8" fmla="*/ 1070942 h 3659074"/>
              <a:gd name="connsiteX9" fmla="*/ 2182494 w 9434194"/>
              <a:gd name="connsiteY9" fmla="*/ 905842 h 3659074"/>
              <a:gd name="connsiteX10" fmla="*/ 2157094 w 9434194"/>
              <a:gd name="connsiteY10" fmla="*/ 753442 h 3659074"/>
              <a:gd name="connsiteX11" fmla="*/ 2195194 w 9434194"/>
              <a:gd name="connsiteY11" fmla="*/ 651842 h 3659074"/>
              <a:gd name="connsiteX12" fmla="*/ 2690494 w 9434194"/>
              <a:gd name="connsiteY12" fmla="*/ 359742 h 3659074"/>
              <a:gd name="connsiteX13" fmla="*/ 3007994 w 9434194"/>
              <a:gd name="connsiteY13" fmla="*/ 905842 h 3659074"/>
              <a:gd name="connsiteX14" fmla="*/ 3223894 w 9434194"/>
              <a:gd name="connsiteY14" fmla="*/ 1147142 h 3659074"/>
              <a:gd name="connsiteX15" fmla="*/ 3545089 w 9434194"/>
              <a:gd name="connsiteY15" fmla="*/ 1125562 h 3659074"/>
              <a:gd name="connsiteX16" fmla="*/ 3689105 w 9434194"/>
              <a:gd name="connsiteY16" fmla="*/ 981546 h 3659074"/>
              <a:gd name="connsiteX17" fmla="*/ 4049145 w 9434194"/>
              <a:gd name="connsiteY17" fmla="*/ 981546 h 3659074"/>
              <a:gd name="connsiteX18" fmla="*/ 4337177 w 9434194"/>
              <a:gd name="connsiteY18" fmla="*/ 477490 h 3659074"/>
              <a:gd name="connsiteX19" fmla="*/ 4769225 w 9434194"/>
              <a:gd name="connsiteY19" fmla="*/ 477490 h 3659074"/>
              <a:gd name="connsiteX20" fmla="*/ 5201273 w 9434194"/>
              <a:gd name="connsiteY20" fmla="*/ 405482 h 3659074"/>
              <a:gd name="connsiteX21" fmla="*/ 6209385 w 9434194"/>
              <a:gd name="connsiteY21" fmla="*/ 405482 h 3659074"/>
              <a:gd name="connsiteX22" fmla="*/ 6497417 w 9434194"/>
              <a:gd name="connsiteY22" fmla="*/ 189458 h 3659074"/>
              <a:gd name="connsiteX23" fmla="*/ 6929466 w 9434194"/>
              <a:gd name="connsiteY23" fmla="*/ 765521 h 3659074"/>
              <a:gd name="connsiteX24" fmla="*/ 7433522 w 9434194"/>
              <a:gd name="connsiteY24" fmla="*/ 1125561 h 3659074"/>
              <a:gd name="connsiteX25" fmla="*/ 8153602 w 9434194"/>
              <a:gd name="connsiteY25" fmla="*/ 1197569 h 3659074"/>
              <a:gd name="connsiteX26" fmla="*/ 8441634 w 9434194"/>
              <a:gd name="connsiteY26" fmla="*/ 1485601 h 3659074"/>
              <a:gd name="connsiteX27" fmla="*/ 9434194 w 9434194"/>
              <a:gd name="connsiteY27" fmla="*/ 1845641 h 3659074"/>
              <a:gd name="connsiteX28" fmla="*/ 9434194 w 9434194"/>
              <a:gd name="connsiteY28" fmla="*/ 3069777 h 3659074"/>
              <a:gd name="connsiteX29" fmla="*/ 9161714 w 9434194"/>
              <a:gd name="connsiteY29" fmla="*/ 3069777 h 3659074"/>
              <a:gd name="connsiteX30" fmla="*/ 8873682 w 9434194"/>
              <a:gd name="connsiteY30" fmla="*/ 3069777 h 3659074"/>
              <a:gd name="connsiteX31" fmla="*/ 8657658 w 9434194"/>
              <a:gd name="connsiteY31" fmla="*/ 2997769 h 3659074"/>
              <a:gd name="connsiteX32" fmla="*/ 8225610 w 9434194"/>
              <a:gd name="connsiteY32" fmla="*/ 2853753 h 3659074"/>
              <a:gd name="connsiteX33" fmla="*/ 7793562 w 9434194"/>
              <a:gd name="connsiteY33" fmla="*/ 2781745 h 3659074"/>
              <a:gd name="connsiteX34" fmla="*/ 7577538 w 9434194"/>
              <a:gd name="connsiteY34" fmla="*/ 2781745 h 3659074"/>
              <a:gd name="connsiteX35" fmla="*/ 7433522 w 9434194"/>
              <a:gd name="connsiteY35" fmla="*/ 2997769 h 3659074"/>
              <a:gd name="connsiteX36" fmla="*/ 7001474 w 9434194"/>
              <a:gd name="connsiteY36" fmla="*/ 3069777 h 3659074"/>
              <a:gd name="connsiteX37" fmla="*/ 6713442 w 9434194"/>
              <a:gd name="connsiteY37" fmla="*/ 3069777 h 3659074"/>
              <a:gd name="connsiteX38" fmla="*/ 6425410 w 9434194"/>
              <a:gd name="connsiteY38" fmla="*/ 3213793 h 3659074"/>
              <a:gd name="connsiteX39" fmla="*/ 5705330 w 9434194"/>
              <a:gd name="connsiteY39" fmla="*/ 3573833 h 3659074"/>
              <a:gd name="connsiteX40" fmla="*/ 5273282 w 9434194"/>
              <a:gd name="connsiteY40" fmla="*/ 3501825 h 3659074"/>
              <a:gd name="connsiteX41" fmla="*/ 4553202 w 9434194"/>
              <a:gd name="connsiteY41" fmla="*/ 3213793 h 3659074"/>
              <a:gd name="connsiteX42" fmla="*/ 3977138 w 9434194"/>
              <a:gd name="connsiteY42" fmla="*/ 3141785 h 3659074"/>
              <a:gd name="connsiteX43" fmla="*/ 3761114 w 9434194"/>
              <a:gd name="connsiteY43" fmla="*/ 3069777 h 3659074"/>
              <a:gd name="connsiteX44" fmla="*/ 3113042 w 9434194"/>
              <a:gd name="connsiteY44" fmla="*/ 2997769 h 3659074"/>
              <a:gd name="connsiteX45" fmla="*/ 2753002 w 9434194"/>
              <a:gd name="connsiteY45" fmla="*/ 2925761 h 3659074"/>
              <a:gd name="connsiteX46" fmla="*/ 2464970 w 9434194"/>
              <a:gd name="connsiteY46" fmla="*/ 2853753 h 3659074"/>
              <a:gd name="connsiteX47" fmla="*/ 1477427 w 9434194"/>
              <a:gd name="connsiteY47" fmla="*/ 2484606 h 3659074"/>
              <a:gd name="connsiteX48" fmla="*/ 607632 w 9434194"/>
              <a:gd name="connsiteY48" fmla="*/ 1391786 h 3659074"/>
              <a:gd name="connsiteX49" fmla="*/ 448746 w 9434194"/>
              <a:gd name="connsiteY49" fmla="*/ 1125561 h 3659074"/>
              <a:gd name="connsiteX50" fmla="*/ 259714 w 9434194"/>
              <a:gd name="connsiteY50" fmla="*/ 905593 h 3659074"/>
              <a:gd name="connsiteX51" fmla="*/ 103597 w 9434194"/>
              <a:gd name="connsiteY51" fmla="*/ 727174 h 3659074"/>
              <a:gd name="connsiteX52" fmla="*/ 88706 w 9434194"/>
              <a:gd name="connsiteY52" fmla="*/ 405482 h 3659074"/>
              <a:gd name="connsiteX53" fmla="*/ 14387 w 9434194"/>
              <a:gd name="connsiteY53" fmla="*/ 227599 h 3659074"/>
              <a:gd name="connsiteX54" fmla="*/ 2386 w 9434194"/>
              <a:gd name="connsiteY54" fmla="*/ 8136 h 3659074"/>
              <a:gd name="connsiteX55" fmla="*/ 157005 w 9434194"/>
              <a:gd name="connsiteY55" fmla="*/ 93043 h 3659074"/>
              <a:gd name="connsiteX0" fmla="*/ 157005 w 9434194"/>
              <a:gd name="connsiteY0" fmla="*/ 93043 h 3659074"/>
              <a:gd name="connsiteX1" fmla="*/ 311625 w 9434194"/>
              <a:gd name="connsiteY1" fmla="*/ 177947 h 3659074"/>
              <a:gd name="connsiteX2" fmla="*/ 388935 w 9434194"/>
              <a:gd name="connsiteY2" fmla="*/ 262852 h 3659074"/>
              <a:gd name="connsiteX3" fmla="*/ 543555 w 9434194"/>
              <a:gd name="connsiteY3" fmla="*/ 432664 h 3659074"/>
              <a:gd name="connsiteX4" fmla="*/ 698175 w 9434194"/>
              <a:gd name="connsiteY4" fmla="*/ 602475 h 3659074"/>
              <a:gd name="connsiteX5" fmla="*/ 775485 w 9434194"/>
              <a:gd name="connsiteY5" fmla="*/ 517569 h 3659074"/>
              <a:gd name="connsiteX6" fmla="*/ 1699894 w 9434194"/>
              <a:gd name="connsiteY6" fmla="*/ 1109042 h 3659074"/>
              <a:gd name="connsiteX7" fmla="*/ 1839594 w 9434194"/>
              <a:gd name="connsiteY7" fmla="*/ 1083642 h 3659074"/>
              <a:gd name="connsiteX8" fmla="*/ 2042794 w 9434194"/>
              <a:gd name="connsiteY8" fmla="*/ 1070942 h 3659074"/>
              <a:gd name="connsiteX9" fmla="*/ 2182494 w 9434194"/>
              <a:gd name="connsiteY9" fmla="*/ 905842 h 3659074"/>
              <a:gd name="connsiteX10" fmla="*/ 2157094 w 9434194"/>
              <a:gd name="connsiteY10" fmla="*/ 753442 h 3659074"/>
              <a:gd name="connsiteX11" fmla="*/ 2195194 w 9434194"/>
              <a:gd name="connsiteY11" fmla="*/ 651842 h 3659074"/>
              <a:gd name="connsiteX12" fmla="*/ 2690494 w 9434194"/>
              <a:gd name="connsiteY12" fmla="*/ 359742 h 3659074"/>
              <a:gd name="connsiteX13" fmla="*/ 3007994 w 9434194"/>
              <a:gd name="connsiteY13" fmla="*/ 905842 h 3659074"/>
              <a:gd name="connsiteX14" fmla="*/ 3223894 w 9434194"/>
              <a:gd name="connsiteY14" fmla="*/ 1147142 h 3659074"/>
              <a:gd name="connsiteX15" fmla="*/ 3545089 w 9434194"/>
              <a:gd name="connsiteY15" fmla="*/ 1125562 h 3659074"/>
              <a:gd name="connsiteX16" fmla="*/ 3689105 w 9434194"/>
              <a:gd name="connsiteY16" fmla="*/ 981546 h 3659074"/>
              <a:gd name="connsiteX17" fmla="*/ 4049145 w 9434194"/>
              <a:gd name="connsiteY17" fmla="*/ 981546 h 3659074"/>
              <a:gd name="connsiteX18" fmla="*/ 4337177 w 9434194"/>
              <a:gd name="connsiteY18" fmla="*/ 477490 h 3659074"/>
              <a:gd name="connsiteX19" fmla="*/ 4769225 w 9434194"/>
              <a:gd name="connsiteY19" fmla="*/ 477490 h 3659074"/>
              <a:gd name="connsiteX20" fmla="*/ 5201273 w 9434194"/>
              <a:gd name="connsiteY20" fmla="*/ 405482 h 3659074"/>
              <a:gd name="connsiteX21" fmla="*/ 6209385 w 9434194"/>
              <a:gd name="connsiteY21" fmla="*/ 405482 h 3659074"/>
              <a:gd name="connsiteX22" fmla="*/ 6497417 w 9434194"/>
              <a:gd name="connsiteY22" fmla="*/ 189458 h 3659074"/>
              <a:gd name="connsiteX23" fmla="*/ 6929466 w 9434194"/>
              <a:gd name="connsiteY23" fmla="*/ 765521 h 3659074"/>
              <a:gd name="connsiteX24" fmla="*/ 7433522 w 9434194"/>
              <a:gd name="connsiteY24" fmla="*/ 1125561 h 3659074"/>
              <a:gd name="connsiteX25" fmla="*/ 8153602 w 9434194"/>
              <a:gd name="connsiteY25" fmla="*/ 1197569 h 3659074"/>
              <a:gd name="connsiteX26" fmla="*/ 8441634 w 9434194"/>
              <a:gd name="connsiteY26" fmla="*/ 1485601 h 3659074"/>
              <a:gd name="connsiteX27" fmla="*/ 9434194 w 9434194"/>
              <a:gd name="connsiteY27" fmla="*/ 1845641 h 3659074"/>
              <a:gd name="connsiteX28" fmla="*/ 9434194 w 9434194"/>
              <a:gd name="connsiteY28" fmla="*/ 3069777 h 3659074"/>
              <a:gd name="connsiteX29" fmla="*/ 9161714 w 9434194"/>
              <a:gd name="connsiteY29" fmla="*/ 3069777 h 3659074"/>
              <a:gd name="connsiteX30" fmla="*/ 8873682 w 9434194"/>
              <a:gd name="connsiteY30" fmla="*/ 3069777 h 3659074"/>
              <a:gd name="connsiteX31" fmla="*/ 8657658 w 9434194"/>
              <a:gd name="connsiteY31" fmla="*/ 2997769 h 3659074"/>
              <a:gd name="connsiteX32" fmla="*/ 8225610 w 9434194"/>
              <a:gd name="connsiteY32" fmla="*/ 2853753 h 3659074"/>
              <a:gd name="connsiteX33" fmla="*/ 7793562 w 9434194"/>
              <a:gd name="connsiteY33" fmla="*/ 2781745 h 3659074"/>
              <a:gd name="connsiteX34" fmla="*/ 7577538 w 9434194"/>
              <a:gd name="connsiteY34" fmla="*/ 2781745 h 3659074"/>
              <a:gd name="connsiteX35" fmla="*/ 7433522 w 9434194"/>
              <a:gd name="connsiteY35" fmla="*/ 2997769 h 3659074"/>
              <a:gd name="connsiteX36" fmla="*/ 7001474 w 9434194"/>
              <a:gd name="connsiteY36" fmla="*/ 3069777 h 3659074"/>
              <a:gd name="connsiteX37" fmla="*/ 6713442 w 9434194"/>
              <a:gd name="connsiteY37" fmla="*/ 3069777 h 3659074"/>
              <a:gd name="connsiteX38" fmla="*/ 6425410 w 9434194"/>
              <a:gd name="connsiteY38" fmla="*/ 3213793 h 3659074"/>
              <a:gd name="connsiteX39" fmla="*/ 5705330 w 9434194"/>
              <a:gd name="connsiteY39" fmla="*/ 3573833 h 3659074"/>
              <a:gd name="connsiteX40" fmla="*/ 5273282 w 9434194"/>
              <a:gd name="connsiteY40" fmla="*/ 3501825 h 3659074"/>
              <a:gd name="connsiteX41" fmla="*/ 4553202 w 9434194"/>
              <a:gd name="connsiteY41" fmla="*/ 3213793 h 3659074"/>
              <a:gd name="connsiteX42" fmla="*/ 3977138 w 9434194"/>
              <a:gd name="connsiteY42" fmla="*/ 3141785 h 3659074"/>
              <a:gd name="connsiteX43" fmla="*/ 3761114 w 9434194"/>
              <a:gd name="connsiteY43" fmla="*/ 3069777 h 3659074"/>
              <a:gd name="connsiteX44" fmla="*/ 3113042 w 9434194"/>
              <a:gd name="connsiteY44" fmla="*/ 2997769 h 3659074"/>
              <a:gd name="connsiteX45" fmla="*/ 2753002 w 9434194"/>
              <a:gd name="connsiteY45" fmla="*/ 2925761 h 3659074"/>
              <a:gd name="connsiteX46" fmla="*/ 2464970 w 9434194"/>
              <a:gd name="connsiteY46" fmla="*/ 2853753 h 3659074"/>
              <a:gd name="connsiteX47" fmla="*/ 1477427 w 9434194"/>
              <a:gd name="connsiteY47" fmla="*/ 2484606 h 3659074"/>
              <a:gd name="connsiteX48" fmla="*/ 607632 w 9434194"/>
              <a:gd name="connsiteY48" fmla="*/ 1391786 h 3659074"/>
              <a:gd name="connsiteX49" fmla="*/ 448746 w 9434194"/>
              <a:gd name="connsiteY49" fmla="*/ 1125561 h 3659074"/>
              <a:gd name="connsiteX50" fmla="*/ 259714 w 9434194"/>
              <a:gd name="connsiteY50" fmla="*/ 905593 h 3659074"/>
              <a:gd name="connsiteX51" fmla="*/ 103597 w 9434194"/>
              <a:gd name="connsiteY51" fmla="*/ 727174 h 3659074"/>
              <a:gd name="connsiteX52" fmla="*/ 88706 w 9434194"/>
              <a:gd name="connsiteY52" fmla="*/ 405482 h 3659074"/>
              <a:gd name="connsiteX53" fmla="*/ 14387 w 9434194"/>
              <a:gd name="connsiteY53" fmla="*/ 227599 h 3659074"/>
              <a:gd name="connsiteX54" fmla="*/ 2386 w 9434194"/>
              <a:gd name="connsiteY54" fmla="*/ 8136 h 3659074"/>
              <a:gd name="connsiteX55" fmla="*/ 157005 w 9434194"/>
              <a:gd name="connsiteY55" fmla="*/ 93043 h 3659074"/>
              <a:gd name="connsiteX0" fmla="*/ 157005 w 9434194"/>
              <a:gd name="connsiteY0" fmla="*/ 93043 h 3659074"/>
              <a:gd name="connsiteX1" fmla="*/ 311625 w 9434194"/>
              <a:gd name="connsiteY1" fmla="*/ 177947 h 3659074"/>
              <a:gd name="connsiteX2" fmla="*/ 388935 w 9434194"/>
              <a:gd name="connsiteY2" fmla="*/ 262852 h 3659074"/>
              <a:gd name="connsiteX3" fmla="*/ 543555 w 9434194"/>
              <a:gd name="connsiteY3" fmla="*/ 432664 h 3659074"/>
              <a:gd name="connsiteX4" fmla="*/ 698175 w 9434194"/>
              <a:gd name="connsiteY4" fmla="*/ 602475 h 3659074"/>
              <a:gd name="connsiteX5" fmla="*/ 775485 w 9434194"/>
              <a:gd name="connsiteY5" fmla="*/ 517569 h 3659074"/>
              <a:gd name="connsiteX6" fmla="*/ 1699894 w 9434194"/>
              <a:gd name="connsiteY6" fmla="*/ 1109042 h 3659074"/>
              <a:gd name="connsiteX7" fmla="*/ 1839594 w 9434194"/>
              <a:gd name="connsiteY7" fmla="*/ 1083642 h 3659074"/>
              <a:gd name="connsiteX8" fmla="*/ 2042794 w 9434194"/>
              <a:gd name="connsiteY8" fmla="*/ 1070942 h 3659074"/>
              <a:gd name="connsiteX9" fmla="*/ 2182494 w 9434194"/>
              <a:gd name="connsiteY9" fmla="*/ 905842 h 3659074"/>
              <a:gd name="connsiteX10" fmla="*/ 2157094 w 9434194"/>
              <a:gd name="connsiteY10" fmla="*/ 753442 h 3659074"/>
              <a:gd name="connsiteX11" fmla="*/ 2195194 w 9434194"/>
              <a:gd name="connsiteY11" fmla="*/ 651842 h 3659074"/>
              <a:gd name="connsiteX12" fmla="*/ 2690494 w 9434194"/>
              <a:gd name="connsiteY12" fmla="*/ 359742 h 3659074"/>
              <a:gd name="connsiteX13" fmla="*/ 3007994 w 9434194"/>
              <a:gd name="connsiteY13" fmla="*/ 905842 h 3659074"/>
              <a:gd name="connsiteX14" fmla="*/ 3223894 w 9434194"/>
              <a:gd name="connsiteY14" fmla="*/ 1147142 h 3659074"/>
              <a:gd name="connsiteX15" fmla="*/ 3545089 w 9434194"/>
              <a:gd name="connsiteY15" fmla="*/ 1125562 h 3659074"/>
              <a:gd name="connsiteX16" fmla="*/ 3689105 w 9434194"/>
              <a:gd name="connsiteY16" fmla="*/ 981546 h 3659074"/>
              <a:gd name="connsiteX17" fmla="*/ 4049145 w 9434194"/>
              <a:gd name="connsiteY17" fmla="*/ 981546 h 3659074"/>
              <a:gd name="connsiteX18" fmla="*/ 4337177 w 9434194"/>
              <a:gd name="connsiteY18" fmla="*/ 477490 h 3659074"/>
              <a:gd name="connsiteX19" fmla="*/ 4769225 w 9434194"/>
              <a:gd name="connsiteY19" fmla="*/ 477490 h 3659074"/>
              <a:gd name="connsiteX20" fmla="*/ 5201273 w 9434194"/>
              <a:gd name="connsiteY20" fmla="*/ 405482 h 3659074"/>
              <a:gd name="connsiteX21" fmla="*/ 6209385 w 9434194"/>
              <a:gd name="connsiteY21" fmla="*/ 405482 h 3659074"/>
              <a:gd name="connsiteX22" fmla="*/ 6497417 w 9434194"/>
              <a:gd name="connsiteY22" fmla="*/ 189458 h 3659074"/>
              <a:gd name="connsiteX23" fmla="*/ 6929466 w 9434194"/>
              <a:gd name="connsiteY23" fmla="*/ 765521 h 3659074"/>
              <a:gd name="connsiteX24" fmla="*/ 7433522 w 9434194"/>
              <a:gd name="connsiteY24" fmla="*/ 1125561 h 3659074"/>
              <a:gd name="connsiteX25" fmla="*/ 8153602 w 9434194"/>
              <a:gd name="connsiteY25" fmla="*/ 1197569 h 3659074"/>
              <a:gd name="connsiteX26" fmla="*/ 8441634 w 9434194"/>
              <a:gd name="connsiteY26" fmla="*/ 1485601 h 3659074"/>
              <a:gd name="connsiteX27" fmla="*/ 9434194 w 9434194"/>
              <a:gd name="connsiteY27" fmla="*/ 1845641 h 3659074"/>
              <a:gd name="connsiteX28" fmla="*/ 9434194 w 9434194"/>
              <a:gd name="connsiteY28" fmla="*/ 3069777 h 3659074"/>
              <a:gd name="connsiteX29" fmla="*/ 9161714 w 9434194"/>
              <a:gd name="connsiteY29" fmla="*/ 3069777 h 3659074"/>
              <a:gd name="connsiteX30" fmla="*/ 8873682 w 9434194"/>
              <a:gd name="connsiteY30" fmla="*/ 3069777 h 3659074"/>
              <a:gd name="connsiteX31" fmla="*/ 8657658 w 9434194"/>
              <a:gd name="connsiteY31" fmla="*/ 2997769 h 3659074"/>
              <a:gd name="connsiteX32" fmla="*/ 8225610 w 9434194"/>
              <a:gd name="connsiteY32" fmla="*/ 2853753 h 3659074"/>
              <a:gd name="connsiteX33" fmla="*/ 7793562 w 9434194"/>
              <a:gd name="connsiteY33" fmla="*/ 2781745 h 3659074"/>
              <a:gd name="connsiteX34" fmla="*/ 7577538 w 9434194"/>
              <a:gd name="connsiteY34" fmla="*/ 2781745 h 3659074"/>
              <a:gd name="connsiteX35" fmla="*/ 7433522 w 9434194"/>
              <a:gd name="connsiteY35" fmla="*/ 2997769 h 3659074"/>
              <a:gd name="connsiteX36" fmla="*/ 7001474 w 9434194"/>
              <a:gd name="connsiteY36" fmla="*/ 3069777 h 3659074"/>
              <a:gd name="connsiteX37" fmla="*/ 6713442 w 9434194"/>
              <a:gd name="connsiteY37" fmla="*/ 3069777 h 3659074"/>
              <a:gd name="connsiteX38" fmla="*/ 6425410 w 9434194"/>
              <a:gd name="connsiteY38" fmla="*/ 3213793 h 3659074"/>
              <a:gd name="connsiteX39" fmla="*/ 5705330 w 9434194"/>
              <a:gd name="connsiteY39" fmla="*/ 3573833 h 3659074"/>
              <a:gd name="connsiteX40" fmla="*/ 5273282 w 9434194"/>
              <a:gd name="connsiteY40" fmla="*/ 3501825 h 3659074"/>
              <a:gd name="connsiteX41" fmla="*/ 4553202 w 9434194"/>
              <a:gd name="connsiteY41" fmla="*/ 3213793 h 3659074"/>
              <a:gd name="connsiteX42" fmla="*/ 3977138 w 9434194"/>
              <a:gd name="connsiteY42" fmla="*/ 3141785 h 3659074"/>
              <a:gd name="connsiteX43" fmla="*/ 3761114 w 9434194"/>
              <a:gd name="connsiteY43" fmla="*/ 3069777 h 3659074"/>
              <a:gd name="connsiteX44" fmla="*/ 3113042 w 9434194"/>
              <a:gd name="connsiteY44" fmla="*/ 2997769 h 3659074"/>
              <a:gd name="connsiteX45" fmla="*/ 2753002 w 9434194"/>
              <a:gd name="connsiteY45" fmla="*/ 2925761 h 3659074"/>
              <a:gd name="connsiteX46" fmla="*/ 2464970 w 9434194"/>
              <a:gd name="connsiteY46" fmla="*/ 2853753 h 3659074"/>
              <a:gd name="connsiteX47" fmla="*/ 1477427 w 9434194"/>
              <a:gd name="connsiteY47" fmla="*/ 2484606 h 3659074"/>
              <a:gd name="connsiteX48" fmla="*/ 607632 w 9434194"/>
              <a:gd name="connsiteY48" fmla="*/ 1391786 h 3659074"/>
              <a:gd name="connsiteX49" fmla="*/ 448746 w 9434194"/>
              <a:gd name="connsiteY49" fmla="*/ 1125561 h 3659074"/>
              <a:gd name="connsiteX50" fmla="*/ 259714 w 9434194"/>
              <a:gd name="connsiteY50" fmla="*/ 905593 h 3659074"/>
              <a:gd name="connsiteX51" fmla="*/ 103597 w 9434194"/>
              <a:gd name="connsiteY51" fmla="*/ 727174 h 3659074"/>
              <a:gd name="connsiteX52" fmla="*/ 88706 w 9434194"/>
              <a:gd name="connsiteY52" fmla="*/ 405482 h 3659074"/>
              <a:gd name="connsiteX53" fmla="*/ 14387 w 9434194"/>
              <a:gd name="connsiteY53" fmla="*/ 227599 h 3659074"/>
              <a:gd name="connsiteX54" fmla="*/ 2386 w 9434194"/>
              <a:gd name="connsiteY54" fmla="*/ 8136 h 3659074"/>
              <a:gd name="connsiteX55" fmla="*/ 157005 w 9434194"/>
              <a:gd name="connsiteY55" fmla="*/ 93043 h 3659074"/>
              <a:gd name="connsiteX0" fmla="*/ 157005 w 9434194"/>
              <a:gd name="connsiteY0" fmla="*/ 93043 h 3659074"/>
              <a:gd name="connsiteX1" fmla="*/ 311625 w 9434194"/>
              <a:gd name="connsiteY1" fmla="*/ 177947 h 3659074"/>
              <a:gd name="connsiteX2" fmla="*/ 388935 w 9434194"/>
              <a:gd name="connsiteY2" fmla="*/ 262852 h 3659074"/>
              <a:gd name="connsiteX3" fmla="*/ 543555 w 9434194"/>
              <a:gd name="connsiteY3" fmla="*/ 432664 h 3659074"/>
              <a:gd name="connsiteX4" fmla="*/ 698175 w 9434194"/>
              <a:gd name="connsiteY4" fmla="*/ 602475 h 3659074"/>
              <a:gd name="connsiteX5" fmla="*/ 775485 w 9434194"/>
              <a:gd name="connsiteY5" fmla="*/ 517569 h 3659074"/>
              <a:gd name="connsiteX6" fmla="*/ 1699894 w 9434194"/>
              <a:gd name="connsiteY6" fmla="*/ 1109042 h 3659074"/>
              <a:gd name="connsiteX7" fmla="*/ 1839594 w 9434194"/>
              <a:gd name="connsiteY7" fmla="*/ 1083642 h 3659074"/>
              <a:gd name="connsiteX8" fmla="*/ 2042794 w 9434194"/>
              <a:gd name="connsiteY8" fmla="*/ 1070942 h 3659074"/>
              <a:gd name="connsiteX9" fmla="*/ 2182494 w 9434194"/>
              <a:gd name="connsiteY9" fmla="*/ 905842 h 3659074"/>
              <a:gd name="connsiteX10" fmla="*/ 2157094 w 9434194"/>
              <a:gd name="connsiteY10" fmla="*/ 753442 h 3659074"/>
              <a:gd name="connsiteX11" fmla="*/ 2195194 w 9434194"/>
              <a:gd name="connsiteY11" fmla="*/ 651842 h 3659074"/>
              <a:gd name="connsiteX12" fmla="*/ 2690494 w 9434194"/>
              <a:gd name="connsiteY12" fmla="*/ 359742 h 3659074"/>
              <a:gd name="connsiteX13" fmla="*/ 3007994 w 9434194"/>
              <a:gd name="connsiteY13" fmla="*/ 905842 h 3659074"/>
              <a:gd name="connsiteX14" fmla="*/ 3223894 w 9434194"/>
              <a:gd name="connsiteY14" fmla="*/ 1147142 h 3659074"/>
              <a:gd name="connsiteX15" fmla="*/ 3545089 w 9434194"/>
              <a:gd name="connsiteY15" fmla="*/ 1125562 h 3659074"/>
              <a:gd name="connsiteX16" fmla="*/ 3689105 w 9434194"/>
              <a:gd name="connsiteY16" fmla="*/ 981546 h 3659074"/>
              <a:gd name="connsiteX17" fmla="*/ 4049145 w 9434194"/>
              <a:gd name="connsiteY17" fmla="*/ 981546 h 3659074"/>
              <a:gd name="connsiteX18" fmla="*/ 4337177 w 9434194"/>
              <a:gd name="connsiteY18" fmla="*/ 477490 h 3659074"/>
              <a:gd name="connsiteX19" fmla="*/ 4769225 w 9434194"/>
              <a:gd name="connsiteY19" fmla="*/ 477490 h 3659074"/>
              <a:gd name="connsiteX20" fmla="*/ 5201273 w 9434194"/>
              <a:gd name="connsiteY20" fmla="*/ 405482 h 3659074"/>
              <a:gd name="connsiteX21" fmla="*/ 6209385 w 9434194"/>
              <a:gd name="connsiteY21" fmla="*/ 405482 h 3659074"/>
              <a:gd name="connsiteX22" fmla="*/ 6497417 w 9434194"/>
              <a:gd name="connsiteY22" fmla="*/ 189458 h 3659074"/>
              <a:gd name="connsiteX23" fmla="*/ 6929466 w 9434194"/>
              <a:gd name="connsiteY23" fmla="*/ 765521 h 3659074"/>
              <a:gd name="connsiteX24" fmla="*/ 7433522 w 9434194"/>
              <a:gd name="connsiteY24" fmla="*/ 1125561 h 3659074"/>
              <a:gd name="connsiteX25" fmla="*/ 8153602 w 9434194"/>
              <a:gd name="connsiteY25" fmla="*/ 1197569 h 3659074"/>
              <a:gd name="connsiteX26" fmla="*/ 8441634 w 9434194"/>
              <a:gd name="connsiteY26" fmla="*/ 1485601 h 3659074"/>
              <a:gd name="connsiteX27" fmla="*/ 9434194 w 9434194"/>
              <a:gd name="connsiteY27" fmla="*/ 1845641 h 3659074"/>
              <a:gd name="connsiteX28" fmla="*/ 9434194 w 9434194"/>
              <a:gd name="connsiteY28" fmla="*/ 3069777 h 3659074"/>
              <a:gd name="connsiteX29" fmla="*/ 9161714 w 9434194"/>
              <a:gd name="connsiteY29" fmla="*/ 3069777 h 3659074"/>
              <a:gd name="connsiteX30" fmla="*/ 8873682 w 9434194"/>
              <a:gd name="connsiteY30" fmla="*/ 3069777 h 3659074"/>
              <a:gd name="connsiteX31" fmla="*/ 8657658 w 9434194"/>
              <a:gd name="connsiteY31" fmla="*/ 2997769 h 3659074"/>
              <a:gd name="connsiteX32" fmla="*/ 8225610 w 9434194"/>
              <a:gd name="connsiteY32" fmla="*/ 2853753 h 3659074"/>
              <a:gd name="connsiteX33" fmla="*/ 7793562 w 9434194"/>
              <a:gd name="connsiteY33" fmla="*/ 2781745 h 3659074"/>
              <a:gd name="connsiteX34" fmla="*/ 7577538 w 9434194"/>
              <a:gd name="connsiteY34" fmla="*/ 2781745 h 3659074"/>
              <a:gd name="connsiteX35" fmla="*/ 7433522 w 9434194"/>
              <a:gd name="connsiteY35" fmla="*/ 2997769 h 3659074"/>
              <a:gd name="connsiteX36" fmla="*/ 7001474 w 9434194"/>
              <a:gd name="connsiteY36" fmla="*/ 3069777 h 3659074"/>
              <a:gd name="connsiteX37" fmla="*/ 6713442 w 9434194"/>
              <a:gd name="connsiteY37" fmla="*/ 3069777 h 3659074"/>
              <a:gd name="connsiteX38" fmla="*/ 6425410 w 9434194"/>
              <a:gd name="connsiteY38" fmla="*/ 3213793 h 3659074"/>
              <a:gd name="connsiteX39" fmla="*/ 5705330 w 9434194"/>
              <a:gd name="connsiteY39" fmla="*/ 3573833 h 3659074"/>
              <a:gd name="connsiteX40" fmla="*/ 5273282 w 9434194"/>
              <a:gd name="connsiteY40" fmla="*/ 3501825 h 3659074"/>
              <a:gd name="connsiteX41" fmla="*/ 4553202 w 9434194"/>
              <a:gd name="connsiteY41" fmla="*/ 3213793 h 3659074"/>
              <a:gd name="connsiteX42" fmla="*/ 3977138 w 9434194"/>
              <a:gd name="connsiteY42" fmla="*/ 3141785 h 3659074"/>
              <a:gd name="connsiteX43" fmla="*/ 3761114 w 9434194"/>
              <a:gd name="connsiteY43" fmla="*/ 3069777 h 3659074"/>
              <a:gd name="connsiteX44" fmla="*/ 3113042 w 9434194"/>
              <a:gd name="connsiteY44" fmla="*/ 2997769 h 3659074"/>
              <a:gd name="connsiteX45" fmla="*/ 2753002 w 9434194"/>
              <a:gd name="connsiteY45" fmla="*/ 2925761 h 3659074"/>
              <a:gd name="connsiteX46" fmla="*/ 2464970 w 9434194"/>
              <a:gd name="connsiteY46" fmla="*/ 2853753 h 3659074"/>
              <a:gd name="connsiteX47" fmla="*/ 1477427 w 9434194"/>
              <a:gd name="connsiteY47" fmla="*/ 2484606 h 3659074"/>
              <a:gd name="connsiteX48" fmla="*/ 607632 w 9434194"/>
              <a:gd name="connsiteY48" fmla="*/ 1391786 h 3659074"/>
              <a:gd name="connsiteX49" fmla="*/ 448746 w 9434194"/>
              <a:gd name="connsiteY49" fmla="*/ 1125561 h 3659074"/>
              <a:gd name="connsiteX50" fmla="*/ 259714 w 9434194"/>
              <a:gd name="connsiteY50" fmla="*/ 905593 h 3659074"/>
              <a:gd name="connsiteX51" fmla="*/ 103597 w 9434194"/>
              <a:gd name="connsiteY51" fmla="*/ 727174 h 3659074"/>
              <a:gd name="connsiteX52" fmla="*/ 88706 w 9434194"/>
              <a:gd name="connsiteY52" fmla="*/ 405482 h 3659074"/>
              <a:gd name="connsiteX53" fmla="*/ 14387 w 9434194"/>
              <a:gd name="connsiteY53" fmla="*/ 227599 h 3659074"/>
              <a:gd name="connsiteX54" fmla="*/ 2386 w 9434194"/>
              <a:gd name="connsiteY54" fmla="*/ 8136 h 3659074"/>
              <a:gd name="connsiteX55" fmla="*/ 157005 w 9434194"/>
              <a:gd name="connsiteY55" fmla="*/ 93043 h 3659074"/>
              <a:gd name="connsiteX0" fmla="*/ 157005 w 9434194"/>
              <a:gd name="connsiteY0" fmla="*/ 93043 h 3659074"/>
              <a:gd name="connsiteX1" fmla="*/ 311625 w 9434194"/>
              <a:gd name="connsiteY1" fmla="*/ 177947 h 3659074"/>
              <a:gd name="connsiteX2" fmla="*/ 388935 w 9434194"/>
              <a:gd name="connsiteY2" fmla="*/ 262852 h 3659074"/>
              <a:gd name="connsiteX3" fmla="*/ 543555 w 9434194"/>
              <a:gd name="connsiteY3" fmla="*/ 432664 h 3659074"/>
              <a:gd name="connsiteX4" fmla="*/ 698175 w 9434194"/>
              <a:gd name="connsiteY4" fmla="*/ 602475 h 3659074"/>
              <a:gd name="connsiteX5" fmla="*/ 775485 w 9434194"/>
              <a:gd name="connsiteY5" fmla="*/ 517569 h 3659074"/>
              <a:gd name="connsiteX6" fmla="*/ 1471274 w 9434194"/>
              <a:gd name="connsiteY6" fmla="*/ 1196813 h 3659074"/>
              <a:gd name="connsiteX7" fmla="*/ 1839594 w 9434194"/>
              <a:gd name="connsiteY7" fmla="*/ 1083642 h 3659074"/>
              <a:gd name="connsiteX8" fmla="*/ 2042794 w 9434194"/>
              <a:gd name="connsiteY8" fmla="*/ 1070942 h 3659074"/>
              <a:gd name="connsiteX9" fmla="*/ 2182494 w 9434194"/>
              <a:gd name="connsiteY9" fmla="*/ 905842 h 3659074"/>
              <a:gd name="connsiteX10" fmla="*/ 2157094 w 9434194"/>
              <a:gd name="connsiteY10" fmla="*/ 753442 h 3659074"/>
              <a:gd name="connsiteX11" fmla="*/ 2195194 w 9434194"/>
              <a:gd name="connsiteY11" fmla="*/ 651842 h 3659074"/>
              <a:gd name="connsiteX12" fmla="*/ 2690494 w 9434194"/>
              <a:gd name="connsiteY12" fmla="*/ 359742 h 3659074"/>
              <a:gd name="connsiteX13" fmla="*/ 3007994 w 9434194"/>
              <a:gd name="connsiteY13" fmla="*/ 905842 h 3659074"/>
              <a:gd name="connsiteX14" fmla="*/ 3223894 w 9434194"/>
              <a:gd name="connsiteY14" fmla="*/ 1147142 h 3659074"/>
              <a:gd name="connsiteX15" fmla="*/ 3545089 w 9434194"/>
              <a:gd name="connsiteY15" fmla="*/ 1125562 h 3659074"/>
              <a:gd name="connsiteX16" fmla="*/ 3689105 w 9434194"/>
              <a:gd name="connsiteY16" fmla="*/ 981546 h 3659074"/>
              <a:gd name="connsiteX17" fmla="*/ 4049145 w 9434194"/>
              <a:gd name="connsiteY17" fmla="*/ 981546 h 3659074"/>
              <a:gd name="connsiteX18" fmla="*/ 4337177 w 9434194"/>
              <a:gd name="connsiteY18" fmla="*/ 477490 h 3659074"/>
              <a:gd name="connsiteX19" fmla="*/ 4769225 w 9434194"/>
              <a:gd name="connsiteY19" fmla="*/ 477490 h 3659074"/>
              <a:gd name="connsiteX20" fmla="*/ 5201273 w 9434194"/>
              <a:gd name="connsiteY20" fmla="*/ 405482 h 3659074"/>
              <a:gd name="connsiteX21" fmla="*/ 6209385 w 9434194"/>
              <a:gd name="connsiteY21" fmla="*/ 405482 h 3659074"/>
              <a:gd name="connsiteX22" fmla="*/ 6497417 w 9434194"/>
              <a:gd name="connsiteY22" fmla="*/ 189458 h 3659074"/>
              <a:gd name="connsiteX23" fmla="*/ 6929466 w 9434194"/>
              <a:gd name="connsiteY23" fmla="*/ 765521 h 3659074"/>
              <a:gd name="connsiteX24" fmla="*/ 7433522 w 9434194"/>
              <a:gd name="connsiteY24" fmla="*/ 1125561 h 3659074"/>
              <a:gd name="connsiteX25" fmla="*/ 8153602 w 9434194"/>
              <a:gd name="connsiteY25" fmla="*/ 1197569 h 3659074"/>
              <a:gd name="connsiteX26" fmla="*/ 8441634 w 9434194"/>
              <a:gd name="connsiteY26" fmla="*/ 1485601 h 3659074"/>
              <a:gd name="connsiteX27" fmla="*/ 9434194 w 9434194"/>
              <a:gd name="connsiteY27" fmla="*/ 1845641 h 3659074"/>
              <a:gd name="connsiteX28" fmla="*/ 9434194 w 9434194"/>
              <a:gd name="connsiteY28" fmla="*/ 3069777 h 3659074"/>
              <a:gd name="connsiteX29" fmla="*/ 9161714 w 9434194"/>
              <a:gd name="connsiteY29" fmla="*/ 3069777 h 3659074"/>
              <a:gd name="connsiteX30" fmla="*/ 8873682 w 9434194"/>
              <a:gd name="connsiteY30" fmla="*/ 3069777 h 3659074"/>
              <a:gd name="connsiteX31" fmla="*/ 8657658 w 9434194"/>
              <a:gd name="connsiteY31" fmla="*/ 2997769 h 3659074"/>
              <a:gd name="connsiteX32" fmla="*/ 8225610 w 9434194"/>
              <a:gd name="connsiteY32" fmla="*/ 2853753 h 3659074"/>
              <a:gd name="connsiteX33" fmla="*/ 7793562 w 9434194"/>
              <a:gd name="connsiteY33" fmla="*/ 2781745 h 3659074"/>
              <a:gd name="connsiteX34" fmla="*/ 7577538 w 9434194"/>
              <a:gd name="connsiteY34" fmla="*/ 2781745 h 3659074"/>
              <a:gd name="connsiteX35" fmla="*/ 7433522 w 9434194"/>
              <a:gd name="connsiteY35" fmla="*/ 2997769 h 3659074"/>
              <a:gd name="connsiteX36" fmla="*/ 7001474 w 9434194"/>
              <a:gd name="connsiteY36" fmla="*/ 3069777 h 3659074"/>
              <a:gd name="connsiteX37" fmla="*/ 6713442 w 9434194"/>
              <a:gd name="connsiteY37" fmla="*/ 3069777 h 3659074"/>
              <a:gd name="connsiteX38" fmla="*/ 6425410 w 9434194"/>
              <a:gd name="connsiteY38" fmla="*/ 3213793 h 3659074"/>
              <a:gd name="connsiteX39" fmla="*/ 5705330 w 9434194"/>
              <a:gd name="connsiteY39" fmla="*/ 3573833 h 3659074"/>
              <a:gd name="connsiteX40" fmla="*/ 5273282 w 9434194"/>
              <a:gd name="connsiteY40" fmla="*/ 3501825 h 3659074"/>
              <a:gd name="connsiteX41" fmla="*/ 4553202 w 9434194"/>
              <a:gd name="connsiteY41" fmla="*/ 3213793 h 3659074"/>
              <a:gd name="connsiteX42" fmla="*/ 3977138 w 9434194"/>
              <a:gd name="connsiteY42" fmla="*/ 3141785 h 3659074"/>
              <a:gd name="connsiteX43" fmla="*/ 3761114 w 9434194"/>
              <a:gd name="connsiteY43" fmla="*/ 3069777 h 3659074"/>
              <a:gd name="connsiteX44" fmla="*/ 3113042 w 9434194"/>
              <a:gd name="connsiteY44" fmla="*/ 2997769 h 3659074"/>
              <a:gd name="connsiteX45" fmla="*/ 2753002 w 9434194"/>
              <a:gd name="connsiteY45" fmla="*/ 2925761 h 3659074"/>
              <a:gd name="connsiteX46" fmla="*/ 2464970 w 9434194"/>
              <a:gd name="connsiteY46" fmla="*/ 2853753 h 3659074"/>
              <a:gd name="connsiteX47" fmla="*/ 1477427 w 9434194"/>
              <a:gd name="connsiteY47" fmla="*/ 2484606 h 3659074"/>
              <a:gd name="connsiteX48" fmla="*/ 607632 w 9434194"/>
              <a:gd name="connsiteY48" fmla="*/ 1391786 h 3659074"/>
              <a:gd name="connsiteX49" fmla="*/ 448746 w 9434194"/>
              <a:gd name="connsiteY49" fmla="*/ 1125561 h 3659074"/>
              <a:gd name="connsiteX50" fmla="*/ 259714 w 9434194"/>
              <a:gd name="connsiteY50" fmla="*/ 905593 h 3659074"/>
              <a:gd name="connsiteX51" fmla="*/ 103597 w 9434194"/>
              <a:gd name="connsiteY51" fmla="*/ 727174 h 3659074"/>
              <a:gd name="connsiteX52" fmla="*/ 88706 w 9434194"/>
              <a:gd name="connsiteY52" fmla="*/ 405482 h 3659074"/>
              <a:gd name="connsiteX53" fmla="*/ 14387 w 9434194"/>
              <a:gd name="connsiteY53" fmla="*/ 227599 h 3659074"/>
              <a:gd name="connsiteX54" fmla="*/ 2386 w 9434194"/>
              <a:gd name="connsiteY54" fmla="*/ 8136 h 3659074"/>
              <a:gd name="connsiteX55" fmla="*/ 157005 w 9434194"/>
              <a:gd name="connsiteY55" fmla="*/ 93043 h 3659074"/>
              <a:gd name="connsiteX0" fmla="*/ 157005 w 9434194"/>
              <a:gd name="connsiteY0" fmla="*/ 93043 h 3659074"/>
              <a:gd name="connsiteX1" fmla="*/ 311625 w 9434194"/>
              <a:gd name="connsiteY1" fmla="*/ 177947 h 3659074"/>
              <a:gd name="connsiteX2" fmla="*/ 388935 w 9434194"/>
              <a:gd name="connsiteY2" fmla="*/ 262852 h 3659074"/>
              <a:gd name="connsiteX3" fmla="*/ 543555 w 9434194"/>
              <a:gd name="connsiteY3" fmla="*/ 432664 h 3659074"/>
              <a:gd name="connsiteX4" fmla="*/ 698175 w 9434194"/>
              <a:gd name="connsiteY4" fmla="*/ 602475 h 3659074"/>
              <a:gd name="connsiteX5" fmla="*/ 775485 w 9434194"/>
              <a:gd name="connsiteY5" fmla="*/ 517569 h 3659074"/>
              <a:gd name="connsiteX6" fmla="*/ 1548584 w 9434194"/>
              <a:gd name="connsiteY6" fmla="*/ 1196813 h 3659074"/>
              <a:gd name="connsiteX7" fmla="*/ 1839594 w 9434194"/>
              <a:gd name="connsiteY7" fmla="*/ 1083642 h 3659074"/>
              <a:gd name="connsiteX8" fmla="*/ 2042794 w 9434194"/>
              <a:gd name="connsiteY8" fmla="*/ 1070942 h 3659074"/>
              <a:gd name="connsiteX9" fmla="*/ 2182494 w 9434194"/>
              <a:gd name="connsiteY9" fmla="*/ 905842 h 3659074"/>
              <a:gd name="connsiteX10" fmla="*/ 2157094 w 9434194"/>
              <a:gd name="connsiteY10" fmla="*/ 753442 h 3659074"/>
              <a:gd name="connsiteX11" fmla="*/ 2195194 w 9434194"/>
              <a:gd name="connsiteY11" fmla="*/ 651842 h 3659074"/>
              <a:gd name="connsiteX12" fmla="*/ 2690494 w 9434194"/>
              <a:gd name="connsiteY12" fmla="*/ 359742 h 3659074"/>
              <a:gd name="connsiteX13" fmla="*/ 3007994 w 9434194"/>
              <a:gd name="connsiteY13" fmla="*/ 905842 h 3659074"/>
              <a:gd name="connsiteX14" fmla="*/ 3223894 w 9434194"/>
              <a:gd name="connsiteY14" fmla="*/ 1147142 h 3659074"/>
              <a:gd name="connsiteX15" fmla="*/ 3545089 w 9434194"/>
              <a:gd name="connsiteY15" fmla="*/ 1125562 h 3659074"/>
              <a:gd name="connsiteX16" fmla="*/ 3689105 w 9434194"/>
              <a:gd name="connsiteY16" fmla="*/ 981546 h 3659074"/>
              <a:gd name="connsiteX17" fmla="*/ 4049145 w 9434194"/>
              <a:gd name="connsiteY17" fmla="*/ 981546 h 3659074"/>
              <a:gd name="connsiteX18" fmla="*/ 4337177 w 9434194"/>
              <a:gd name="connsiteY18" fmla="*/ 477490 h 3659074"/>
              <a:gd name="connsiteX19" fmla="*/ 4769225 w 9434194"/>
              <a:gd name="connsiteY19" fmla="*/ 477490 h 3659074"/>
              <a:gd name="connsiteX20" fmla="*/ 5201273 w 9434194"/>
              <a:gd name="connsiteY20" fmla="*/ 405482 h 3659074"/>
              <a:gd name="connsiteX21" fmla="*/ 6209385 w 9434194"/>
              <a:gd name="connsiteY21" fmla="*/ 405482 h 3659074"/>
              <a:gd name="connsiteX22" fmla="*/ 6497417 w 9434194"/>
              <a:gd name="connsiteY22" fmla="*/ 189458 h 3659074"/>
              <a:gd name="connsiteX23" fmla="*/ 6929466 w 9434194"/>
              <a:gd name="connsiteY23" fmla="*/ 765521 h 3659074"/>
              <a:gd name="connsiteX24" fmla="*/ 7433522 w 9434194"/>
              <a:gd name="connsiteY24" fmla="*/ 1125561 h 3659074"/>
              <a:gd name="connsiteX25" fmla="*/ 8153602 w 9434194"/>
              <a:gd name="connsiteY25" fmla="*/ 1197569 h 3659074"/>
              <a:gd name="connsiteX26" fmla="*/ 8441634 w 9434194"/>
              <a:gd name="connsiteY26" fmla="*/ 1485601 h 3659074"/>
              <a:gd name="connsiteX27" fmla="*/ 9434194 w 9434194"/>
              <a:gd name="connsiteY27" fmla="*/ 1845641 h 3659074"/>
              <a:gd name="connsiteX28" fmla="*/ 9434194 w 9434194"/>
              <a:gd name="connsiteY28" fmla="*/ 3069777 h 3659074"/>
              <a:gd name="connsiteX29" fmla="*/ 9161714 w 9434194"/>
              <a:gd name="connsiteY29" fmla="*/ 3069777 h 3659074"/>
              <a:gd name="connsiteX30" fmla="*/ 8873682 w 9434194"/>
              <a:gd name="connsiteY30" fmla="*/ 3069777 h 3659074"/>
              <a:gd name="connsiteX31" fmla="*/ 8657658 w 9434194"/>
              <a:gd name="connsiteY31" fmla="*/ 2997769 h 3659074"/>
              <a:gd name="connsiteX32" fmla="*/ 8225610 w 9434194"/>
              <a:gd name="connsiteY32" fmla="*/ 2853753 h 3659074"/>
              <a:gd name="connsiteX33" fmla="*/ 7793562 w 9434194"/>
              <a:gd name="connsiteY33" fmla="*/ 2781745 h 3659074"/>
              <a:gd name="connsiteX34" fmla="*/ 7577538 w 9434194"/>
              <a:gd name="connsiteY34" fmla="*/ 2781745 h 3659074"/>
              <a:gd name="connsiteX35" fmla="*/ 7433522 w 9434194"/>
              <a:gd name="connsiteY35" fmla="*/ 2997769 h 3659074"/>
              <a:gd name="connsiteX36" fmla="*/ 7001474 w 9434194"/>
              <a:gd name="connsiteY36" fmla="*/ 3069777 h 3659074"/>
              <a:gd name="connsiteX37" fmla="*/ 6713442 w 9434194"/>
              <a:gd name="connsiteY37" fmla="*/ 3069777 h 3659074"/>
              <a:gd name="connsiteX38" fmla="*/ 6425410 w 9434194"/>
              <a:gd name="connsiteY38" fmla="*/ 3213793 h 3659074"/>
              <a:gd name="connsiteX39" fmla="*/ 5705330 w 9434194"/>
              <a:gd name="connsiteY39" fmla="*/ 3573833 h 3659074"/>
              <a:gd name="connsiteX40" fmla="*/ 5273282 w 9434194"/>
              <a:gd name="connsiteY40" fmla="*/ 3501825 h 3659074"/>
              <a:gd name="connsiteX41" fmla="*/ 4553202 w 9434194"/>
              <a:gd name="connsiteY41" fmla="*/ 3213793 h 3659074"/>
              <a:gd name="connsiteX42" fmla="*/ 3977138 w 9434194"/>
              <a:gd name="connsiteY42" fmla="*/ 3141785 h 3659074"/>
              <a:gd name="connsiteX43" fmla="*/ 3761114 w 9434194"/>
              <a:gd name="connsiteY43" fmla="*/ 3069777 h 3659074"/>
              <a:gd name="connsiteX44" fmla="*/ 3113042 w 9434194"/>
              <a:gd name="connsiteY44" fmla="*/ 2997769 h 3659074"/>
              <a:gd name="connsiteX45" fmla="*/ 2753002 w 9434194"/>
              <a:gd name="connsiteY45" fmla="*/ 2925761 h 3659074"/>
              <a:gd name="connsiteX46" fmla="*/ 2464970 w 9434194"/>
              <a:gd name="connsiteY46" fmla="*/ 2853753 h 3659074"/>
              <a:gd name="connsiteX47" fmla="*/ 1477427 w 9434194"/>
              <a:gd name="connsiteY47" fmla="*/ 2484606 h 3659074"/>
              <a:gd name="connsiteX48" fmla="*/ 607632 w 9434194"/>
              <a:gd name="connsiteY48" fmla="*/ 1391786 h 3659074"/>
              <a:gd name="connsiteX49" fmla="*/ 448746 w 9434194"/>
              <a:gd name="connsiteY49" fmla="*/ 1125561 h 3659074"/>
              <a:gd name="connsiteX50" fmla="*/ 259714 w 9434194"/>
              <a:gd name="connsiteY50" fmla="*/ 905593 h 3659074"/>
              <a:gd name="connsiteX51" fmla="*/ 103597 w 9434194"/>
              <a:gd name="connsiteY51" fmla="*/ 727174 h 3659074"/>
              <a:gd name="connsiteX52" fmla="*/ 88706 w 9434194"/>
              <a:gd name="connsiteY52" fmla="*/ 405482 h 3659074"/>
              <a:gd name="connsiteX53" fmla="*/ 14387 w 9434194"/>
              <a:gd name="connsiteY53" fmla="*/ 227599 h 3659074"/>
              <a:gd name="connsiteX54" fmla="*/ 2386 w 9434194"/>
              <a:gd name="connsiteY54" fmla="*/ 8136 h 3659074"/>
              <a:gd name="connsiteX55" fmla="*/ 157005 w 9434194"/>
              <a:gd name="connsiteY55" fmla="*/ 93043 h 3659074"/>
              <a:gd name="connsiteX0" fmla="*/ 157005 w 9434194"/>
              <a:gd name="connsiteY0" fmla="*/ 93043 h 3659074"/>
              <a:gd name="connsiteX1" fmla="*/ 311625 w 9434194"/>
              <a:gd name="connsiteY1" fmla="*/ 177947 h 3659074"/>
              <a:gd name="connsiteX2" fmla="*/ 388935 w 9434194"/>
              <a:gd name="connsiteY2" fmla="*/ 262852 h 3659074"/>
              <a:gd name="connsiteX3" fmla="*/ 543555 w 9434194"/>
              <a:gd name="connsiteY3" fmla="*/ 432664 h 3659074"/>
              <a:gd name="connsiteX4" fmla="*/ 698175 w 9434194"/>
              <a:gd name="connsiteY4" fmla="*/ 602475 h 3659074"/>
              <a:gd name="connsiteX5" fmla="*/ 775485 w 9434194"/>
              <a:gd name="connsiteY5" fmla="*/ 517569 h 3659074"/>
              <a:gd name="connsiteX6" fmla="*/ 1548584 w 9434194"/>
              <a:gd name="connsiteY6" fmla="*/ 1196813 h 3659074"/>
              <a:gd name="connsiteX7" fmla="*/ 1839594 w 9434194"/>
              <a:gd name="connsiteY7" fmla="*/ 1083642 h 3659074"/>
              <a:gd name="connsiteX8" fmla="*/ 2042794 w 9434194"/>
              <a:gd name="connsiteY8" fmla="*/ 1070942 h 3659074"/>
              <a:gd name="connsiteX9" fmla="*/ 2182494 w 9434194"/>
              <a:gd name="connsiteY9" fmla="*/ 905842 h 3659074"/>
              <a:gd name="connsiteX10" fmla="*/ 2157094 w 9434194"/>
              <a:gd name="connsiteY10" fmla="*/ 753442 h 3659074"/>
              <a:gd name="connsiteX11" fmla="*/ 2398993 w 9434194"/>
              <a:gd name="connsiteY11" fmla="*/ 517569 h 3659074"/>
              <a:gd name="connsiteX12" fmla="*/ 2690494 w 9434194"/>
              <a:gd name="connsiteY12" fmla="*/ 359742 h 3659074"/>
              <a:gd name="connsiteX13" fmla="*/ 3007994 w 9434194"/>
              <a:gd name="connsiteY13" fmla="*/ 905842 h 3659074"/>
              <a:gd name="connsiteX14" fmla="*/ 3223894 w 9434194"/>
              <a:gd name="connsiteY14" fmla="*/ 1147142 h 3659074"/>
              <a:gd name="connsiteX15" fmla="*/ 3545089 w 9434194"/>
              <a:gd name="connsiteY15" fmla="*/ 1125562 h 3659074"/>
              <a:gd name="connsiteX16" fmla="*/ 3689105 w 9434194"/>
              <a:gd name="connsiteY16" fmla="*/ 981546 h 3659074"/>
              <a:gd name="connsiteX17" fmla="*/ 4049145 w 9434194"/>
              <a:gd name="connsiteY17" fmla="*/ 981546 h 3659074"/>
              <a:gd name="connsiteX18" fmla="*/ 4337177 w 9434194"/>
              <a:gd name="connsiteY18" fmla="*/ 477490 h 3659074"/>
              <a:gd name="connsiteX19" fmla="*/ 4769225 w 9434194"/>
              <a:gd name="connsiteY19" fmla="*/ 477490 h 3659074"/>
              <a:gd name="connsiteX20" fmla="*/ 5201273 w 9434194"/>
              <a:gd name="connsiteY20" fmla="*/ 405482 h 3659074"/>
              <a:gd name="connsiteX21" fmla="*/ 6209385 w 9434194"/>
              <a:gd name="connsiteY21" fmla="*/ 405482 h 3659074"/>
              <a:gd name="connsiteX22" fmla="*/ 6497417 w 9434194"/>
              <a:gd name="connsiteY22" fmla="*/ 189458 h 3659074"/>
              <a:gd name="connsiteX23" fmla="*/ 6929466 w 9434194"/>
              <a:gd name="connsiteY23" fmla="*/ 765521 h 3659074"/>
              <a:gd name="connsiteX24" fmla="*/ 7433522 w 9434194"/>
              <a:gd name="connsiteY24" fmla="*/ 1125561 h 3659074"/>
              <a:gd name="connsiteX25" fmla="*/ 8153602 w 9434194"/>
              <a:gd name="connsiteY25" fmla="*/ 1197569 h 3659074"/>
              <a:gd name="connsiteX26" fmla="*/ 8441634 w 9434194"/>
              <a:gd name="connsiteY26" fmla="*/ 1485601 h 3659074"/>
              <a:gd name="connsiteX27" fmla="*/ 9434194 w 9434194"/>
              <a:gd name="connsiteY27" fmla="*/ 1845641 h 3659074"/>
              <a:gd name="connsiteX28" fmla="*/ 9434194 w 9434194"/>
              <a:gd name="connsiteY28" fmla="*/ 3069777 h 3659074"/>
              <a:gd name="connsiteX29" fmla="*/ 9161714 w 9434194"/>
              <a:gd name="connsiteY29" fmla="*/ 3069777 h 3659074"/>
              <a:gd name="connsiteX30" fmla="*/ 8873682 w 9434194"/>
              <a:gd name="connsiteY30" fmla="*/ 3069777 h 3659074"/>
              <a:gd name="connsiteX31" fmla="*/ 8657658 w 9434194"/>
              <a:gd name="connsiteY31" fmla="*/ 2997769 h 3659074"/>
              <a:gd name="connsiteX32" fmla="*/ 8225610 w 9434194"/>
              <a:gd name="connsiteY32" fmla="*/ 2853753 h 3659074"/>
              <a:gd name="connsiteX33" fmla="*/ 7793562 w 9434194"/>
              <a:gd name="connsiteY33" fmla="*/ 2781745 h 3659074"/>
              <a:gd name="connsiteX34" fmla="*/ 7577538 w 9434194"/>
              <a:gd name="connsiteY34" fmla="*/ 2781745 h 3659074"/>
              <a:gd name="connsiteX35" fmla="*/ 7433522 w 9434194"/>
              <a:gd name="connsiteY35" fmla="*/ 2997769 h 3659074"/>
              <a:gd name="connsiteX36" fmla="*/ 7001474 w 9434194"/>
              <a:gd name="connsiteY36" fmla="*/ 3069777 h 3659074"/>
              <a:gd name="connsiteX37" fmla="*/ 6713442 w 9434194"/>
              <a:gd name="connsiteY37" fmla="*/ 3069777 h 3659074"/>
              <a:gd name="connsiteX38" fmla="*/ 6425410 w 9434194"/>
              <a:gd name="connsiteY38" fmla="*/ 3213793 h 3659074"/>
              <a:gd name="connsiteX39" fmla="*/ 5705330 w 9434194"/>
              <a:gd name="connsiteY39" fmla="*/ 3573833 h 3659074"/>
              <a:gd name="connsiteX40" fmla="*/ 5273282 w 9434194"/>
              <a:gd name="connsiteY40" fmla="*/ 3501825 h 3659074"/>
              <a:gd name="connsiteX41" fmla="*/ 4553202 w 9434194"/>
              <a:gd name="connsiteY41" fmla="*/ 3213793 h 3659074"/>
              <a:gd name="connsiteX42" fmla="*/ 3977138 w 9434194"/>
              <a:gd name="connsiteY42" fmla="*/ 3141785 h 3659074"/>
              <a:gd name="connsiteX43" fmla="*/ 3761114 w 9434194"/>
              <a:gd name="connsiteY43" fmla="*/ 3069777 h 3659074"/>
              <a:gd name="connsiteX44" fmla="*/ 3113042 w 9434194"/>
              <a:gd name="connsiteY44" fmla="*/ 2997769 h 3659074"/>
              <a:gd name="connsiteX45" fmla="*/ 2753002 w 9434194"/>
              <a:gd name="connsiteY45" fmla="*/ 2925761 h 3659074"/>
              <a:gd name="connsiteX46" fmla="*/ 2464970 w 9434194"/>
              <a:gd name="connsiteY46" fmla="*/ 2853753 h 3659074"/>
              <a:gd name="connsiteX47" fmla="*/ 1477427 w 9434194"/>
              <a:gd name="connsiteY47" fmla="*/ 2484606 h 3659074"/>
              <a:gd name="connsiteX48" fmla="*/ 607632 w 9434194"/>
              <a:gd name="connsiteY48" fmla="*/ 1391786 h 3659074"/>
              <a:gd name="connsiteX49" fmla="*/ 448746 w 9434194"/>
              <a:gd name="connsiteY49" fmla="*/ 1125561 h 3659074"/>
              <a:gd name="connsiteX50" fmla="*/ 259714 w 9434194"/>
              <a:gd name="connsiteY50" fmla="*/ 905593 h 3659074"/>
              <a:gd name="connsiteX51" fmla="*/ 103597 w 9434194"/>
              <a:gd name="connsiteY51" fmla="*/ 727174 h 3659074"/>
              <a:gd name="connsiteX52" fmla="*/ 88706 w 9434194"/>
              <a:gd name="connsiteY52" fmla="*/ 405482 h 3659074"/>
              <a:gd name="connsiteX53" fmla="*/ 14387 w 9434194"/>
              <a:gd name="connsiteY53" fmla="*/ 227599 h 3659074"/>
              <a:gd name="connsiteX54" fmla="*/ 2386 w 9434194"/>
              <a:gd name="connsiteY54" fmla="*/ 8136 h 3659074"/>
              <a:gd name="connsiteX55" fmla="*/ 157005 w 9434194"/>
              <a:gd name="connsiteY55" fmla="*/ 93043 h 3659074"/>
              <a:gd name="connsiteX0" fmla="*/ 157005 w 9434194"/>
              <a:gd name="connsiteY0" fmla="*/ 93043 h 3659074"/>
              <a:gd name="connsiteX1" fmla="*/ 311625 w 9434194"/>
              <a:gd name="connsiteY1" fmla="*/ 177947 h 3659074"/>
              <a:gd name="connsiteX2" fmla="*/ 388935 w 9434194"/>
              <a:gd name="connsiteY2" fmla="*/ 262852 h 3659074"/>
              <a:gd name="connsiteX3" fmla="*/ 543555 w 9434194"/>
              <a:gd name="connsiteY3" fmla="*/ 432664 h 3659074"/>
              <a:gd name="connsiteX4" fmla="*/ 698175 w 9434194"/>
              <a:gd name="connsiteY4" fmla="*/ 602475 h 3659074"/>
              <a:gd name="connsiteX5" fmla="*/ 775485 w 9434194"/>
              <a:gd name="connsiteY5" fmla="*/ 517569 h 3659074"/>
              <a:gd name="connsiteX6" fmla="*/ 1548584 w 9434194"/>
              <a:gd name="connsiteY6" fmla="*/ 1196813 h 3659074"/>
              <a:gd name="connsiteX7" fmla="*/ 1839594 w 9434194"/>
              <a:gd name="connsiteY7" fmla="*/ 1083642 h 3659074"/>
              <a:gd name="connsiteX8" fmla="*/ 2042794 w 9434194"/>
              <a:gd name="connsiteY8" fmla="*/ 1070942 h 3659074"/>
              <a:gd name="connsiteX9" fmla="*/ 2182494 w 9434194"/>
              <a:gd name="connsiteY9" fmla="*/ 905842 h 3659074"/>
              <a:gd name="connsiteX10" fmla="*/ 2244373 w 9434194"/>
              <a:gd name="connsiteY10" fmla="*/ 687380 h 3659074"/>
              <a:gd name="connsiteX11" fmla="*/ 2398993 w 9434194"/>
              <a:gd name="connsiteY11" fmla="*/ 517569 h 3659074"/>
              <a:gd name="connsiteX12" fmla="*/ 2690494 w 9434194"/>
              <a:gd name="connsiteY12" fmla="*/ 359742 h 3659074"/>
              <a:gd name="connsiteX13" fmla="*/ 3007994 w 9434194"/>
              <a:gd name="connsiteY13" fmla="*/ 905842 h 3659074"/>
              <a:gd name="connsiteX14" fmla="*/ 3223894 w 9434194"/>
              <a:gd name="connsiteY14" fmla="*/ 1147142 h 3659074"/>
              <a:gd name="connsiteX15" fmla="*/ 3545089 w 9434194"/>
              <a:gd name="connsiteY15" fmla="*/ 1125562 h 3659074"/>
              <a:gd name="connsiteX16" fmla="*/ 3689105 w 9434194"/>
              <a:gd name="connsiteY16" fmla="*/ 981546 h 3659074"/>
              <a:gd name="connsiteX17" fmla="*/ 4049145 w 9434194"/>
              <a:gd name="connsiteY17" fmla="*/ 981546 h 3659074"/>
              <a:gd name="connsiteX18" fmla="*/ 4337177 w 9434194"/>
              <a:gd name="connsiteY18" fmla="*/ 477490 h 3659074"/>
              <a:gd name="connsiteX19" fmla="*/ 4769225 w 9434194"/>
              <a:gd name="connsiteY19" fmla="*/ 477490 h 3659074"/>
              <a:gd name="connsiteX20" fmla="*/ 5201273 w 9434194"/>
              <a:gd name="connsiteY20" fmla="*/ 405482 h 3659074"/>
              <a:gd name="connsiteX21" fmla="*/ 6209385 w 9434194"/>
              <a:gd name="connsiteY21" fmla="*/ 405482 h 3659074"/>
              <a:gd name="connsiteX22" fmla="*/ 6497417 w 9434194"/>
              <a:gd name="connsiteY22" fmla="*/ 189458 h 3659074"/>
              <a:gd name="connsiteX23" fmla="*/ 6929466 w 9434194"/>
              <a:gd name="connsiteY23" fmla="*/ 765521 h 3659074"/>
              <a:gd name="connsiteX24" fmla="*/ 7433522 w 9434194"/>
              <a:gd name="connsiteY24" fmla="*/ 1125561 h 3659074"/>
              <a:gd name="connsiteX25" fmla="*/ 8153602 w 9434194"/>
              <a:gd name="connsiteY25" fmla="*/ 1197569 h 3659074"/>
              <a:gd name="connsiteX26" fmla="*/ 8441634 w 9434194"/>
              <a:gd name="connsiteY26" fmla="*/ 1485601 h 3659074"/>
              <a:gd name="connsiteX27" fmla="*/ 9434194 w 9434194"/>
              <a:gd name="connsiteY27" fmla="*/ 1845641 h 3659074"/>
              <a:gd name="connsiteX28" fmla="*/ 9434194 w 9434194"/>
              <a:gd name="connsiteY28" fmla="*/ 3069777 h 3659074"/>
              <a:gd name="connsiteX29" fmla="*/ 9161714 w 9434194"/>
              <a:gd name="connsiteY29" fmla="*/ 3069777 h 3659074"/>
              <a:gd name="connsiteX30" fmla="*/ 8873682 w 9434194"/>
              <a:gd name="connsiteY30" fmla="*/ 3069777 h 3659074"/>
              <a:gd name="connsiteX31" fmla="*/ 8657658 w 9434194"/>
              <a:gd name="connsiteY31" fmla="*/ 2997769 h 3659074"/>
              <a:gd name="connsiteX32" fmla="*/ 8225610 w 9434194"/>
              <a:gd name="connsiteY32" fmla="*/ 2853753 h 3659074"/>
              <a:gd name="connsiteX33" fmla="*/ 7793562 w 9434194"/>
              <a:gd name="connsiteY33" fmla="*/ 2781745 h 3659074"/>
              <a:gd name="connsiteX34" fmla="*/ 7577538 w 9434194"/>
              <a:gd name="connsiteY34" fmla="*/ 2781745 h 3659074"/>
              <a:gd name="connsiteX35" fmla="*/ 7433522 w 9434194"/>
              <a:gd name="connsiteY35" fmla="*/ 2997769 h 3659074"/>
              <a:gd name="connsiteX36" fmla="*/ 7001474 w 9434194"/>
              <a:gd name="connsiteY36" fmla="*/ 3069777 h 3659074"/>
              <a:gd name="connsiteX37" fmla="*/ 6713442 w 9434194"/>
              <a:gd name="connsiteY37" fmla="*/ 3069777 h 3659074"/>
              <a:gd name="connsiteX38" fmla="*/ 6425410 w 9434194"/>
              <a:gd name="connsiteY38" fmla="*/ 3213793 h 3659074"/>
              <a:gd name="connsiteX39" fmla="*/ 5705330 w 9434194"/>
              <a:gd name="connsiteY39" fmla="*/ 3573833 h 3659074"/>
              <a:gd name="connsiteX40" fmla="*/ 5273282 w 9434194"/>
              <a:gd name="connsiteY40" fmla="*/ 3501825 h 3659074"/>
              <a:gd name="connsiteX41" fmla="*/ 4553202 w 9434194"/>
              <a:gd name="connsiteY41" fmla="*/ 3213793 h 3659074"/>
              <a:gd name="connsiteX42" fmla="*/ 3977138 w 9434194"/>
              <a:gd name="connsiteY42" fmla="*/ 3141785 h 3659074"/>
              <a:gd name="connsiteX43" fmla="*/ 3761114 w 9434194"/>
              <a:gd name="connsiteY43" fmla="*/ 3069777 h 3659074"/>
              <a:gd name="connsiteX44" fmla="*/ 3113042 w 9434194"/>
              <a:gd name="connsiteY44" fmla="*/ 2997769 h 3659074"/>
              <a:gd name="connsiteX45" fmla="*/ 2753002 w 9434194"/>
              <a:gd name="connsiteY45" fmla="*/ 2925761 h 3659074"/>
              <a:gd name="connsiteX46" fmla="*/ 2464970 w 9434194"/>
              <a:gd name="connsiteY46" fmla="*/ 2853753 h 3659074"/>
              <a:gd name="connsiteX47" fmla="*/ 1477427 w 9434194"/>
              <a:gd name="connsiteY47" fmla="*/ 2484606 h 3659074"/>
              <a:gd name="connsiteX48" fmla="*/ 607632 w 9434194"/>
              <a:gd name="connsiteY48" fmla="*/ 1391786 h 3659074"/>
              <a:gd name="connsiteX49" fmla="*/ 448746 w 9434194"/>
              <a:gd name="connsiteY49" fmla="*/ 1125561 h 3659074"/>
              <a:gd name="connsiteX50" fmla="*/ 259714 w 9434194"/>
              <a:gd name="connsiteY50" fmla="*/ 905593 h 3659074"/>
              <a:gd name="connsiteX51" fmla="*/ 103597 w 9434194"/>
              <a:gd name="connsiteY51" fmla="*/ 727174 h 3659074"/>
              <a:gd name="connsiteX52" fmla="*/ 88706 w 9434194"/>
              <a:gd name="connsiteY52" fmla="*/ 405482 h 3659074"/>
              <a:gd name="connsiteX53" fmla="*/ 14387 w 9434194"/>
              <a:gd name="connsiteY53" fmla="*/ 227599 h 3659074"/>
              <a:gd name="connsiteX54" fmla="*/ 2386 w 9434194"/>
              <a:gd name="connsiteY54" fmla="*/ 8136 h 3659074"/>
              <a:gd name="connsiteX55" fmla="*/ 157005 w 9434194"/>
              <a:gd name="connsiteY55" fmla="*/ 93043 h 3659074"/>
              <a:gd name="connsiteX0" fmla="*/ 157005 w 9434194"/>
              <a:gd name="connsiteY0" fmla="*/ 93043 h 3659074"/>
              <a:gd name="connsiteX1" fmla="*/ 311625 w 9434194"/>
              <a:gd name="connsiteY1" fmla="*/ 177947 h 3659074"/>
              <a:gd name="connsiteX2" fmla="*/ 388935 w 9434194"/>
              <a:gd name="connsiteY2" fmla="*/ 262852 h 3659074"/>
              <a:gd name="connsiteX3" fmla="*/ 543555 w 9434194"/>
              <a:gd name="connsiteY3" fmla="*/ 432664 h 3659074"/>
              <a:gd name="connsiteX4" fmla="*/ 698175 w 9434194"/>
              <a:gd name="connsiteY4" fmla="*/ 602475 h 3659074"/>
              <a:gd name="connsiteX5" fmla="*/ 775485 w 9434194"/>
              <a:gd name="connsiteY5" fmla="*/ 517569 h 3659074"/>
              <a:gd name="connsiteX6" fmla="*/ 1548584 w 9434194"/>
              <a:gd name="connsiteY6" fmla="*/ 1196813 h 3659074"/>
              <a:gd name="connsiteX7" fmla="*/ 1839594 w 9434194"/>
              <a:gd name="connsiteY7" fmla="*/ 1083642 h 3659074"/>
              <a:gd name="connsiteX8" fmla="*/ 2042794 w 9434194"/>
              <a:gd name="connsiteY8" fmla="*/ 1070942 h 3659074"/>
              <a:gd name="connsiteX9" fmla="*/ 2182494 w 9434194"/>
              <a:gd name="connsiteY9" fmla="*/ 905842 h 3659074"/>
              <a:gd name="connsiteX10" fmla="*/ 2321683 w 9434194"/>
              <a:gd name="connsiteY10" fmla="*/ 687380 h 3659074"/>
              <a:gd name="connsiteX11" fmla="*/ 2398993 w 9434194"/>
              <a:gd name="connsiteY11" fmla="*/ 517569 h 3659074"/>
              <a:gd name="connsiteX12" fmla="*/ 2690494 w 9434194"/>
              <a:gd name="connsiteY12" fmla="*/ 359742 h 3659074"/>
              <a:gd name="connsiteX13" fmla="*/ 3007994 w 9434194"/>
              <a:gd name="connsiteY13" fmla="*/ 905842 h 3659074"/>
              <a:gd name="connsiteX14" fmla="*/ 3223894 w 9434194"/>
              <a:gd name="connsiteY14" fmla="*/ 1147142 h 3659074"/>
              <a:gd name="connsiteX15" fmla="*/ 3545089 w 9434194"/>
              <a:gd name="connsiteY15" fmla="*/ 1125562 h 3659074"/>
              <a:gd name="connsiteX16" fmla="*/ 3689105 w 9434194"/>
              <a:gd name="connsiteY16" fmla="*/ 981546 h 3659074"/>
              <a:gd name="connsiteX17" fmla="*/ 4049145 w 9434194"/>
              <a:gd name="connsiteY17" fmla="*/ 981546 h 3659074"/>
              <a:gd name="connsiteX18" fmla="*/ 4337177 w 9434194"/>
              <a:gd name="connsiteY18" fmla="*/ 477490 h 3659074"/>
              <a:gd name="connsiteX19" fmla="*/ 4769225 w 9434194"/>
              <a:gd name="connsiteY19" fmla="*/ 477490 h 3659074"/>
              <a:gd name="connsiteX20" fmla="*/ 5201273 w 9434194"/>
              <a:gd name="connsiteY20" fmla="*/ 405482 h 3659074"/>
              <a:gd name="connsiteX21" fmla="*/ 6209385 w 9434194"/>
              <a:gd name="connsiteY21" fmla="*/ 405482 h 3659074"/>
              <a:gd name="connsiteX22" fmla="*/ 6497417 w 9434194"/>
              <a:gd name="connsiteY22" fmla="*/ 189458 h 3659074"/>
              <a:gd name="connsiteX23" fmla="*/ 6929466 w 9434194"/>
              <a:gd name="connsiteY23" fmla="*/ 765521 h 3659074"/>
              <a:gd name="connsiteX24" fmla="*/ 7433522 w 9434194"/>
              <a:gd name="connsiteY24" fmla="*/ 1125561 h 3659074"/>
              <a:gd name="connsiteX25" fmla="*/ 8153602 w 9434194"/>
              <a:gd name="connsiteY25" fmla="*/ 1197569 h 3659074"/>
              <a:gd name="connsiteX26" fmla="*/ 8441634 w 9434194"/>
              <a:gd name="connsiteY26" fmla="*/ 1485601 h 3659074"/>
              <a:gd name="connsiteX27" fmla="*/ 9434194 w 9434194"/>
              <a:gd name="connsiteY27" fmla="*/ 1845641 h 3659074"/>
              <a:gd name="connsiteX28" fmla="*/ 9434194 w 9434194"/>
              <a:gd name="connsiteY28" fmla="*/ 3069777 h 3659074"/>
              <a:gd name="connsiteX29" fmla="*/ 9161714 w 9434194"/>
              <a:gd name="connsiteY29" fmla="*/ 3069777 h 3659074"/>
              <a:gd name="connsiteX30" fmla="*/ 8873682 w 9434194"/>
              <a:gd name="connsiteY30" fmla="*/ 3069777 h 3659074"/>
              <a:gd name="connsiteX31" fmla="*/ 8657658 w 9434194"/>
              <a:gd name="connsiteY31" fmla="*/ 2997769 h 3659074"/>
              <a:gd name="connsiteX32" fmla="*/ 8225610 w 9434194"/>
              <a:gd name="connsiteY32" fmla="*/ 2853753 h 3659074"/>
              <a:gd name="connsiteX33" fmla="*/ 7793562 w 9434194"/>
              <a:gd name="connsiteY33" fmla="*/ 2781745 h 3659074"/>
              <a:gd name="connsiteX34" fmla="*/ 7577538 w 9434194"/>
              <a:gd name="connsiteY34" fmla="*/ 2781745 h 3659074"/>
              <a:gd name="connsiteX35" fmla="*/ 7433522 w 9434194"/>
              <a:gd name="connsiteY35" fmla="*/ 2997769 h 3659074"/>
              <a:gd name="connsiteX36" fmla="*/ 7001474 w 9434194"/>
              <a:gd name="connsiteY36" fmla="*/ 3069777 h 3659074"/>
              <a:gd name="connsiteX37" fmla="*/ 6713442 w 9434194"/>
              <a:gd name="connsiteY37" fmla="*/ 3069777 h 3659074"/>
              <a:gd name="connsiteX38" fmla="*/ 6425410 w 9434194"/>
              <a:gd name="connsiteY38" fmla="*/ 3213793 h 3659074"/>
              <a:gd name="connsiteX39" fmla="*/ 5705330 w 9434194"/>
              <a:gd name="connsiteY39" fmla="*/ 3573833 h 3659074"/>
              <a:gd name="connsiteX40" fmla="*/ 5273282 w 9434194"/>
              <a:gd name="connsiteY40" fmla="*/ 3501825 h 3659074"/>
              <a:gd name="connsiteX41" fmla="*/ 4553202 w 9434194"/>
              <a:gd name="connsiteY41" fmla="*/ 3213793 h 3659074"/>
              <a:gd name="connsiteX42" fmla="*/ 3977138 w 9434194"/>
              <a:gd name="connsiteY42" fmla="*/ 3141785 h 3659074"/>
              <a:gd name="connsiteX43" fmla="*/ 3761114 w 9434194"/>
              <a:gd name="connsiteY43" fmla="*/ 3069777 h 3659074"/>
              <a:gd name="connsiteX44" fmla="*/ 3113042 w 9434194"/>
              <a:gd name="connsiteY44" fmla="*/ 2997769 h 3659074"/>
              <a:gd name="connsiteX45" fmla="*/ 2753002 w 9434194"/>
              <a:gd name="connsiteY45" fmla="*/ 2925761 h 3659074"/>
              <a:gd name="connsiteX46" fmla="*/ 2464970 w 9434194"/>
              <a:gd name="connsiteY46" fmla="*/ 2853753 h 3659074"/>
              <a:gd name="connsiteX47" fmla="*/ 1477427 w 9434194"/>
              <a:gd name="connsiteY47" fmla="*/ 2484606 h 3659074"/>
              <a:gd name="connsiteX48" fmla="*/ 607632 w 9434194"/>
              <a:gd name="connsiteY48" fmla="*/ 1391786 h 3659074"/>
              <a:gd name="connsiteX49" fmla="*/ 448746 w 9434194"/>
              <a:gd name="connsiteY49" fmla="*/ 1125561 h 3659074"/>
              <a:gd name="connsiteX50" fmla="*/ 259714 w 9434194"/>
              <a:gd name="connsiteY50" fmla="*/ 905593 h 3659074"/>
              <a:gd name="connsiteX51" fmla="*/ 103597 w 9434194"/>
              <a:gd name="connsiteY51" fmla="*/ 727174 h 3659074"/>
              <a:gd name="connsiteX52" fmla="*/ 88706 w 9434194"/>
              <a:gd name="connsiteY52" fmla="*/ 405482 h 3659074"/>
              <a:gd name="connsiteX53" fmla="*/ 14387 w 9434194"/>
              <a:gd name="connsiteY53" fmla="*/ 227599 h 3659074"/>
              <a:gd name="connsiteX54" fmla="*/ 2386 w 9434194"/>
              <a:gd name="connsiteY54" fmla="*/ 8136 h 3659074"/>
              <a:gd name="connsiteX55" fmla="*/ 157005 w 9434194"/>
              <a:gd name="connsiteY55" fmla="*/ 93043 h 3659074"/>
              <a:gd name="connsiteX0" fmla="*/ 157005 w 9434194"/>
              <a:gd name="connsiteY0" fmla="*/ 93043 h 3659074"/>
              <a:gd name="connsiteX1" fmla="*/ 311625 w 9434194"/>
              <a:gd name="connsiteY1" fmla="*/ 177947 h 3659074"/>
              <a:gd name="connsiteX2" fmla="*/ 388935 w 9434194"/>
              <a:gd name="connsiteY2" fmla="*/ 262852 h 3659074"/>
              <a:gd name="connsiteX3" fmla="*/ 543555 w 9434194"/>
              <a:gd name="connsiteY3" fmla="*/ 432664 h 3659074"/>
              <a:gd name="connsiteX4" fmla="*/ 698175 w 9434194"/>
              <a:gd name="connsiteY4" fmla="*/ 602475 h 3659074"/>
              <a:gd name="connsiteX5" fmla="*/ 775485 w 9434194"/>
              <a:gd name="connsiteY5" fmla="*/ 517569 h 3659074"/>
              <a:gd name="connsiteX6" fmla="*/ 1548584 w 9434194"/>
              <a:gd name="connsiteY6" fmla="*/ 1196813 h 3659074"/>
              <a:gd name="connsiteX7" fmla="*/ 1839594 w 9434194"/>
              <a:gd name="connsiteY7" fmla="*/ 1083642 h 3659074"/>
              <a:gd name="connsiteX8" fmla="*/ 2042794 w 9434194"/>
              <a:gd name="connsiteY8" fmla="*/ 1070942 h 3659074"/>
              <a:gd name="connsiteX9" fmla="*/ 2244373 w 9434194"/>
              <a:gd name="connsiteY9" fmla="*/ 1027002 h 3659074"/>
              <a:gd name="connsiteX10" fmla="*/ 2321683 w 9434194"/>
              <a:gd name="connsiteY10" fmla="*/ 687380 h 3659074"/>
              <a:gd name="connsiteX11" fmla="*/ 2398993 w 9434194"/>
              <a:gd name="connsiteY11" fmla="*/ 517569 h 3659074"/>
              <a:gd name="connsiteX12" fmla="*/ 2690494 w 9434194"/>
              <a:gd name="connsiteY12" fmla="*/ 359742 h 3659074"/>
              <a:gd name="connsiteX13" fmla="*/ 3007994 w 9434194"/>
              <a:gd name="connsiteY13" fmla="*/ 905842 h 3659074"/>
              <a:gd name="connsiteX14" fmla="*/ 3223894 w 9434194"/>
              <a:gd name="connsiteY14" fmla="*/ 1147142 h 3659074"/>
              <a:gd name="connsiteX15" fmla="*/ 3545089 w 9434194"/>
              <a:gd name="connsiteY15" fmla="*/ 1125562 h 3659074"/>
              <a:gd name="connsiteX16" fmla="*/ 3689105 w 9434194"/>
              <a:gd name="connsiteY16" fmla="*/ 981546 h 3659074"/>
              <a:gd name="connsiteX17" fmla="*/ 4049145 w 9434194"/>
              <a:gd name="connsiteY17" fmla="*/ 981546 h 3659074"/>
              <a:gd name="connsiteX18" fmla="*/ 4337177 w 9434194"/>
              <a:gd name="connsiteY18" fmla="*/ 477490 h 3659074"/>
              <a:gd name="connsiteX19" fmla="*/ 4769225 w 9434194"/>
              <a:gd name="connsiteY19" fmla="*/ 477490 h 3659074"/>
              <a:gd name="connsiteX20" fmla="*/ 5201273 w 9434194"/>
              <a:gd name="connsiteY20" fmla="*/ 405482 h 3659074"/>
              <a:gd name="connsiteX21" fmla="*/ 6209385 w 9434194"/>
              <a:gd name="connsiteY21" fmla="*/ 405482 h 3659074"/>
              <a:gd name="connsiteX22" fmla="*/ 6497417 w 9434194"/>
              <a:gd name="connsiteY22" fmla="*/ 189458 h 3659074"/>
              <a:gd name="connsiteX23" fmla="*/ 6929466 w 9434194"/>
              <a:gd name="connsiteY23" fmla="*/ 765521 h 3659074"/>
              <a:gd name="connsiteX24" fmla="*/ 7433522 w 9434194"/>
              <a:gd name="connsiteY24" fmla="*/ 1125561 h 3659074"/>
              <a:gd name="connsiteX25" fmla="*/ 8153602 w 9434194"/>
              <a:gd name="connsiteY25" fmla="*/ 1197569 h 3659074"/>
              <a:gd name="connsiteX26" fmla="*/ 8441634 w 9434194"/>
              <a:gd name="connsiteY26" fmla="*/ 1485601 h 3659074"/>
              <a:gd name="connsiteX27" fmla="*/ 9434194 w 9434194"/>
              <a:gd name="connsiteY27" fmla="*/ 1845641 h 3659074"/>
              <a:gd name="connsiteX28" fmla="*/ 9434194 w 9434194"/>
              <a:gd name="connsiteY28" fmla="*/ 3069777 h 3659074"/>
              <a:gd name="connsiteX29" fmla="*/ 9161714 w 9434194"/>
              <a:gd name="connsiteY29" fmla="*/ 3069777 h 3659074"/>
              <a:gd name="connsiteX30" fmla="*/ 8873682 w 9434194"/>
              <a:gd name="connsiteY30" fmla="*/ 3069777 h 3659074"/>
              <a:gd name="connsiteX31" fmla="*/ 8657658 w 9434194"/>
              <a:gd name="connsiteY31" fmla="*/ 2997769 h 3659074"/>
              <a:gd name="connsiteX32" fmla="*/ 8225610 w 9434194"/>
              <a:gd name="connsiteY32" fmla="*/ 2853753 h 3659074"/>
              <a:gd name="connsiteX33" fmla="*/ 7793562 w 9434194"/>
              <a:gd name="connsiteY33" fmla="*/ 2781745 h 3659074"/>
              <a:gd name="connsiteX34" fmla="*/ 7577538 w 9434194"/>
              <a:gd name="connsiteY34" fmla="*/ 2781745 h 3659074"/>
              <a:gd name="connsiteX35" fmla="*/ 7433522 w 9434194"/>
              <a:gd name="connsiteY35" fmla="*/ 2997769 h 3659074"/>
              <a:gd name="connsiteX36" fmla="*/ 7001474 w 9434194"/>
              <a:gd name="connsiteY36" fmla="*/ 3069777 h 3659074"/>
              <a:gd name="connsiteX37" fmla="*/ 6713442 w 9434194"/>
              <a:gd name="connsiteY37" fmla="*/ 3069777 h 3659074"/>
              <a:gd name="connsiteX38" fmla="*/ 6425410 w 9434194"/>
              <a:gd name="connsiteY38" fmla="*/ 3213793 h 3659074"/>
              <a:gd name="connsiteX39" fmla="*/ 5705330 w 9434194"/>
              <a:gd name="connsiteY39" fmla="*/ 3573833 h 3659074"/>
              <a:gd name="connsiteX40" fmla="*/ 5273282 w 9434194"/>
              <a:gd name="connsiteY40" fmla="*/ 3501825 h 3659074"/>
              <a:gd name="connsiteX41" fmla="*/ 4553202 w 9434194"/>
              <a:gd name="connsiteY41" fmla="*/ 3213793 h 3659074"/>
              <a:gd name="connsiteX42" fmla="*/ 3977138 w 9434194"/>
              <a:gd name="connsiteY42" fmla="*/ 3141785 h 3659074"/>
              <a:gd name="connsiteX43" fmla="*/ 3761114 w 9434194"/>
              <a:gd name="connsiteY43" fmla="*/ 3069777 h 3659074"/>
              <a:gd name="connsiteX44" fmla="*/ 3113042 w 9434194"/>
              <a:gd name="connsiteY44" fmla="*/ 2997769 h 3659074"/>
              <a:gd name="connsiteX45" fmla="*/ 2753002 w 9434194"/>
              <a:gd name="connsiteY45" fmla="*/ 2925761 h 3659074"/>
              <a:gd name="connsiteX46" fmla="*/ 2464970 w 9434194"/>
              <a:gd name="connsiteY46" fmla="*/ 2853753 h 3659074"/>
              <a:gd name="connsiteX47" fmla="*/ 1477427 w 9434194"/>
              <a:gd name="connsiteY47" fmla="*/ 2484606 h 3659074"/>
              <a:gd name="connsiteX48" fmla="*/ 607632 w 9434194"/>
              <a:gd name="connsiteY48" fmla="*/ 1391786 h 3659074"/>
              <a:gd name="connsiteX49" fmla="*/ 448746 w 9434194"/>
              <a:gd name="connsiteY49" fmla="*/ 1125561 h 3659074"/>
              <a:gd name="connsiteX50" fmla="*/ 259714 w 9434194"/>
              <a:gd name="connsiteY50" fmla="*/ 905593 h 3659074"/>
              <a:gd name="connsiteX51" fmla="*/ 103597 w 9434194"/>
              <a:gd name="connsiteY51" fmla="*/ 727174 h 3659074"/>
              <a:gd name="connsiteX52" fmla="*/ 88706 w 9434194"/>
              <a:gd name="connsiteY52" fmla="*/ 405482 h 3659074"/>
              <a:gd name="connsiteX53" fmla="*/ 14387 w 9434194"/>
              <a:gd name="connsiteY53" fmla="*/ 227599 h 3659074"/>
              <a:gd name="connsiteX54" fmla="*/ 2386 w 9434194"/>
              <a:gd name="connsiteY54" fmla="*/ 8136 h 3659074"/>
              <a:gd name="connsiteX55" fmla="*/ 157005 w 9434194"/>
              <a:gd name="connsiteY55" fmla="*/ 93043 h 3659074"/>
              <a:gd name="connsiteX0" fmla="*/ 157005 w 9434194"/>
              <a:gd name="connsiteY0" fmla="*/ 93043 h 3659074"/>
              <a:gd name="connsiteX1" fmla="*/ 311625 w 9434194"/>
              <a:gd name="connsiteY1" fmla="*/ 177947 h 3659074"/>
              <a:gd name="connsiteX2" fmla="*/ 388935 w 9434194"/>
              <a:gd name="connsiteY2" fmla="*/ 262852 h 3659074"/>
              <a:gd name="connsiteX3" fmla="*/ 543555 w 9434194"/>
              <a:gd name="connsiteY3" fmla="*/ 432664 h 3659074"/>
              <a:gd name="connsiteX4" fmla="*/ 698175 w 9434194"/>
              <a:gd name="connsiteY4" fmla="*/ 602475 h 3659074"/>
              <a:gd name="connsiteX5" fmla="*/ 775485 w 9434194"/>
              <a:gd name="connsiteY5" fmla="*/ 517569 h 3659074"/>
              <a:gd name="connsiteX6" fmla="*/ 1548584 w 9434194"/>
              <a:gd name="connsiteY6" fmla="*/ 1196813 h 3659074"/>
              <a:gd name="connsiteX7" fmla="*/ 1839594 w 9434194"/>
              <a:gd name="connsiteY7" fmla="*/ 1083642 h 3659074"/>
              <a:gd name="connsiteX8" fmla="*/ 2042794 w 9434194"/>
              <a:gd name="connsiteY8" fmla="*/ 1070942 h 3659074"/>
              <a:gd name="connsiteX9" fmla="*/ 2244373 w 9434194"/>
              <a:gd name="connsiteY9" fmla="*/ 942097 h 3659074"/>
              <a:gd name="connsiteX10" fmla="*/ 2321683 w 9434194"/>
              <a:gd name="connsiteY10" fmla="*/ 687380 h 3659074"/>
              <a:gd name="connsiteX11" fmla="*/ 2398993 w 9434194"/>
              <a:gd name="connsiteY11" fmla="*/ 517569 h 3659074"/>
              <a:gd name="connsiteX12" fmla="*/ 2690494 w 9434194"/>
              <a:gd name="connsiteY12" fmla="*/ 359742 h 3659074"/>
              <a:gd name="connsiteX13" fmla="*/ 3007994 w 9434194"/>
              <a:gd name="connsiteY13" fmla="*/ 905842 h 3659074"/>
              <a:gd name="connsiteX14" fmla="*/ 3223894 w 9434194"/>
              <a:gd name="connsiteY14" fmla="*/ 1147142 h 3659074"/>
              <a:gd name="connsiteX15" fmla="*/ 3545089 w 9434194"/>
              <a:gd name="connsiteY15" fmla="*/ 1125562 h 3659074"/>
              <a:gd name="connsiteX16" fmla="*/ 3689105 w 9434194"/>
              <a:gd name="connsiteY16" fmla="*/ 981546 h 3659074"/>
              <a:gd name="connsiteX17" fmla="*/ 4049145 w 9434194"/>
              <a:gd name="connsiteY17" fmla="*/ 981546 h 3659074"/>
              <a:gd name="connsiteX18" fmla="*/ 4337177 w 9434194"/>
              <a:gd name="connsiteY18" fmla="*/ 477490 h 3659074"/>
              <a:gd name="connsiteX19" fmla="*/ 4769225 w 9434194"/>
              <a:gd name="connsiteY19" fmla="*/ 477490 h 3659074"/>
              <a:gd name="connsiteX20" fmla="*/ 5201273 w 9434194"/>
              <a:gd name="connsiteY20" fmla="*/ 405482 h 3659074"/>
              <a:gd name="connsiteX21" fmla="*/ 6209385 w 9434194"/>
              <a:gd name="connsiteY21" fmla="*/ 405482 h 3659074"/>
              <a:gd name="connsiteX22" fmla="*/ 6497417 w 9434194"/>
              <a:gd name="connsiteY22" fmla="*/ 189458 h 3659074"/>
              <a:gd name="connsiteX23" fmla="*/ 6929466 w 9434194"/>
              <a:gd name="connsiteY23" fmla="*/ 765521 h 3659074"/>
              <a:gd name="connsiteX24" fmla="*/ 7433522 w 9434194"/>
              <a:gd name="connsiteY24" fmla="*/ 1125561 h 3659074"/>
              <a:gd name="connsiteX25" fmla="*/ 8153602 w 9434194"/>
              <a:gd name="connsiteY25" fmla="*/ 1197569 h 3659074"/>
              <a:gd name="connsiteX26" fmla="*/ 8441634 w 9434194"/>
              <a:gd name="connsiteY26" fmla="*/ 1485601 h 3659074"/>
              <a:gd name="connsiteX27" fmla="*/ 9434194 w 9434194"/>
              <a:gd name="connsiteY27" fmla="*/ 1845641 h 3659074"/>
              <a:gd name="connsiteX28" fmla="*/ 9434194 w 9434194"/>
              <a:gd name="connsiteY28" fmla="*/ 3069777 h 3659074"/>
              <a:gd name="connsiteX29" fmla="*/ 9161714 w 9434194"/>
              <a:gd name="connsiteY29" fmla="*/ 3069777 h 3659074"/>
              <a:gd name="connsiteX30" fmla="*/ 8873682 w 9434194"/>
              <a:gd name="connsiteY30" fmla="*/ 3069777 h 3659074"/>
              <a:gd name="connsiteX31" fmla="*/ 8657658 w 9434194"/>
              <a:gd name="connsiteY31" fmla="*/ 2997769 h 3659074"/>
              <a:gd name="connsiteX32" fmla="*/ 8225610 w 9434194"/>
              <a:gd name="connsiteY32" fmla="*/ 2853753 h 3659074"/>
              <a:gd name="connsiteX33" fmla="*/ 7793562 w 9434194"/>
              <a:gd name="connsiteY33" fmla="*/ 2781745 h 3659074"/>
              <a:gd name="connsiteX34" fmla="*/ 7577538 w 9434194"/>
              <a:gd name="connsiteY34" fmla="*/ 2781745 h 3659074"/>
              <a:gd name="connsiteX35" fmla="*/ 7433522 w 9434194"/>
              <a:gd name="connsiteY35" fmla="*/ 2997769 h 3659074"/>
              <a:gd name="connsiteX36" fmla="*/ 7001474 w 9434194"/>
              <a:gd name="connsiteY36" fmla="*/ 3069777 h 3659074"/>
              <a:gd name="connsiteX37" fmla="*/ 6713442 w 9434194"/>
              <a:gd name="connsiteY37" fmla="*/ 3069777 h 3659074"/>
              <a:gd name="connsiteX38" fmla="*/ 6425410 w 9434194"/>
              <a:gd name="connsiteY38" fmla="*/ 3213793 h 3659074"/>
              <a:gd name="connsiteX39" fmla="*/ 5705330 w 9434194"/>
              <a:gd name="connsiteY39" fmla="*/ 3573833 h 3659074"/>
              <a:gd name="connsiteX40" fmla="*/ 5273282 w 9434194"/>
              <a:gd name="connsiteY40" fmla="*/ 3501825 h 3659074"/>
              <a:gd name="connsiteX41" fmla="*/ 4553202 w 9434194"/>
              <a:gd name="connsiteY41" fmla="*/ 3213793 h 3659074"/>
              <a:gd name="connsiteX42" fmla="*/ 3977138 w 9434194"/>
              <a:gd name="connsiteY42" fmla="*/ 3141785 h 3659074"/>
              <a:gd name="connsiteX43" fmla="*/ 3761114 w 9434194"/>
              <a:gd name="connsiteY43" fmla="*/ 3069777 h 3659074"/>
              <a:gd name="connsiteX44" fmla="*/ 3113042 w 9434194"/>
              <a:gd name="connsiteY44" fmla="*/ 2997769 h 3659074"/>
              <a:gd name="connsiteX45" fmla="*/ 2753002 w 9434194"/>
              <a:gd name="connsiteY45" fmla="*/ 2925761 h 3659074"/>
              <a:gd name="connsiteX46" fmla="*/ 2464970 w 9434194"/>
              <a:gd name="connsiteY46" fmla="*/ 2853753 h 3659074"/>
              <a:gd name="connsiteX47" fmla="*/ 1477427 w 9434194"/>
              <a:gd name="connsiteY47" fmla="*/ 2484606 h 3659074"/>
              <a:gd name="connsiteX48" fmla="*/ 607632 w 9434194"/>
              <a:gd name="connsiteY48" fmla="*/ 1391786 h 3659074"/>
              <a:gd name="connsiteX49" fmla="*/ 448746 w 9434194"/>
              <a:gd name="connsiteY49" fmla="*/ 1125561 h 3659074"/>
              <a:gd name="connsiteX50" fmla="*/ 259714 w 9434194"/>
              <a:gd name="connsiteY50" fmla="*/ 905593 h 3659074"/>
              <a:gd name="connsiteX51" fmla="*/ 103597 w 9434194"/>
              <a:gd name="connsiteY51" fmla="*/ 727174 h 3659074"/>
              <a:gd name="connsiteX52" fmla="*/ 88706 w 9434194"/>
              <a:gd name="connsiteY52" fmla="*/ 405482 h 3659074"/>
              <a:gd name="connsiteX53" fmla="*/ 14387 w 9434194"/>
              <a:gd name="connsiteY53" fmla="*/ 227599 h 3659074"/>
              <a:gd name="connsiteX54" fmla="*/ 2386 w 9434194"/>
              <a:gd name="connsiteY54" fmla="*/ 8136 h 3659074"/>
              <a:gd name="connsiteX55" fmla="*/ 157005 w 9434194"/>
              <a:gd name="connsiteY55" fmla="*/ 93043 h 3659074"/>
              <a:gd name="connsiteX0" fmla="*/ 157005 w 9434194"/>
              <a:gd name="connsiteY0" fmla="*/ 93043 h 3659074"/>
              <a:gd name="connsiteX1" fmla="*/ 311625 w 9434194"/>
              <a:gd name="connsiteY1" fmla="*/ 177947 h 3659074"/>
              <a:gd name="connsiteX2" fmla="*/ 388935 w 9434194"/>
              <a:gd name="connsiteY2" fmla="*/ 262852 h 3659074"/>
              <a:gd name="connsiteX3" fmla="*/ 543555 w 9434194"/>
              <a:gd name="connsiteY3" fmla="*/ 432664 h 3659074"/>
              <a:gd name="connsiteX4" fmla="*/ 698175 w 9434194"/>
              <a:gd name="connsiteY4" fmla="*/ 602475 h 3659074"/>
              <a:gd name="connsiteX5" fmla="*/ 775485 w 9434194"/>
              <a:gd name="connsiteY5" fmla="*/ 517569 h 3659074"/>
              <a:gd name="connsiteX6" fmla="*/ 1548584 w 9434194"/>
              <a:gd name="connsiteY6" fmla="*/ 1196813 h 3659074"/>
              <a:gd name="connsiteX7" fmla="*/ 1839594 w 9434194"/>
              <a:gd name="connsiteY7" fmla="*/ 1083642 h 3659074"/>
              <a:gd name="connsiteX8" fmla="*/ 2089753 w 9434194"/>
              <a:gd name="connsiteY8" fmla="*/ 1196813 h 3659074"/>
              <a:gd name="connsiteX9" fmla="*/ 2244373 w 9434194"/>
              <a:gd name="connsiteY9" fmla="*/ 942097 h 3659074"/>
              <a:gd name="connsiteX10" fmla="*/ 2321683 w 9434194"/>
              <a:gd name="connsiteY10" fmla="*/ 687380 h 3659074"/>
              <a:gd name="connsiteX11" fmla="*/ 2398993 w 9434194"/>
              <a:gd name="connsiteY11" fmla="*/ 517569 h 3659074"/>
              <a:gd name="connsiteX12" fmla="*/ 2690494 w 9434194"/>
              <a:gd name="connsiteY12" fmla="*/ 359742 h 3659074"/>
              <a:gd name="connsiteX13" fmla="*/ 3007994 w 9434194"/>
              <a:gd name="connsiteY13" fmla="*/ 905842 h 3659074"/>
              <a:gd name="connsiteX14" fmla="*/ 3223894 w 9434194"/>
              <a:gd name="connsiteY14" fmla="*/ 1147142 h 3659074"/>
              <a:gd name="connsiteX15" fmla="*/ 3545089 w 9434194"/>
              <a:gd name="connsiteY15" fmla="*/ 1125562 h 3659074"/>
              <a:gd name="connsiteX16" fmla="*/ 3689105 w 9434194"/>
              <a:gd name="connsiteY16" fmla="*/ 981546 h 3659074"/>
              <a:gd name="connsiteX17" fmla="*/ 4049145 w 9434194"/>
              <a:gd name="connsiteY17" fmla="*/ 981546 h 3659074"/>
              <a:gd name="connsiteX18" fmla="*/ 4337177 w 9434194"/>
              <a:gd name="connsiteY18" fmla="*/ 477490 h 3659074"/>
              <a:gd name="connsiteX19" fmla="*/ 4769225 w 9434194"/>
              <a:gd name="connsiteY19" fmla="*/ 477490 h 3659074"/>
              <a:gd name="connsiteX20" fmla="*/ 5201273 w 9434194"/>
              <a:gd name="connsiteY20" fmla="*/ 405482 h 3659074"/>
              <a:gd name="connsiteX21" fmla="*/ 6209385 w 9434194"/>
              <a:gd name="connsiteY21" fmla="*/ 405482 h 3659074"/>
              <a:gd name="connsiteX22" fmla="*/ 6497417 w 9434194"/>
              <a:gd name="connsiteY22" fmla="*/ 189458 h 3659074"/>
              <a:gd name="connsiteX23" fmla="*/ 6929466 w 9434194"/>
              <a:gd name="connsiteY23" fmla="*/ 765521 h 3659074"/>
              <a:gd name="connsiteX24" fmla="*/ 7433522 w 9434194"/>
              <a:gd name="connsiteY24" fmla="*/ 1125561 h 3659074"/>
              <a:gd name="connsiteX25" fmla="*/ 8153602 w 9434194"/>
              <a:gd name="connsiteY25" fmla="*/ 1197569 h 3659074"/>
              <a:gd name="connsiteX26" fmla="*/ 8441634 w 9434194"/>
              <a:gd name="connsiteY26" fmla="*/ 1485601 h 3659074"/>
              <a:gd name="connsiteX27" fmla="*/ 9434194 w 9434194"/>
              <a:gd name="connsiteY27" fmla="*/ 1845641 h 3659074"/>
              <a:gd name="connsiteX28" fmla="*/ 9434194 w 9434194"/>
              <a:gd name="connsiteY28" fmla="*/ 3069777 h 3659074"/>
              <a:gd name="connsiteX29" fmla="*/ 9161714 w 9434194"/>
              <a:gd name="connsiteY29" fmla="*/ 3069777 h 3659074"/>
              <a:gd name="connsiteX30" fmla="*/ 8873682 w 9434194"/>
              <a:gd name="connsiteY30" fmla="*/ 3069777 h 3659074"/>
              <a:gd name="connsiteX31" fmla="*/ 8657658 w 9434194"/>
              <a:gd name="connsiteY31" fmla="*/ 2997769 h 3659074"/>
              <a:gd name="connsiteX32" fmla="*/ 8225610 w 9434194"/>
              <a:gd name="connsiteY32" fmla="*/ 2853753 h 3659074"/>
              <a:gd name="connsiteX33" fmla="*/ 7793562 w 9434194"/>
              <a:gd name="connsiteY33" fmla="*/ 2781745 h 3659074"/>
              <a:gd name="connsiteX34" fmla="*/ 7577538 w 9434194"/>
              <a:gd name="connsiteY34" fmla="*/ 2781745 h 3659074"/>
              <a:gd name="connsiteX35" fmla="*/ 7433522 w 9434194"/>
              <a:gd name="connsiteY35" fmla="*/ 2997769 h 3659074"/>
              <a:gd name="connsiteX36" fmla="*/ 7001474 w 9434194"/>
              <a:gd name="connsiteY36" fmla="*/ 3069777 h 3659074"/>
              <a:gd name="connsiteX37" fmla="*/ 6713442 w 9434194"/>
              <a:gd name="connsiteY37" fmla="*/ 3069777 h 3659074"/>
              <a:gd name="connsiteX38" fmla="*/ 6425410 w 9434194"/>
              <a:gd name="connsiteY38" fmla="*/ 3213793 h 3659074"/>
              <a:gd name="connsiteX39" fmla="*/ 5705330 w 9434194"/>
              <a:gd name="connsiteY39" fmla="*/ 3573833 h 3659074"/>
              <a:gd name="connsiteX40" fmla="*/ 5273282 w 9434194"/>
              <a:gd name="connsiteY40" fmla="*/ 3501825 h 3659074"/>
              <a:gd name="connsiteX41" fmla="*/ 4553202 w 9434194"/>
              <a:gd name="connsiteY41" fmla="*/ 3213793 h 3659074"/>
              <a:gd name="connsiteX42" fmla="*/ 3977138 w 9434194"/>
              <a:gd name="connsiteY42" fmla="*/ 3141785 h 3659074"/>
              <a:gd name="connsiteX43" fmla="*/ 3761114 w 9434194"/>
              <a:gd name="connsiteY43" fmla="*/ 3069777 h 3659074"/>
              <a:gd name="connsiteX44" fmla="*/ 3113042 w 9434194"/>
              <a:gd name="connsiteY44" fmla="*/ 2997769 h 3659074"/>
              <a:gd name="connsiteX45" fmla="*/ 2753002 w 9434194"/>
              <a:gd name="connsiteY45" fmla="*/ 2925761 h 3659074"/>
              <a:gd name="connsiteX46" fmla="*/ 2464970 w 9434194"/>
              <a:gd name="connsiteY46" fmla="*/ 2853753 h 3659074"/>
              <a:gd name="connsiteX47" fmla="*/ 1477427 w 9434194"/>
              <a:gd name="connsiteY47" fmla="*/ 2484606 h 3659074"/>
              <a:gd name="connsiteX48" fmla="*/ 607632 w 9434194"/>
              <a:gd name="connsiteY48" fmla="*/ 1391786 h 3659074"/>
              <a:gd name="connsiteX49" fmla="*/ 448746 w 9434194"/>
              <a:gd name="connsiteY49" fmla="*/ 1125561 h 3659074"/>
              <a:gd name="connsiteX50" fmla="*/ 259714 w 9434194"/>
              <a:gd name="connsiteY50" fmla="*/ 905593 h 3659074"/>
              <a:gd name="connsiteX51" fmla="*/ 103597 w 9434194"/>
              <a:gd name="connsiteY51" fmla="*/ 727174 h 3659074"/>
              <a:gd name="connsiteX52" fmla="*/ 88706 w 9434194"/>
              <a:gd name="connsiteY52" fmla="*/ 405482 h 3659074"/>
              <a:gd name="connsiteX53" fmla="*/ 14387 w 9434194"/>
              <a:gd name="connsiteY53" fmla="*/ 227599 h 3659074"/>
              <a:gd name="connsiteX54" fmla="*/ 2386 w 9434194"/>
              <a:gd name="connsiteY54" fmla="*/ 8136 h 3659074"/>
              <a:gd name="connsiteX55" fmla="*/ 157005 w 9434194"/>
              <a:gd name="connsiteY55" fmla="*/ 93043 h 3659074"/>
              <a:gd name="connsiteX0" fmla="*/ 157005 w 9434194"/>
              <a:gd name="connsiteY0" fmla="*/ 93043 h 3659074"/>
              <a:gd name="connsiteX1" fmla="*/ 311625 w 9434194"/>
              <a:gd name="connsiteY1" fmla="*/ 177947 h 3659074"/>
              <a:gd name="connsiteX2" fmla="*/ 388935 w 9434194"/>
              <a:gd name="connsiteY2" fmla="*/ 262852 h 3659074"/>
              <a:gd name="connsiteX3" fmla="*/ 543555 w 9434194"/>
              <a:gd name="connsiteY3" fmla="*/ 432664 h 3659074"/>
              <a:gd name="connsiteX4" fmla="*/ 698175 w 9434194"/>
              <a:gd name="connsiteY4" fmla="*/ 602475 h 3659074"/>
              <a:gd name="connsiteX5" fmla="*/ 775485 w 9434194"/>
              <a:gd name="connsiteY5" fmla="*/ 517569 h 3659074"/>
              <a:gd name="connsiteX6" fmla="*/ 1548584 w 9434194"/>
              <a:gd name="connsiteY6" fmla="*/ 1196813 h 3659074"/>
              <a:gd name="connsiteX7" fmla="*/ 1839594 w 9434194"/>
              <a:gd name="connsiteY7" fmla="*/ 1083642 h 3659074"/>
              <a:gd name="connsiteX8" fmla="*/ 2089753 w 9434194"/>
              <a:gd name="connsiteY8" fmla="*/ 1111908 h 3659074"/>
              <a:gd name="connsiteX9" fmla="*/ 2244373 w 9434194"/>
              <a:gd name="connsiteY9" fmla="*/ 942097 h 3659074"/>
              <a:gd name="connsiteX10" fmla="*/ 2321683 w 9434194"/>
              <a:gd name="connsiteY10" fmla="*/ 687380 h 3659074"/>
              <a:gd name="connsiteX11" fmla="*/ 2398993 w 9434194"/>
              <a:gd name="connsiteY11" fmla="*/ 517569 h 3659074"/>
              <a:gd name="connsiteX12" fmla="*/ 2690494 w 9434194"/>
              <a:gd name="connsiteY12" fmla="*/ 359742 h 3659074"/>
              <a:gd name="connsiteX13" fmla="*/ 3007994 w 9434194"/>
              <a:gd name="connsiteY13" fmla="*/ 905842 h 3659074"/>
              <a:gd name="connsiteX14" fmla="*/ 3223894 w 9434194"/>
              <a:gd name="connsiteY14" fmla="*/ 1147142 h 3659074"/>
              <a:gd name="connsiteX15" fmla="*/ 3545089 w 9434194"/>
              <a:gd name="connsiteY15" fmla="*/ 1125562 h 3659074"/>
              <a:gd name="connsiteX16" fmla="*/ 3689105 w 9434194"/>
              <a:gd name="connsiteY16" fmla="*/ 981546 h 3659074"/>
              <a:gd name="connsiteX17" fmla="*/ 4049145 w 9434194"/>
              <a:gd name="connsiteY17" fmla="*/ 981546 h 3659074"/>
              <a:gd name="connsiteX18" fmla="*/ 4337177 w 9434194"/>
              <a:gd name="connsiteY18" fmla="*/ 477490 h 3659074"/>
              <a:gd name="connsiteX19" fmla="*/ 4769225 w 9434194"/>
              <a:gd name="connsiteY19" fmla="*/ 477490 h 3659074"/>
              <a:gd name="connsiteX20" fmla="*/ 5201273 w 9434194"/>
              <a:gd name="connsiteY20" fmla="*/ 405482 h 3659074"/>
              <a:gd name="connsiteX21" fmla="*/ 6209385 w 9434194"/>
              <a:gd name="connsiteY21" fmla="*/ 405482 h 3659074"/>
              <a:gd name="connsiteX22" fmla="*/ 6497417 w 9434194"/>
              <a:gd name="connsiteY22" fmla="*/ 189458 h 3659074"/>
              <a:gd name="connsiteX23" fmla="*/ 6929466 w 9434194"/>
              <a:gd name="connsiteY23" fmla="*/ 765521 h 3659074"/>
              <a:gd name="connsiteX24" fmla="*/ 7433522 w 9434194"/>
              <a:gd name="connsiteY24" fmla="*/ 1125561 h 3659074"/>
              <a:gd name="connsiteX25" fmla="*/ 8153602 w 9434194"/>
              <a:gd name="connsiteY25" fmla="*/ 1197569 h 3659074"/>
              <a:gd name="connsiteX26" fmla="*/ 8441634 w 9434194"/>
              <a:gd name="connsiteY26" fmla="*/ 1485601 h 3659074"/>
              <a:gd name="connsiteX27" fmla="*/ 9434194 w 9434194"/>
              <a:gd name="connsiteY27" fmla="*/ 1845641 h 3659074"/>
              <a:gd name="connsiteX28" fmla="*/ 9434194 w 9434194"/>
              <a:gd name="connsiteY28" fmla="*/ 3069777 h 3659074"/>
              <a:gd name="connsiteX29" fmla="*/ 9161714 w 9434194"/>
              <a:gd name="connsiteY29" fmla="*/ 3069777 h 3659074"/>
              <a:gd name="connsiteX30" fmla="*/ 8873682 w 9434194"/>
              <a:gd name="connsiteY30" fmla="*/ 3069777 h 3659074"/>
              <a:gd name="connsiteX31" fmla="*/ 8657658 w 9434194"/>
              <a:gd name="connsiteY31" fmla="*/ 2997769 h 3659074"/>
              <a:gd name="connsiteX32" fmla="*/ 8225610 w 9434194"/>
              <a:gd name="connsiteY32" fmla="*/ 2853753 h 3659074"/>
              <a:gd name="connsiteX33" fmla="*/ 7793562 w 9434194"/>
              <a:gd name="connsiteY33" fmla="*/ 2781745 h 3659074"/>
              <a:gd name="connsiteX34" fmla="*/ 7577538 w 9434194"/>
              <a:gd name="connsiteY34" fmla="*/ 2781745 h 3659074"/>
              <a:gd name="connsiteX35" fmla="*/ 7433522 w 9434194"/>
              <a:gd name="connsiteY35" fmla="*/ 2997769 h 3659074"/>
              <a:gd name="connsiteX36" fmla="*/ 7001474 w 9434194"/>
              <a:gd name="connsiteY36" fmla="*/ 3069777 h 3659074"/>
              <a:gd name="connsiteX37" fmla="*/ 6713442 w 9434194"/>
              <a:gd name="connsiteY37" fmla="*/ 3069777 h 3659074"/>
              <a:gd name="connsiteX38" fmla="*/ 6425410 w 9434194"/>
              <a:gd name="connsiteY38" fmla="*/ 3213793 h 3659074"/>
              <a:gd name="connsiteX39" fmla="*/ 5705330 w 9434194"/>
              <a:gd name="connsiteY39" fmla="*/ 3573833 h 3659074"/>
              <a:gd name="connsiteX40" fmla="*/ 5273282 w 9434194"/>
              <a:gd name="connsiteY40" fmla="*/ 3501825 h 3659074"/>
              <a:gd name="connsiteX41" fmla="*/ 4553202 w 9434194"/>
              <a:gd name="connsiteY41" fmla="*/ 3213793 h 3659074"/>
              <a:gd name="connsiteX42" fmla="*/ 3977138 w 9434194"/>
              <a:gd name="connsiteY42" fmla="*/ 3141785 h 3659074"/>
              <a:gd name="connsiteX43" fmla="*/ 3761114 w 9434194"/>
              <a:gd name="connsiteY43" fmla="*/ 3069777 h 3659074"/>
              <a:gd name="connsiteX44" fmla="*/ 3113042 w 9434194"/>
              <a:gd name="connsiteY44" fmla="*/ 2997769 h 3659074"/>
              <a:gd name="connsiteX45" fmla="*/ 2753002 w 9434194"/>
              <a:gd name="connsiteY45" fmla="*/ 2925761 h 3659074"/>
              <a:gd name="connsiteX46" fmla="*/ 2464970 w 9434194"/>
              <a:gd name="connsiteY46" fmla="*/ 2853753 h 3659074"/>
              <a:gd name="connsiteX47" fmla="*/ 1477427 w 9434194"/>
              <a:gd name="connsiteY47" fmla="*/ 2484606 h 3659074"/>
              <a:gd name="connsiteX48" fmla="*/ 607632 w 9434194"/>
              <a:gd name="connsiteY48" fmla="*/ 1391786 h 3659074"/>
              <a:gd name="connsiteX49" fmla="*/ 448746 w 9434194"/>
              <a:gd name="connsiteY49" fmla="*/ 1125561 h 3659074"/>
              <a:gd name="connsiteX50" fmla="*/ 259714 w 9434194"/>
              <a:gd name="connsiteY50" fmla="*/ 905593 h 3659074"/>
              <a:gd name="connsiteX51" fmla="*/ 103597 w 9434194"/>
              <a:gd name="connsiteY51" fmla="*/ 727174 h 3659074"/>
              <a:gd name="connsiteX52" fmla="*/ 88706 w 9434194"/>
              <a:gd name="connsiteY52" fmla="*/ 405482 h 3659074"/>
              <a:gd name="connsiteX53" fmla="*/ 14387 w 9434194"/>
              <a:gd name="connsiteY53" fmla="*/ 227599 h 3659074"/>
              <a:gd name="connsiteX54" fmla="*/ 2386 w 9434194"/>
              <a:gd name="connsiteY54" fmla="*/ 8136 h 3659074"/>
              <a:gd name="connsiteX55" fmla="*/ 157005 w 9434194"/>
              <a:gd name="connsiteY55" fmla="*/ 93043 h 3659074"/>
              <a:gd name="connsiteX0" fmla="*/ 157005 w 9434194"/>
              <a:gd name="connsiteY0" fmla="*/ 93043 h 3659074"/>
              <a:gd name="connsiteX1" fmla="*/ 311625 w 9434194"/>
              <a:gd name="connsiteY1" fmla="*/ 177947 h 3659074"/>
              <a:gd name="connsiteX2" fmla="*/ 388935 w 9434194"/>
              <a:gd name="connsiteY2" fmla="*/ 262852 h 3659074"/>
              <a:gd name="connsiteX3" fmla="*/ 543555 w 9434194"/>
              <a:gd name="connsiteY3" fmla="*/ 432664 h 3659074"/>
              <a:gd name="connsiteX4" fmla="*/ 698175 w 9434194"/>
              <a:gd name="connsiteY4" fmla="*/ 602475 h 3659074"/>
              <a:gd name="connsiteX5" fmla="*/ 775485 w 9434194"/>
              <a:gd name="connsiteY5" fmla="*/ 517569 h 3659074"/>
              <a:gd name="connsiteX6" fmla="*/ 1548584 w 9434194"/>
              <a:gd name="connsiteY6" fmla="*/ 1196813 h 3659074"/>
              <a:gd name="connsiteX7" fmla="*/ 1857823 w 9434194"/>
              <a:gd name="connsiteY7" fmla="*/ 1111908 h 3659074"/>
              <a:gd name="connsiteX8" fmla="*/ 2089753 w 9434194"/>
              <a:gd name="connsiteY8" fmla="*/ 1111908 h 3659074"/>
              <a:gd name="connsiteX9" fmla="*/ 2244373 w 9434194"/>
              <a:gd name="connsiteY9" fmla="*/ 942097 h 3659074"/>
              <a:gd name="connsiteX10" fmla="*/ 2321683 w 9434194"/>
              <a:gd name="connsiteY10" fmla="*/ 687380 h 3659074"/>
              <a:gd name="connsiteX11" fmla="*/ 2398993 w 9434194"/>
              <a:gd name="connsiteY11" fmla="*/ 517569 h 3659074"/>
              <a:gd name="connsiteX12" fmla="*/ 2690494 w 9434194"/>
              <a:gd name="connsiteY12" fmla="*/ 359742 h 3659074"/>
              <a:gd name="connsiteX13" fmla="*/ 3007994 w 9434194"/>
              <a:gd name="connsiteY13" fmla="*/ 905842 h 3659074"/>
              <a:gd name="connsiteX14" fmla="*/ 3223894 w 9434194"/>
              <a:gd name="connsiteY14" fmla="*/ 1147142 h 3659074"/>
              <a:gd name="connsiteX15" fmla="*/ 3545089 w 9434194"/>
              <a:gd name="connsiteY15" fmla="*/ 1125562 h 3659074"/>
              <a:gd name="connsiteX16" fmla="*/ 3689105 w 9434194"/>
              <a:gd name="connsiteY16" fmla="*/ 981546 h 3659074"/>
              <a:gd name="connsiteX17" fmla="*/ 4049145 w 9434194"/>
              <a:gd name="connsiteY17" fmla="*/ 981546 h 3659074"/>
              <a:gd name="connsiteX18" fmla="*/ 4337177 w 9434194"/>
              <a:gd name="connsiteY18" fmla="*/ 477490 h 3659074"/>
              <a:gd name="connsiteX19" fmla="*/ 4769225 w 9434194"/>
              <a:gd name="connsiteY19" fmla="*/ 477490 h 3659074"/>
              <a:gd name="connsiteX20" fmla="*/ 5201273 w 9434194"/>
              <a:gd name="connsiteY20" fmla="*/ 405482 h 3659074"/>
              <a:gd name="connsiteX21" fmla="*/ 6209385 w 9434194"/>
              <a:gd name="connsiteY21" fmla="*/ 405482 h 3659074"/>
              <a:gd name="connsiteX22" fmla="*/ 6497417 w 9434194"/>
              <a:gd name="connsiteY22" fmla="*/ 189458 h 3659074"/>
              <a:gd name="connsiteX23" fmla="*/ 6929466 w 9434194"/>
              <a:gd name="connsiteY23" fmla="*/ 765521 h 3659074"/>
              <a:gd name="connsiteX24" fmla="*/ 7433522 w 9434194"/>
              <a:gd name="connsiteY24" fmla="*/ 1125561 h 3659074"/>
              <a:gd name="connsiteX25" fmla="*/ 8153602 w 9434194"/>
              <a:gd name="connsiteY25" fmla="*/ 1197569 h 3659074"/>
              <a:gd name="connsiteX26" fmla="*/ 8441634 w 9434194"/>
              <a:gd name="connsiteY26" fmla="*/ 1485601 h 3659074"/>
              <a:gd name="connsiteX27" fmla="*/ 9434194 w 9434194"/>
              <a:gd name="connsiteY27" fmla="*/ 1845641 h 3659074"/>
              <a:gd name="connsiteX28" fmla="*/ 9434194 w 9434194"/>
              <a:gd name="connsiteY28" fmla="*/ 3069777 h 3659074"/>
              <a:gd name="connsiteX29" fmla="*/ 9161714 w 9434194"/>
              <a:gd name="connsiteY29" fmla="*/ 3069777 h 3659074"/>
              <a:gd name="connsiteX30" fmla="*/ 8873682 w 9434194"/>
              <a:gd name="connsiteY30" fmla="*/ 3069777 h 3659074"/>
              <a:gd name="connsiteX31" fmla="*/ 8657658 w 9434194"/>
              <a:gd name="connsiteY31" fmla="*/ 2997769 h 3659074"/>
              <a:gd name="connsiteX32" fmla="*/ 8225610 w 9434194"/>
              <a:gd name="connsiteY32" fmla="*/ 2853753 h 3659074"/>
              <a:gd name="connsiteX33" fmla="*/ 7793562 w 9434194"/>
              <a:gd name="connsiteY33" fmla="*/ 2781745 h 3659074"/>
              <a:gd name="connsiteX34" fmla="*/ 7577538 w 9434194"/>
              <a:gd name="connsiteY34" fmla="*/ 2781745 h 3659074"/>
              <a:gd name="connsiteX35" fmla="*/ 7433522 w 9434194"/>
              <a:gd name="connsiteY35" fmla="*/ 2997769 h 3659074"/>
              <a:gd name="connsiteX36" fmla="*/ 7001474 w 9434194"/>
              <a:gd name="connsiteY36" fmla="*/ 3069777 h 3659074"/>
              <a:gd name="connsiteX37" fmla="*/ 6713442 w 9434194"/>
              <a:gd name="connsiteY37" fmla="*/ 3069777 h 3659074"/>
              <a:gd name="connsiteX38" fmla="*/ 6425410 w 9434194"/>
              <a:gd name="connsiteY38" fmla="*/ 3213793 h 3659074"/>
              <a:gd name="connsiteX39" fmla="*/ 5705330 w 9434194"/>
              <a:gd name="connsiteY39" fmla="*/ 3573833 h 3659074"/>
              <a:gd name="connsiteX40" fmla="*/ 5273282 w 9434194"/>
              <a:gd name="connsiteY40" fmla="*/ 3501825 h 3659074"/>
              <a:gd name="connsiteX41" fmla="*/ 4553202 w 9434194"/>
              <a:gd name="connsiteY41" fmla="*/ 3213793 h 3659074"/>
              <a:gd name="connsiteX42" fmla="*/ 3977138 w 9434194"/>
              <a:gd name="connsiteY42" fmla="*/ 3141785 h 3659074"/>
              <a:gd name="connsiteX43" fmla="*/ 3761114 w 9434194"/>
              <a:gd name="connsiteY43" fmla="*/ 3069777 h 3659074"/>
              <a:gd name="connsiteX44" fmla="*/ 3113042 w 9434194"/>
              <a:gd name="connsiteY44" fmla="*/ 2997769 h 3659074"/>
              <a:gd name="connsiteX45" fmla="*/ 2753002 w 9434194"/>
              <a:gd name="connsiteY45" fmla="*/ 2925761 h 3659074"/>
              <a:gd name="connsiteX46" fmla="*/ 2464970 w 9434194"/>
              <a:gd name="connsiteY46" fmla="*/ 2853753 h 3659074"/>
              <a:gd name="connsiteX47" fmla="*/ 1477427 w 9434194"/>
              <a:gd name="connsiteY47" fmla="*/ 2484606 h 3659074"/>
              <a:gd name="connsiteX48" fmla="*/ 607632 w 9434194"/>
              <a:gd name="connsiteY48" fmla="*/ 1391786 h 3659074"/>
              <a:gd name="connsiteX49" fmla="*/ 448746 w 9434194"/>
              <a:gd name="connsiteY49" fmla="*/ 1125561 h 3659074"/>
              <a:gd name="connsiteX50" fmla="*/ 259714 w 9434194"/>
              <a:gd name="connsiteY50" fmla="*/ 905593 h 3659074"/>
              <a:gd name="connsiteX51" fmla="*/ 103597 w 9434194"/>
              <a:gd name="connsiteY51" fmla="*/ 727174 h 3659074"/>
              <a:gd name="connsiteX52" fmla="*/ 88706 w 9434194"/>
              <a:gd name="connsiteY52" fmla="*/ 405482 h 3659074"/>
              <a:gd name="connsiteX53" fmla="*/ 14387 w 9434194"/>
              <a:gd name="connsiteY53" fmla="*/ 227599 h 3659074"/>
              <a:gd name="connsiteX54" fmla="*/ 2386 w 9434194"/>
              <a:gd name="connsiteY54" fmla="*/ 8136 h 3659074"/>
              <a:gd name="connsiteX55" fmla="*/ 157005 w 9434194"/>
              <a:gd name="connsiteY55" fmla="*/ 93043 h 3659074"/>
              <a:gd name="connsiteX0" fmla="*/ 157005 w 9434194"/>
              <a:gd name="connsiteY0" fmla="*/ 93043 h 3659074"/>
              <a:gd name="connsiteX1" fmla="*/ 311625 w 9434194"/>
              <a:gd name="connsiteY1" fmla="*/ 177947 h 3659074"/>
              <a:gd name="connsiteX2" fmla="*/ 388935 w 9434194"/>
              <a:gd name="connsiteY2" fmla="*/ 262852 h 3659074"/>
              <a:gd name="connsiteX3" fmla="*/ 543555 w 9434194"/>
              <a:gd name="connsiteY3" fmla="*/ 432664 h 3659074"/>
              <a:gd name="connsiteX4" fmla="*/ 698175 w 9434194"/>
              <a:gd name="connsiteY4" fmla="*/ 602475 h 3659074"/>
              <a:gd name="connsiteX5" fmla="*/ 775485 w 9434194"/>
              <a:gd name="connsiteY5" fmla="*/ 517569 h 3659074"/>
              <a:gd name="connsiteX6" fmla="*/ 1548584 w 9434194"/>
              <a:gd name="connsiteY6" fmla="*/ 1196813 h 3659074"/>
              <a:gd name="connsiteX7" fmla="*/ 1857823 w 9434194"/>
              <a:gd name="connsiteY7" fmla="*/ 1111908 h 3659074"/>
              <a:gd name="connsiteX8" fmla="*/ 2089753 w 9434194"/>
              <a:gd name="connsiteY8" fmla="*/ 1111908 h 3659074"/>
              <a:gd name="connsiteX9" fmla="*/ 2321683 w 9434194"/>
              <a:gd name="connsiteY9" fmla="*/ 857191 h 3659074"/>
              <a:gd name="connsiteX10" fmla="*/ 2321683 w 9434194"/>
              <a:gd name="connsiteY10" fmla="*/ 687380 h 3659074"/>
              <a:gd name="connsiteX11" fmla="*/ 2398993 w 9434194"/>
              <a:gd name="connsiteY11" fmla="*/ 517569 h 3659074"/>
              <a:gd name="connsiteX12" fmla="*/ 2690494 w 9434194"/>
              <a:gd name="connsiteY12" fmla="*/ 359742 h 3659074"/>
              <a:gd name="connsiteX13" fmla="*/ 3007994 w 9434194"/>
              <a:gd name="connsiteY13" fmla="*/ 905842 h 3659074"/>
              <a:gd name="connsiteX14" fmla="*/ 3223894 w 9434194"/>
              <a:gd name="connsiteY14" fmla="*/ 1147142 h 3659074"/>
              <a:gd name="connsiteX15" fmla="*/ 3545089 w 9434194"/>
              <a:gd name="connsiteY15" fmla="*/ 1125562 h 3659074"/>
              <a:gd name="connsiteX16" fmla="*/ 3689105 w 9434194"/>
              <a:gd name="connsiteY16" fmla="*/ 981546 h 3659074"/>
              <a:gd name="connsiteX17" fmla="*/ 4049145 w 9434194"/>
              <a:gd name="connsiteY17" fmla="*/ 981546 h 3659074"/>
              <a:gd name="connsiteX18" fmla="*/ 4337177 w 9434194"/>
              <a:gd name="connsiteY18" fmla="*/ 477490 h 3659074"/>
              <a:gd name="connsiteX19" fmla="*/ 4769225 w 9434194"/>
              <a:gd name="connsiteY19" fmla="*/ 477490 h 3659074"/>
              <a:gd name="connsiteX20" fmla="*/ 5201273 w 9434194"/>
              <a:gd name="connsiteY20" fmla="*/ 405482 h 3659074"/>
              <a:gd name="connsiteX21" fmla="*/ 6209385 w 9434194"/>
              <a:gd name="connsiteY21" fmla="*/ 405482 h 3659074"/>
              <a:gd name="connsiteX22" fmla="*/ 6497417 w 9434194"/>
              <a:gd name="connsiteY22" fmla="*/ 189458 h 3659074"/>
              <a:gd name="connsiteX23" fmla="*/ 6929466 w 9434194"/>
              <a:gd name="connsiteY23" fmla="*/ 765521 h 3659074"/>
              <a:gd name="connsiteX24" fmla="*/ 7433522 w 9434194"/>
              <a:gd name="connsiteY24" fmla="*/ 1125561 h 3659074"/>
              <a:gd name="connsiteX25" fmla="*/ 8153602 w 9434194"/>
              <a:gd name="connsiteY25" fmla="*/ 1197569 h 3659074"/>
              <a:gd name="connsiteX26" fmla="*/ 8441634 w 9434194"/>
              <a:gd name="connsiteY26" fmla="*/ 1485601 h 3659074"/>
              <a:gd name="connsiteX27" fmla="*/ 9434194 w 9434194"/>
              <a:gd name="connsiteY27" fmla="*/ 1845641 h 3659074"/>
              <a:gd name="connsiteX28" fmla="*/ 9434194 w 9434194"/>
              <a:gd name="connsiteY28" fmla="*/ 3069777 h 3659074"/>
              <a:gd name="connsiteX29" fmla="*/ 9161714 w 9434194"/>
              <a:gd name="connsiteY29" fmla="*/ 3069777 h 3659074"/>
              <a:gd name="connsiteX30" fmla="*/ 8873682 w 9434194"/>
              <a:gd name="connsiteY30" fmla="*/ 3069777 h 3659074"/>
              <a:gd name="connsiteX31" fmla="*/ 8657658 w 9434194"/>
              <a:gd name="connsiteY31" fmla="*/ 2997769 h 3659074"/>
              <a:gd name="connsiteX32" fmla="*/ 8225610 w 9434194"/>
              <a:gd name="connsiteY32" fmla="*/ 2853753 h 3659074"/>
              <a:gd name="connsiteX33" fmla="*/ 7793562 w 9434194"/>
              <a:gd name="connsiteY33" fmla="*/ 2781745 h 3659074"/>
              <a:gd name="connsiteX34" fmla="*/ 7577538 w 9434194"/>
              <a:gd name="connsiteY34" fmla="*/ 2781745 h 3659074"/>
              <a:gd name="connsiteX35" fmla="*/ 7433522 w 9434194"/>
              <a:gd name="connsiteY35" fmla="*/ 2997769 h 3659074"/>
              <a:gd name="connsiteX36" fmla="*/ 7001474 w 9434194"/>
              <a:gd name="connsiteY36" fmla="*/ 3069777 h 3659074"/>
              <a:gd name="connsiteX37" fmla="*/ 6713442 w 9434194"/>
              <a:gd name="connsiteY37" fmla="*/ 3069777 h 3659074"/>
              <a:gd name="connsiteX38" fmla="*/ 6425410 w 9434194"/>
              <a:gd name="connsiteY38" fmla="*/ 3213793 h 3659074"/>
              <a:gd name="connsiteX39" fmla="*/ 5705330 w 9434194"/>
              <a:gd name="connsiteY39" fmla="*/ 3573833 h 3659074"/>
              <a:gd name="connsiteX40" fmla="*/ 5273282 w 9434194"/>
              <a:gd name="connsiteY40" fmla="*/ 3501825 h 3659074"/>
              <a:gd name="connsiteX41" fmla="*/ 4553202 w 9434194"/>
              <a:gd name="connsiteY41" fmla="*/ 3213793 h 3659074"/>
              <a:gd name="connsiteX42" fmla="*/ 3977138 w 9434194"/>
              <a:gd name="connsiteY42" fmla="*/ 3141785 h 3659074"/>
              <a:gd name="connsiteX43" fmla="*/ 3761114 w 9434194"/>
              <a:gd name="connsiteY43" fmla="*/ 3069777 h 3659074"/>
              <a:gd name="connsiteX44" fmla="*/ 3113042 w 9434194"/>
              <a:gd name="connsiteY44" fmla="*/ 2997769 h 3659074"/>
              <a:gd name="connsiteX45" fmla="*/ 2753002 w 9434194"/>
              <a:gd name="connsiteY45" fmla="*/ 2925761 h 3659074"/>
              <a:gd name="connsiteX46" fmla="*/ 2464970 w 9434194"/>
              <a:gd name="connsiteY46" fmla="*/ 2853753 h 3659074"/>
              <a:gd name="connsiteX47" fmla="*/ 1477427 w 9434194"/>
              <a:gd name="connsiteY47" fmla="*/ 2484606 h 3659074"/>
              <a:gd name="connsiteX48" fmla="*/ 607632 w 9434194"/>
              <a:gd name="connsiteY48" fmla="*/ 1391786 h 3659074"/>
              <a:gd name="connsiteX49" fmla="*/ 448746 w 9434194"/>
              <a:gd name="connsiteY49" fmla="*/ 1125561 h 3659074"/>
              <a:gd name="connsiteX50" fmla="*/ 259714 w 9434194"/>
              <a:gd name="connsiteY50" fmla="*/ 905593 h 3659074"/>
              <a:gd name="connsiteX51" fmla="*/ 103597 w 9434194"/>
              <a:gd name="connsiteY51" fmla="*/ 727174 h 3659074"/>
              <a:gd name="connsiteX52" fmla="*/ 88706 w 9434194"/>
              <a:gd name="connsiteY52" fmla="*/ 405482 h 3659074"/>
              <a:gd name="connsiteX53" fmla="*/ 14387 w 9434194"/>
              <a:gd name="connsiteY53" fmla="*/ 227599 h 3659074"/>
              <a:gd name="connsiteX54" fmla="*/ 2386 w 9434194"/>
              <a:gd name="connsiteY54" fmla="*/ 8136 h 3659074"/>
              <a:gd name="connsiteX55" fmla="*/ 157005 w 9434194"/>
              <a:gd name="connsiteY55" fmla="*/ 93043 h 3659074"/>
              <a:gd name="connsiteX0" fmla="*/ 157005 w 9434194"/>
              <a:gd name="connsiteY0" fmla="*/ 93043 h 3659074"/>
              <a:gd name="connsiteX1" fmla="*/ 311625 w 9434194"/>
              <a:gd name="connsiteY1" fmla="*/ 177947 h 3659074"/>
              <a:gd name="connsiteX2" fmla="*/ 388935 w 9434194"/>
              <a:gd name="connsiteY2" fmla="*/ 262852 h 3659074"/>
              <a:gd name="connsiteX3" fmla="*/ 543555 w 9434194"/>
              <a:gd name="connsiteY3" fmla="*/ 432664 h 3659074"/>
              <a:gd name="connsiteX4" fmla="*/ 698175 w 9434194"/>
              <a:gd name="connsiteY4" fmla="*/ 602475 h 3659074"/>
              <a:gd name="connsiteX5" fmla="*/ 775485 w 9434194"/>
              <a:gd name="connsiteY5" fmla="*/ 517569 h 3659074"/>
              <a:gd name="connsiteX6" fmla="*/ 1548584 w 9434194"/>
              <a:gd name="connsiteY6" fmla="*/ 1196813 h 3659074"/>
              <a:gd name="connsiteX7" fmla="*/ 1857823 w 9434194"/>
              <a:gd name="connsiteY7" fmla="*/ 1111908 h 3659074"/>
              <a:gd name="connsiteX8" fmla="*/ 2089753 w 9434194"/>
              <a:gd name="connsiteY8" fmla="*/ 1111908 h 3659074"/>
              <a:gd name="connsiteX9" fmla="*/ 2321683 w 9434194"/>
              <a:gd name="connsiteY9" fmla="*/ 857191 h 3659074"/>
              <a:gd name="connsiteX10" fmla="*/ 2321683 w 9434194"/>
              <a:gd name="connsiteY10" fmla="*/ 687380 h 3659074"/>
              <a:gd name="connsiteX11" fmla="*/ 2321683 w 9434194"/>
              <a:gd name="connsiteY11" fmla="*/ 517569 h 3659074"/>
              <a:gd name="connsiteX12" fmla="*/ 2690494 w 9434194"/>
              <a:gd name="connsiteY12" fmla="*/ 359742 h 3659074"/>
              <a:gd name="connsiteX13" fmla="*/ 3007994 w 9434194"/>
              <a:gd name="connsiteY13" fmla="*/ 905842 h 3659074"/>
              <a:gd name="connsiteX14" fmla="*/ 3223894 w 9434194"/>
              <a:gd name="connsiteY14" fmla="*/ 1147142 h 3659074"/>
              <a:gd name="connsiteX15" fmla="*/ 3545089 w 9434194"/>
              <a:gd name="connsiteY15" fmla="*/ 1125562 h 3659074"/>
              <a:gd name="connsiteX16" fmla="*/ 3689105 w 9434194"/>
              <a:gd name="connsiteY16" fmla="*/ 981546 h 3659074"/>
              <a:gd name="connsiteX17" fmla="*/ 4049145 w 9434194"/>
              <a:gd name="connsiteY17" fmla="*/ 981546 h 3659074"/>
              <a:gd name="connsiteX18" fmla="*/ 4337177 w 9434194"/>
              <a:gd name="connsiteY18" fmla="*/ 477490 h 3659074"/>
              <a:gd name="connsiteX19" fmla="*/ 4769225 w 9434194"/>
              <a:gd name="connsiteY19" fmla="*/ 477490 h 3659074"/>
              <a:gd name="connsiteX20" fmla="*/ 5201273 w 9434194"/>
              <a:gd name="connsiteY20" fmla="*/ 405482 h 3659074"/>
              <a:gd name="connsiteX21" fmla="*/ 6209385 w 9434194"/>
              <a:gd name="connsiteY21" fmla="*/ 405482 h 3659074"/>
              <a:gd name="connsiteX22" fmla="*/ 6497417 w 9434194"/>
              <a:gd name="connsiteY22" fmla="*/ 189458 h 3659074"/>
              <a:gd name="connsiteX23" fmla="*/ 6929466 w 9434194"/>
              <a:gd name="connsiteY23" fmla="*/ 765521 h 3659074"/>
              <a:gd name="connsiteX24" fmla="*/ 7433522 w 9434194"/>
              <a:gd name="connsiteY24" fmla="*/ 1125561 h 3659074"/>
              <a:gd name="connsiteX25" fmla="*/ 8153602 w 9434194"/>
              <a:gd name="connsiteY25" fmla="*/ 1197569 h 3659074"/>
              <a:gd name="connsiteX26" fmla="*/ 8441634 w 9434194"/>
              <a:gd name="connsiteY26" fmla="*/ 1485601 h 3659074"/>
              <a:gd name="connsiteX27" fmla="*/ 9434194 w 9434194"/>
              <a:gd name="connsiteY27" fmla="*/ 1845641 h 3659074"/>
              <a:gd name="connsiteX28" fmla="*/ 9434194 w 9434194"/>
              <a:gd name="connsiteY28" fmla="*/ 3069777 h 3659074"/>
              <a:gd name="connsiteX29" fmla="*/ 9161714 w 9434194"/>
              <a:gd name="connsiteY29" fmla="*/ 3069777 h 3659074"/>
              <a:gd name="connsiteX30" fmla="*/ 8873682 w 9434194"/>
              <a:gd name="connsiteY30" fmla="*/ 3069777 h 3659074"/>
              <a:gd name="connsiteX31" fmla="*/ 8657658 w 9434194"/>
              <a:gd name="connsiteY31" fmla="*/ 2997769 h 3659074"/>
              <a:gd name="connsiteX32" fmla="*/ 8225610 w 9434194"/>
              <a:gd name="connsiteY32" fmla="*/ 2853753 h 3659074"/>
              <a:gd name="connsiteX33" fmla="*/ 7793562 w 9434194"/>
              <a:gd name="connsiteY33" fmla="*/ 2781745 h 3659074"/>
              <a:gd name="connsiteX34" fmla="*/ 7577538 w 9434194"/>
              <a:gd name="connsiteY34" fmla="*/ 2781745 h 3659074"/>
              <a:gd name="connsiteX35" fmla="*/ 7433522 w 9434194"/>
              <a:gd name="connsiteY35" fmla="*/ 2997769 h 3659074"/>
              <a:gd name="connsiteX36" fmla="*/ 7001474 w 9434194"/>
              <a:gd name="connsiteY36" fmla="*/ 3069777 h 3659074"/>
              <a:gd name="connsiteX37" fmla="*/ 6713442 w 9434194"/>
              <a:gd name="connsiteY37" fmla="*/ 3069777 h 3659074"/>
              <a:gd name="connsiteX38" fmla="*/ 6425410 w 9434194"/>
              <a:gd name="connsiteY38" fmla="*/ 3213793 h 3659074"/>
              <a:gd name="connsiteX39" fmla="*/ 5705330 w 9434194"/>
              <a:gd name="connsiteY39" fmla="*/ 3573833 h 3659074"/>
              <a:gd name="connsiteX40" fmla="*/ 5273282 w 9434194"/>
              <a:gd name="connsiteY40" fmla="*/ 3501825 h 3659074"/>
              <a:gd name="connsiteX41" fmla="*/ 4553202 w 9434194"/>
              <a:gd name="connsiteY41" fmla="*/ 3213793 h 3659074"/>
              <a:gd name="connsiteX42" fmla="*/ 3977138 w 9434194"/>
              <a:gd name="connsiteY42" fmla="*/ 3141785 h 3659074"/>
              <a:gd name="connsiteX43" fmla="*/ 3761114 w 9434194"/>
              <a:gd name="connsiteY43" fmla="*/ 3069777 h 3659074"/>
              <a:gd name="connsiteX44" fmla="*/ 3113042 w 9434194"/>
              <a:gd name="connsiteY44" fmla="*/ 2997769 h 3659074"/>
              <a:gd name="connsiteX45" fmla="*/ 2753002 w 9434194"/>
              <a:gd name="connsiteY45" fmla="*/ 2925761 h 3659074"/>
              <a:gd name="connsiteX46" fmla="*/ 2464970 w 9434194"/>
              <a:gd name="connsiteY46" fmla="*/ 2853753 h 3659074"/>
              <a:gd name="connsiteX47" fmla="*/ 1477427 w 9434194"/>
              <a:gd name="connsiteY47" fmla="*/ 2484606 h 3659074"/>
              <a:gd name="connsiteX48" fmla="*/ 607632 w 9434194"/>
              <a:gd name="connsiteY48" fmla="*/ 1391786 h 3659074"/>
              <a:gd name="connsiteX49" fmla="*/ 448746 w 9434194"/>
              <a:gd name="connsiteY49" fmla="*/ 1125561 h 3659074"/>
              <a:gd name="connsiteX50" fmla="*/ 259714 w 9434194"/>
              <a:gd name="connsiteY50" fmla="*/ 905593 h 3659074"/>
              <a:gd name="connsiteX51" fmla="*/ 103597 w 9434194"/>
              <a:gd name="connsiteY51" fmla="*/ 727174 h 3659074"/>
              <a:gd name="connsiteX52" fmla="*/ 88706 w 9434194"/>
              <a:gd name="connsiteY52" fmla="*/ 405482 h 3659074"/>
              <a:gd name="connsiteX53" fmla="*/ 14387 w 9434194"/>
              <a:gd name="connsiteY53" fmla="*/ 227599 h 3659074"/>
              <a:gd name="connsiteX54" fmla="*/ 2386 w 9434194"/>
              <a:gd name="connsiteY54" fmla="*/ 8136 h 3659074"/>
              <a:gd name="connsiteX55" fmla="*/ 157005 w 9434194"/>
              <a:gd name="connsiteY55" fmla="*/ 93043 h 3659074"/>
              <a:gd name="connsiteX0" fmla="*/ 157005 w 9434194"/>
              <a:gd name="connsiteY0" fmla="*/ 93043 h 3659074"/>
              <a:gd name="connsiteX1" fmla="*/ 311625 w 9434194"/>
              <a:gd name="connsiteY1" fmla="*/ 177947 h 3659074"/>
              <a:gd name="connsiteX2" fmla="*/ 388935 w 9434194"/>
              <a:gd name="connsiteY2" fmla="*/ 262852 h 3659074"/>
              <a:gd name="connsiteX3" fmla="*/ 543555 w 9434194"/>
              <a:gd name="connsiteY3" fmla="*/ 432664 h 3659074"/>
              <a:gd name="connsiteX4" fmla="*/ 698175 w 9434194"/>
              <a:gd name="connsiteY4" fmla="*/ 602475 h 3659074"/>
              <a:gd name="connsiteX5" fmla="*/ 775485 w 9434194"/>
              <a:gd name="connsiteY5" fmla="*/ 517569 h 3659074"/>
              <a:gd name="connsiteX6" fmla="*/ 1548584 w 9434194"/>
              <a:gd name="connsiteY6" fmla="*/ 1196813 h 3659074"/>
              <a:gd name="connsiteX7" fmla="*/ 1857823 w 9434194"/>
              <a:gd name="connsiteY7" fmla="*/ 1111908 h 3659074"/>
              <a:gd name="connsiteX8" fmla="*/ 2089753 w 9434194"/>
              <a:gd name="connsiteY8" fmla="*/ 1111908 h 3659074"/>
              <a:gd name="connsiteX9" fmla="*/ 2321683 w 9434194"/>
              <a:gd name="connsiteY9" fmla="*/ 857191 h 3659074"/>
              <a:gd name="connsiteX10" fmla="*/ 2321683 w 9434194"/>
              <a:gd name="connsiteY10" fmla="*/ 687380 h 3659074"/>
              <a:gd name="connsiteX11" fmla="*/ 2321683 w 9434194"/>
              <a:gd name="connsiteY11" fmla="*/ 517569 h 3659074"/>
              <a:gd name="connsiteX12" fmla="*/ 2553612 w 9434194"/>
              <a:gd name="connsiteY12" fmla="*/ 432664 h 3659074"/>
              <a:gd name="connsiteX13" fmla="*/ 3007994 w 9434194"/>
              <a:gd name="connsiteY13" fmla="*/ 905842 h 3659074"/>
              <a:gd name="connsiteX14" fmla="*/ 3223894 w 9434194"/>
              <a:gd name="connsiteY14" fmla="*/ 1147142 h 3659074"/>
              <a:gd name="connsiteX15" fmla="*/ 3545089 w 9434194"/>
              <a:gd name="connsiteY15" fmla="*/ 1125562 h 3659074"/>
              <a:gd name="connsiteX16" fmla="*/ 3689105 w 9434194"/>
              <a:gd name="connsiteY16" fmla="*/ 981546 h 3659074"/>
              <a:gd name="connsiteX17" fmla="*/ 4049145 w 9434194"/>
              <a:gd name="connsiteY17" fmla="*/ 981546 h 3659074"/>
              <a:gd name="connsiteX18" fmla="*/ 4337177 w 9434194"/>
              <a:gd name="connsiteY18" fmla="*/ 477490 h 3659074"/>
              <a:gd name="connsiteX19" fmla="*/ 4769225 w 9434194"/>
              <a:gd name="connsiteY19" fmla="*/ 477490 h 3659074"/>
              <a:gd name="connsiteX20" fmla="*/ 5201273 w 9434194"/>
              <a:gd name="connsiteY20" fmla="*/ 405482 h 3659074"/>
              <a:gd name="connsiteX21" fmla="*/ 6209385 w 9434194"/>
              <a:gd name="connsiteY21" fmla="*/ 405482 h 3659074"/>
              <a:gd name="connsiteX22" fmla="*/ 6497417 w 9434194"/>
              <a:gd name="connsiteY22" fmla="*/ 189458 h 3659074"/>
              <a:gd name="connsiteX23" fmla="*/ 6929466 w 9434194"/>
              <a:gd name="connsiteY23" fmla="*/ 765521 h 3659074"/>
              <a:gd name="connsiteX24" fmla="*/ 7433522 w 9434194"/>
              <a:gd name="connsiteY24" fmla="*/ 1125561 h 3659074"/>
              <a:gd name="connsiteX25" fmla="*/ 8153602 w 9434194"/>
              <a:gd name="connsiteY25" fmla="*/ 1197569 h 3659074"/>
              <a:gd name="connsiteX26" fmla="*/ 8441634 w 9434194"/>
              <a:gd name="connsiteY26" fmla="*/ 1485601 h 3659074"/>
              <a:gd name="connsiteX27" fmla="*/ 9434194 w 9434194"/>
              <a:gd name="connsiteY27" fmla="*/ 1845641 h 3659074"/>
              <a:gd name="connsiteX28" fmla="*/ 9434194 w 9434194"/>
              <a:gd name="connsiteY28" fmla="*/ 3069777 h 3659074"/>
              <a:gd name="connsiteX29" fmla="*/ 9161714 w 9434194"/>
              <a:gd name="connsiteY29" fmla="*/ 3069777 h 3659074"/>
              <a:gd name="connsiteX30" fmla="*/ 8873682 w 9434194"/>
              <a:gd name="connsiteY30" fmla="*/ 3069777 h 3659074"/>
              <a:gd name="connsiteX31" fmla="*/ 8657658 w 9434194"/>
              <a:gd name="connsiteY31" fmla="*/ 2997769 h 3659074"/>
              <a:gd name="connsiteX32" fmla="*/ 8225610 w 9434194"/>
              <a:gd name="connsiteY32" fmla="*/ 2853753 h 3659074"/>
              <a:gd name="connsiteX33" fmla="*/ 7793562 w 9434194"/>
              <a:gd name="connsiteY33" fmla="*/ 2781745 h 3659074"/>
              <a:gd name="connsiteX34" fmla="*/ 7577538 w 9434194"/>
              <a:gd name="connsiteY34" fmla="*/ 2781745 h 3659074"/>
              <a:gd name="connsiteX35" fmla="*/ 7433522 w 9434194"/>
              <a:gd name="connsiteY35" fmla="*/ 2997769 h 3659074"/>
              <a:gd name="connsiteX36" fmla="*/ 7001474 w 9434194"/>
              <a:gd name="connsiteY36" fmla="*/ 3069777 h 3659074"/>
              <a:gd name="connsiteX37" fmla="*/ 6713442 w 9434194"/>
              <a:gd name="connsiteY37" fmla="*/ 3069777 h 3659074"/>
              <a:gd name="connsiteX38" fmla="*/ 6425410 w 9434194"/>
              <a:gd name="connsiteY38" fmla="*/ 3213793 h 3659074"/>
              <a:gd name="connsiteX39" fmla="*/ 5705330 w 9434194"/>
              <a:gd name="connsiteY39" fmla="*/ 3573833 h 3659074"/>
              <a:gd name="connsiteX40" fmla="*/ 5273282 w 9434194"/>
              <a:gd name="connsiteY40" fmla="*/ 3501825 h 3659074"/>
              <a:gd name="connsiteX41" fmla="*/ 4553202 w 9434194"/>
              <a:gd name="connsiteY41" fmla="*/ 3213793 h 3659074"/>
              <a:gd name="connsiteX42" fmla="*/ 3977138 w 9434194"/>
              <a:gd name="connsiteY42" fmla="*/ 3141785 h 3659074"/>
              <a:gd name="connsiteX43" fmla="*/ 3761114 w 9434194"/>
              <a:gd name="connsiteY43" fmla="*/ 3069777 h 3659074"/>
              <a:gd name="connsiteX44" fmla="*/ 3113042 w 9434194"/>
              <a:gd name="connsiteY44" fmla="*/ 2997769 h 3659074"/>
              <a:gd name="connsiteX45" fmla="*/ 2753002 w 9434194"/>
              <a:gd name="connsiteY45" fmla="*/ 2925761 h 3659074"/>
              <a:gd name="connsiteX46" fmla="*/ 2464970 w 9434194"/>
              <a:gd name="connsiteY46" fmla="*/ 2853753 h 3659074"/>
              <a:gd name="connsiteX47" fmla="*/ 1477427 w 9434194"/>
              <a:gd name="connsiteY47" fmla="*/ 2484606 h 3659074"/>
              <a:gd name="connsiteX48" fmla="*/ 607632 w 9434194"/>
              <a:gd name="connsiteY48" fmla="*/ 1391786 h 3659074"/>
              <a:gd name="connsiteX49" fmla="*/ 448746 w 9434194"/>
              <a:gd name="connsiteY49" fmla="*/ 1125561 h 3659074"/>
              <a:gd name="connsiteX50" fmla="*/ 259714 w 9434194"/>
              <a:gd name="connsiteY50" fmla="*/ 905593 h 3659074"/>
              <a:gd name="connsiteX51" fmla="*/ 103597 w 9434194"/>
              <a:gd name="connsiteY51" fmla="*/ 727174 h 3659074"/>
              <a:gd name="connsiteX52" fmla="*/ 88706 w 9434194"/>
              <a:gd name="connsiteY52" fmla="*/ 405482 h 3659074"/>
              <a:gd name="connsiteX53" fmla="*/ 14387 w 9434194"/>
              <a:gd name="connsiteY53" fmla="*/ 227599 h 3659074"/>
              <a:gd name="connsiteX54" fmla="*/ 2386 w 9434194"/>
              <a:gd name="connsiteY54" fmla="*/ 8136 h 3659074"/>
              <a:gd name="connsiteX55" fmla="*/ 157005 w 9434194"/>
              <a:gd name="connsiteY55" fmla="*/ 93043 h 3659074"/>
              <a:gd name="connsiteX0" fmla="*/ 157005 w 9434194"/>
              <a:gd name="connsiteY0" fmla="*/ 93043 h 3659074"/>
              <a:gd name="connsiteX1" fmla="*/ 311625 w 9434194"/>
              <a:gd name="connsiteY1" fmla="*/ 177947 h 3659074"/>
              <a:gd name="connsiteX2" fmla="*/ 388935 w 9434194"/>
              <a:gd name="connsiteY2" fmla="*/ 262852 h 3659074"/>
              <a:gd name="connsiteX3" fmla="*/ 543555 w 9434194"/>
              <a:gd name="connsiteY3" fmla="*/ 432664 h 3659074"/>
              <a:gd name="connsiteX4" fmla="*/ 698175 w 9434194"/>
              <a:gd name="connsiteY4" fmla="*/ 602475 h 3659074"/>
              <a:gd name="connsiteX5" fmla="*/ 775485 w 9434194"/>
              <a:gd name="connsiteY5" fmla="*/ 517569 h 3659074"/>
              <a:gd name="connsiteX6" fmla="*/ 1548584 w 9434194"/>
              <a:gd name="connsiteY6" fmla="*/ 1196813 h 3659074"/>
              <a:gd name="connsiteX7" fmla="*/ 1857823 w 9434194"/>
              <a:gd name="connsiteY7" fmla="*/ 1111908 h 3659074"/>
              <a:gd name="connsiteX8" fmla="*/ 2089753 w 9434194"/>
              <a:gd name="connsiteY8" fmla="*/ 1111908 h 3659074"/>
              <a:gd name="connsiteX9" fmla="*/ 2321683 w 9434194"/>
              <a:gd name="connsiteY9" fmla="*/ 857191 h 3659074"/>
              <a:gd name="connsiteX10" fmla="*/ 2321683 w 9434194"/>
              <a:gd name="connsiteY10" fmla="*/ 687380 h 3659074"/>
              <a:gd name="connsiteX11" fmla="*/ 2321683 w 9434194"/>
              <a:gd name="connsiteY11" fmla="*/ 517569 h 3659074"/>
              <a:gd name="connsiteX12" fmla="*/ 2553612 w 9434194"/>
              <a:gd name="connsiteY12" fmla="*/ 432664 h 3659074"/>
              <a:gd name="connsiteX13" fmla="*/ 2862852 w 9434194"/>
              <a:gd name="connsiteY13" fmla="*/ 942097 h 3659074"/>
              <a:gd name="connsiteX14" fmla="*/ 3223894 w 9434194"/>
              <a:gd name="connsiteY14" fmla="*/ 1147142 h 3659074"/>
              <a:gd name="connsiteX15" fmla="*/ 3545089 w 9434194"/>
              <a:gd name="connsiteY15" fmla="*/ 1125562 h 3659074"/>
              <a:gd name="connsiteX16" fmla="*/ 3689105 w 9434194"/>
              <a:gd name="connsiteY16" fmla="*/ 981546 h 3659074"/>
              <a:gd name="connsiteX17" fmla="*/ 4049145 w 9434194"/>
              <a:gd name="connsiteY17" fmla="*/ 981546 h 3659074"/>
              <a:gd name="connsiteX18" fmla="*/ 4337177 w 9434194"/>
              <a:gd name="connsiteY18" fmla="*/ 477490 h 3659074"/>
              <a:gd name="connsiteX19" fmla="*/ 4769225 w 9434194"/>
              <a:gd name="connsiteY19" fmla="*/ 477490 h 3659074"/>
              <a:gd name="connsiteX20" fmla="*/ 5201273 w 9434194"/>
              <a:gd name="connsiteY20" fmla="*/ 405482 h 3659074"/>
              <a:gd name="connsiteX21" fmla="*/ 6209385 w 9434194"/>
              <a:gd name="connsiteY21" fmla="*/ 405482 h 3659074"/>
              <a:gd name="connsiteX22" fmla="*/ 6497417 w 9434194"/>
              <a:gd name="connsiteY22" fmla="*/ 189458 h 3659074"/>
              <a:gd name="connsiteX23" fmla="*/ 6929466 w 9434194"/>
              <a:gd name="connsiteY23" fmla="*/ 765521 h 3659074"/>
              <a:gd name="connsiteX24" fmla="*/ 7433522 w 9434194"/>
              <a:gd name="connsiteY24" fmla="*/ 1125561 h 3659074"/>
              <a:gd name="connsiteX25" fmla="*/ 8153602 w 9434194"/>
              <a:gd name="connsiteY25" fmla="*/ 1197569 h 3659074"/>
              <a:gd name="connsiteX26" fmla="*/ 8441634 w 9434194"/>
              <a:gd name="connsiteY26" fmla="*/ 1485601 h 3659074"/>
              <a:gd name="connsiteX27" fmla="*/ 9434194 w 9434194"/>
              <a:gd name="connsiteY27" fmla="*/ 1845641 h 3659074"/>
              <a:gd name="connsiteX28" fmla="*/ 9434194 w 9434194"/>
              <a:gd name="connsiteY28" fmla="*/ 3069777 h 3659074"/>
              <a:gd name="connsiteX29" fmla="*/ 9161714 w 9434194"/>
              <a:gd name="connsiteY29" fmla="*/ 3069777 h 3659074"/>
              <a:gd name="connsiteX30" fmla="*/ 8873682 w 9434194"/>
              <a:gd name="connsiteY30" fmla="*/ 3069777 h 3659074"/>
              <a:gd name="connsiteX31" fmla="*/ 8657658 w 9434194"/>
              <a:gd name="connsiteY31" fmla="*/ 2997769 h 3659074"/>
              <a:gd name="connsiteX32" fmla="*/ 8225610 w 9434194"/>
              <a:gd name="connsiteY32" fmla="*/ 2853753 h 3659074"/>
              <a:gd name="connsiteX33" fmla="*/ 7793562 w 9434194"/>
              <a:gd name="connsiteY33" fmla="*/ 2781745 h 3659074"/>
              <a:gd name="connsiteX34" fmla="*/ 7577538 w 9434194"/>
              <a:gd name="connsiteY34" fmla="*/ 2781745 h 3659074"/>
              <a:gd name="connsiteX35" fmla="*/ 7433522 w 9434194"/>
              <a:gd name="connsiteY35" fmla="*/ 2997769 h 3659074"/>
              <a:gd name="connsiteX36" fmla="*/ 7001474 w 9434194"/>
              <a:gd name="connsiteY36" fmla="*/ 3069777 h 3659074"/>
              <a:gd name="connsiteX37" fmla="*/ 6713442 w 9434194"/>
              <a:gd name="connsiteY37" fmla="*/ 3069777 h 3659074"/>
              <a:gd name="connsiteX38" fmla="*/ 6425410 w 9434194"/>
              <a:gd name="connsiteY38" fmla="*/ 3213793 h 3659074"/>
              <a:gd name="connsiteX39" fmla="*/ 5705330 w 9434194"/>
              <a:gd name="connsiteY39" fmla="*/ 3573833 h 3659074"/>
              <a:gd name="connsiteX40" fmla="*/ 5273282 w 9434194"/>
              <a:gd name="connsiteY40" fmla="*/ 3501825 h 3659074"/>
              <a:gd name="connsiteX41" fmla="*/ 4553202 w 9434194"/>
              <a:gd name="connsiteY41" fmla="*/ 3213793 h 3659074"/>
              <a:gd name="connsiteX42" fmla="*/ 3977138 w 9434194"/>
              <a:gd name="connsiteY42" fmla="*/ 3141785 h 3659074"/>
              <a:gd name="connsiteX43" fmla="*/ 3761114 w 9434194"/>
              <a:gd name="connsiteY43" fmla="*/ 3069777 h 3659074"/>
              <a:gd name="connsiteX44" fmla="*/ 3113042 w 9434194"/>
              <a:gd name="connsiteY44" fmla="*/ 2997769 h 3659074"/>
              <a:gd name="connsiteX45" fmla="*/ 2753002 w 9434194"/>
              <a:gd name="connsiteY45" fmla="*/ 2925761 h 3659074"/>
              <a:gd name="connsiteX46" fmla="*/ 2464970 w 9434194"/>
              <a:gd name="connsiteY46" fmla="*/ 2853753 h 3659074"/>
              <a:gd name="connsiteX47" fmla="*/ 1477427 w 9434194"/>
              <a:gd name="connsiteY47" fmla="*/ 2484606 h 3659074"/>
              <a:gd name="connsiteX48" fmla="*/ 607632 w 9434194"/>
              <a:gd name="connsiteY48" fmla="*/ 1391786 h 3659074"/>
              <a:gd name="connsiteX49" fmla="*/ 448746 w 9434194"/>
              <a:gd name="connsiteY49" fmla="*/ 1125561 h 3659074"/>
              <a:gd name="connsiteX50" fmla="*/ 259714 w 9434194"/>
              <a:gd name="connsiteY50" fmla="*/ 905593 h 3659074"/>
              <a:gd name="connsiteX51" fmla="*/ 103597 w 9434194"/>
              <a:gd name="connsiteY51" fmla="*/ 727174 h 3659074"/>
              <a:gd name="connsiteX52" fmla="*/ 88706 w 9434194"/>
              <a:gd name="connsiteY52" fmla="*/ 405482 h 3659074"/>
              <a:gd name="connsiteX53" fmla="*/ 14387 w 9434194"/>
              <a:gd name="connsiteY53" fmla="*/ 227599 h 3659074"/>
              <a:gd name="connsiteX54" fmla="*/ 2386 w 9434194"/>
              <a:gd name="connsiteY54" fmla="*/ 8136 h 3659074"/>
              <a:gd name="connsiteX55" fmla="*/ 157005 w 9434194"/>
              <a:gd name="connsiteY55" fmla="*/ 93043 h 3659074"/>
              <a:gd name="connsiteX0" fmla="*/ 157005 w 9434194"/>
              <a:gd name="connsiteY0" fmla="*/ 93043 h 3659074"/>
              <a:gd name="connsiteX1" fmla="*/ 311625 w 9434194"/>
              <a:gd name="connsiteY1" fmla="*/ 177947 h 3659074"/>
              <a:gd name="connsiteX2" fmla="*/ 388935 w 9434194"/>
              <a:gd name="connsiteY2" fmla="*/ 262852 h 3659074"/>
              <a:gd name="connsiteX3" fmla="*/ 543555 w 9434194"/>
              <a:gd name="connsiteY3" fmla="*/ 432664 h 3659074"/>
              <a:gd name="connsiteX4" fmla="*/ 698175 w 9434194"/>
              <a:gd name="connsiteY4" fmla="*/ 602475 h 3659074"/>
              <a:gd name="connsiteX5" fmla="*/ 775485 w 9434194"/>
              <a:gd name="connsiteY5" fmla="*/ 517569 h 3659074"/>
              <a:gd name="connsiteX6" fmla="*/ 1548584 w 9434194"/>
              <a:gd name="connsiteY6" fmla="*/ 1196813 h 3659074"/>
              <a:gd name="connsiteX7" fmla="*/ 1857823 w 9434194"/>
              <a:gd name="connsiteY7" fmla="*/ 1111908 h 3659074"/>
              <a:gd name="connsiteX8" fmla="*/ 2089753 w 9434194"/>
              <a:gd name="connsiteY8" fmla="*/ 1111908 h 3659074"/>
              <a:gd name="connsiteX9" fmla="*/ 2321683 w 9434194"/>
              <a:gd name="connsiteY9" fmla="*/ 857191 h 3659074"/>
              <a:gd name="connsiteX10" fmla="*/ 2321683 w 9434194"/>
              <a:gd name="connsiteY10" fmla="*/ 687380 h 3659074"/>
              <a:gd name="connsiteX11" fmla="*/ 2321683 w 9434194"/>
              <a:gd name="connsiteY11" fmla="*/ 517569 h 3659074"/>
              <a:gd name="connsiteX12" fmla="*/ 2630922 w 9434194"/>
              <a:gd name="connsiteY12" fmla="*/ 432664 h 3659074"/>
              <a:gd name="connsiteX13" fmla="*/ 2862852 w 9434194"/>
              <a:gd name="connsiteY13" fmla="*/ 942097 h 3659074"/>
              <a:gd name="connsiteX14" fmla="*/ 3223894 w 9434194"/>
              <a:gd name="connsiteY14" fmla="*/ 1147142 h 3659074"/>
              <a:gd name="connsiteX15" fmla="*/ 3545089 w 9434194"/>
              <a:gd name="connsiteY15" fmla="*/ 1125562 h 3659074"/>
              <a:gd name="connsiteX16" fmla="*/ 3689105 w 9434194"/>
              <a:gd name="connsiteY16" fmla="*/ 981546 h 3659074"/>
              <a:gd name="connsiteX17" fmla="*/ 4049145 w 9434194"/>
              <a:gd name="connsiteY17" fmla="*/ 981546 h 3659074"/>
              <a:gd name="connsiteX18" fmla="*/ 4337177 w 9434194"/>
              <a:gd name="connsiteY18" fmla="*/ 477490 h 3659074"/>
              <a:gd name="connsiteX19" fmla="*/ 4769225 w 9434194"/>
              <a:gd name="connsiteY19" fmla="*/ 477490 h 3659074"/>
              <a:gd name="connsiteX20" fmla="*/ 5201273 w 9434194"/>
              <a:gd name="connsiteY20" fmla="*/ 405482 h 3659074"/>
              <a:gd name="connsiteX21" fmla="*/ 6209385 w 9434194"/>
              <a:gd name="connsiteY21" fmla="*/ 405482 h 3659074"/>
              <a:gd name="connsiteX22" fmla="*/ 6497417 w 9434194"/>
              <a:gd name="connsiteY22" fmla="*/ 189458 h 3659074"/>
              <a:gd name="connsiteX23" fmla="*/ 6929466 w 9434194"/>
              <a:gd name="connsiteY23" fmla="*/ 765521 h 3659074"/>
              <a:gd name="connsiteX24" fmla="*/ 7433522 w 9434194"/>
              <a:gd name="connsiteY24" fmla="*/ 1125561 h 3659074"/>
              <a:gd name="connsiteX25" fmla="*/ 8153602 w 9434194"/>
              <a:gd name="connsiteY25" fmla="*/ 1197569 h 3659074"/>
              <a:gd name="connsiteX26" fmla="*/ 8441634 w 9434194"/>
              <a:gd name="connsiteY26" fmla="*/ 1485601 h 3659074"/>
              <a:gd name="connsiteX27" fmla="*/ 9434194 w 9434194"/>
              <a:gd name="connsiteY27" fmla="*/ 1845641 h 3659074"/>
              <a:gd name="connsiteX28" fmla="*/ 9434194 w 9434194"/>
              <a:gd name="connsiteY28" fmla="*/ 3069777 h 3659074"/>
              <a:gd name="connsiteX29" fmla="*/ 9161714 w 9434194"/>
              <a:gd name="connsiteY29" fmla="*/ 3069777 h 3659074"/>
              <a:gd name="connsiteX30" fmla="*/ 8873682 w 9434194"/>
              <a:gd name="connsiteY30" fmla="*/ 3069777 h 3659074"/>
              <a:gd name="connsiteX31" fmla="*/ 8657658 w 9434194"/>
              <a:gd name="connsiteY31" fmla="*/ 2997769 h 3659074"/>
              <a:gd name="connsiteX32" fmla="*/ 8225610 w 9434194"/>
              <a:gd name="connsiteY32" fmla="*/ 2853753 h 3659074"/>
              <a:gd name="connsiteX33" fmla="*/ 7793562 w 9434194"/>
              <a:gd name="connsiteY33" fmla="*/ 2781745 h 3659074"/>
              <a:gd name="connsiteX34" fmla="*/ 7577538 w 9434194"/>
              <a:gd name="connsiteY34" fmla="*/ 2781745 h 3659074"/>
              <a:gd name="connsiteX35" fmla="*/ 7433522 w 9434194"/>
              <a:gd name="connsiteY35" fmla="*/ 2997769 h 3659074"/>
              <a:gd name="connsiteX36" fmla="*/ 7001474 w 9434194"/>
              <a:gd name="connsiteY36" fmla="*/ 3069777 h 3659074"/>
              <a:gd name="connsiteX37" fmla="*/ 6713442 w 9434194"/>
              <a:gd name="connsiteY37" fmla="*/ 3069777 h 3659074"/>
              <a:gd name="connsiteX38" fmla="*/ 6425410 w 9434194"/>
              <a:gd name="connsiteY38" fmla="*/ 3213793 h 3659074"/>
              <a:gd name="connsiteX39" fmla="*/ 5705330 w 9434194"/>
              <a:gd name="connsiteY39" fmla="*/ 3573833 h 3659074"/>
              <a:gd name="connsiteX40" fmla="*/ 5273282 w 9434194"/>
              <a:gd name="connsiteY40" fmla="*/ 3501825 h 3659074"/>
              <a:gd name="connsiteX41" fmla="*/ 4553202 w 9434194"/>
              <a:gd name="connsiteY41" fmla="*/ 3213793 h 3659074"/>
              <a:gd name="connsiteX42" fmla="*/ 3977138 w 9434194"/>
              <a:gd name="connsiteY42" fmla="*/ 3141785 h 3659074"/>
              <a:gd name="connsiteX43" fmla="*/ 3761114 w 9434194"/>
              <a:gd name="connsiteY43" fmla="*/ 3069777 h 3659074"/>
              <a:gd name="connsiteX44" fmla="*/ 3113042 w 9434194"/>
              <a:gd name="connsiteY44" fmla="*/ 2997769 h 3659074"/>
              <a:gd name="connsiteX45" fmla="*/ 2753002 w 9434194"/>
              <a:gd name="connsiteY45" fmla="*/ 2925761 h 3659074"/>
              <a:gd name="connsiteX46" fmla="*/ 2464970 w 9434194"/>
              <a:gd name="connsiteY46" fmla="*/ 2853753 h 3659074"/>
              <a:gd name="connsiteX47" fmla="*/ 1477427 w 9434194"/>
              <a:gd name="connsiteY47" fmla="*/ 2484606 h 3659074"/>
              <a:gd name="connsiteX48" fmla="*/ 607632 w 9434194"/>
              <a:gd name="connsiteY48" fmla="*/ 1391786 h 3659074"/>
              <a:gd name="connsiteX49" fmla="*/ 448746 w 9434194"/>
              <a:gd name="connsiteY49" fmla="*/ 1125561 h 3659074"/>
              <a:gd name="connsiteX50" fmla="*/ 259714 w 9434194"/>
              <a:gd name="connsiteY50" fmla="*/ 905593 h 3659074"/>
              <a:gd name="connsiteX51" fmla="*/ 103597 w 9434194"/>
              <a:gd name="connsiteY51" fmla="*/ 727174 h 3659074"/>
              <a:gd name="connsiteX52" fmla="*/ 88706 w 9434194"/>
              <a:gd name="connsiteY52" fmla="*/ 405482 h 3659074"/>
              <a:gd name="connsiteX53" fmla="*/ 14387 w 9434194"/>
              <a:gd name="connsiteY53" fmla="*/ 227599 h 3659074"/>
              <a:gd name="connsiteX54" fmla="*/ 2386 w 9434194"/>
              <a:gd name="connsiteY54" fmla="*/ 8136 h 3659074"/>
              <a:gd name="connsiteX55" fmla="*/ 157005 w 9434194"/>
              <a:gd name="connsiteY55" fmla="*/ 93043 h 3659074"/>
              <a:gd name="connsiteX0" fmla="*/ 157005 w 9434194"/>
              <a:gd name="connsiteY0" fmla="*/ 93043 h 3659074"/>
              <a:gd name="connsiteX1" fmla="*/ 311625 w 9434194"/>
              <a:gd name="connsiteY1" fmla="*/ 177947 h 3659074"/>
              <a:gd name="connsiteX2" fmla="*/ 388935 w 9434194"/>
              <a:gd name="connsiteY2" fmla="*/ 262852 h 3659074"/>
              <a:gd name="connsiteX3" fmla="*/ 543555 w 9434194"/>
              <a:gd name="connsiteY3" fmla="*/ 432664 h 3659074"/>
              <a:gd name="connsiteX4" fmla="*/ 698175 w 9434194"/>
              <a:gd name="connsiteY4" fmla="*/ 602475 h 3659074"/>
              <a:gd name="connsiteX5" fmla="*/ 775485 w 9434194"/>
              <a:gd name="connsiteY5" fmla="*/ 517569 h 3659074"/>
              <a:gd name="connsiteX6" fmla="*/ 1548584 w 9434194"/>
              <a:gd name="connsiteY6" fmla="*/ 1196813 h 3659074"/>
              <a:gd name="connsiteX7" fmla="*/ 1857823 w 9434194"/>
              <a:gd name="connsiteY7" fmla="*/ 1111908 h 3659074"/>
              <a:gd name="connsiteX8" fmla="*/ 2089753 w 9434194"/>
              <a:gd name="connsiteY8" fmla="*/ 1111908 h 3659074"/>
              <a:gd name="connsiteX9" fmla="*/ 2321683 w 9434194"/>
              <a:gd name="connsiteY9" fmla="*/ 857191 h 3659074"/>
              <a:gd name="connsiteX10" fmla="*/ 2321683 w 9434194"/>
              <a:gd name="connsiteY10" fmla="*/ 687380 h 3659074"/>
              <a:gd name="connsiteX11" fmla="*/ 2321683 w 9434194"/>
              <a:gd name="connsiteY11" fmla="*/ 517569 h 3659074"/>
              <a:gd name="connsiteX12" fmla="*/ 2630922 w 9434194"/>
              <a:gd name="connsiteY12" fmla="*/ 432664 h 3659074"/>
              <a:gd name="connsiteX13" fmla="*/ 2862852 w 9434194"/>
              <a:gd name="connsiteY13" fmla="*/ 942097 h 3659074"/>
              <a:gd name="connsiteX14" fmla="*/ 3172092 w 9434194"/>
              <a:gd name="connsiteY14" fmla="*/ 1196813 h 3659074"/>
              <a:gd name="connsiteX15" fmla="*/ 3545089 w 9434194"/>
              <a:gd name="connsiteY15" fmla="*/ 1125562 h 3659074"/>
              <a:gd name="connsiteX16" fmla="*/ 3689105 w 9434194"/>
              <a:gd name="connsiteY16" fmla="*/ 981546 h 3659074"/>
              <a:gd name="connsiteX17" fmla="*/ 4049145 w 9434194"/>
              <a:gd name="connsiteY17" fmla="*/ 981546 h 3659074"/>
              <a:gd name="connsiteX18" fmla="*/ 4337177 w 9434194"/>
              <a:gd name="connsiteY18" fmla="*/ 477490 h 3659074"/>
              <a:gd name="connsiteX19" fmla="*/ 4769225 w 9434194"/>
              <a:gd name="connsiteY19" fmla="*/ 477490 h 3659074"/>
              <a:gd name="connsiteX20" fmla="*/ 5201273 w 9434194"/>
              <a:gd name="connsiteY20" fmla="*/ 405482 h 3659074"/>
              <a:gd name="connsiteX21" fmla="*/ 6209385 w 9434194"/>
              <a:gd name="connsiteY21" fmla="*/ 405482 h 3659074"/>
              <a:gd name="connsiteX22" fmla="*/ 6497417 w 9434194"/>
              <a:gd name="connsiteY22" fmla="*/ 189458 h 3659074"/>
              <a:gd name="connsiteX23" fmla="*/ 6929466 w 9434194"/>
              <a:gd name="connsiteY23" fmla="*/ 765521 h 3659074"/>
              <a:gd name="connsiteX24" fmla="*/ 7433522 w 9434194"/>
              <a:gd name="connsiteY24" fmla="*/ 1125561 h 3659074"/>
              <a:gd name="connsiteX25" fmla="*/ 8153602 w 9434194"/>
              <a:gd name="connsiteY25" fmla="*/ 1197569 h 3659074"/>
              <a:gd name="connsiteX26" fmla="*/ 8441634 w 9434194"/>
              <a:gd name="connsiteY26" fmla="*/ 1485601 h 3659074"/>
              <a:gd name="connsiteX27" fmla="*/ 9434194 w 9434194"/>
              <a:gd name="connsiteY27" fmla="*/ 1845641 h 3659074"/>
              <a:gd name="connsiteX28" fmla="*/ 9434194 w 9434194"/>
              <a:gd name="connsiteY28" fmla="*/ 3069777 h 3659074"/>
              <a:gd name="connsiteX29" fmla="*/ 9161714 w 9434194"/>
              <a:gd name="connsiteY29" fmla="*/ 3069777 h 3659074"/>
              <a:gd name="connsiteX30" fmla="*/ 8873682 w 9434194"/>
              <a:gd name="connsiteY30" fmla="*/ 3069777 h 3659074"/>
              <a:gd name="connsiteX31" fmla="*/ 8657658 w 9434194"/>
              <a:gd name="connsiteY31" fmla="*/ 2997769 h 3659074"/>
              <a:gd name="connsiteX32" fmla="*/ 8225610 w 9434194"/>
              <a:gd name="connsiteY32" fmla="*/ 2853753 h 3659074"/>
              <a:gd name="connsiteX33" fmla="*/ 7793562 w 9434194"/>
              <a:gd name="connsiteY33" fmla="*/ 2781745 h 3659074"/>
              <a:gd name="connsiteX34" fmla="*/ 7577538 w 9434194"/>
              <a:gd name="connsiteY34" fmla="*/ 2781745 h 3659074"/>
              <a:gd name="connsiteX35" fmla="*/ 7433522 w 9434194"/>
              <a:gd name="connsiteY35" fmla="*/ 2997769 h 3659074"/>
              <a:gd name="connsiteX36" fmla="*/ 7001474 w 9434194"/>
              <a:gd name="connsiteY36" fmla="*/ 3069777 h 3659074"/>
              <a:gd name="connsiteX37" fmla="*/ 6713442 w 9434194"/>
              <a:gd name="connsiteY37" fmla="*/ 3069777 h 3659074"/>
              <a:gd name="connsiteX38" fmla="*/ 6425410 w 9434194"/>
              <a:gd name="connsiteY38" fmla="*/ 3213793 h 3659074"/>
              <a:gd name="connsiteX39" fmla="*/ 5705330 w 9434194"/>
              <a:gd name="connsiteY39" fmla="*/ 3573833 h 3659074"/>
              <a:gd name="connsiteX40" fmla="*/ 5273282 w 9434194"/>
              <a:gd name="connsiteY40" fmla="*/ 3501825 h 3659074"/>
              <a:gd name="connsiteX41" fmla="*/ 4553202 w 9434194"/>
              <a:gd name="connsiteY41" fmla="*/ 3213793 h 3659074"/>
              <a:gd name="connsiteX42" fmla="*/ 3977138 w 9434194"/>
              <a:gd name="connsiteY42" fmla="*/ 3141785 h 3659074"/>
              <a:gd name="connsiteX43" fmla="*/ 3761114 w 9434194"/>
              <a:gd name="connsiteY43" fmla="*/ 3069777 h 3659074"/>
              <a:gd name="connsiteX44" fmla="*/ 3113042 w 9434194"/>
              <a:gd name="connsiteY44" fmla="*/ 2997769 h 3659074"/>
              <a:gd name="connsiteX45" fmla="*/ 2753002 w 9434194"/>
              <a:gd name="connsiteY45" fmla="*/ 2925761 h 3659074"/>
              <a:gd name="connsiteX46" fmla="*/ 2464970 w 9434194"/>
              <a:gd name="connsiteY46" fmla="*/ 2853753 h 3659074"/>
              <a:gd name="connsiteX47" fmla="*/ 1477427 w 9434194"/>
              <a:gd name="connsiteY47" fmla="*/ 2484606 h 3659074"/>
              <a:gd name="connsiteX48" fmla="*/ 607632 w 9434194"/>
              <a:gd name="connsiteY48" fmla="*/ 1391786 h 3659074"/>
              <a:gd name="connsiteX49" fmla="*/ 448746 w 9434194"/>
              <a:gd name="connsiteY49" fmla="*/ 1125561 h 3659074"/>
              <a:gd name="connsiteX50" fmla="*/ 259714 w 9434194"/>
              <a:gd name="connsiteY50" fmla="*/ 905593 h 3659074"/>
              <a:gd name="connsiteX51" fmla="*/ 103597 w 9434194"/>
              <a:gd name="connsiteY51" fmla="*/ 727174 h 3659074"/>
              <a:gd name="connsiteX52" fmla="*/ 88706 w 9434194"/>
              <a:gd name="connsiteY52" fmla="*/ 405482 h 3659074"/>
              <a:gd name="connsiteX53" fmla="*/ 14387 w 9434194"/>
              <a:gd name="connsiteY53" fmla="*/ 227599 h 3659074"/>
              <a:gd name="connsiteX54" fmla="*/ 2386 w 9434194"/>
              <a:gd name="connsiteY54" fmla="*/ 8136 h 3659074"/>
              <a:gd name="connsiteX55" fmla="*/ 157005 w 9434194"/>
              <a:gd name="connsiteY55" fmla="*/ 93043 h 3659074"/>
              <a:gd name="connsiteX0" fmla="*/ 157005 w 9434194"/>
              <a:gd name="connsiteY0" fmla="*/ 93043 h 3659074"/>
              <a:gd name="connsiteX1" fmla="*/ 311625 w 9434194"/>
              <a:gd name="connsiteY1" fmla="*/ 177947 h 3659074"/>
              <a:gd name="connsiteX2" fmla="*/ 388935 w 9434194"/>
              <a:gd name="connsiteY2" fmla="*/ 262852 h 3659074"/>
              <a:gd name="connsiteX3" fmla="*/ 543555 w 9434194"/>
              <a:gd name="connsiteY3" fmla="*/ 432664 h 3659074"/>
              <a:gd name="connsiteX4" fmla="*/ 698175 w 9434194"/>
              <a:gd name="connsiteY4" fmla="*/ 602475 h 3659074"/>
              <a:gd name="connsiteX5" fmla="*/ 775485 w 9434194"/>
              <a:gd name="connsiteY5" fmla="*/ 517569 h 3659074"/>
              <a:gd name="connsiteX6" fmla="*/ 1548584 w 9434194"/>
              <a:gd name="connsiteY6" fmla="*/ 1196813 h 3659074"/>
              <a:gd name="connsiteX7" fmla="*/ 1857823 w 9434194"/>
              <a:gd name="connsiteY7" fmla="*/ 1111908 h 3659074"/>
              <a:gd name="connsiteX8" fmla="*/ 2089753 w 9434194"/>
              <a:gd name="connsiteY8" fmla="*/ 1111908 h 3659074"/>
              <a:gd name="connsiteX9" fmla="*/ 2321683 w 9434194"/>
              <a:gd name="connsiteY9" fmla="*/ 857191 h 3659074"/>
              <a:gd name="connsiteX10" fmla="*/ 2321683 w 9434194"/>
              <a:gd name="connsiteY10" fmla="*/ 687380 h 3659074"/>
              <a:gd name="connsiteX11" fmla="*/ 2321683 w 9434194"/>
              <a:gd name="connsiteY11" fmla="*/ 517569 h 3659074"/>
              <a:gd name="connsiteX12" fmla="*/ 2630922 w 9434194"/>
              <a:gd name="connsiteY12" fmla="*/ 432664 h 3659074"/>
              <a:gd name="connsiteX13" fmla="*/ 2862852 w 9434194"/>
              <a:gd name="connsiteY13" fmla="*/ 942097 h 3659074"/>
              <a:gd name="connsiteX14" fmla="*/ 3172092 w 9434194"/>
              <a:gd name="connsiteY14" fmla="*/ 1196813 h 3659074"/>
              <a:gd name="connsiteX15" fmla="*/ 3635951 w 9434194"/>
              <a:gd name="connsiteY15" fmla="*/ 1196813 h 3659074"/>
              <a:gd name="connsiteX16" fmla="*/ 3689105 w 9434194"/>
              <a:gd name="connsiteY16" fmla="*/ 981546 h 3659074"/>
              <a:gd name="connsiteX17" fmla="*/ 4049145 w 9434194"/>
              <a:gd name="connsiteY17" fmla="*/ 981546 h 3659074"/>
              <a:gd name="connsiteX18" fmla="*/ 4337177 w 9434194"/>
              <a:gd name="connsiteY18" fmla="*/ 477490 h 3659074"/>
              <a:gd name="connsiteX19" fmla="*/ 4769225 w 9434194"/>
              <a:gd name="connsiteY19" fmla="*/ 477490 h 3659074"/>
              <a:gd name="connsiteX20" fmla="*/ 5201273 w 9434194"/>
              <a:gd name="connsiteY20" fmla="*/ 405482 h 3659074"/>
              <a:gd name="connsiteX21" fmla="*/ 6209385 w 9434194"/>
              <a:gd name="connsiteY21" fmla="*/ 405482 h 3659074"/>
              <a:gd name="connsiteX22" fmla="*/ 6497417 w 9434194"/>
              <a:gd name="connsiteY22" fmla="*/ 189458 h 3659074"/>
              <a:gd name="connsiteX23" fmla="*/ 6929466 w 9434194"/>
              <a:gd name="connsiteY23" fmla="*/ 765521 h 3659074"/>
              <a:gd name="connsiteX24" fmla="*/ 7433522 w 9434194"/>
              <a:gd name="connsiteY24" fmla="*/ 1125561 h 3659074"/>
              <a:gd name="connsiteX25" fmla="*/ 8153602 w 9434194"/>
              <a:gd name="connsiteY25" fmla="*/ 1197569 h 3659074"/>
              <a:gd name="connsiteX26" fmla="*/ 8441634 w 9434194"/>
              <a:gd name="connsiteY26" fmla="*/ 1485601 h 3659074"/>
              <a:gd name="connsiteX27" fmla="*/ 9434194 w 9434194"/>
              <a:gd name="connsiteY27" fmla="*/ 1845641 h 3659074"/>
              <a:gd name="connsiteX28" fmla="*/ 9434194 w 9434194"/>
              <a:gd name="connsiteY28" fmla="*/ 3069777 h 3659074"/>
              <a:gd name="connsiteX29" fmla="*/ 9161714 w 9434194"/>
              <a:gd name="connsiteY29" fmla="*/ 3069777 h 3659074"/>
              <a:gd name="connsiteX30" fmla="*/ 8873682 w 9434194"/>
              <a:gd name="connsiteY30" fmla="*/ 3069777 h 3659074"/>
              <a:gd name="connsiteX31" fmla="*/ 8657658 w 9434194"/>
              <a:gd name="connsiteY31" fmla="*/ 2997769 h 3659074"/>
              <a:gd name="connsiteX32" fmla="*/ 8225610 w 9434194"/>
              <a:gd name="connsiteY32" fmla="*/ 2853753 h 3659074"/>
              <a:gd name="connsiteX33" fmla="*/ 7793562 w 9434194"/>
              <a:gd name="connsiteY33" fmla="*/ 2781745 h 3659074"/>
              <a:gd name="connsiteX34" fmla="*/ 7577538 w 9434194"/>
              <a:gd name="connsiteY34" fmla="*/ 2781745 h 3659074"/>
              <a:gd name="connsiteX35" fmla="*/ 7433522 w 9434194"/>
              <a:gd name="connsiteY35" fmla="*/ 2997769 h 3659074"/>
              <a:gd name="connsiteX36" fmla="*/ 7001474 w 9434194"/>
              <a:gd name="connsiteY36" fmla="*/ 3069777 h 3659074"/>
              <a:gd name="connsiteX37" fmla="*/ 6713442 w 9434194"/>
              <a:gd name="connsiteY37" fmla="*/ 3069777 h 3659074"/>
              <a:gd name="connsiteX38" fmla="*/ 6425410 w 9434194"/>
              <a:gd name="connsiteY38" fmla="*/ 3213793 h 3659074"/>
              <a:gd name="connsiteX39" fmla="*/ 5705330 w 9434194"/>
              <a:gd name="connsiteY39" fmla="*/ 3573833 h 3659074"/>
              <a:gd name="connsiteX40" fmla="*/ 5273282 w 9434194"/>
              <a:gd name="connsiteY40" fmla="*/ 3501825 h 3659074"/>
              <a:gd name="connsiteX41" fmla="*/ 4553202 w 9434194"/>
              <a:gd name="connsiteY41" fmla="*/ 3213793 h 3659074"/>
              <a:gd name="connsiteX42" fmla="*/ 3977138 w 9434194"/>
              <a:gd name="connsiteY42" fmla="*/ 3141785 h 3659074"/>
              <a:gd name="connsiteX43" fmla="*/ 3761114 w 9434194"/>
              <a:gd name="connsiteY43" fmla="*/ 3069777 h 3659074"/>
              <a:gd name="connsiteX44" fmla="*/ 3113042 w 9434194"/>
              <a:gd name="connsiteY44" fmla="*/ 2997769 h 3659074"/>
              <a:gd name="connsiteX45" fmla="*/ 2753002 w 9434194"/>
              <a:gd name="connsiteY45" fmla="*/ 2925761 h 3659074"/>
              <a:gd name="connsiteX46" fmla="*/ 2464970 w 9434194"/>
              <a:gd name="connsiteY46" fmla="*/ 2853753 h 3659074"/>
              <a:gd name="connsiteX47" fmla="*/ 1477427 w 9434194"/>
              <a:gd name="connsiteY47" fmla="*/ 2484606 h 3659074"/>
              <a:gd name="connsiteX48" fmla="*/ 607632 w 9434194"/>
              <a:gd name="connsiteY48" fmla="*/ 1391786 h 3659074"/>
              <a:gd name="connsiteX49" fmla="*/ 448746 w 9434194"/>
              <a:gd name="connsiteY49" fmla="*/ 1125561 h 3659074"/>
              <a:gd name="connsiteX50" fmla="*/ 259714 w 9434194"/>
              <a:gd name="connsiteY50" fmla="*/ 905593 h 3659074"/>
              <a:gd name="connsiteX51" fmla="*/ 103597 w 9434194"/>
              <a:gd name="connsiteY51" fmla="*/ 727174 h 3659074"/>
              <a:gd name="connsiteX52" fmla="*/ 88706 w 9434194"/>
              <a:gd name="connsiteY52" fmla="*/ 405482 h 3659074"/>
              <a:gd name="connsiteX53" fmla="*/ 14387 w 9434194"/>
              <a:gd name="connsiteY53" fmla="*/ 227599 h 3659074"/>
              <a:gd name="connsiteX54" fmla="*/ 2386 w 9434194"/>
              <a:gd name="connsiteY54" fmla="*/ 8136 h 3659074"/>
              <a:gd name="connsiteX55" fmla="*/ 157005 w 9434194"/>
              <a:gd name="connsiteY55" fmla="*/ 93043 h 3659074"/>
              <a:gd name="connsiteX0" fmla="*/ 157005 w 9434194"/>
              <a:gd name="connsiteY0" fmla="*/ 93043 h 3659074"/>
              <a:gd name="connsiteX1" fmla="*/ 311625 w 9434194"/>
              <a:gd name="connsiteY1" fmla="*/ 177947 h 3659074"/>
              <a:gd name="connsiteX2" fmla="*/ 388935 w 9434194"/>
              <a:gd name="connsiteY2" fmla="*/ 262852 h 3659074"/>
              <a:gd name="connsiteX3" fmla="*/ 543555 w 9434194"/>
              <a:gd name="connsiteY3" fmla="*/ 432664 h 3659074"/>
              <a:gd name="connsiteX4" fmla="*/ 698175 w 9434194"/>
              <a:gd name="connsiteY4" fmla="*/ 602475 h 3659074"/>
              <a:gd name="connsiteX5" fmla="*/ 775485 w 9434194"/>
              <a:gd name="connsiteY5" fmla="*/ 517569 h 3659074"/>
              <a:gd name="connsiteX6" fmla="*/ 1548584 w 9434194"/>
              <a:gd name="connsiteY6" fmla="*/ 1196813 h 3659074"/>
              <a:gd name="connsiteX7" fmla="*/ 1857823 w 9434194"/>
              <a:gd name="connsiteY7" fmla="*/ 1111908 h 3659074"/>
              <a:gd name="connsiteX8" fmla="*/ 2089753 w 9434194"/>
              <a:gd name="connsiteY8" fmla="*/ 1111908 h 3659074"/>
              <a:gd name="connsiteX9" fmla="*/ 2321683 w 9434194"/>
              <a:gd name="connsiteY9" fmla="*/ 857191 h 3659074"/>
              <a:gd name="connsiteX10" fmla="*/ 2321683 w 9434194"/>
              <a:gd name="connsiteY10" fmla="*/ 687380 h 3659074"/>
              <a:gd name="connsiteX11" fmla="*/ 2321683 w 9434194"/>
              <a:gd name="connsiteY11" fmla="*/ 517569 h 3659074"/>
              <a:gd name="connsiteX12" fmla="*/ 2630922 w 9434194"/>
              <a:gd name="connsiteY12" fmla="*/ 432664 h 3659074"/>
              <a:gd name="connsiteX13" fmla="*/ 2862852 w 9434194"/>
              <a:gd name="connsiteY13" fmla="*/ 942097 h 3659074"/>
              <a:gd name="connsiteX14" fmla="*/ 3172092 w 9434194"/>
              <a:gd name="connsiteY14" fmla="*/ 1196813 h 3659074"/>
              <a:gd name="connsiteX15" fmla="*/ 3635951 w 9434194"/>
              <a:gd name="connsiteY15" fmla="*/ 1196813 h 3659074"/>
              <a:gd name="connsiteX16" fmla="*/ 3689105 w 9434194"/>
              <a:gd name="connsiteY16" fmla="*/ 981546 h 3659074"/>
              <a:gd name="connsiteX17" fmla="*/ 4049145 w 9434194"/>
              <a:gd name="connsiteY17" fmla="*/ 981546 h 3659074"/>
              <a:gd name="connsiteX18" fmla="*/ 4337177 w 9434194"/>
              <a:gd name="connsiteY18" fmla="*/ 477490 h 3659074"/>
              <a:gd name="connsiteX19" fmla="*/ 4769225 w 9434194"/>
              <a:gd name="connsiteY19" fmla="*/ 477490 h 3659074"/>
              <a:gd name="connsiteX20" fmla="*/ 5201273 w 9434194"/>
              <a:gd name="connsiteY20" fmla="*/ 405482 h 3659074"/>
              <a:gd name="connsiteX21" fmla="*/ 6209385 w 9434194"/>
              <a:gd name="connsiteY21" fmla="*/ 405482 h 3659074"/>
              <a:gd name="connsiteX22" fmla="*/ 6497417 w 9434194"/>
              <a:gd name="connsiteY22" fmla="*/ 189458 h 3659074"/>
              <a:gd name="connsiteX23" fmla="*/ 6929466 w 9434194"/>
              <a:gd name="connsiteY23" fmla="*/ 765521 h 3659074"/>
              <a:gd name="connsiteX24" fmla="*/ 7433522 w 9434194"/>
              <a:gd name="connsiteY24" fmla="*/ 1125561 h 3659074"/>
              <a:gd name="connsiteX25" fmla="*/ 8153602 w 9434194"/>
              <a:gd name="connsiteY25" fmla="*/ 1197569 h 3659074"/>
              <a:gd name="connsiteX26" fmla="*/ 8441634 w 9434194"/>
              <a:gd name="connsiteY26" fmla="*/ 1485601 h 3659074"/>
              <a:gd name="connsiteX27" fmla="*/ 9434194 w 9434194"/>
              <a:gd name="connsiteY27" fmla="*/ 1845641 h 3659074"/>
              <a:gd name="connsiteX28" fmla="*/ 9434194 w 9434194"/>
              <a:gd name="connsiteY28" fmla="*/ 3069777 h 3659074"/>
              <a:gd name="connsiteX29" fmla="*/ 9161714 w 9434194"/>
              <a:gd name="connsiteY29" fmla="*/ 3069777 h 3659074"/>
              <a:gd name="connsiteX30" fmla="*/ 8873682 w 9434194"/>
              <a:gd name="connsiteY30" fmla="*/ 3069777 h 3659074"/>
              <a:gd name="connsiteX31" fmla="*/ 8657658 w 9434194"/>
              <a:gd name="connsiteY31" fmla="*/ 2997769 h 3659074"/>
              <a:gd name="connsiteX32" fmla="*/ 8225610 w 9434194"/>
              <a:gd name="connsiteY32" fmla="*/ 2853753 h 3659074"/>
              <a:gd name="connsiteX33" fmla="*/ 7793562 w 9434194"/>
              <a:gd name="connsiteY33" fmla="*/ 2781745 h 3659074"/>
              <a:gd name="connsiteX34" fmla="*/ 7577538 w 9434194"/>
              <a:gd name="connsiteY34" fmla="*/ 2781745 h 3659074"/>
              <a:gd name="connsiteX35" fmla="*/ 7433522 w 9434194"/>
              <a:gd name="connsiteY35" fmla="*/ 2997769 h 3659074"/>
              <a:gd name="connsiteX36" fmla="*/ 7001474 w 9434194"/>
              <a:gd name="connsiteY36" fmla="*/ 3069777 h 3659074"/>
              <a:gd name="connsiteX37" fmla="*/ 6713442 w 9434194"/>
              <a:gd name="connsiteY37" fmla="*/ 3069777 h 3659074"/>
              <a:gd name="connsiteX38" fmla="*/ 6425410 w 9434194"/>
              <a:gd name="connsiteY38" fmla="*/ 3213793 h 3659074"/>
              <a:gd name="connsiteX39" fmla="*/ 5705330 w 9434194"/>
              <a:gd name="connsiteY39" fmla="*/ 3573833 h 3659074"/>
              <a:gd name="connsiteX40" fmla="*/ 5273282 w 9434194"/>
              <a:gd name="connsiteY40" fmla="*/ 3501825 h 3659074"/>
              <a:gd name="connsiteX41" fmla="*/ 4553202 w 9434194"/>
              <a:gd name="connsiteY41" fmla="*/ 3213793 h 3659074"/>
              <a:gd name="connsiteX42" fmla="*/ 3977138 w 9434194"/>
              <a:gd name="connsiteY42" fmla="*/ 3141785 h 3659074"/>
              <a:gd name="connsiteX43" fmla="*/ 3761114 w 9434194"/>
              <a:gd name="connsiteY43" fmla="*/ 3069777 h 3659074"/>
              <a:gd name="connsiteX44" fmla="*/ 3113042 w 9434194"/>
              <a:gd name="connsiteY44" fmla="*/ 2997769 h 3659074"/>
              <a:gd name="connsiteX45" fmla="*/ 2753002 w 9434194"/>
              <a:gd name="connsiteY45" fmla="*/ 2925761 h 3659074"/>
              <a:gd name="connsiteX46" fmla="*/ 2464970 w 9434194"/>
              <a:gd name="connsiteY46" fmla="*/ 2853753 h 3659074"/>
              <a:gd name="connsiteX47" fmla="*/ 1477427 w 9434194"/>
              <a:gd name="connsiteY47" fmla="*/ 2484606 h 3659074"/>
              <a:gd name="connsiteX48" fmla="*/ 607632 w 9434194"/>
              <a:gd name="connsiteY48" fmla="*/ 1391786 h 3659074"/>
              <a:gd name="connsiteX49" fmla="*/ 448746 w 9434194"/>
              <a:gd name="connsiteY49" fmla="*/ 1125561 h 3659074"/>
              <a:gd name="connsiteX50" fmla="*/ 259714 w 9434194"/>
              <a:gd name="connsiteY50" fmla="*/ 905593 h 3659074"/>
              <a:gd name="connsiteX51" fmla="*/ 103597 w 9434194"/>
              <a:gd name="connsiteY51" fmla="*/ 727174 h 3659074"/>
              <a:gd name="connsiteX52" fmla="*/ 88706 w 9434194"/>
              <a:gd name="connsiteY52" fmla="*/ 405482 h 3659074"/>
              <a:gd name="connsiteX53" fmla="*/ 14387 w 9434194"/>
              <a:gd name="connsiteY53" fmla="*/ 227599 h 3659074"/>
              <a:gd name="connsiteX54" fmla="*/ 2386 w 9434194"/>
              <a:gd name="connsiteY54" fmla="*/ 8136 h 3659074"/>
              <a:gd name="connsiteX55" fmla="*/ 157005 w 9434194"/>
              <a:gd name="connsiteY55" fmla="*/ 93043 h 3659074"/>
              <a:gd name="connsiteX0" fmla="*/ 157005 w 9434194"/>
              <a:gd name="connsiteY0" fmla="*/ 93043 h 3659074"/>
              <a:gd name="connsiteX1" fmla="*/ 311625 w 9434194"/>
              <a:gd name="connsiteY1" fmla="*/ 177947 h 3659074"/>
              <a:gd name="connsiteX2" fmla="*/ 388935 w 9434194"/>
              <a:gd name="connsiteY2" fmla="*/ 262852 h 3659074"/>
              <a:gd name="connsiteX3" fmla="*/ 543555 w 9434194"/>
              <a:gd name="connsiteY3" fmla="*/ 432664 h 3659074"/>
              <a:gd name="connsiteX4" fmla="*/ 698175 w 9434194"/>
              <a:gd name="connsiteY4" fmla="*/ 602475 h 3659074"/>
              <a:gd name="connsiteX5" fmla="*/ 775485 w 9434194"/>
              <a:gd name="connsiteY5" fmla="*/ 517569 h 3659074"/>
              <a:gd name="connsiteX6" fmla="*/ 1548584 w 9434194"/>
              <a:gd name="connsiteY6" fmla="*/ 1196813 h 3659074"/>
              <a:gd name="connsiteX7" fmla="*/ 1857823 w 9434194"/>
              <a:gd name="connsiteY7" fmla="*/ 1111908 h 3659074"/>
              <a:gd name="connsiteX8" fmla="*/ 2089753 w 9434194"/>
              <a:gd name="connsiteY8" fmla="*/ 1111908 h 3659074"/>
              <a:gd name="connsiteX9" fmla="*/ 2321683 w 9434194"/>
              <a:gd name="connsiteY9" fmla="*/ 857191 h 3659074"/>
              <a:gd name="connsiteX10" fmla="*/ 2321683 w 9434194"/>
              <a:gd name="connsiteY10" fmla="*/ 687380 h 3659074"/>
              <a:gd name="connsiteX11" fmla="*/ 2321683 w 9434194"/>
              <a:gd name="connsiteY11" fmla="*/ 517569 h 3659074"/>
              <a:gd name="connsiteX12" fmla="*/ 2630922 w 9434194"/>
              <a:gd name="connsiteY12" fmla="*/ 432664 h 3659074"/>
              <a:gd name="connsiteX13" fmla="*/ 2862852 w 9434194"/>
              <a:gd name="connsiteY13" fmla="*/ 942097 h 3659074"/>
              <a:gd name="connsiteX14" fmla="*/ 3172092 w 9434194"/>
              <a:gd name="connsiteY14" fmla="*/ 1196813 h 3659074"/>
              <a:gd name="connsiteX15" fmla="*/ 3635951 w 9434194"/>
              <a:gd name="connsiteY15" fmla="*/ 1196813 h 3659074"/>
              <a:gd name="connsiteX16" fmla="*/ 3790571 w 9434194"/>
              <a:gd name="connsiteY16" fmla="*/ 1027002 h 3659074"/>
              <a:gd name="connsiteX17" fmla="*/ 4049145 w 9434194"/>
              <a:gd name="connsiteY17" fmla="*/ 981546 h 3659074"/>
              <a:gd name="connsiteX18" fmla="*/ 4337177 w 9434194"/>
              <a:gd name="connsiteY18" fmla="*/ 477490 h 3659074"/>
              <a:gd name="connsiteX19" fmla="*/ 4769225 w 9434194"/>
              <a:gd name="connsiteY19" fmla="*/ 477490 h 3659074"/>
              <a:gd name="connsiteX20" fmla="*/ 5201273 w 9434194"/>
              <a:gd name="connsiteY20" fmla="*/ 405482 h 3659074"/>
              <a:gd name="connsiteX21" fmla="*/ 6209385 w 9434194"/>
              <a:gd name="connsiteY21" fmla="*/ 405482 h 3659074"/>
              <a:gd name="connsiteX22" fmla="*/ 6497417 w 9434194"/>
              <a:gd name="connsiteY22" fmla="*/ 189458 h 3659074"/>
              <a:gd name="connsiteX23" fmla="*/ 6929466 w 9434194"/>
              <a:gd name="connsiteY23" fmla="*/ 765521 h 3659074"/>
              <a:gd name="connsiteX24" fmla="*/ 7433522 w 9434194"/>
              <a:gd name="connsiteY24" fmla="*/ 1125561 h 3659074"/>
              <a:gd name="connsiteX25" fmla="*/ 8153602 w 9434194"/>
              <a:gd name="connsiteY25" fmla="*/ 1197569 h 3659074"/>
              <a:gd name="connsiteX26" fmla="*/ 8441634 w 9434194"/>
              <a:gd name="connsiteY26" fmla="*/ 1485601 h 3659074"/>
              <a:gd name="connsiteX27" fmla="*/ 9434194 w 9434194"/>
              <a:gd name="connsiteY27" fmla="*/ 1845641 h 3659074"/>
              <a:gd name="connsiteX28" fmla="*/ 9434194 w 9434194"/>
              <a:gd name="connsiteY28" fmla="*/ 3069777 h 3659074"/>
              <a:gd name="connsiteX29" fmla="*/ 9161714 w 9434194"/>
              <a:gd name="connsiteY29" fmla="*/ 3069777 h 3659074"/>
              <a:gd name="connsiteX30" fmla="*/ 8873682 w 9434194"/>
              <a:gd name="connsiteY30" fmla="*/ 3069777 h 3659074"/>
              <a:gd name="connsiteX31" fmla="*/ 8657658 w 9434194"/>
              <a:gd name="connsiteY31" fmla="*/ 2997769 h 3659074"/>
              <a:gd name="connsiteX32" fmla="*/ 8225610 w 9434194"/>
              <a:gd name="connsiteY32" fmla="*/ 2853753 h 3659074"/>
              <a:gd name="connsiteX33" fmla="*/ 7793562 w 9434194"/>
              <a:gd name="connsiteY33" fmla="*/ 2781745 h 3659074"/>
              <a:gd name="connsiteX34" fmla="*/ 7577538 w 9434194"/>
              <a:gd name="connsiteY34" fmla="*/ 2781745 h 3659074"/>
              <a:gd name="connsiteX35" fmla="*/ 7433522 w 9434194"/>
              <a:gd name="connsiteY35" fmla="*/ 2997769 h 3659074"/>
              <a:gd name="connsiteX36" fmla="*/ 7001474 w 9434194"/>
              <a:gd name="connsiteY36" fmla="*/ 3069777 h 3659074"/>
              <a:gd name="connsiteX37" fmla="*/ 6713442 w 9434194"/>
              <a:gd name="connsiteY37" fmla="*/ 3069777 h 3659074"/>
              <a:gd name="connsiteX38" fmla="*/ 6425410 w 9434194"/>
              <a:gd name="connsiteY38" fmla="*/ 3213793 h 3659074"/>
              <a:gd name="connsiteX39" fmla="*/ 5705330 w 9434194"/>
              <a:gd name="connsiteY39" fmla="*/ 3573833 h 3659074"/>
              <a:gd name="connsiteX40" fmla="*/ 5273282 w 9434194"/>
              <a:gd name="connsiteY40" fmla="*/ 3501825 h 3659074"/>
              <a:gd name="connsiteX41" fmla="*/ 4553202 w 9434194"/>
              <a:gd name="connsiteY41" fmla="*/ 3213793 h 3659074"/>
              <a:gd name="connsiteX42" fmla="*/ 3977138 w 9434194"/>
              <a:gd name="connsiteY42" fmla="*/ 3141785 h 3659074"/>
              <a:gd name="connsiteX43" fmla="*/ 3761114 w 9434194"/>
              <a:gd name="connsiteY43" fmla="*/ 3069777 h 3659074"/>
              <a:gd name="connsiteX44" fmla="*/ 3113042 w 9434194"/>
              <a:gd name="connsiteY44" fmla="*/ 2997769 h 3659074"/>
              <a:gd name="connsiteX45" fmla="*/ 2753002 w 9434194"/>
              <a:gd name="connsiteY45" fmla="*/ 2925761 h 3659074"/>
              <a:gd name="connsiteX46" fmla="*/ 2464970 w 9434194"/>
              <a:gd name="connsiteY46" fmla="*/ 2853753 h 3659074"/>
              <a:gd name="connsiteX47" fmla="*/ 1477427 w 9434194"/>
              <a:gd name="connsiteY47" fmla="*/ 2484606 h 3659074"/>
              <a:gd name="connsiteX48" fmla="*/ 607632 w 9434194"/>
              <a:gd name="connsiteY48" fmla="*/ 1391786 h 3659074"/>
              <a:gd name="connsiteX49" fmla="*/ 448746 w 9434194"/>
              <a:gd name="connsiteY49" fmla="*/ 1125561 h 3659074"/>
              <a:gd name="connsiteX50" fmla="*/ 259714 w 9434194"/>
              <a:gd name="connsiteY50" fmla="*/ 905593 h 3659074"/>
              <a:gd name="connsiteX51" fmla="*/ 103597 w 9434194"/>
              <a:gd name="connsiteY51" fmla="*/ 727174 h 3659074"/>
              <a:gd name="connsiteX52" fmla="*/ 88706 w 9434194"/>
              <a:gd name="connsiteY52" fmla="*/ 405482 h 3659074"/>
              <a:gd name="connsiteX53" fmla="*/ 14387 w 9434194"/>
              <a:gd name="connsiteY53" fmla="*/ 227599 h 3659074"/>
              <a:gd name="connsiteX54" fmla="*/ 2386 w 9434194"/>
              <a:gd name="connsiteY54" fmla="*/ 8136 h 3659074"/>
              <a:gd name="connsiteX55" fmla="*/ 157005 w 9434194"/>
              <a:gd name="connsiteY55" fmla="*/ 93043 h 3659074"/>
              <a:gd name="connsiteX0" fmla="*/ 157005 w 9434194"/>
              <a:gd name="connsiteY0" fmla="*/ 93043 h 3659074"/>
              <a:gd name="connsiteX1" fmla="*/ 311625 w 9434194"/>
              <a:gd name="connsiteY1" fmla="*/ 177947 h 3659074"/>
              <a:gd name="connsiteX2" fmla="*/ 388935 w 9434194"/>
              <a:gd name="connsiteY2" fmla="*/ 262852 h 3659074"/>
              <a:gd name="connsiteX3" fmla="*/ 543555 w 9434194"/>
              <a:gd name="connsiteY3" fmla="*/ 432664 h 3659074"/>
              <a:gd name="connsiteX4" fmla="*/ 698175 w 9434194"/>
              <a:gd name="connsiteY4" fmla="*/ 602475 h 3659074"/>
              <a:gd name="connsiteX5" fmla="*/ 775485 w 9434194"/>
              <a:gd name="connsiteY5" fmla="*/ 517569 h 3659074"/>
              <a:gd name="connsiteX6" fmla="*/ 1548584 w 9434194"/>
              <a:gd name="connsiteY6" fmla="*/ 1196813 h 3659074"/>
              <a:gd name="connsiteX7" fmla="*/ 1857823 w 9434194"/>
              <a:gd name="connsiteY7" fmla="*/ 1111908 h 3659074"/>
              <a:gd name="connsiteX8" fmla="*/ 2089753 w 9434194"/>
              <a:gd name="connsiteY8" fmla="*/ 1111908 h 3659074"/>
              <a:gd name="connsiteX9" fmla="*/ 2321683 w 9434194"/>
              <a:gd name="connsiteY9" fmla="*/ 857191 h 3659074"/>
              <a:gd name="connsiteX10" fmla="*/ 2321683 w 9434194"/>
              <a:gd name="connsiteY10" fmla="*/ 687380 h 3659074"/>
              <a:gd name="connsiteX11" fmla="*/ 2321683 w 9434194"/>
              <a:gd name="connsiteY11" fmla="*/ 517569 h 3659074"/>
              <a:gd name="connsiteX12" fmla="*/ 2630922 w 9434194"/>
              <a:gd name="connsiteY12" fmla="*/ 432664 h 3659074"/>
              <a:gd name="connsiteX13" fmla="*/ 2862852 w 9434194"/>
              <a:gd name="connsiteY13" fmla="*/ 942097 h 3659074"/>
              <a:gd name="connsiteX14" fmla="*/ 3172092 w 9434194"/>
              <a:gd name="connsiteY14" fmla="*/ 1196813 h 3659074"/>
              <a:gd name="connsiteX15" fmla="*/ 3635951 w 9434194"/>
              <a:gd name="connsiteY15" fmla="*/ 1196813 h 3659074"/>
              <a:gd name="connsiteX16" fmla="*/ 3790571 w 9434194"/>
              <a:gd name="connsiteY16" fmla="*/ 1027002 h 3659074"/>
              <a:gd name="connsiteX17" fmla="*/ 4049145 w 9434194"/>
              <a:gd name="connsiteY17" fmla="*/ 981546 h 3659074"/>
              <a:gd name="connsiteX18" fmla="*/ 4337177 w 9434194"/>
              <a:gd name="connsiteY18" fmla="*/ 477490 h 3659074"/>
              <a:gd name="connsiteX19" fmla="*/ 4769225 w 9434194"/>
              <a:gd name="connsiteY19" fmla="*/ 477490 h 3659074"/>
              <a:gd name="connsiteX20" fmla="*/ 5201273 w 9434194"/>
              <a:gd name="connsiteY20" fmla="*/ 405482 h 3659074"/>
              <a:gd name="connsiteX21" fmla="*/ 6209385 w 9434194"/>
              <a:gd name="connsiteY21" fmla="*/ 405482 h 3659074"/>
              <a:gd name="connsiteX22" fmla="*/ 6497417 w 9434194"/>
              <a:gd name="connsiteY22" fmla="*/ 189458 h 3659074"/>
              <a:gd name="connsiteX23" fmla="*/ 6929466 w 9434194"/>
              <a:gd name="connsiteY23" fmla="*/ 765521 h 3659074"/>
              <a:gd name="connsiteX24" fmla="*/ 7433522 w 9434194"/>
              <a:gd name="connsiteY24" fmla="*/ 1125561 h 3659074"/>
              <a:gd name="connsiteX25" fmla="*/ 8153602 w 9434194"/>
              <a:gd name="connsiteY25" fmla="*/ 1197569 h 3659074"/>
              <a:gd name="connsiteX26" fmla="*/ 8441634 w 9434194"/>
              <a:gd name="connsiteY26" fmla="*/ 1485601 h 3659074"/>
              <a:gd name="connsiteX27" fmla="*/ 9434194 w 9434194"/>
              <a:gd name="connsiteY27" fmla="*/ 1845641 h 3659074"/>
              <a:gd name="connsiteX28" fmla="*/ 9434194 w 9434194"/>
              <a:gd name="connsiteY28" fmla="*/ 3069777 h 3659074"/>
              <a:gd name="connsiteX29" fmla="*/ 9161714 w 9434194"/>
              <a:gd name="connsiteY29" fmla="*/ 3069777 h 3659074"/>
              <a:gd name="connsiteX30" fmla="*/ 8873682 w 9434194"/>
              <a:gd name="connsiteY30" fmla="*/ 3069777 h 3659074"/>
              <a:gd name="connsiteX31" fmla="*/ 8657658 w 9434194"/>
              <a:gd name="connsiteY31" fmla="*/ 2997769 h 3659074"/>
              <a:gd name="connsiteX32" fmla="*/ 8225610 w 9434194"/>
              <a:gd name="connsiteY32" fmla="*/ 2853753 h 3659074"/>
              <a:gd name="connsiteX33" fmla="*/ 7793562 w 9434194"/>
              <a:gd name="connsiteY33" fmla="*/ 2781745 h 3659074"/>
              <a:gd name="connsiteX34" fmla="*/ 7577538 w 9434194"/>
              <a:gd name="connsiteY34" fmla="*/ 2781745 h 3659074"/>
              <a:gd name="connsiteX35" fmla="*/ 7433522 w 9434194"/>
              <a:gd name="connsiteY35" fmla="*/ 2997769 h 3659074"/>
              <a:gd name="connsiteX36" fmla="*/ 7001474 w 9434194"/>
              <a:gd name="connsiteY36" fmla="*/ 3069777 h 3659074"/>
              <a:gd name="connsiteX37" fmla="*/ 6713442 w 9434194"/>
              <a:gd name="connsiteY37" fmla="*/ 3069777 h 3659074"/>
              <a:gd name="connsiteX38" fmla="*/ 6425410 w 9434194"/>
              <a:gd name="connsiteY38" fmla="*/ 3213793 h 3659074"/>
              <a:gd name="connsiteX39" fmla="*/ 5705330 w 9434194"/>
              <a:gd name="connsiteY39" fmla="*/ 3573833 h 3659074"/>
              <a:gd name="connsiteX40" fmla="*/ 5273282 w 9434194"/>
              <a:gd name="connsiteY40" fmla="*/ 3501825 h 3659074"/>
              <a:gd name="connsiteX41" fmla="*/ 4553202 w 9434194"/>
              <a:gd name="connsiteY41" fmla="*/ 3213793 h 3659074"/>
              <a:gd name="connsiteX42" fmla="*/ 3977138 w 9434194"/>
              <a:gd name="connsiteY42" fmla="*/ 3141785 h 3659074"/>
              <a:gd name="connsiteX43" fmla="*/ 3761114 w 9434194"/>
              <a:gd name="connsiteY43" fmla="*/ 3069777 h 3659074"/>
              <a:gd name="connsiteX44" fmla="*/ 3113042 w 9434194"/>
              <a:gd name="connsiteY44" fmla="*/ 2997769 h 3659074"/>
              <a:gd name="connsiteX45" fmla="*/ 2753002 w 9434194"/>
              <a:gd name="connsiteY45" fmla="*/ 2925761 h 3659074"/>
              <a:gd name="connsiteX46" fmla="*/ 2464970 w 9434194"/>
              <a:gd name="connsiteY46" fmla="*/ 2853753 h 3659074"/>
              <a:gd name="connsiteX47" fmla="*/ 1477427 w 9434194"/>
              <a:gd name="connsiteY47" fmla="*/ 2484606 h 3659074"/>
              <a:gd name="connsiteX48" fmla="*/ 607632 w 9434194"/>
              <a:gd name="connsiteY48" fmla="*/ 1391786 h 3659074"/>
              <a:gd name="connsiteX49" fmla="*/ 448746 w 9434194"/>
              <a:gd name="connsiteY49" fmla="*/ 1125561 h 3659074"/>
              <a:gd name="connsiteX50" fmla="*/ 259714 w 9434194"/>
              <a:gd name="connsiteY50" fmla="*/ 905593 h 3659074"/>
              <a:gd name="connsiteX51" fmla="*/ 103597 w 9434194"/>
              <a:gd name="connsiteY51" fmla="*/ 727174 h 3659074"/>
              <a:gd name="connsiteX52" fmla="*/ 88706 w 9434194"/>
              <a:gd name="connsiteY52" fmla="*/ 405482 h 3659074"/>
              <a:gd name="connsiteX53" fmla="*/ 14387 w 9434194"/>
              <a:gd name="connsiteY53" fmla="*/ 227599 h 3659074"/>
              <a:gd name="connsiteX54" fmla="*/ 2386 w 9434194"/>
              <a:gd name="connsiteY54" fmla="*/ 8136 h 3659074"/>
              <a:gd name="connsiteX55" fmla="*/ 157005 w 9434194"/>
              <a:gd name="connsiteY55" fmla="*/ 93043 h 3659074"/>
              <a:gd name="connsiteX0" fmla="*/ 157005 w 9434194"/>
              <a:gd name="connsiteY0" fmla="*/ 93043 h 3659074"/>
              <a:gd name="connsiteX1" fmla="*/ 311625 w 9434194"/>
              <a:gd name="connsiteY1" fmla="*/ 177947 h 3659074"/>
              <a:gd name="connsiteX2" fmla="*/ 388935 w 9434194"/>
              <a:gd name="connsiteY2" fmla="*/ 262852 h 3659074"/>
              <a:gd name="connsiteX3" fmla="*/ 543555 w 9434194"/>
              <a:gd name="connsiteY3" fmla="*/ 432664 h 3659074"/>
              <a:gd name="connsiteX4" fmla="*/ 698175 w 9434194"/>
              <a:gd name="connsiteY4" fmla="*/ 602475 h 3659074"/>
              <a:gd name="connsiteX5" fmla="*/ 775485 w 9434194"/>
              <a:gd name="connsiteY5" fmla="*/ 517569 h 3659074"/>
              <a:gd name="connsiteX6" fmla="*/ 1548584 w 9434194"/>
              <a:gd name="connsiteY6" fmla="*/ 1196813 h 3659074"/>
              <a:gd name="connsiteX7" fmla="*/ 1857823 w 9434194"/>
              <a:gd name="connsiteY7" fmla="*/ 1111908 h 3659074"/>
              <a:gd name="connsiteX8" fmla="*/ 2089753 w 9434194"/>
              <a:gd name="connsiteY8" fmla="*/ 1111908 h 3659074"/>
              <a:gd name="connsiteX9" fmla="*/ 2321683 w 9434194"/>
              <a:gd name="connsiteY9" fmla="*/ 857191 h 3659074"/>
              <a:gd name="connsiteX10" fmla="*/ 2321683 w 9434194"/>
              <a:gd name="connsiteY10" fmla="*/ 687380 h 3659074"/>
              <a:gd name="connsiteX11" fmla="*/ 2321683 w 9434194"/>
              <a:gd name="connsiteY11" fmla="*/ 517569 h 3659074"/>
              <a:gd name="connsiteX12" fmla="*/ 2630922 w 9434194"/>
              <a:gd name="connsiteY12" fmla="*/ 432664 h 3659074"/>
              <a:gd name="connsiteX13" fmla="*/ 2862852 w 9434194"/>
              <a:gd name="connsiteY13" fmla="*/ 942097 h 3659074"/>
              <a:gd name="connsiteX14" fmla="*/ 3172092 w 9434194"/>
              <a:gd name="connsiteY14" fmla="*/ 1196813 h 3659074"/>
              <a:gd name="connsiteX15" fmla="*/ 3635951 w 9434194"/>
              <a:gd name="connsiteY15" fmla="*/ 1196813 h 3659074"/>
              <a:gd name="connsiteX16" fmla="*/ 3790571 w 9434194"/>
              <a:gd name="connsiteY16" fmla="*/ 1027002 h 3659074"/>
              <a:gd name="connsiteX17" fmla="*/ 4049145 w 9434194"/>
              <a:gd name="connsiteY17" fmla="*/ 981546 h 3659074"/>
              <a:gd name="connsiteX18" fmla="*/ 4486360 w 9434194"/>
              <a:gd name="connsiteY18" fmla="*/ 602475 h 3659074"/>
              <a:gd name="connsiteX19" fmla="*/ 4769225 w 9434194"/>
              <a:gd name="connsiteY19" fmla="*/ 477490 h 3659074"/>
              <a:gd name="connsiteX20" fmla="*/ 5201273 w 9434194"/>
              <a:gd name="connsiteY20" fmla="*/ 405482 h 3659074"/>
              <a:gd name="connsiteX21" fmla="*/ 6209385 w 9434194"/>
              <a:gd name="connsiteY21" fmla="*/ 405482 h 3659074"/>
              <a:gd name="connsiteX22" fmla="*/ 6497417 w 9434194"/>
              <a:gd name="connsiteY22" fmla="*/ 189458 h 3659074"/>
              <a:gd name="connsiteX23" fmla="*/ 6929466 w 9434194"/>
              <a:gd name="connsiteY23" fmla="*/ 765521 h 3659074"/>
              <a:gd name="connsiteX24" fmla="*/ 7433522 w 9434194"/>
              <a:gd name="connsiteY24" fmla="*/ 1125561 h 3659074"/>
              <a:gd name="connsiteX25" fmla="*/ 8153602 w 9434194"/>
              <a:gd name="connsiteY25" fmla="*/ 1197569 h 3659074"/>
              <a:gd name="connsiteX26" fmla="*/ 8441634 w 9434194"/>
              <a:gd name="connsiteY26" fmla="*/ 1485601 h 3659074"/>
              <a:gd name="connsiteX27" fmla="*/ 9434194 w 9434194"/>
              <a:gd name="connsiteY27" fmla="*/ 1845641 h 3659074"/>
              <a:gd name="connsiteX28" fmla="*/ 9434194 w 9434194"/>
              <a:gd name="connsiteY28" fmla="*/ 3069777 h 3659074"/>
              <a:gd name="connsiteX29" fmla="*/ 9161714 w 9434194"/>
              <a:gd name="connsiteY29" fmla="*/ 3069777 h 3659074"/>
              <a:gd name="connsiteX30" fmla="*/ 8873682 w 9434194"/>
              <a:gd name="connsiteY30" fmla="*/ 3069777 h 3659074"/>
              <a:gd name="connsiteX31" fmla="*/ 8657658 w 9434194"/>
              <a:gd name="connsiteY31" fmla="*/ 2997769 h 3659074"/>
              <a:gd name="connsiteX32" fmla="*/ 8225610 w 9434194"/>
              <a:gd name="connsiteY32" fmla="*/ 2853753 h 3659074"/>
              <a:gd name="connsiteX33" fmla="*/ 7793562 w 9434194"/>
              <a:gd name="connsiteY33" fmla="*/ 2781745 h 3659074"/>
              <a:gd name="connsiteX34" fmla="*/ 7577538 w 9434194"/>
              <a:gd name="connsiteY34" fmla="*/ 2781745 h 3659074"/>
              <a:gd name="connsiteX35" fmla="*/ 7433522 w 9434194"/>
              <a:gd name="connsiteY35" fmla="*/ 2997769 h 3659074"/>
              <a:gd name="connsiteX36" fmla="*/ 7001474 w 9434194"/>
              <a:gd name="connsiteY36" fmla="*/ 3069777 h 3659074"/>
              <a:gd name="connsiteX37" fmla="*/ 6713442 w 9434194"/>
              <a:gd name="connsiteY37" fmla="*/ 3069777 h 3659074"/>
              <a:gd name="connsiteX38" fmla="*/ 6425410 w 9434194"/>
              <a:gd name="connsiteY38" fmla="*/ 3213793 h 3659074"/>
              <a:gd name="connsiteX39" fmla="*/ 5705330 w 9434194"/>
              <a:gd name="connsiteY39" fmla="*/ 3573833 h 3659074"/>
              <a:gd name="connsiteX40" fmla="*/ 5273282 w 9434194"/>
              <a:gd name="connsiteY40" fmla="*/ 3501825 h 3659074"/>
              <a:gd name="connsiteX41" fmla="*/ 4553202 w 9434194"/>
              <a:gd name="connsiteY41" fmla="*/ 3213793 h 3659074"/>
              <a:gd name="connsiteX42" fmla="*/ 3977138 w 9434194"/>
              <a:gd name="connsiteY42" fmla="*/ 3141785 h 3659074"/>
              <a:gd name="connsiteX43" fmla="*/ 3761114 w 9434194"/>
              <a:gd name="connsiteY43" fmla="*/ 3069777 h 3659074"/>
              <a:gd name="connsiteX44" fmla="*/ 3113042 w 9434194"/>
              <a:gd name="connsiteY44" fmla="*/ 2997769 h 3659074"/>
              <a:gd name="connsiteX45" fmla="*/ 2753002 w 9434194"/>
              <a:gd name="connsiteY45" fmla="*/ 2925761 h 3659074"/>
              <a:gd name="connsiteX46" fmla="*/ 2464970 w 9434194"/>
              <a:gd name="connsiteY46" fmla="*/ 2853753 h 3659074"/>
              <a:gd name="connsiteX47" fmla="*/ 1477427 w 9434194"/>
              <a:gd name="connsiteY47" fmla="*/ 2484606 h 3659074"/>
              <a:gd name="connsiteX48" fmla="*/ 607632 w 9434194"/>
              <a:gd name="connsiteY48" fmla="*/ 1391786 h 3659074"/>
              <a:gd name="connsiteX49" fmla="*/ 448746 w 9434194"/>
              <a:gd name="connsiteY49" fmla="*/ 1125561 h 3659074"/>
              <a:gd name="connsiteX50" fmla="*/ 259714 w 9434194"/>
              <a:gd name="connsiteY50" fmla="*/ 905593 h 3659074"/>
              <a:gd name="connsiteX51" fmla="*/ 103597 w 9434194"/>
              <a:gd name="connsiteY51" fmla="*/ 727174 h 3659074"/>
              <a:gd name="connsiteX52" fmla="*/ 88706 w 9434194"/>
              <a:gd name="connsiteY52" fmla="*/ 405482 h 3659074"/>
              <a:gd name="connsiteX53" fmla="*/ 14387 w 9434194"/>
              <a:gd name="connsiteY53" fmla="*/ 227599 h 3659074"/>
              <a:gd name="connsiteX54" fmla="*/ 2386 w 9434194"/>
              <a:gd name="connsiteY54" fmla="*/ 8136 h 3659074"/>
              <a:gd name="connsiteX55" fmla="*/ 157005 w 9434194"/>
              <a:gd name="connsiteY55" fmla="*/ 93043 h 3659074"/>
              <a:gd name="connsiteX0" fmla="*/ 157005 w 9434194"/>
              <a:gd name="connsiteY0" fmla="*/ 93043 h 3659074"/>
              <a:gd name="connsiteX1" fmla="*/ 311625 w 9434194"/>
              <a:gd name="connsiteY1" fmla="*/ 177947 h 3659074"/>
              <a:gd name="connsiteX2" fmla="*/ 388935 w 9434194"/>
              <a:gd name="connsiteY2" fmla="*/ 262852 h 3659074"/>
              <a:gd name="connsiteX3" fmla="*/ 543555 w 9434194"/>
              <a:gd name="connsiteY3" fmla="*/ 432664 h 3659074"/>
              <a:gd name="connsiteX4" fmla="*/ 698175 w 9434194"/>
              <a:gd name="connsiteY4" fmla="*/ 602475 h 3659074"/>
              <a:gd name="connsiteX5" fmla="*/ 775485 w 9434194"/>
              <a:gd name="connsiteY5" fmla="*/ 517569 h 3659074"/>
              <a:gd name="connsiteX6" fmla="*/ 1548584 w 9434194"/>
              <a:gd name="connsiteY6" fmla="*/ 1196813 h 3659074"/>
              <a:gd name="connsiteX7" fmla="*/ 1857823 w 9434194"/>
              <a:gd name="connsiteY7" fmla="*/ 1111908 h 3659074"/>
              <a:gd name="connsiteX8" fmla="*/ 2089753 w 9434194"/>
              <a:gd name="connsiteY8" fmla="*/ 1111908 h 3659074"/>
              <a:gd name="connsiteX9" fmla="*/ 2321683 w 9434194"/>
              <a:gd name="connsiteY9" fmla="*/ 857191 h 3659074"/>
              <a:gd name="connsiteX10" fmla="*/ 2321683 w 9434194"/>
              <a:gd name="connsiteY10" fmla="*/ 687380 h 3659074"/>
              <a:gd name="connsiteX11" fmla="*/ 2321683 w 9434194"/>
              <a:gd name="connsiteY11" fmla="*/ 517569 h 3659074"/>
              <a:gd name="connsiteX12" fmla="*/ 2630922 w 9434194"/>
              <a:gd name="connsiteY12" fmla="*/ 432664 h 3659074"/>
              <a:gd name="connsiteX13" fmla="*/ 2862852 w 9434194"/>
              <a:gd name="connsiteY13" fmla="*/ 942097 h 3659074"/>
              <a:gd name="connsiteX14" fmla="*/ 3172092 w 9434194"/>
              <a:gd name="connsiteY14" fmla="*/ 1196813 h 3659074"/>
              <a:gd name="connsiteX15" fmla="*/ 3635951 w 9434194"/>
              <a:gd name="connsiteY15" fmla="*/ 1196813 h 3659074"/>
              <a:gd name="connsiteX16" fmla="*/ 3790571 w 9434194"/>
              <a:gd name="connsiteY16" fmla="*/ 1027002 h 3659074"/>
              <a:gd name="connsiteX17" fmla="*/ 4177120 w 9434194"/>
              <a:gd name="connsiteY17" fmla="*/ 1027002 h 3659074"/>
              <a:gd name="connsiteX18" fmla="*/ 4486360 w 9434194"/>
              <a:gd name="connsiteY18" fmla="*/ 602475 h 3659074"/>
              <a:gd name="connsiteX19" fmla="*/ 4769225 w 9434194"/>
              <a:gd name="connsiteY19" fmla="*/ 477490 h 3659074"/>
              <a:gd name="connsiteX20" fmla="*/ 5201273 w 9434194"/>
              <a:gd name="connsiteY20" fmla="*/ 405482 h 3659074"/>
              <a:gd name="connsiteX21" fmla="*/ 6209385 w 9434194"/>
              <a:gd name="connsiteY21" fmla="*/ 405482 h 3659074"/>
              <a:gd name="connsiteX22" fmla="*/ 6497417 w 9434194"/>
              <a:gd name="connsiteY22" fmla="*/ 189458 h 3659074"/>
              <a:gd name="connsiteX23" fmla="*/ 6929466 w 9434194"/>
              <a:gd name="connsiteY23" fmla="*/ 765521 h 3659074"/>
              <a:gd name="connsiteX24" fmla="*/ 7433522 w 9434194"/>
              <a:gd name="connsiteY24" fmla="*/ 1125561 h 3659074"/>
              <a:gd name="connsiteX25" fmla="*/ 8153602 w 9434194"/>
              <a:gd name="connsiteY25" fmla="*/ 1197569 h 3659074"/>
              <a:gd name="connsiteX26" fmla="*/ 8441634 w 9434194"/>
              <a:gd name="connsiteY26" fmla="*/ 1485601 h 3659074"/>
              <a:gd name="connsiteX27" fmla="*/ 9434194 w 9434194"/>
              <a:gd name="connsiteY27" fmla="*/ 1845641 h 3659074"/>
              <a:gd name="connsiteX28" fmla="*/ 9434194 w 9434194"/>
              <a:gd name="connsiteY28" fmla="*/ 3069777 h 3659074"/>
              <a:gd name="connsiteX29" fmla="*/ 9161714 w 9434194"/>
              <a:gd name="connsiteY29" fmla="*/ 3069777 h 3659074"/>
              <a:gd name="connsiteX30" fmla="*/ 8873682 w 9434194"/>
              <a:gd name="connsiteY30" fmla="*/ 3069777 h 3659074"/>
              <a:gd name="connsiteX31" fmla="*/ 8657658 w 9434194"/>
              <a:gd name="connsiteY31" fmla="*/ 2997769 h 3659074"/>
              <a:gd name="connsiteX32" fmla="*/ 8225610 w 9434194"/>
              <a:gd name="connsiteY32" fmla="*/ 2853753 h 3659074"/>
              <a:gd name="connsiteX33" fmla="*/ 7793562 w 9434194"/>
              <a:gd name="connsiteY33" fmla="*/ 2781745 h 3659074"/>
              <a:gd name="connsiteX34" fmla="*/ 7577538 w 9434194"/>
              <a:gd name="connsiteY34" fmla="*/ 2781745 h 3659074"/>
              <a:gd name="connsiteX35" fmla="*/ 7433522 w 9434194"/>
              <a:gd name="connsiteY35" fmla="*/ 2997769 h 3659074"/>
              <a:gd name="connsiteX36" fmla="*/ 7001474 w 9434194"/>
              <a:gd name="connsiteY36" fmla="*/ 3069777 h 3659074"/>
              <a:gd name="connsiteX37" fmla="*/ 6713442 w 9434194"/>
              <a:gd name="connsiteY37" fmla="*/ 3069777 h 3659074"/>
              <a:gd name="connsiteX38" fmla="*/ 6425410 w 9434194"/>
              <a:gd name="connsiteY38" fmla="*/ 3213793 h 3659074"/>
              <a:gd name="connsiteX39" fmla="*/ 5705330 w 9434194"/>
              <a:gd name="connsiteY39" fmla="*/ 3573833 h 3659074"/>
              <a:gd name="connsiteX40" fmla="*/ 5273282 w 9434194"/>
              <a:gd name="connsiteY40" fmla="*/ 3501825 h 3659074"/>
              <a:gd name="connsiteX41" fmla="*/ 4553202 w 9434194"/>
              <a:gd name="connsiteY41" fmla="*/ 3213793 h 3659074"/>
              <a:gd name="connsiteX42" fmla="*/ 3977138 w 9434194"/>
              <a:gd name="connsiteY42" fmla="*/ 3141785 h 3659074"/>
              <a:gd name="connsiteX43" fmla="*/ 3761114 w 9434194"/>
              <a:gd name="connsiteY43" fmla="*/ 3069777 h 3659074"/>
              <a:gd name="connsiteX44" fmla="*/ 3113042 w 9434194"/>
              <a:gd name="connsiteY44" fmla="*/ 2997769 h 3659074"/>
              <a:gd name="connsiteX45" fmla="*/ 2753002 w 9434194"/>
              <a:gd name="connsiteY45" fmla="*/ 2925761 h 3659074"/>
              <a:gd name="connsiteX46" fmla="*/ 2464970 w 9434194"/>
              <a:gd name="connsiteY46" fmla="*/ 2853753 h 3659074"/>
              <a:gd name="connsiteX47" fmla="*/ 1477427 w 9434194"/>
              <a:gd name="connsiteY47" fmla="*/ 2484606 h 3659074"/>
              <a:gd name="connsiteX48" fmla="*/ 607632 w 9434194"/>
              <a:gd name="connsiteY48" fmla="*/ 1391786 h 3659074"/>
              <a:gd name="connsiteX49" fmla="*/ 448746 w 9434194"/>
              <a:gd name="connsiteY49" fmla="*/ 1125561 h 3659074"/>
              <a:gd name="connsiteX50" fmla="*/ 259714 w 9434194"/>
              <a:gd name="connsiteY50" fmla="*/ 905593 h 3659074"/>
              <a:gd name="connsiteX51" fmla="*/ 103597 w 9434194"/>
              <a:gd name="connsiteY51" fmla="*/ 727174 h 3659074"/>
              <a:gd name="connsiteX52" fmla="*/ 88706 w 9434194"/>
              <a:gd name="connsiteY52" fmla="*/ 405482 h 3659074"/>
              <a:gd name="connsiteX53" fmla="*/ 14387 w 9434194"/>
              <a:gd name="connsiteY53" fmla="*/ 227599 h 3659074"/>
              <a:gd name="connsiteX54" fmla="*/ 2386 w 9434194"/>
              <a:gd name="connsiteY54" fmla="*/ 8136 h 3659074"/>
              <a:gd name="connsiteX55" fmla="*/ 157005 w 9434194"/>
              <a:gd name="connsiteY55" fmla="*/ 93043 h 3659074"/>
              <a:gd name="connsiteX0" fmla="*/ 157005 w 9434194"/>
              <a:gd name="connsiteY0" fmla="*/ 93043 h 3659074"/>
              <a:gd name="connsiteX1" fmla="*/ 311625 w 9434194"/>
              <a:gd name="connsiteY1" fmla="*/ 177947 h 3659074"/>
              <a:gd name="connsiteX2" fmla="*/ 388935 w 9434194"/>
              <a:gd name="connsiteY2" fmla="*/ 262852 h 3659074"/>
              <a:gd name="connsiteX3" fmla="*/ 543555 w 9434194"/>
              <a:gd name="connsiteY3" fmla="*/ 432664 h 3659074"/>
              <a:gd name="connsiteX4" fmla="*/ 698175 w 9434194"/>
              <a:gd name="connsiteY4" fmla="*/ 602475 h 3659074"/>
              <a:gd name="connsiteX5" fmla="*/ 775485 w 9434194"/>
              <a:gd name="connsiteY5" fmla="*/ 517569 h 3659074"/>
              <a:gd name="connsiteX6" fmla="*/ 1548584 w 9434194"/>
              <a:gd name="connsiteY6" fmla="*/ 1196813 h 3659074"/>
              <a:gd name="connsiteX7" fmla="*/ 1857823 w 9434194"/>
              <a:gd name="connsiteY7" fmla="*/ 1111908 h 3659074"/>
              <a:gd name="connsiteX8" fmla="*/ 2089753 w 9434194"/>
              <a:gd name="connsiteY8" fmla="*/ 1111908 h 3659074"/>
              <a:gd name="connsiteX9" fmla="*/ 2321683 w 9434194"/>
              <a:gd name="connsiteY9" fmla="*/ 857191 h 3659074"/>
              <a:gd name="connsiteX10" fmla="*/ 2321683 w 9434194"/>
              <a:gd name="connsiteY10" fmla="*/ 687380 h 3659074"/>
              <a:gd name="connsiteX11" fmla="*/ 2321683 w 9434194"/>
              <a:gd name="connsiteY11" fmla="*/ 517569 h 3659074"/>
              <a:gd name="connsiteX12" fmla="*/ 2630922 w 9434194"/>
              <a:gd name="connsiteY12" fmla="*/ 432664 h 3659074"/>
              <a:gd name="connsiteX13" fmla="*/ 2862852 w 9434194"/>
              <a:gd name="connsiteY13" fmla="*/ 942097 h 3659074"/>
              <a:gd name="connsiteX14" fmla="*/ 3172092 w 9434194"/>
              <a:gd name="connsiteY14" fmla="*/ 1196813 h 3659074"/>
              <a:gd name="connsiteX15" fmla="*/ 3635951 w 9434194"/>
              <a:gd name="connsiteY15" fmla="*/ 1196813 h 3659074"/>
              <a:gd name="connsiteX16" fmla="*/ 3790571 w 9434194"/>
              <a:gd name="connsiteY16" fmla="*/ 1027002 h 3659074"/>
              <a:gd name="connsiteX17" fmla="*/ 4177120 w 9434194"/>
              <a:gd name="connsiteY17" fmla="*/ 1027002 h 3659074"/>
              <a:gd name="connsiteX18" fmla="*/ 4563670 w 9434194"/>
              <a:gd name="connsiteY18" fmla="*/ 517569 h 3659074"/>
              <a:gd name="connsiteX19" fmla="*/ 4769225 w 9434194"/>
              <a:gd name="connsiteY19" fmla="*/ 477490 h 3659074"/>
              <a:gd name="connsiteX20" fmla="*/ 5201273 w 9434194"/>
              <a:gd name="connsiteY20" fmla="*/ 405482 h 3659074"/>
              <a:gd name="connsiteX21" fmla="*/ 6209385 w 9434194"/>
              <a:gd name="connsiteY21" fmla="*/ 405482 h 3659074"/>
              <a:gd name="connsiteX22" fmla="*/ 6497417 w 9434194"/>
              <a:gd name="connsiteY22" fmla="*/ 189458 h 3659074"/>
              <a:gd name="connsiteX23" fmla="*/ 6929466 w 9434194"/>
              <a:gd name="connsiteY23" fmla="*/ 765521 h 3659074"/>
              <a:gd name="connsiteX24" fmla="*/ 7433522 w 9434194"/>
              <a:gd name="connsiteY24" fmla="*/ 1125561 h 3659074"/>
              <a:gd name="connsiteX25" fmla="*/ 8153602 w 9434194"/>
              <a:gd name="connsiteY25" fmla="*/ 1197569 h 3659074"/>
              <a:gd name="connsiteX26" fmla="*/ 8441634 w 9434194"/>
              <a:gd name="connsiteY26" fmla="*/ 1485601 h 3659074"/>
              <a:gd name="connsiteX27" fmla="*/ 9434194 w 9434194"/>
              <a:gd name="connsiteY27" fmla="*/ 1845641 h 3659074"/>
              <a:gd name="connsiteX28" fmla="*/ 9434194 w 9434194"/>
              <a:gd name="connsiteY28" fmla="*/ 3069777 h 3659074"/>
              <a:gd name="connsiteX29" fmla="*/ 9161714 w 9434194"/>
              <a:gd name="connsiteY29" fmla="*/ 3069777 h 3659074"/>
              <a:gd name="connsiteX30" fmla="*/ 8873682 w 9434194"/>
              <a:gd name="connsiteY30" fmla="*/ 3069777 h 3659074"/>
              <a:gd name="connsiteX31" fmla="*/ 8657658 w 9434194"/>
              <a:gd name="connsiteY31" fmla="*/ 2997769 h 3659074"/>
              <a:gd name="connsiteX32" fmla="*/ 8225610 w 9434194"/>
              <a:gd name="connsiteY32" fmla="*/ 2853753 h 3659074"/>
              <a:gd name="connsiteX33" fmla="*/ 7793562 w 9434194"/>
              <a:gd name="connsiteY33" fmla="*/ 2781745 h 3659074"/>
              <a:gd name="connsiteX34" fmla="*/ 7577538 w 9434194"/>
              <a:gd name="connsiteY34" fmla="*/ 2781745 h 3659074"/>
              <a:gd name="connsiteX35" fmla="*/ 7433522 w 9434194"/>
              <a:gd name="connsiteY35" fmla="*/ 2997769 h 3659074"/>
              <a:gd name="connsiteX36" fmla="*/ 7001474 w 9434194"/>
              <a:gd name="connsiteY36" fmla="*/ 3069777 h 3659074"/>
              <a:gd name="connsiteX37" fmla="*/ 6713442 w 9434194"/>
              <a:gd name="connsiteY37" fmla="*/ 3069777 h 3659074"/>
              <a:gd name="connsiteX38" fmla="*/ 6425410 w 9434194"/>
              <a:gd name="connsiteY38" fmla="*/ 3213793 h 3659074"/>
              <a:gd name="connsiteX39" fmla="*/ 5705330 w 9434194"/>
              <a:gd name="connsiteY39" fmla="*/ 3573833 h 3659074"/>
              <a:gd name="connsiteX40" fmla="*/ 5273282 w 9434194"/>
              <a:gd name="connsiteY40" fmla="*/ 3501825 h 3659074"/>
              <a:gd name="connsiteX41" fmla="*/ 4553202 w 9434194"/>
              <a:gd name="connsiteY41" fmla="*/ 3213793 h 3659074"/>
              <a:gd name="connsiteX42" fmla="*/ 3977138 w 9434194"/>
              <a:gd name="connsiteY42" fmla="*/ 3141785 h 3659074"/>
              <a:gd name="connsiteX43" fmla="*/ 3761114 w 9434194"/>
              <a:gd name="connsiteY43" fmla="*/ 3069777 h 3659074"/>
              <a:gd name="connsiteX44" fmla="*/ 3113042 w 9434194"/>
              <a:gd name="connsiteY44" fmla="*/ 2997769 h 3659074"/>
              <a:gd name="connsiteX45" fmla="*/ 2753002 w 9434194"/>
              <a:gd name="connsiteY45" fmla="*/ 2925761 h 3659074"/>
              <a:gd name="connsiteX46" fmla="*/ 2464970 w 9434194"/>
              <a:gd name="connsiteY46" fmla="*/ 2853753 h 3659074"/>
              <a:gd name="connsiteX47" fmla="*/ 1477427 w 9434194"/>
              <a:gd name="connsiteY47" fmla="*/ 2484606 h 3659074"/>
              <a:gd name="connsiteX48" fmla="*/ 607632 w 9434194"/>
              <a:gd name="connsiteY48" fmla="*/ 1391786 h 3659074"/>
              <a:gd name="connsiteX49" fmla="*/ 448746 w 9434194"/>
              <a:gd name="connsiteY49" fmla="*/ 1125561 h 3659074"/>
              <a:gd name="connsiteX50" fmla="*/ 259714 w 9434194"/>
              <a:gd name="connsiteY50" fmla="*/ 905593 h 3659074"/>
              <a:gd name="connsiteX51" fmla="*/ 103597 w 9434194"/>
              <a:gd name="connsiteY51" fmla="*/ 727174 h 3659074"/>
              <a:gd name="connsiteX52" fmla="*/ 88706 w 9434194"/>
              <a:gd name="connsiteY52" fmla="*/ 405482 h 3659074"/>
              <a:gd name="connsiteX53" fmla="*/ 14387 w 9434194"/>
              <a:gd name="connsiteY53" fmla="*/ 227599 h 3659074"/>
              <a:gd name="connsiteX54" fmla="*/ 2386 w 9434194"/>
              <a:gd name="connsiteY54" fmla="*/ 8136 h 3659074"/>
              <a:gd name="connsiteX55" fmla="*/ 157005 w 9434194"/>
              <a:gd name="connsiteY55" fmla="*/ 93043 h 3659074"/>
              <a:gd name="connsiteX0" fmla="*/ 157005 w 9434194"/>
              <a:gd name="connsiteY0" fmla="*/ 93043 h 3659074"/>
              <a:gd name="connsiteX1" fmla="*/ 311625 w 9434194"/>
              <a:gd name="connsiteY1" fmla="*/ 177947 h 3659074"/>
              <a:gd name="connsiteX2" fmla="*/ 388935 w 9434194"/>
              <a:gd name="connsiteY2" fmla="*/ 262852 h 3659074"/>
              <a:gd name="connsiteX3" fmla="*/ 543555 w 9434194"/>
              <a:gd name="connsiteY3" fmla="*/ 432664 h 3659074"/>
              <a:gd name="connsiteX4" fmla="*/ 698175 w 9434194"/>
              <a:gd name="connsiteY4" fmla="*/ 602475 h 3659074"/>
              <a:gd name="connsiteX5" fmla="*/ 775485 w 9434194"/>
              <a:gd name="connsiteY5" fmla="*/ 517569 h 3659074"/>
              <a:gd name="connsiteX6" fmla="*/ 1548584 w 9434194"/>
              <a:gd name="connsiteY6" fmla="*/ 1196813 h 3659074"/>
              <a:gd name="connsiteX7" fmla="*/ 1857823 w 9434194"/>
              <a:gd name="connsiteY7" fmla="*/ 1111908 h 3659074"/>
              <a:gd name="connsiteX8" fmla="*/ 2089753 w 9434194"/>
              <a:gd name="connsiteY8" fmla="*/ 1111908 h 3659074"/>
              <a:gd name="connsiteX9" fmla="*/ 2321683 w 9434194"/>
              <a:gd name="connsiteY9" fmla="*/ 857191 h 3659074"/>
              <a:gd name="connsiteX10" fmla="*/ 2321683 w 9434194"/>
              <a:gd name="connsiteY10" fmla="*/ 687380 h 3659074"/>
              <a:gd name="connsiteX11" fmla="*/ 2321683 w 9434194"/>
              <a:gd name="connsiteY11" fmla="*/ 517569 h 3659074"/>
              <a:gd name="connsiteX12" fmla="*/ 2630922 w 9434194"/>
              <a:gd name="connsiteY12" fmla="*/ 432664 h 3659074"/>
              <a:gd name="connsiteX13" fmla="*/ 2862852 w 9434194"/>
              <a:gd name="connsiteY13" fmla="*/ 942097 h 3659074"/>
              <a:gd name="connsiteX14" fmla="*/ 3172092 w 9434194"/>
              <a:gd name="connsiteY14" fmla="*/ 1196813 h 3659074"/>
              <a:gd name="connsiteX15" fmla="*/ 3635951 w 9434194"/>
              <a:gd name="connsiteY15" fmla="*/ 1196813 h 3659074"/>
              <a:gd name="connsiteX16" fmla="*/ 3790571 w 9434194"/>
              <a:gd name="connsiteY16" fmla="*/ 1027002 h 3659074"/>
              <a:gd name="connsiteX17" fmla="*/ 4177120 w 9434194"/>
              <a:gd name="connsiteY17" fmla="*/ 1027002 h 3659074"/>
              <a:gd name="connsiteX18" fmla="*/ 4563670 w 9434194"/>
              <a:gd name="connsiteY18" fmla="*/ 517569 h 3659074"/>
              <a:gd name="connsiteX19" fmla="*/ 4769225 w 9434194"/>
              <a:gd name="connsiteY19" fmla="*/ 477490 h 3659074"/>
              <a:gd name="connsiteX20" fmla="*/ 5201273 w 9434194"/>
              <a:gd name="connsiteY20" fmla="*/ 405482 h 3659074"/>
              <a:gd name="connsiteX21" fmla="*/ 6209385 w 9434194"/>
              <a:gd name="connsiteY21" fmla="*/ 405482 h 3659074"/>
              <a:gd name="connsiteX22" fmla="*/ 6497417 w 9434194"/>
              <a:gd name="connsiteY22" fmla="*/ 189458 h 3659074"/>
              <a:gd name="connsiteX23" fmla="*/ 6929466 w 9434194"/>
              <a:gd name="connsiteY23" fmla="*/ 765521 h 3659074"/>
              <a:gd name="connsiteX24" fmla="*/ 7433522 w 9434194"/>
              <a:gd name="connsiteY24" fmla="*/ 1125561 h 3659074"/>
              <a:gd name="connsiteX25" fmla="*/ 8153602 w 9434194"/>
              <a:gd name="connsiteY25" fmla="*/ 1197569 h 3659074"/>
              <a:gd name="connsiteX26" fmla="*/ 8441634 w 9434194"/>
              <a:gd name="connsiteY26" fmla="*/ 1485601 h 3659074"/>
              <a:gd name="connsiteX27" fmla="*/ 9434194 w 9434194"/>
              <a:gd name="connsiteY27" fmla="*/ 1845641 h 3659074"/>
              <a:gd name="connsiteX28" fmla="*/ 9434194 w 9434194"/>
              <a:gd name="connsiteY28" fmla="*/ 3069777 h 3659074"/>
              <a:gd name="connsiteX29" fmla="*/ 9161714 w 9434194"/>
              <a:gd name="connsiteY29" fmla="*/ 3069777 h 3659074"/>
              <a:gd name="connsiteX30" fmla="*/ 8873682 w 9434194"/>
              <a:gd name="connsiteY30" fmla="*/ 3069777 h 3659074"/>
              <a:gd name="connsiteX31" fmla="*/ 8657658 w 9434194"/>
              <a:gd name="connsiteY31" fmla="*/ 2997769 h 3659074"/>
              <a:gd name="connsiteX32" fmla="*/ 8225610 w 9434194"/>
              <a:gd name="connsiteY32" fmla="*/ 2853753 h 3659074"/>
              <a:gd name="connsiteX33" fmla="*/ 7793562 w 9434194"/>
              <a:gd name="connsiteY33" fmla="*/ 2781745 h 3659074"/>
              <a:gd name="connsiteX34" fmla="*/ 7577538 w 9434194"/>
              <a:gd name="connsiteY34" fmla="*/ 2781745 h 3659074"/>
              <a:gd name="connsiteX35" fmla="*/ 7433522 w 9434194"/>
              <a:gd name="connsiteY35" fmla="*/ 2997769 h 3659074"/>
              <a:gd name="connsiteX36" fmla="*/ 7001474 w 9434194"/>
              <a:gd name="connsiteY36" fmla="*/ 3069777 h 3659074"/>
              <a:gd name="connsiteX37" fmla="*/ 6713442 w 9434194"/>
              <a:gd name="connsiteY37" fmla="*/ 3069777 h 3659074"/>
              <a:gd name="connsiteX38" fmla="*/ 6425410 w 9434194"/>
              <a:gd name="connsiteY38" fmla="*/ 3213793 h 3659074"/>
              <a:gd name="connsiteX39" fmla="*/ 5705330 w 9434194"/>
              <a:gd name="connsiteY39" fmla="*/ 3573833 h 3659074"/>
              <a:gd name="connsiteX40" fmla="*/ 5273282 w 9434194"/>
              <a:gd name="connsiteY40" fmla="*/ 3501825 h 3659074"/>
              <a:gd name="connsiteX41" fmla="*/ 4553202 w 9434194"/>
              <a:gd name="connsiteY41" fmla="*/ 3213793 h 3659074"/>
              <a:gd name="connsiteX42" fmla="*/ 3977138 w 9434194"/>
              <a:gd name="connsiteY42" fmla="*/ 3141785 h 3659074"/>
              <a:gd name="connsiteX43" fmla="*/ 3761114 w 9434194"/>
              <a:gd name="connsiteY43" fmla="*/ 3069777 h 3659074"/>
              <a:gd name="connsiteX44" fmla="*/ 3113042 w 9434194"/>
              <a:gd name="connsiteY44" fmla="*/ 2997769 h 3659074"/>
              <a:gd name="connsiteX45" fmla="*/ 2753002 w 9434194"/>
              <a:gd name="connsiteY45" fmla="*/ 2925761 h 3659074"/>
              <a:gd name="connsiteX46" fmla="*/ 2464970 w 9434194"/>
              <a:gd name="connsiteY46" fmla="*/ 2853753 h 3659074"/>
              <a:gd name="connsiteX47" fmla="*/ 1477427 w 9434194"/>
              <a:gd name="connsiteY47" fmla="*/ 2484606 h 3659074"/>
              <a:gd name="connsiteX48" fmla="*/ 607632 w 9434194"/>
              <a:gd name="connsiteY48" fmla="*/ 1391786 h 3659074"/>
              <a:gd name="connsiteX49" fmla="*/ 448746 w 9434194"/>
              <a:gd name="connsiteY49" fmla="*/ 1125561 h 3659074"/>
              <a:gd name="connsiteX50" fmla="*/ 259714 w 9434194"/>
              <a:gd name="connsiteY50" fmla="*/ 905593 h 3659074"/>
              <a:gd name="connsiteX51" fmla="*/ 103597 w 9434194"/>
              <a:gd name="connsiteY51" fmla="*/ 727174 h 3659074"/>
              <a:gd name="connsiteX52" fmla="*/ 88706 w 9434194"/>
              <a:gd name="connsiteY52" fmla="*/ 405482 h 3659074"/>
              <a:gd name="connsiteX53" fmla="*/ 14387 w 9434194"/>
              <a:gd name="connsiteY53" fmla="*/ 227599 h 3659074"/>
              <a:gd name="connsiteX54" fmla="*/ 2386 w 9434194"/>
              <a:gd name="connsiteY54" fmla="*/ 8136 h 3659074"/>
              <a:gd name="connsiteX55" fmla="*/ 157005 w 9434194"/>
              <a:gd name="connsiteY55" fmla="*/ 93043 h 3659074"/>
              <a:gd name="connsiteX0" fmla="*/ 157005 w 9434194"/>
              <a:gd name="connsiteY0" fmla="*/ 93043 h 3659074"/>
              <a:gd name="connsiteX1" fmla="*/ 311625 w 9434194"/>
              <a:gd name="connsiteY1" fmla="*/ 177947 h 3659074"/>
              <a:gd name="connsiteX2" fmla="*/ 388935 w 9434194"/>
              <a:gd name="connsiteY2" fmla="*/ 262852 h 3659074"/>
              <a:gd name="connsiteX3" fmla="*/ 543555 w 9434194"/>
              <a:gd name="connsiteY3" fmla="*/ 432664 h 3659074"/>
              <a:gd name="connsiteX4" fmla="*/ 698175 w 9434194"/>
              <a:gd name="connsiteY4" fmla="*/ 602475 h 3659074"/>
              <a:gd name="connsiteX5" fmla="*/ 775485 w 9434194"/>
              <a:gd name="connsiteY5" fmla="*/ 517569 h 3659074"/>
              <a:gd name="connsiteX6" fmla="*/ 1548584 w 9434194"/>
              <a:gd name="connsiteY6" fmla="*/ 1196813 h 3659074"/>
              <a:gd name="connsiteX7" fmla="*/ 1857823 w 9434194"/>
              <a:gd name="connsiteY7" fmla="*/ 1111908 h 3659074"/>
              <a:gd name="connsiteX8" fmla="*/ 2089753 w 9434194"/>
              <a:gd name="connsiteY8" fmla="*/ 1111908 h 3659074"/>
              <a:gd name="connsiteX9" fmla="*/ 2321683 w 9434194"/>
              <a:gd name="connsiteY9" fmla="*/ 857191 h 3659074"/>
              <a:gd name="connsiteX10" fmla="*/ 2321683 w 9434194"/>
              <a:gd name="connsiteY10" fmla="*/ 687380 h 3659074"/>
              <a:gd name="connsiteX11" fmla="*/ 2321683 w 9434194"/>
              <a:gd name="connsiteY11" fmla="*/ 517569 h 3659074"/>
              <a:gd name="connsiteX12" fmla="*/ 2630922 w 9434194"/>
              <a:gd name="connsiteY12" fmla="*/ 432664 h 3659074"/>
              <a:gd name="connsiteX13" fmla="*/ 2862852 w 9434194"/>
              <a:gd name="connsiteY13" fmla="*/ 942097 h 3659074"/>
              <a:gd name="connsiteX14" fmla="*/ 3172092 w 9434194"/>
              <a:gd name="connsiteY14" fmla="*/ 1196813 h 3659074"/>
              <a:gd name="connsiteX15" fmla="*/ 3635951 w 9434194"/>
              <a:gd name="connsiteY15" fmla="*/ 1196813 h 3659074"/>
              <a:gd name="connsiteX16" fmla="*/ 3790571 w 9434194"/>
              <a:gd name="connsiteY16" fmla="*/ 1027002 h 3659074"/>
              <a:gd name="connsiteX17" fmla="*/ 4177120 w 9434194"/>
              <a:gd name="connsiteY17" fmla="*/ 1027002 h 3659074"/>
              <a:gd name="connsiteX18" fmla="*/ 4563670 w 9434194"/>
              <a:gd name="connsiteY18" fmla="*/ 432664 h 3659074"/>
              <a:gd name="connsiteX19" fmla="*/ 4769225 w 9434194"/>
              <a:gd name="connsiteY19" fmla="*/ 477490 h 3659074"/>
              <a:gd name="connsiteX20" fmla="*/ 5201273 w 9434194"/>
              <a:gd name="connsiteY20" fmla="*/ 405482 h 3659074"/>
              <a:gd name="connsiteX21" fmla="*/ 6209385 w 9434194"/>
              <a:gd name="connsiteY21" fmla="*/ 405482 h 3659074"/>
              <a:gd name="connsiteX22" fmla="*/ 6497417 w 9434194"/>
              <a:gd name="connsiteY22" fmla="*/ 189458 h 3659074"/>
              <a:gd name="connsiteX23" fmla="*/ 6929466 w 9434194"/>
              <a:gd name="connsiteY23" fmla="*/ 765521 h 3659074"/>
              <a:gd name="connsiteX24" fmla="*/ 7433522 w 9434194"/>
              <a:gd name="connsiteY24" fmla="*/ 1125561 h 3659074"/>
              <a:gd name="connsiteX25" fmla="*/ 8153602 w 9434194"/>
              <a:gd name="connsiteY25" fmla="*/ 1197569 h 3659074"/>
              <a:gd name="connsiteX26" fmla="*/ 8441634 w 9434194"/>
              <a:gd name="connsiteY26" fmla="*/ 1485601 h 3659074"/>
              <a:gd name="connsiteX27" fmla="*/ 9434194 w 9434194"/>
              <a:gd name="connsiteY27" fmla="*/ 1845641 h 3659074"/>
              <a:gd name="connsiteX28" fmla="*/ 9434194 w 9434194"/>
              <a:gd name="connsiteY28" fmla="*/ 3069777 h 3659074"/>
              <a:gd name="connsiteX29" fmla="*/ 9161714 w 9434194"/>
              <a:gd name="connsiteY29" fmla="*/ 3069777 h 3659074"/>
              <a:gd name="connsiteX30" fmla="*/ 8873682 w 9434194"/>
              <a:gd name="connsiteY30" fmla="*/ 3069777 h 3659074"/>
              <a:gd name="connsiteX31" fmla="*/ 8657658 w 9434194"/>
              <a:gd name="connsiteY31" fmla="*/ 2997769 h 3659074"/>
              <a:gd name="connsiteX32" fmla="*/ 8225610 w 9434194"/>
              <a:gd name="connsiteY32" fmla="*/ 2853753 h 3659074"/>
              <a:gd name="connsiteX33" fmla="*/ 7793562 w 9434194"/>
              <a:gd name="connsiteY33" fmla="*/ 2781745 h 3659074"/>
              <a:gd name="connsiteX34" fmla="*/ 7577538 w 9434194"/>
              <a:gd name="connsiteY34" fmla="*/ 2781745 h 3659074"/>
              <a:gd name="connsiteX35" fmla="*/ 7433522 w 9434194"/>
              <a:gd name="connsiteY35" fmla="*/ 2997769 h 3659074"/>
              <a:gd name="connsiteX36" fmla="*/ 7001474 w 9434194"/>
              <a:gd name="connsiteY36" fmla="*/ 3069777 h 3659074"/>
              <a:gd name="connsiteX37" fmla="*/ 6713442 w 9434194"/>
              <a:gd name="connsiteY37" fmla="*/ 3069777 h 3659074"/>
              <a:gd name="connsiteX38" fmla="*/ 6425410 w 9434194"/>
              <a:gd name="connsiteY38" fmla="*/ 3213793 h 3659074"/>
              <a:gd name="connsiteX39" fmla="*/ 5705330 w 9434194"/>
              <a:gd name="connsiteY39" fmla="*/ 3573833 h 3659074"/>
              <a:gd name="connsiteX40" fmla="*/ 5273282 w 9434194"/>
              <a:gd name="connsiteY40" fmla="*/ 3501825 h 3659074"/>
              <a:gd name="connsiteX41" fmla="*/ 4553202 w 9434194"/>
              <a:gd name="connsiteY41" fmla="*/ 3213793 h 3659074"/>
              <a:gd name="connsiteX42" fmla="*/ 3977138 w 9434194"/>
              <a:gd name="connsiteY42" fmla="*/ 3141785 h 3659074"/>
              <a:gd name="connsiteX43" fmla="*/ 3761114 w 9434194"/>
              <a:gd name="connsiteY43" fmla="*/ 3069777 h 3659074"/>
              <a:gd name="connsiteX44" fmla="*/ 3113042 w 9434194"/>
              <a:gd name="connsiteY44" fmla="*/ 2997769 h 3659074"/>
              <a:gd name="connsiteX45" fmla="*/ 2753002 w 9434194"/>
              <a:gd name="connsiteY45" fmla="*/ 2925761 h 3659074"/>
              <a:gd name="connsiteX46" fmla="*/ 2464970 w 9434194"/>
              <a:gd name="connsiteY46" fmla="*/ 2853753 h 3659074"/>
              <a:gd name="connsiteX47" fmla="*/ 1477427 w 9434194"/>
              <a:gd name="connsiteY47" fmla="*/ 2484606 h 3659074"/>
              <a:gd name="connsiteX48" fmla="*/ 607632 w 9434194"/>
              <a:gd name="connsiteY48" fmla="*/ 1391786 h 3659074"/>
              <a:gd name="connsiteX49" fmla="*/ 448746 w 9434194"/>
              <a:gd name="connsiteY49" fmla="*/ 1125561 h 3659074"/>
              <a:gd name="connsiteX50" fmla="*/ 259714 w 9434194"/>
              <a:gd name="connsiteY50" fmla="*/ 905593 h 3659074"/>
              <a:gd name="connsiteX51" fmla="*/ 103597 w 9434194"/>
              <a:gd name="connsiteY51" fmla="*/ 727174 h 3659074"/>
              <a:gd name="connsiteX52" fmla="*/ 88706 w 9434194"/>
              <a:gd name="connsiteY52" fmla="*/ 405482 h 3659074"/>
              <a:gd name="connsiteX53" fmla="*/ 14387 w 9434194"/>
              <a:gd name="connsiteY53" fmla="*/ 227599 h 3659074"/>
              <a:gd name="connsiteX54" fmla="*/ 2386 w 9434194"/>
              <a:gd name="connsiteY54" fmla="*/ 8136 h 3659074"/>
              <a:gd name="connsiteX55" fmla="*/ 157005 w 9434194"/>
              <a:gd name="connsiteY55" fmla="*/ 93043 h 3659074"/>
              <a:gd name="connsiteX0" fmla="*/ 157005 w 9434194"/>
              <a:gd name="connsiteY0" fmla="*/ 93043 h 3659074"/>
              <a:gd name="connsiteX1" fmla="*/ 311625 w 9434194"/>
              <a:gd name="connsiteY1" fmla="*/ 177947 h 3659074"/>
              <a:gd name="connsiteX2" fmla="*/ 388935 w 9434194"/>
              <a:gd name="connsiteY2" fmla="*/ 262852 h 3659074"/>
              <a:gd name="connsiteX3" fmla="*/ 543555 w 9434194"/>
              <a:gd name="connsiteY3" fmla="*/ 432664 h 3659074"/>
              <a:gd name="connsiteX4" fmla="*/ 698175 w 9434194"/>
              <a:gd name="connsiteY4" fmla="*/ 602475 h 3659074"/>
              <a:gd name="connsiteX5" fmla="*/ 775485 w 9434194"/>
              <a:gd name="connsiteY5" fmla="*/ 517569 h 3659074"/>
              <a:gd name="connsiteX6" fmla="*/ 1548584 w 9434194"/>
              <a:gd name="connsiteY6" fmla="*/ 1196813 h 3659074"/>
              <a:gd name="connsiteX7" fmla="*/ 1857823 w 9434194"/>
              <a:gd name="connsiteY7" fmla="*/ 1111908 h 3659074"/>
              <a:gd name="connsiteX8" fmla="*/ 2089753 w 9434194"/>
              <a:gd name="connsiteY8" fmla="*/ 1111908 h 3659074"/>
              <a:gd name="connsiteX9" fmla="*/ 2321683 w 9434194"/>
              <a:gd name="connsiteY9" fmla="*/ 857191 h 3659074"/>
              <a:gd name="connsiteX10" fmla="*/ 2321683 w 9434194"/>
              <a:gd name="connsiteY10" fmla="*/ 687380 h 3659074"/>
              <a:gd name="connsiteX11" fmla="*/ 2321683 w 9434194"/>
              <a:gd name="connsiteY11" fmla="*/ 517569 h 3659074"/>
              <a:gd name="connsiteX12" fmla="*/ 2630922 w 9434194"/>
              <a:gd name="connsiteY12" fmla="*/ 432664 h 3659074"/>
              <a:gd name="connsiteX13" fmla="*/ 2862852 w 9434194"/>
              <a:gd name="connsiteY13" fmla="*/ 942097 h 3659074"/>
              <a:gd name="connsiteX14" fmla="*/ 3172092 w 9434194"/>
              <a:gd name="connsiteY14" fmla="*/ 1196813 h 3659074"/>
              <a:gd name="connsiteX15" fmla="*/ 3635951 w 9434194"/>
              <a:gd name="connsiteY15" fmla="*/ 1196813 h 3659074"/>
              <a:gd name="connsiteX16" fmla="*/ 3790571 w 9434194"/>
              <a:gd name="connsiteY16" fmla="*/ 1027002 h 3659074"/>
              <a:gd name="connsiteX17" fmla="*/ 4177120 w 9434194"/>
              <a:gd name="connsiteY17" fmla="*/ 1027002 h 3659074"/>
              <a:gd name="connsiteX18" fmla="*/ 4563670 w 9434194"/>
              <a:gd name="connsiteY18" fmla="*/ 347758 h 3659074"/>
              <a:gd name="connsiteX19" fmla="*/ 4769225 w 9434194"/>
              <a:gd name="connsiteY19" fmla="*/ 477490 h 3659074"/>
              <a:gd name="connsiteX20" fmla="*/ 5201273 w 9434194"/>
              <a:gd name="connsiteY20" fmla="*/ 405482 h 3659074"/>
              <a:gd name="connsiteX21" fmla="*/ 6209385 w 9434194"/>
              <a:gd name="connsiteY21" fmla="*/ 405482 h 3659074"/>
              <a:gd name="connsiteX22" fmla="*/ 6497417 w 9434194"/>
              <a:gd name="connsiteY22" fmla="*/ 189458 h 3659074"/>
              <a:gd name="connsiteX23" fmla="*/ 6929466 w 9434194"/>
              <a:gd name="connsiteY23" fmla="*/ 765521 h 3659074"/>
              <a:gd name="connsiteX24" fmla="*/ 7433522 w 9434194"/>
              <a:gd name="connsiteY24" fmla="*/ 1125561 h 3659074"/>
              <a:gd name="connsiteX25" fmla="*/ 8153602 w 9434194"/>
              <a:gd name="connsiteY25" fmla="*/ 1197569 h 3659074"/>
              <a:gd name="connsiteX26" fmla="*/ 8441634 w 9434194"/>
              <a:gd name="connsiteY26" fmla="*/ 1485601 h 3659074"/>
              <a:gd name="connsiteX27" fmla="*/ 9434194 w 9434194"/>
              <a:gd name="connsiteY27" fmla="*/ 1845641 h 3659074"/>
              <a:gd name="connsiteX28" fmla="*/ 9434194 w 9434194"/>
              <a:gd name="connsiteY28" fmla="*/ 3069777 h 3659074"/>
              <a:gd name="connsiteX29" fmla="*/ 9161714 w 9434194"/>
              <a:gd name="connsiteY29" fmla="*/ 3069777 h 3659074"/>
              <a:gd name="connsiteX30" fmla="*/ 8873682 w 9434194"/>
              <a:gd name="connsiteY30" fmla="*/ 3069777 h 3659074"/>
              <a:gd name="connsiteX31" fmla="*/ 8657658 w 9434194"/>
              <a:gd name="connsiteY31" fmla="*/ 2997769 h 3659074"/>
              <a:gd name="connsiteX32" fmla="*/ 8225610 w 9434194"/>
              <a:gd name="connsiteY32" fmla="*/ 2853753 h 3659074"/>
              <a:gd name="connsiteX33" fmla="*/ 7793562 w 9434194"/>
              <a:gd name="connsiteY33" fmla="*/ 2781745 h 3659074"/>
              <a:gd name="connsiteX34" fmla="*/ 7577538 w 9434194"/>
              <a:gd name="connsiteY34" fmla="*/ 2781745 h 3659074"/>
              <a:gd name="connsiteX35" fmla="*/ 7433522 w 9434194"/>
              <a:gd name="connsiteY35" fmla="*/ 2997769 h 3659074"/>
              <a:gd name="connsiteX36" fmla="*/ 7001474 w 9434194"/>
              <a:gd name="connsiteY36" fmla="*/ 3069777 h 3659074"/>
              <a:gd name="connsiteX37" fmla="*/ 6713442 w 9434194"/>
              <a:gd name="connsiteY37" fmla="*/ 3069777 h 3659074"/>
              <a:gd name="connsiteX38" fmla="*/ 6425410 w 9434194"/>
              <a:gd name="connsiteY38" fmla="*/ 3213793 h 3659074"/>
              <a:gd name="connsiteX39" fmla="*/ 5705330 w 9434194"/>
              <a:gd name="connsiteY39" fmla="*/ 3573833 h 3659074"/>
              <a:gd name="connsiteX40" fmla="*/ 5273282 w 9434194"/>
              <a:gd name="connsiteY40" fmla="*/ 3501825 h 3659074"/>
              <a:gd name="connsiteX41" fmla="*/ 4553202 w 9434194"/>
              <a:gd name="connsiteY41" fmla="*/ 3213793 h 3659074"/>
              <a:gd name="connsiteX42" fmla="*/ 3977138 w 9434194"/>
              <a:gd name="connsiteY42" fmla="*/ 3141785 h 3659074"/>
              <a:gd name="connsiteX43" fmla="*/ 3761114 w 9434194"/>
              <a:gd name="connsiteY43" fmla="*/ 3069777 h 3659074"/>
              <a:gd name="connsiteX44" fmla="*/ 3113042 w 9434194"/>
              <a:gd name="connsiteY44" fmla="*/ 2997769 h 3659074"/>
              <a:gd name="connsiteX45" fmla="*/ 2753002 w 9434194"/>
              <a:gd name="connsiteY45" fmla="*/ 2925761 h 3659074"/>
              <a:gd name="connsiteX46" fmla="*/ 2464970 w 9434194"/>
              <a:gd name="connsiteY46" fmla="*/ 2853753 h 3659074"/>
              <a:gd name="connsiteX47" fmla="*/ 1477427 w 9434194"/>
              <a:gd name="connsiteY47" fmla="*/ 2484606 h 3659074"/>
              <a:gd name="connsiteX48" fmla="*/ 607632 w 9434194"/>
              <a:gd name="connsiteY48" fmla="*/ 1391786 h 3659074"/>
              <a:gd name="connsiteX49" fmla="*/ 448746 w 9434194"/>
              <a:gd name="connsiteY49" fmla="*/ 1125561 h 3659074"/>
              <a:gd name="connsiteX50" fmla="*/ 259714 w 9434194"/>
              <a:gd name="connsiteY50" fmla="*/ 905593 h 3659074"/>
              <a:gd name="connsiteX51" fmla="*/ 103597 w 9434194"/>
              <a:gd name="connsiteY51" fmla="*/ 727174 h 3659074"/>
              <a:gd name="connsiteX52" fmla="*/ 88706 w 9434194"/>
              <a:gd name="connsiteY52" fmla="*/ 405482 h 3659074"/>
              <a:gd name="connsiteX53" fmla="*/ 14387 w 9434194"/>
              <a:gd name="connsiteY53" fmla="*/ 227599 h 3659074"/>
              <a:gd name="connsiteX54" fmla="*/ 2386 w 9434194"/>
              <a:gd name="connsiteY54" fmla="*/ 8136 h 3659074"/>
              <a:gd name="connsiteX55" fmla="*/ 157005 w 9434194"/>
              <a:gd name="connsiteY55" fmla="*/ 93043 h 3659074"/>
              <a:gd name="connsiteX0" fmla="*/ 157005 w 9434194"/>
              <a:gd name="connsiteY0" fmla="*/ 93043 h 3659074"/>
              <a:gd name="connsiteX1" fmla="*/ 311625 w 9434194"/>
              <a:gd name="connsiteY1" fmla="*/ 177947 h 3659074"/>
              <a:gd name="connsiteX2" fmla="*/ 388935 w 9434194"/>
              <a:gd name="connsiteY2" fmla="*/ 262852 h 3659074"/>
              <a:gd name="connsiteX3" fmla="*/ 543555 w 9434194"/>
              <a:gd name="connsiteY3" fmla="*/ 432664 h 3659074"/>
              <a:gd name="connsiteX4" fmla="*/ 698175 w 9434194"/>
              <a:gd name="connsiteY4" fmla="*/ 602475 h 3659074"/>
              <a:gd name="connsiteX5" fmla="*/ 775485 w 9434194"/>
              <a:gd name="connsiteY5" fmla="*/ 517569 h 3659074"/>
              <a:gd name="connsiteX6" fmla="*/ 1548584 w 9434194"/>
              <a:gd name="connsiteY6" fmla="*/ 1196813 h 3659074"/>
              <a:gd name="connsiteX7" fmla="*/ 1857823 w 9434194"/>
              <a:gd name="connsiteY7" fmla="*/ 1111908 h 3659074"/>
              <a:gd name="connsiteX8" fmla="*/ 2089753 w 9434194"/>
              <a:gd name="connsiteY8" fmla="*/ 1111908 h 3659074"/>
              <a:gd name="connsiteX9" fmla="*/ 2321683 w 9434194"/>
              <a:gd name="connsiteY9" fmla="*/ 857191 h 3659074"/>
              <a:gd name="connsiteX10" fmla="*/ 2321683 w 9434194"/>
              <a:gd name="connsiteY10" fmla="*/ 687380 h 3659074"/>
              <a:gd name="connsiteX11" fmla="*/ 2321683 w 9434194"/>
              <a:gd name="connsiteY11" fmla="*/ 517569 h 3659074"/>
              <a:gd name="connsiteX12" fmla="*/ 2630922 w 9434194"/>
              <a:gd name="connsiteY12" fmla="*/ 432664 h 3659074"/>
              <a:gd name="connsiteX13" fmla="*/ 2862852 w 9434194"/>
              <a:gd name="connsiteY13" fmla="*/ 942097 h 3659074"/>
              <a:gd name="connsiteX14" fmla="*/ 3172092 w 9434194"/>
              <a:gd name="connsiteY14" fmla="*/ 1196813 h 3659074"/>
              <a:gd name="connsiteX15" fmla="*/ 3635951 w 9434194"/>
              <a:gd name="connsiteY15" fmla="*/ 1196813 h 3659074"/>
              <a:gd name="connsiteX16" fmla="*/ 3790571 w 9434194"/>
              <a:gd name="connsiteY16" fmla="*/ 1027002 h 3659074"/>
              <a:gd name="connsiteX17" fmla="*/ 4177120 w 9434194"/>
              <a:gd name="connsiteY17" fmla="*/ 1027002 h 3659074"/>
              <a:gd name="connsiteX18" fmla="*/ 4563670 w 9434194"/>
              <a:gd name="connsiteY18" fmla="*/ 347758 h 3659074"/>
              <a:gd name="connsiteX19" fmla="*/ 4872910 w 9434194"/>
              <a:gd name="connsiteY19" fmla="*/ 432664 h 3659074"/>
              <a:gd name="connsiteX20" fmla="*/ 5201273 w 9434194"/>
              <a:gd name="connsiteY20" fmla="*/ 405482 h 3659074"/>
              <a:gd name="connsiteX21" fmla="*/ 6209385 w 9434194"/>
              <a:gd name="connsiteY21" fmla="*/ 405482 h 3659074"/>
              <a:gd name="connsiteX22" fmla="*/ 6497417 w 9434194"/>
              <a:gd name="connsiteY22" fmla="*/ 189458 h 3659074"/>
              <a:gd name="connsiteX23" fmla="*/ 6929466 w 9434194"/>
              <a:gd name="connsiteY23" fmla="*/ 765521 h 3659074"/>
              <a:gd name="connsiteX24" fmla="*/ 7433522 w 9434194"/>
              <a:gd name="connsiteY24" fmla="*/ 1125561 h 3659074"/>
              <a:gd name="connsiteX25" fmla="*/ 8153602 w 9434194"/>
              <a:gd name="connsiteY25" fmla="*/ 1197569 h 3659074"/>
              <a:gd name="connsiteX26" fmla="*/ 8441634 w 9434194"/>
              <a:gd name="connsiteY26" fmla="*/ 1485601 h 3659074"/>
              <a:gd name="connsiteX27" fmla="*/ 9434194 w 9434194"/>
              <a:gd name="connsiteY27" fmla="*/ 1845641 h 3659074"/>
              <a:gd name="connsiteX28" fmla="*/ 9434194 w 9434194"/>
              <a:gd name="connsiteY28" fmla="*/ 3069777 h 3659074"/>
              <a:gd name="connsiteX29" fmla="*/ 9161714 w 9434194"/>
              <a:gd name="connsiteY29" fmla="*/ 3069777 h 3659074"/>
              <a:gd name="connsiteX30" fmla="*/ 8873682 w 9434194"/>
              <a:gd name="connsiteY30" fmla="*/ 3069777 h 3659074"/>
              <a:gd name="connsiteX31" fmla="*/ 8657658 w 9434194"/>
              <a:gd name="connsiteY31" fmla="*/ 2997769 h 3659074"/>
              <a:gd name="connsiteX32" fmla="*/ 8225610 w 9434194"/>
              <a:gd name="connsiteY32" fmla="*/ 2853753 h 3659074"/>
              <a:gd name="connsiteX33" fmla="*/ 7793562 w 9434194"/>
              <a:gd name="connsiteY33" fmla="*/ 2781745 h 3659074"/>
              <a:gd name="connsiteX34" fmla="*/ 7577538 w 9434194"/>
              <a:gd name="connsiteY34" fmla="*/ 2781745 h 3659074"/>
              <a:gd name="connsiteX35" fmla="*/ 7433522 w 9434194"/>
              <a:gd name="connsiteY35" fmla="*/ 2997769 h 3659074"/>
              <a:gd name="connsiteX36" fmla="*/ 7001474 w 9434194"/>
              <a:gd name="connsiteY36" fmla="*/ 3069777 h 3659074"/>
              <a:gd name="connsiteX37" fmla="*/ 6713442 w 9434194"/>
              <a:gd name="connsiteY37" fmla="*/ 3069777 h 3659074"/>
              <a:gd name="connsiteX38" fmla="*/ 6425410 w 9434194"/>
              <a:gd name="connsiteY38" fmla="*/ 3213793 h 3659074"/>
              <a:gd name="connsiteX39" fmla="*/ 5705330 w 9434194"/>
              <a:gd name="connsiteY39" fmla="*/ 3573833 h 3659074"/>
              <a:gd name="connsiteX40" fmla="*/ 5273282 w 9434194"/>
              <a:gd name="connsiteY40" fmla="*/ 3501825 h 3659074"/>
              <a:gd name="connsiteX41" fmla="*/ 4553202 w 9434194"/>
              <a:gd name="connsiteY41" fmla="*/ 3213793 h 3659074"/>
              <a:gd name="connsiteX42" fmla="*/ 3977138 w 9434194"/>
              <a:gd name="connsiteY42" fmla="*/ 3141785 h 3659074"/>
              <a:gd name="connsiteX43" fmla="*/ 3761114 w 9434194"/>
              <a:gd name="connsiteY43" fmla="*/ 3069777 h 3659074"/>
              <a:gd name="connsiteX44" fmla="*/ 3113042 w 9434194"/>
              <a:gd name="connsiteY44" fmla="*/ 2997769 h 3659074"/>
              <a:gd name="connsiteX45" fmla="*/ 2753002 w 9434194"/>
              <a:gd name="connsiteY45" fmla="*/ 2925761 h 3659074"/>
              <a:gd name="connsiteX46" fmla="*/ 2464970 w 9434194"/>
              <a:gd name="connsiteY46" fmla="*/ 2853753 h 3659074"/>
              <a:gd name="connsiteX47" fmla="*/ 1477427 w 9434194"/>
              <a:gd name="connsiteY47" fmla="*/ 2484606 h 3659074"/>
              <a:gd name="connsiteX48" fmla="*/ 607632 w 9434194"/>
              <a:gd name="connsiteY48" fmla="*/ 1391786 h 3659074"/>
              <a:gd name="connsiteX49" fmla="*/ 448746 w 9434194"/>
              <a:gd name="connsiteY49" fmla="*/ 1125561 h 3659074"/>
              <a:gd name="connsiteX50" fmla="*/ 259714 w 9434194"/>
              <a:gd name="connsiteY50" fmla="*/ 905593 h 3659074"/>
              <a:gd name="connsiteX51" fmla="*/ 103597 w 9434194"/>
              <a:gd name="connsiteY51" fmla="*/ 727174 h 3659074"/>
              <a:gd name="connsiteX52" fmla="*/ 88706 w 9434194"/>
              <a:gd name="connsiteY52" fmla="*/ 405482 h 3659074"/>
              <a:gd name="connsiteX53" fmla="*/ 14387 w 9434194"/>
              <a:gd name="connsiteY53" fmla="*/ 227599 h 3659074"/>
              <a:gd name="connsiteX54" fmla="*/ 2386 w 9434194"/>
              <a:gd name="connsiteY54" fmla="*/ 8136 h 3659074"/>
              <a:gd name="connsiteX55" fmla="*/ 157005 w 9434194"/>
              <a:gd name="connsiteY55" fmla="*/ 93043 h 3659074"/>
              <a:gd name="connsiteX0" fmla="*/ 157005 w 9434194"/>
              <a:gd name="connsiteY0" fmla="*/ 93043 h 3659074"/>
              <a:gd name="connsiteX1" fmla="*/ 311625 w 9434194"/>
              <a:gd name="connsiteY1" fmla="*/ 177947 h 3659074"/>
              <a:gd name="connsiteX2" fmla="*/ 388935 w 9434194"/>
              <a:gd name="connsiteY2" fmla="*/ 262852 h 3659074"/>
              <a:gd name="connsiteX3" fmla="*/ 543555 w 9434194"/>
              <a:gd name="connsiteY3" fmla="*/ 432664 h 3659074"/>
              <a:gd name="connsiteX4" fmla="*/ 698175 w 9434194"/>
              <a:gd name="connsiteY4" fmla="*/ 602475 h 3659074"/>
              <a:gd name="connsiteX5" fmla="*/ 775485 w 9434194"/>
              <a:gd name="connsiteY5" fmla="*/ 517569 h 3659074"/>
              <a:gd name="connsiteX6" fmla="*/ 1548584 w 9434194"/>
              <a:gd name="connsiteY6" fmla="*/ 1196813 h 3659074"/>
              <a:gd name="connsiteX7" fmla="*/ 1857823 w 9434194"/>
              <a:gd name="connsiteY7" fmla="*/ 1111908 h 3659074"/>
              <a:gd name="connsiteX8" fmla="*/ 2089753 w 9434194"/>
              <a:gd name="connsiteY8" fmla="*/ 1111908 h 3659074"/>
              <a:gd name="connsiteX9" fmla="*/ 2321683 w 9434194"/>
              <a:gd name="connsiteY9" fmla="*/ 857191 h 3659074"/>
              <a:gd name="connsiteX10" fmla="*/ 2321683 w 9434194"/>
              <a:gd name="connsiteY10" fmla="*/ 687380 h 3659074"/>
              <a:gd name="connsiteX11" fmla="*/ 2321683 w 9434194"/>
              <a:gd name="connsiteY11" fmla="*/ 517569 h 3659074"/>
              <a:gd name="connsiteX12" fmla="*/ 2630922 w 9434194"/>
              <a:gd name="connsiteY12" fmla="*/ 432664 h 3659074"/>
              <a:gd name="connsiteX13" fmla="*/ 2862852 w 9434194"/>
              <a:gd name="connsiteY13" fmla="*/ 942097 h 3659074"/>
              <a:gd name="connsiteX14" fmla="*/ 3172092 w 9434194"/>
              <a:gd name="connsiteY14" fmla="*/ 1196813 h 3659074"/>
              <a:gd name="connsiteX15" fmla="*/ 3635951 w 9434194"/>
              <a:gd name="connsiteY15" fmla="*/ 1196813 h 3659074"/>
              <a:gd name="connsiteX16" fmla="*/ 3790571 w 9434194"/>
              <a:gd name="connsiteY16" fmla="*/ 1027002 h 3659074"/>
              <a:gd name="connsiteX17" fmla="*/ 4177120 w 9434194"/>
              <a:gd name="connsiteY17" fmla="*/ 1027002 h 3659074"/>
              <a:gd name="connsiteX18" fmla="*/ 4563670 w 9434194"/>
              <a:gd name="connsiteY18" fmla="*/ 347758 h 3659074"/>
              <a:gd name="connsiteX19" fmla="*/ 4872910 w 9434194"/>
              <a:gd name="connsiteY19" fmla="*/ 432664 h 3659074"/>
              <a:gd name="connsiteX20" fmla="*/ 5723319 w 9434194"/>
              <a:gd name="connsiteY20" fmla="*/ 347758 h 3659074"/>
              <a:gd name="connsiteX21" fmla="*/ 6209385 w 9434194"/>
              <a:gd name="connsiteY21" fmla="*/ 405482 h 3659074"/>
              <a:gd name="connsiteX22" fmla="*/ 6497417 w 9434194"/>
              <a:gd name="connsiteY22" fmla="*/ 189458 h 3659074"/>
              <a:gd name="connsiteX23" fmla="*/ 6929466 w 9434194"/>
              <a:gd name="connsiteY23" fmla="*/ 765521 h 3659074"/>
              <a:gd name="connsiteX24" fmla="*/ 7433522 w 9434194"/>
              <a:gd name="connsiteY24" fmla="*/ 1125561 h 3659074"/>
              <a:gd name="connsiteX25" fmla="*/ 8153602 w 9434194"/>
              <a:gd name="connsiteY25" fmla="*/ 1197569 h 3659074"/>
              <a:gd name="connsiteX26" fmla="*/ 8441634 w 9434194"/>
              <a:gd name="connsiteY26" fmla="*/ 1485601 h 3659074"/>
              <a:gd name="connsiteX27" fmla="*/ 9434194 w 9434194"/>
              <a:gd name="connsiteY27" fmla="*/ 1845641 h 3659074"/>
              <a:gd name="connsiteX28" fmla="*/ 9434194 w 9434194"/>
              <a:gd name="connsiteY28" fmla="*/ 3069777 h 3659074"/>
              <a:gd name="connsiteX29" fmla="*/ 9161714 w 9434194"/>
              <a:gd name="connsiteY29" fmla="*/ 3069777 h 3659074"/>
              <a:gd name="connsiteX30" fmla="*/ 8873682 w 9434194"/>
              <a:gd name="connsiteY30" fmla="*/ 3069777 h 3659074"/>
              <a:gd name="connsiteX31" fmla="*/ 8657658 w 9434194"/>
              <a:gd name="connsiteY31" fmla="*/ 2997769 h 3659074"/>
              <a:gd name="connsiteX32" fmla="*/ 8225610 w 9434194"/>
              <a:gd name="connsiteY32" fmla="*/ 2853753 h 3659074"/>
              <a:gd name="connsiteX33" fmla="*/ 7793562 w 9434194"/>
              <a:gd name="connsiteY33" fmla="*/ 2781745 h 3659074"/>
              <a:gd name="connsiteX34" fmla="*/ 7577538 w 9434194"/>
              <a:gd name="connsiteY34" fmla="*/ 2781745 h 3659074"/>
              <a:gd name="connsiteX35" fmla="*/ 7433522 w 9434194"/>
              <a:gd name="connsiteY35" fmla="*/ 2997769 h 3659074"/>
              <a:gd name="connsiteX36" fmla="*/ 7001474 w 9434194"/>
              <a:gd name="connsiteY36" fmla="*/ 3069777 h 3659074"/>
              <a:gd name="connsiteX37" fmla="*/ 6713442 w 9434194"/>
              <a:gd name="connsiteY37" fmla="*/ 3069777 h 3659074"/>
              <a:gd name="connsiteX38" fmla="*/ 6425410 w 9434194"/>
              <a:gd name="connsiteY38" fmla="*/ 3213793 h 3659074"/>
              <a:gd name="connsiteX39" fmla="*/ 5705330 w 9434194"/>
              <a:gd name="connsiteY39" fmla="*/ 3573833 h 3659074"/>
              <a:gd name="connsiteX40" fmla="*/ 5273282 w 9434194"/>
              <a:gd name="connsiteY40" fmla="*/ 3501825 h 3659074"/>
              <a:gd name="connsiteX41" fmla="*/ 4553202 w 9434194"/>
              <a:gd name="connsiteY41" fmla="*/ 3213793 h 3659074"/>
              <a:gd name="connsiteX42" fmla="*/ 3977138 w 9434194"/>
              <a:gd name="connsiteY42" fmla="*/ 3141785 h 3659074"/>
              <a:gd name="connsiteX43" fmla="*/ 3761114 w 9434194"/>
              <a:gd name="connsiteY43" fmla="*/ 3069777 h 3659074"/>
              <a:gd name="connsiteX44" fmla="*/ 3113042 w 9434194"/>
              <a:gd name="connsiteY44" fmla="*/ 2997769 h 3659074"/>
              <a:gd name="connsiteX45" fmla="*/ 2753002 w 9434194"/>
              <a:gd name="connsiteY45" fmla="*/ 2925761 h 3659074"/>
              <a:gd name="connsiteX46" fmla="*/ 2464970 w 9434194"/>
              <a:gd name="connsiteY46" fmla="*/ 2853753 h 3659074"/>
              <a:gd name="connsiteX47" fmla="*/ 1477427 w 9434194"/>
              <a:gd name="connsiteY47" fmla="*/ 2484606 h 3659074"/>
              <a:gd name="connsiteX48" fmla="*/ 607632 w 9434194"/>
              <a:gd name="connsiteY48" fmla="*/ 1391786 h 3659074"/>
              <a:gd name="connsiteX49" fmla="*/ 448746 w 9434194"/>
              <a:gd name="connsiteY49" fmla="*/ 1125561 h 3659074"/>
              <a:gd name="connsiteX50" fmla="*/ 259714 w 9434194"/>
              <a:gd name="connsiteY50" fmla="*/ 905593 h 3659074"/>
              <a:gd name="connsiteX51" fmla="*/ 103597 w 9434194"/>
              <a:gd name="connsiteY51" fmla="*/ 727174 h 3659074"/>
              <a:gd name="connsiteX52" fmla="*/ 88706 w 9434194"/>
              <a:gd name="connsiteY52" fmla="*/ 405482 h 3659074"/>
              <a:gd name="connsiteX53" fmla="*/ 14387 w 9434194"/>
              <a:gd name="connsiteY53" fmla="*/ 227599 h 3659074"/>
              <a:gd name="connsiteX54" fmla="*/ 2386 w 9434194"/>
              <a:gd name="connsiteY54" fmla="*/ 8136 h 3659074"/>
              <a:gd name="connsiteX55" fmla="*/ 157005 w 9434194"/>
              <a:gd name="connsiteY55" fmla="*/ 93043 h 3659074"/>
              <a:gd name="connsiteX0" fmla="*/ 157005 w 9434194"/>
              <a:gd name="connsiteY0" fmla="*/ 93043 h 3659074"/>
              <a:gd name="connsiteX1" fmla="*/ 311625 w 9434194"/>
              <a:gd name="connsiteY1" fmla="*/ 177947 h 3659074"/>
              <a:gd name="connsiteX2" fmla="*/ 388935 w 9434194"/>
              <a:gd name="connsiteY2" fmla="*/ 262852 h 3659074"/>
              <a:gd name="connsiteX3" fmla="*/ 543555 w 9434194"/>
              <a:gd name="connsiteY3" fmla="*/ 432664 h 3659074"/>
              <a:gd name="connsiteX4" fmla="*/ 698175 w 9434194"/>
              <a:gd name="connsiteY4" fmla="*/ 602475 h 3659074"/>
              <a:gd name="connsiteX5" fmla="*/ 775485 w 9434194"/>
              <a:gd name="connsiteY5" fmla="*/ 517569 h 3659074"/>
              <a:gd name="connsiteX6" fmla="*/ 1548584 w 9434194"/>
              <a:gd name="connsiteY6" fmla="*/ 1196813 h 3659074"/>
              <a:gd name="connsiteX7" fmla="*/ 1857823 w 9434194"/>
              <a:gd name="connsiteY7" fmla="*/ 1111908 h 3659074"/>
              <a:gd name="connsiteX8" fmla="*/ 2089753 w 9434194"/>
              <a:gd name="connsiteY8" fmla="*/ 1111908 h 3659074"/>
              <a:gd name="connsiteX9" fmla="*/ 2321683 w 9434194"/>
              <a:gd name="connsiteY9" fmla="*/ 857191 h 3659074"/>
              <a:gd name="connsiteX10" fmla="*/ 2321683 w 9434194"/>
              <a:gd name="connsiteY10" fmla="*/ 687380 h 3659074"/>
              <a:gd name="connsiteX11" fmla="*/ 2321683 w 9434194"/>
              <a:gd name="connsiteY11" fmla="*/ 517569 h 3659074"/>
              <a:gd name="connsiteX12" fmla="*/ 2630922 w 9434194"/>
              <a:gd name="connsiteY12" fmla="*/ 432664 h 3659074"/>
              <a:gd name="connsiteX13" fmla="*/ 2862852 w 9434194"/>
              <a:gd name="connsiteY13" fmla="*/ 942097 h 3659074"/>
              <a:gd name="connsiteX14" fmla="*/ 3172092 w 9434194"/>
              <a:gd name="connsiteY14" fmla="*/ 1196813 h 3659074"/>
              <a:gd name="connsiteX15" fmla="*/ 3635951 w 9434194"/>
              <a:gd name="connsiteY15" fmla="*/ 1196813 h 3659074"/>
              <a:gd name="connsiteX16" fmla="*/ 3790571 w 9434194"/>
              <a:gd name="connsiteY16" fmla="*/ 1027002 h 3659074"/>
              <a:gd name="connsiteX17" fmla="*/ 4177120 w 9434194"/>
              <a:gd name="connsiteY17" fmla="*/ 1027002 h 3659074"/>
              <a:gd name="connsiteX18" fmla="*/ 4563670 w 9434194"/>
              <a:gd name="connsiteY18" fmla="*/ 347758 h 3659074"/>
              <a:gd name="connsiteX19" fmla="*/ 4950220 w 9434194"/>
              <a:gd name="connsiteY19" fmla="*/ 432664 h 3659074"/>
              <a:gd name="connsiteX20" fmla="*/ 5723319 w 9434194"/>
              <a:gd name="connsiteY20" fmla="*/ 347758 h 3659074"/>
              <a:gd name="connsiteX21" fmla="*/ 6209385 w 9434194"/>
              <a:gd name="connsiteY21" fmla="*/ 405482 h 3659074"/>
              <a:gd name="connsiteX22" fmla="*/ 6497417 w 9434194"/>
              <a:gd name="connsiteY22" fmla="*/ 189458 h 3659074"/>
              <a:gd name="connsiteX23" fmla="*/ 6929466 w 9434194"/>
              <a:gd name="connsiteY23" fmla="*/ 765521 h 3659074"/>
              <a:gd name="connsiteX24" fmla="*/ 7433522 w 9434194"/>
              <a:gd name="connsiteY24" fmla="*/ 1125561 h 3659074"/>
              <a:gd name="connsiteX25" fmla="*/ 8153602 w 9434194"/>
              <a:gd name="connsiteY25" fmla="*/ 1197569 h 3659074"/>
              <a:gd name="connsiteX26" fmla="*/ 8441634 w 9434194"/>
              <a:gd name="connsiteY26" fmla="*/ 1485601 h 3659074"/>
              <a:gd name="connsiteX27" fmla="*/ 9434194 w 9434194"/>
              <a:gd name="connsiteY27" fmla="*/ 1845641 h 3659074"/>
              <a:gd name="connsiteX28" fmla="*/ 9434194 w 9434194"/>
              <a:gd name="connsiteY28" fmla="*/ 3069777 h 3659074"/>
              <a:gd name="connsiteX29" fmla="*/ 9161714 w 9434194"/>
              <a:gd name="connsiteY29" fmla="*/ 3069777 h 3659074"/>
              <a:gd name="connsiteX30" fmla="*/ 8873682 w 9434194"/>
              <a:gd name="connsiteY30" fmla="*/ 3069777 h 3659074"/>
              <a:gd name="connsiteX31" fmla="*/ 8657658 w 9434194"/>
              <a:gd name="connsiteY31" fmla="*/ 2997769 h 3659074"/>
              <a:gd name="connsiteX32" fmla="*/ 8225610 w 9434194"/>
              <a:gd name="connsiteY32" fmla="*/ 2853753 h 3659074"/>
              <a:gd name="connsiteX33" fmla="*/ 7793562 w 9434194"/>
              <a:gd name="connsiteY33" fmla="*/ 2781745 h 3659074"/>
              <a:gd name="connsiteX34" fmla="*/ 7577538 w 9434194"/>
              <a:gd name="connsiteY34" fmla="*/ 2781745 h 3659074"/>
              <a:gd name="connsiteX35" fmla="*/ 7433522 w 9434194"/>
              <a:gd name="connsiteY35" fmla="*/ 2997769 h 3659074"/>
              <a:gd name="connsiteX36" fmla="*/ 7001474 w 9434194"/>
              <a:gd name="connsiteY36" fmla="*/ 3069777 h 3659074"/>
              <a:gd name="connsiteX37" fmla="*/ 6713442 w 9434194"/>
              <a:gd name="connsiteY37" fmla="*/ 3069777 h 3659074"/>
              <a:gd name="connsiteX38" fmla="*/ 6425410 w 9434194"/>
              <a:gd name="connsiteY38" fmla="*/ 3213793 h 3659074"/>
              <a:gd name="connsiteX39" fmla="*/ 5705330 w 9434194"/>
              <a:gd name="connsiteY39" fmla="*/ 3573833 h 3659074"/>
              <a:gd name="connsiteX40" fmla="*/ 5273282 w 9434194"/>
              <a:gd name="connsiteY40" fmla="*/ 3501825 h 3659074"/>
              <a:gd name="connsiteX41" fmla="*/ 4553202 w 9434194"/>
              <a:gd name="connsiteY41" fmla="*/ 3213793 h 3659074"/>
              <a:gd name="connsiteX42" fmla="*/ 3977138 w 9434194"/>
              <a:gd name="connsiteY42" fmla="*/ 3141785 h 3659074"/>
              <a:gd name="connsiteX43" fmla="*/ 3761114 w 9434194"/>
              <a:gd name="connsiteY43" fmla="*/ 3069777 h 3659074"/>
              <a:gd name="connsiteX44" fmla="*/ 3113042 w 9434194"/>
              <a:gd name="connsiteY44" fmla="*/ 2997769 h 3659074"/>
              <a:gd name="connsiteX45" fmla="*/ 2753002 w 9434194"/>
              <a:gd name="connsiteY45" fmla="*/ 2925761 h 3659074"/>
              <a:gd name="connsiteX46" fmla="*/ 2464970 w 9434194"/>
              <a:gd name="connsiteY46" fmla="*/ 2853753 h 3659074"/>
              <a:gd name="connsiteX47" fmla="*/ 1477427 w 9434194"/>
              <a:gd name="connsiteY47" fmla="*/ 2484606 h 3659074"/>
              <a:gd name="connsiteX48" fmla="*/ 607632 w 9434194"/>
              <a:gd name="connsiteY48" fmla="*/ 1391786 h 3659074"/>
              <a:gd name="connsiteX49" fmla="*/ 448746 w 9434194"/>
              <a:gd name="connsiteY49" fmla="*/ 1125561 h 3659074"/>
              <a:gd name="connsiteX50" fmla="*/ 259714 w 9434194"/>
              <a:gd name="connsiteY50" fmla="*/ 905593 h 3659074"/>
              <a:gd name="connsiteX51" fmla="*/ 103597 w 9434194"/>
              <a:gd name="connsiteY51" fmla="*/ 727174 h 3659074"/>
              <a:gd name="connsiteX52" fmla="*/ 88706 w 9434194"/>
              <a:gd name="connsiteY52" fmla="*/ 405482 h 3659074"/>
              <a:gd name="connsiteX53" fmla="*/ 14387 w 9434194"/>
              <a:gd name="connsiteY53" fmla="*/ 227599 h 3659074"/>
              <a:gd name="connsiteX54" fmla="*/ 2386 w 9434194"/>
              <a:gd name="connsiteY54" fmla="*/ 8136 h 3659074"/>
              <a:gd name="connsiteX55" fmla="*/ 157005 w 9434194"/>
              <a:gd name="connsiteY55" fmla="*/ 93043 h 3659074"/>
              <a:gd name="connsiteX0" fmla="*/ 157005 w 9434194"/>
              <a:gd name="connsiteY0" fmla="*/ 93043 h 3659074"/>
              <a:gd name="connsiteX1" fmla="*/ 311625 w 9434194"/>
              <a:gd name="connsiteY1" fmla="*/ 177947 h 3659074"/>
              <a:gd name="connsiteX2" fmla="*/ 388935 w 9434194"/>
              <a:gd name="connsiteY2" fmla="*/ 262852 h 3659074"/>
              <a:gd name="connsiteX3" fmla="*/ 543555 w 9434194"/>
              <a:gd name="connsiteY3" fmla="*/ 432664 h 3659074"/>
              <a:gd name="connsiteX4" fmla="*/ 698175 w 9434194"/>
              <a:gd name="connsiteY4" fmla="*/ 602475 h 3659074"/>
              <a:gd name="connsiteX5" fmla="*/ 775485 w 9434194"/>
              <a:gd name="connsiteY5" fmla="*/ 517569 h 3659074"/>
              <a:gd name="connsiteX6" fmla="*/ 1548584 w 9434194"/>
              <a:gd name="connsiteY6" fmla="*/ 1196813 h 3659074"/>
              <a:gd name="connsiteX7" fmla="*/ 1857823 w 9434194"/>
              <a:gd name="connsiteY7" fmla="*/ 1111908 h 3659074"/>
              <a:gd name="connsiteX8" fmla="*/ 2089753 w 9434194"/>
              <a:gd name="connsiteY8" fmla="*/ 1111908 h 3659074"/>
              <a:gd name="connsiteX9" fmla="*/ 2321683 w 9434194"/>
              <a:gd name="connsiteY9" fmla="*/ 857191 h 3659074"/>
              <a:gd name="connsiteX10" fmla="*/ 2321683 w 9434194"/>
              <a:gd name="connsiteY10" fmla="*/ 687380 h 3659074"/>
              <a:gd name="connsiteX11" fmla="*/ 2321683 w 9434194"/>
              <a:gd name="connsiteY11" fmla="*/ 517569 h 3659074"/>
              <a:gd name="connsiteX12" fmla="*/ 2630922 w 9434194"/>
              <a:gd name="connsiteY12" fmla="*/ 432664 h 3659074"/>
              <a:gd name="connsiteX13" fmla="*/ 2862852 w 9434194"/>
              <a:gd name="connsiteY13" fmla="*/ 942097 h 3659074"/>
              <a:gd name="connsiteX14" fmla="*/ 3172092 w 9434194"/>
              <a:gd name="connsiteY14" fmla="*/ 1196813 h 3659074"/>
              <a:gd name="connsiteX15" fmla="*/ 3635951 w 9434194"/>
              <a:gd name="connsiteY15" fmla="*/ 1196813 h 3659074"/>
              <a:gd name="connsiteX16" fmla="*/ 3790571 w 9434194"/>
              <a:gd name="connsiteY16" fmla="*/ 1027002 h 3659074"/>
              <a:gd name="connsiteX17" fmla="*/ 4177120 w 9434194"/>
              <a:gd name="connsiteY17" fmla="*/ 1027002 h 3659074"/>
              <a:gd name="connsiteX18" fmla="*/ 4563670 w 9434194"/>
              <a:gd name="connsiteY18" fmla="*/ 347758 h 3659074"/>
              <a:gd name="connsiteX19" fmla="*/ 4950220 w 9434194"/>
              <a:gd name="connsiteY19" fmla="*/ 432664 h 3659074"/>
              <a:gd name="connsiteX20" fmla="*/ 5723319 w 9434194"/>
              <a:gd name="connsiteY20" fmla="*/ 347758 h 3659074"/>
              <a:gd name="connsiteX21" fmla="*/ 6209385 w 9434194"/>
              <a:gd name="connsiteY21" fmla="*/ 405482 h 3659074"/>
              <a:gd name="connsiteX22" fmla="*/ 6728347 w 9434194"/>
              <a:gd name="connsiteY22" fmla="*/ 262852 h 3659074"/>
              <a:gd name="connsiteX23" fmla="*/ 6929466 w 9434194"/>
              <a:gd name="connsiteY23" fmla="*/ 765521 h 3659074"/>
              <a:gd name="connsiteX24" fmla="*/ 7433522 w 9434194"/>
              <a:gd name="connsiteY24" fmla="*/ 1125561 h 3659074"/>
              <a:gd name="connsiteX25" fmla="*/ 8153602 w 9434194"/>
              <a:gd name="connsiteY25" fmla="*/ 1197569 h 3659074"/>
              <a:gd name="connsiteX26" fmla="*/ 8441634 w 9434194"/>
              <a:gd name="connsiteY26" fmla="*/ 1485601 h 3659074"/>
              <a:gd name="connsiteX27" fmla="*/ 9434194 w 9434194"/>
              <a:gd name="connsiteY27" fmla="*/ 1845641 h 3659074"/>
              <a:gd name="connsiteX28" fmla="*/ 9434194 w 9434194"/>
              <a:gd name="connsiteY28" fmla="*/ 3069777 h 3659074"/>
              <a:gd name="connsiteX29" fmla="*/ 9161714 w 9434194"/>
              <a:gd name="connsiteY29" fmla="*/ 3069777 h 3659074"/>
              <a:gd name="connsiteX30" fmla="*/ 8873682 w 9434194"/>
              <a:gd name="connsiteY30" fmla="*/ 3069777 h 3659074"/>
              <a:gd name="connsiteX31" fmla="*/ 8657658 w 9434194"/>
              <a:gd name="connsiteY31" fmla="*/ 2997769 h 3659074"/>
              <a:gd name="connsiteX32" fmla="*/ 8225610 w 9434194"/>
              <a:gd name="connsiteY32" fmla="*/ 2853753 h 3659074"/>
              <a:gd name="connsiteX33" fmla="*/ 7793562 w 9434194"/>
              <a:gd name="connsiteY33" fmla="*/ 2781745 h 3659074"/>
              <a:gd name="connsiteX34" fmla="*/ 7577538 w 9434194"/>
              <a:gd name="connsiteY34" fmla="*/ 2781745 h 3659074"/>
              <a:gd name="connsiteX35" fmla="*/ 7433522 w 9434194"/>
              <a:gd name="connsiteY35" fmla="*/ 2997769 h 3659074"/>
              <a:gd name="connsiteX36" fmla="*/ 7001474 w 9434194"/>
              <a:gd name="connsiteY36" fmla="*/ 3069777 h 3659074"/>
              <a:gd name="connsiteX37" fmla="*/ 6713442 w 9434194"/>
              <a:gd name="connsiteY37" fmla="*/ 3069777 h 3659074"/>
              <a:gd name="connsiteX38" fmla="*/ 6425410 w 9434194"/>
              <a:gd name="connsiteY38" fmla="*/ 3213793 h 3659074"/>
              <a:gd name="connsiteX39" fmla="*/ 5705330 w 9434194"/>
              <a:gd name="connsiteY39" fmla="*/ 3573833 h 3659074"/>
              <a:gd name="connsiteX40" fmla="*/ 5273282 w 9434194"/>
              <a:gd name="connsiteY40" fmla="*/ 3501825 h 3659074"/>
              <a:gd name="connsiteX41" fmla="*/ 4553202 w 9434194"/>
              <a:gd name="connsiteY41" fmla="*/ 3213793 h 3659074"/>
              <a:gd name="connsiteX42" fmla="*/ 3977138 w 9434194"/>
              <a:gd name="connsiteY42" fmla="*/ 3141785 h 3659074"/>
              <a:gd name="connsiteX43" fmla="*/ 3761114 w 9434194"/>
              <a:gd name="connsiteY43" fmla="*/ 3069777 h 3659074"/>
              <a:gd name="connsiteX44" fmla="*/ 3113042 w 9434194"/>
              <a:gd name="connsiteY44" fmla="*/ 2997769 h 3659074"/>
              <a:gd name="connsiteX45" fmla="*/ 2753002 w 9434194"/>
              <a:gd name="connsiteY45" fmla="*/ 2925761 h 3659074"/>
              <a:gd name="connsiteX46" fmla="*/ 2464970 w 9434194"/>
              <a:gd name="connsiteY46" fmla="*/ 2853753 h 3659074"/>
              <a:gd name="connsiteX47" fmla="*/ 1477427 w 9434194"/>
              <a:gd name="connsiteY47" fmla="*/ 2484606 h 3659074"/>
              <a:gd name="connsiteX48" fmla="*/ 607632 w 9434194"/>
              <a:gd name="connsiteY48" fmla="*/ 1391786 h 3659074"/>
              <a:gd name="connsiteX49" fmla="*/ 448746 w 9434194"/>
              <a:gd name="connsiteY49" fmla="*/ 1125561 h 3659074"/>
              <a:gd name="connsiteX50" fmla="*/ 259714 w 9434194"/>
              <a:gd name="connsiteY50" fmla="*/ 905593 h 3659074"/>
              <a:gd name="connsiteX51" fmla="*/ 103597 w 9434194"/>
              <a:gd name="connsiteY51" fmla="*/ 727174 h 3659074"/>
              <a:gd name="connsiteX52" fmla="*/ 88706 w 9434194"/>
              <a:gd name="connsiteY52" fmla="*/ 405482 h 3659074"/>
              <a:gd name="connsiteX53" fmla="*/ 14387 w 9434194"/>
              <a:gd name="connsiteY53" fmla="*/ 227599 h 3659074"/>
              <a:gd name="connsiteX54" fmla="*/ 2386 w 9434194"/>
              <a:gd name="connsiteY54" fmla="*/ 8136 h 3659074"/>
              <a:gd name="connsiteX55" fmla="*/ 157005 w 9434194"/>
              <a:gd name="connsiteY55" fmla="*/ 93043 h 3659074"/>
              <a:gd name="connsiteX0" fmla="*/ 157005 w 9434194"/>
              <a:gd name="connsiteY0" fmla="*/ 93043 h 3659074"/>
              <a:gd name="connsiteX1" fmla="*/ 311625 w 9434194"/>
              <a:gd name="connsiteY1" fmla="*/ 177947 h 3659074"/>
              <a:gd name="connsiteX2" fmla="*/ 388935 w 9434194"/>
              <a:gd name="connsiteY2" fmla="*/ 262852 h 3659074"/>
              <a:gd name="connsiteX3" fmla="*/ 543555 w 9434194"/>
              <a:gd name="connsiteY3" fmla="*/ 432664 h 3659074"/>
              <a:gd name="connsiteX4" fmla="*/ 698175 w 9434194"/>
              <a:gd name="connsiteY4" fmla="*/ 602475 h 3659074"/>
              <a:gd name="connsiteX5" fmla="*/ 775485 w 9434194"/>
              <a:gd name="connsiteY5" fmla="*/ 517569 h 3659074"/>
              <a:gd name="connsiteX6" fmla="*/ 1548584 w 9434194"/>
              <a:gd name="connsiteY6" fmla="*/ 1196813 h 3659074"/>
              <a:gd name="connsiteX7" fmla="*/ 1857823 w 9434194"/>
              <a:gd name="connsiteY7" fmla="*/ 1111908 h 3659074"/>
              <a:gd name="connsiteX8" fmla="*/ 2089753 w 9434194"/>
              <a:gd name="connsiteY8" fmla="*/ 1111908 h 3659074"/>
              <a:gd name="connsiteX9" fmla="*/ 2321683 w 9434194"/>
              <a:gd name="connsiteY9" fmla="*/ 857191 h 3659074"/>
              <a:gd name="connsiteX10" fmla="*/ 2321683 w 9434194"/>
              <a:gd name="connsiteY10" fmla="*/ 687380 h 3659074"/>
              <a:gd name="connsiteX11" fmla="*/ 2321683 w 9434194"/>
              <a:gd name="connsiteY11" fmla="*/ 517569 h 3659074"/>
              <a:gd name="connsiteX12" fmla="*/ 2630922 w 9434194"/>
              <a:gd name="connsiteY12" fmla="*/ 432664 h 3659074"/>
              <a:gd name="connsiteX13" fmla="*/ 2862852 w 9434194"/>
              <a:gd name="connsiteY13" fmla="*/ 942097 h 3659074"/>
              <a:gd name="connsiteX14" fmla="*/ 3172092 w 9434194"/>
              <a:gd name="connsiteY14" fmla="*/ 1196813 h 3659074"/>
              <a:gd name="connsiteX15" fmla="*/ 3635951 w 9434194"/>
              <a:gd name="connsiteY15" fmla="*/ 1196813 h 3659074"/>
              <a:gd name="connsiteX16" fmla="*/ 3790571 w 9434194"/>
              <a:gd name="connsiteY16" fmla="*/ 1027002 h 3659074"/>
              <a:gd name="connsiteX17" fmla="*/ 4177120 w 9434194"/>
              <a:gd name="connsiteY17" fmla="*/ 1027002 h 3659074"/>
              <a:gd name="connsiteX18" fmla="*/ 4563670 w 9434194"/>
              <a:gd name="connsiteY18" fmla="*/ 347758 h 3659074"/>
              <a:gd name="connsiteX19" fmla="*/ 4950220 w 9434194"/>
              <a:gd name="connsiteY19" fmla="*/ 432664 h 3659074"/>
              <a:gd name="connsiteX20" fmla="*/ 5723319 w 9434194"/>
              <a:gd name="connsiteY20" fmla="*/ 347758 h 3659074"/>
              <a:gd name="connsiteX21" fmla="*/ 6209385 w 9434194"/>
              <a:gd name="connsiteY21" fmla="*/ 405482 h 3659074"/>
              <a:gd name="connsiteX22" fmla="*/ 6728347 w 9434194"/>
              <a:gd name="connsiteY22" fmla="*/ 262852 h 3659074"/>
              <a:gd name="connsiteX23" fmla="*/ 6929466 w 9434194"/>
              <a:gd name="connsiteY23" fmla="*/ 765521 h 3659074"/>
              <a:gd name="connsiteX24" fmla="*/ 7433522 w 9434194"/>
              <a:gd name="connsiteY24" fmla="*/ 1125561 h 3659074"/>
              <a:gd name="connsiteX25" fmla="*/ 8153602 w 9434194"/>
              <a:gd name="connsiteY25" fmla="*/ 1197569 h 3659074"/>
              <a:gd name="connsiteX26" fmla="*/ 8441634 w 9434194"/>
              <a:gd name="connsiteY26" fmla="*/ 1485601 h 3659074"/>
              <a:gd name="connsiteX27" fmla="*/ 9434194 w 9434194"/>
              <a:gd name="connsiteY27" fmla="*/ 1845641 h 3659074"/>
              <a:gd name="connsiteX28" fmla="*/ 9434194 w 9434194"/>
              <a:gd name="connsiteY28" fmla="*/ 3069777 h 3659074"/>
              <a:gd name="connsiteX29" fmla="*/ 9161714 w 9434194"/>
              <a:gd name="connsiteY29" fmla="*/ 3069777 h 3659074"/>
              <a:gd name="connsiteX30" fmla="*/ 8873682 w 9434194"/>
              <a:gd name="connsiteY30" fmla="*/ 3069777 h 3659074"/>
              <a:gd name="connsiteX31" fmla="*/ 8657658 w 9434194"/>
              <a:gd name="connsiteY31" fmla="*/ 2997769 h 3659074"/>
              <a:gd name="connsiteX32" fmla="*/ 8225610 w 9434194"/>
              <a:gd name="connsiteY32" fmla="*/ 2853753 h 3659074"/>
              <a:gd name="connsiteX33" fmla="*/ 7793562 w 9434194"/>
              <a:gd name="connsiteY33" fmla="*/ 2781745 h 3659074"/>
              <a:gd name="connsiteX34" fmla="*/ 7577538 w 9434194"/>
              <a:gd name="connsiteY34" fmla="*/ 2781745 h 3659074"/>
              <a:gd name="connsiteX35" fmla="*/ 7433522 w 9434194"/>
              <a:gd name="connsiteY35" fmla="*/ 2997769 h 3659074"/>
              <a:gd name="connsiteX36" fmla="*/ 7001474 w 9434194"/>
              <a:gd name="connsiteY36" fmla="*/ 3069777 h 3659074"/>
              <a:gd name="connsiteX37" fmla="*/ 6713442 w 9434194"/>
              <a:gd name="connsiteY37" fmla="*/ 3069777 h 3659074"/>
              <a:gd name="connsiteX38" fmla="*/ 6425410 w 9434194"/>
              <a:gd name="connsiteY38" fmla="*/ 3213793 h 3659074"/>
              <a:gd name="connsiteX39" fmla="*/ 5705330 w 9434194"/>
              <a:gd name="connsiteY39" fmla="*/ 3573833 h 3659074"/>
              <a:gd name="connsiteX40" fmla="*/ 5273282 w 9434194"/>
              <a:gd name="connsiteY40" fmla="*/ 3501825 h 3659074"/>
              <a:gd name="connsiteX41" fmla="*/ 4553202 w 9434194"/>
              <a:gd name="connsiteY41" fmla="*/ 3213793 h 3659074"/>
              <a:gd name="connsiteX42" fmla="*/ 3977138 w 9434194"/>
              <a:gd name="connsiteY42" fmla="*/ 3141785 h 3659074"/>
              <a:gd name="connsiteX43" fmla="*/ 3761114 w 9434194"/>
              <a:gd name="connsiteY43" fmla="*/ 3069777 h 3659074"/>
              <a:gd name="connsiteX44" fmla="*/ 3113042 w 9434194"/>
              <a:gd name="connsiteY44" fmla="*/ 2997769 h 3659074"/>
              <a:gd name="connsiteX45" fmla="*/ 2753002 w 9434194"/>
              <a:gd name="connsiteY45" fmla="*/ 2925761 h 3659074"/>
              <a:gd name="connsiteX46" fmla="*/ 2464970 w 9434194"/>
              <a:gd name="connsiteY46" fmla="*/ 2853753 h 3659074"/>
              <a:gd name="connsiteX47" fmla="*/ 1477427 w 9434194"/>
              <a:gd name="connsiteY47" fmla="*/ 2484606 h 3659074"/>
              <a:gd name="connsiteX48" fmla="*/ 607632 w 9434194"/>
              <a:gd name="connsiteY48" fmla="*/ 1391786 h 3659074"/>
              <a:gd name="connsiteX49" fmla="*/ 448746 w 9434194"/>
              <a:gd name="connsiteY49" fmla="*/ 1125561 h 3659074"/>
              <a:gd name="connsiteX50" fmla="*/ 259714 w 9434194"/>
              <a:gd name="connsiteY50" fmla="*/ 905593 h 3659074"/>
              <a:gd name="connsiteX51" fmla="*/ 103597 w 9434194"/>
              <a:gd name="connsiteY51" fmla="*/ 727174 h 3659074"/>
              <a:gd name="connsiteX52" fmla="*/ 88706 w 9434194"/>
              <a:gd name="connsiteY52" fmla="*/ 405482 h 3659074"/>
              <a:gd name="connsiteX53" fmla="*/ 14387 w 9434194"/>
              <a:gd name="connsiteY53" fmla="*/ 227599 h 3659074"/>
              <a:gd name="connsiteX54" fmla="*/ 2386 w 9434194"/>
              <a:gd name="connsiteY54" fmla="*/ 8136 h 3659074"/>
              <a:gd name="connsiteX55" fmla="*/ 157005 w 9434194"/>
              <a:gd name="connsiteY55" fmla="*/ 93043 h 3659074"/>
              <a:gd name="connsiteX0" fmla="*/ 157005 w 9434194"/>
              <a:gd name="connsiteY0" fmla="*/ 93043 h 3659074"/>
              <a:gd name="connsiteX1" fmla="*/ 311625 w 9434194"/>
              <a:gd name="connsiteY1" fmla="*/ 177947 h 3659074"/>
              <a:gd name="connsiteX2" fmla="*/ 388935 w 9434194"/>
              <a:gd name="connsiteY2" fmla="*/ 262852 h 3659074"/>
              <a:gd name="connsiteX3" fmla="*/ 543555 w 9434194"/>
              <a:gd name="connsiteY3" fmla="*/ 432664 h 3659074"/>
              <a:gd name="connsiteX4" fmla="*/ 698175 w 9434194"/>
              <a:gd name="connsiteY4" fmla="*/ 602475 h 3659074"/>
              <a:gd name="connsiteX5" fmla="*/ 775485 w 9434194"/>
              <a:gd name="connsiteY5" fmla="*/ 517569 h 3659074"/>
              <a:gd name="connsiteX6" fmla="*/ 1548584 w 9434194"/>
              <a:gd name="connsiteY6" fmla="*/ 1196813 h 3659074"/>
              <a:gd name="connsiteX7" fmla="*/ 1857823 w 9434194"/>
              <a:gd name="connsiteY7" fmla="*/ 1111908 h 3659074"/>
              <a:gd name="connsiteX8" fmla="*/ 2089753 w 9434194"/>
              <a:gd name="connsiteY8" fmla="*/ 1111908 h 3659074"/>
              <a:gd name="connsiteX9" fmla="*/ 2321683 w 9434194"/>
              <a:gd name="connsiteY9" fmla="*/ 857191 h 3659074"/>
              <a:gd name="connsiteX10" fmla="*/ 2321683 w 9434194"/>
              <a:gd name="connsiteY10" fmla="*/ 687380 h 3659074"/>
              <a:gd name="connsiteX11" fmla="*/ 2321683 w 9434194"/>
              <a:gd name="connsiteY11" fmla="*/ 517569 h 3659074"/>
              <a:gd name="connsiteX12" fmla="*/ 2630922 w 9434194"/>
              <a:gd name="connsiteY12" fmla="*/ 432664 h 3659074"/>
              <a:gd name="connsiteX13" fmla="*/ 2862852 w 9434194"/>
              <a:gd name="connsiteY13" fmla="*/ 942097 h 3659074"/>
              <a:gd name="connsiteX14" fmla="*/ 3172092 w 9434194"/>
              <a:gd name="connsiteY14" fmla="*/ 1196813 h 3659074"/>
              <a:gd name="connsiteX15" fmla="*/ 3635951 w 9434194"/>
              <a:gd name="connsiteY15" fmla="*/ 1196813 h 3659074"/>
              <a:gd name="connsiteX16" fmla="*/ 3790571 w 9434194"/>
              <a:gd name="connsiteY16" fmla="*/ 1027002 h 3659074"/>
              <a:gd name="connsiteX17" fmla="*/ 4177120 w 9434194"/>
              <a:gd name="connsiteY17" fmla="*/ 1027002 h 3659074"/>
              <a:gd name="connsiteX18" fmla="*/ 4563670 w 9434194"/>
              <a:gd name="connsiteY18" fmla="*/ 347758 h 3659074"/>
              <a:gd name="connsiteX19" fmla="*/ 4950220 w 9434194"/>
              <a:gd name="connsiteY19" fmla="*/ 432664 h 3659074"/>
              <a:gd name="connsiteX20" fmla="*/ 5723319 w 9434194"/>
              <a:gd name="connsiteY20" fmla="*/ 347758 h 3659074"/>
              <a:gd name="connsiteX21" fmla="*/ 6209385 w 9434194"/>
              <a:gd name="connsiteY21" fmla="*/ 405482 h 3659074"/>
              <a:gd name="connsiteX22" fmla="*/ 6728347 w 9434194"/>
              <a:gd name="connsiteY22" fmla="*/ 262852 h 3659074"/>
              <a:gd name="connsiteX23" fmla="*/ 6929466 w 9434194"/>
              <a:gd name="connsiteY23" fmla="*/ 765521 h 3659074"/>
              <a:gd name="connsiteX24" fmla="*/ 7433522 w 9434194"/>
              <a:gd name="connsiteY24" fmla="*/ 1125561 h 3659074"/>
              <a:gd name="connsiteX25" fmla="*/ 8153602 w 9434194"/>
              <a:gd name="connsiteY25" fmla="*/ 1197569 h 3659074"/>
              <a:gd name="connsiteX26" fmla="*/ 8441634 w 9434194"/>
              <a:gd name="connsiteY26" fmla="*/ 1485601 h 3659074"/>
              <a:gd name="connsiteX27" fmla="*/ 9434194 w 9434194"/>
              <a:gd name="connsiteY27" fmla="*/ 1845641 h 3659074"/>
              <a:gd name="connsiteX28" fmla="*/ 9434194 w 9434194"/>
              <a:gd name="connsiteY28" fmla="*/ 3069777 h 3659074"/>
              <a:gd name="connsiteX29" fmla="*/ 9161714 w 9434194"/>
              <a:gd name="connsiteY29" fmla="*/ 3069777 h 3659074"/>
              <a:gd name="connsiteX30" fmla="*/ 8873682 w 9434194"/>
              <a:gd name="connsiteY30" fmla="*/ 3069777 h 3659074"/>
              <a:gd name="connsiteX31" fmla="*/ 8657658 w 9434194"/>
              <a:gd name="connsiteY31" fmla="*/ 2997769 h 3659074"/>
              <a:gd name="connsiteX32" fmla="*/ 8225610 w 9434194"/>
              <a:gd name="connsiteY32" fmla="*/ 2853753 h 3659074"/>
              <a:gd name="connsiteX33" fmla="*/ 7793562 w 9434194"/>
              <a:gd name="connsiteY33" fmla="*/ 2781745 h 3659074"/>
              <a:gd name="connsiteX34" fmla="*/ 7577538 w 9434194"/>
              <a:gd name="connsiteY34" fmla="*/ 2781745 h 3659074"/>
              <a:gd name="connsiteX35" fmla="*/ 7433522 w 9434194"/>
              <a:gd name="connsiteY35" fmla="*/ 2997769 h 3659074"/>
              <a:gd name="connsiteX36" fmla="*/ 7001474 w 9434194"/>
              <a:gd name="connsiteY36" fmla="*/ 3069777 h 3659074"/>
              <a:gd name="connsiteX37" fmla="*/ 6713442 w 9434194"/>
              <a:gd name="connsiteY37" fmla="*/ 3069777 h 3659074"/>
              <a:gd name="connsiteX38" fmla="*/ 6425410 w 9434194"/>
              <a:gd name="connsiteY38" fmla="*/ 3213793 h 3659074"/>
              <a:gd name="connsiteX39" fmla="*/ 5705330 w 9434194"/>
              <a:gd name="connsiteY39" fmla="*/ 3573833 h 3659074"/>
              <a:gd name="connsiteX40" fmla="*/ 5273282 w 9434194"/>
              <a:gd name="connsiteY40" fmla="*/ 3501825 h 3659074"/>
              <a:gd name="connsiteX41" fmla="*/ 4553202 w 9434194"/>
              <a:gd name="connsiteY41" fmla="*/ 3213793 h 3659074"/>
              <a:gd name="connsiteX42" fmla="*/ 3977138 w 9434194"/>
              <a:gd name="connsiteY42" fmla="*/ 3141785 h 3659074"/>
              <a:gd name="connsiteX43" fmla="*/ 3761114 w 9434194"/>
              <a:gd name="connsiteY43" fmla="*/ 3069777 h 3659074"/>
              <a:gd name="connsiteX44" fmla="*/ 3113042 w 9434194"/>
              <a:gd name="connsiteY44" fmla="*/ 2997769 h 3659074"/>
              <a:gd name="connsiteX45" fmla="*/ 2753002 w 9434194"/>
              <a:gd name="connsiteY45" fmla="*/ 2925761 h 3659074"/>
              <a:gd name="connsiteX46" fmla="*/ 2464970 w 9434194"/>
              <a:gd name="connsiteY46" fmla="*/ 2853753 h 3659074"/>
              <a:gd name="connsiteX47" fmla="*/ 1477427 w 9434194"/>
              <a:gd name="connsiteY47" fmla="*/ 2484606 h 3659074"/>
              <a:gd name="connsiteX48" fmla="*/ 607632 w 9434194"/>
              <a:gd name="connsiteY48" fmla="*/ 1391786 h 3659074"/>
              <a:gd name="connsiteX49" fmla="*/ 448746 w 9434194"/>
              <a:gd name="connsiteY49" fmla="*/ 1125561 h 3659074"/>
              <a:gd name="connsiteX50" fmla="*/ 259714 w 9434194"/>
              <a:gd name="connsiteY50" fmla="*/ 905593 h 3659074"/>
              <a:gd name="connsiteX51" fmla="*/ 103597 w 9434194"/>
              <a:gd name="connsiteY51" fmla="*/ 727174 h 3659074"/>
              <a:gd name="connsiteX52" fmla="*/ 88706 w 9434194"/>
              <a:gd name="connsiteY52" fmla="*/ 405482 h 3659074"/>
              <a:gd name="connsiteX53" fmla="*/ 14387 w 9434194"/>
              <a:gd name="connsiteY53" fmla="*/ 227599 h 3659074"/>
              <a:gd name="connsiteX54" fmla="*/ 2386 w 9434194"/>
              <a:gd name="connsiteY54" fmla="*/ 8136 h 3659074"/>
              <a:gd name="connsiteX55" fmla="*/ 157005 w 9434194"/>
              <a:gd name="connsiteY55" fmla="*/ 93043 h 3659074"/>
              <a:gd name="connsiteX0" fmla="*/ 157005 w 9434194"/>
              <a:gd name="connsiteY0" fmla="*/ 93043 h 3659074"/>
              <a:gd name="connsiteX1" fmla="*/ 311625 w 9434194"/>
              <a:gd name="connsiteY1" fmla="*/ 177947 h 3659074"/>
              <a:gd name="connsiteX2" fmla="*/ 388935 w 9434194"/>
              <a:gd name="connsiteY2" fmla="*/ 262852 h 3659074"/>
              <a:gd name="connsiteX3" fmla="*/ 543555 w 9434194"/>
              <a:gd name="connsiteY3" fmla="*/ 432664 h 3659074"/>
              <a:gd name="connsiteX4" fmla="*/ 698175 w 9434194"/>
              <a:gd name="connsiteY4" fmla="*/ 602475 h 3659074"/>
              <a:gd name="connsiteX5" fmla="*/ 775485 w 9434194"/>
              <a:gd name="connsiteY5" fmla="*/ 517569 h 3659074"/>
              <a:gd name="connsiteX6" fmla="*/ 1548584 w 9434194"/>
              <a:gd name="connsiteY6" fmla="*/ 1196813 h 3659074"/>
              <a:gd name="connsiteX7" fmla="*/ 1857823 w 9434194"/>
              <a:gd name="connsiteY7" fmla="*/ 1111908 h 3659074"/>
              <a:gd name="connsiteX8" fmla="*/ 2089753 w 9434194"/>
              <a:gd name="connsiteY8" fmla="*/ 1111908 h 3659074"/>
              <a:gd name="connsiteX9" fmla="*/ 2321683 w 9434194"/>
              <a:gd name="connsiteY9" fmla="*/ 857191 h 3659074"/>
              <a:gd name="connsiteX10" fmla="*/ 2321683 w 9434194"/>
              <a:gd name="connsiteY10" fmla="*/ 687380 h 3659074"/>
              <a:gd name="connsiteX11" fmla="*/ 2321683 w 9434194"/>
              <a:gd name="connsiteY11" fmla="*/ 517569 h 3659074"/>
              <a:gd name="connsiteX12" fmla="*/ 2630922 w 9434194"/>
              <a:gd name="connsiteY12" fmla="*/ 432664 h 3659074"/>
              <a:gd name="connsiteX13" fmla="*/ 2862852 w 9434194"/>
              <a:gd name="connsiteY13" fmla="*/ 942097 h 3659074"/>
              <a:gd name="connsiteX14" fmla="*/ 3172092 w 9434194"/>
              <a:gd name="connsiteY14" fmla="*/ 1196813 h 3659074"/>
              <a:gd name="connsiteX15" fmla="*/ 3635951 w 9434194"/>
              <a:gd name="connsiteY15" fmla="*/ 1196813 h 3659074"/>
              <a:gd name="connsiteX16" fmla="*/ 3790571 w 9434194"/>
              <a:gd name="connsiteY16" fmla="*/ 1027002 h 3659074"/>
              <a:gd name="connsiteX17" fmla="*/ 4177120 w 9434194"/>
              <a:gd name="connsiteY17" fmla="*/ 1027002 h 3659074"/>
              <a:gd name="connsiteX18" fmla="*/ 4563670 w 9434194"/>
              <a:gd name="connsiteY18" fmla="*/ 347758 h 3659074"/>
              <a:gd name="connsiteX19" fmla="*/ 4950220 w 9434194"/>
              <a:gd name="connsiteY19" fmla="*/ 432664 h 3659074"/>
              <a:gd name="connsiteX20" fmla="*/ 5723319 w 9434194"/>
              <a:gd name="connsiteY20" fmla="*/ 347758 h 3659074"/>
              <a:gd name="connsiteX21" fmla="*/ 6209385 w 9434194"/>
              <a:gd name="connsiteY21" fmla="*/ 405482 h 3659074"/>
              <a:gd name="connsiteX22" fmla="*/ 6728347 w 9434194"/>
              <a:gd name="connsiteY22" fmla="*/ 262852 h 3659074"/>
              <a:gd name="connsiteX23" fmla="*/ 6929466 w 9434194"/>
              <a:gd name="connsiteY23" fmla="*/ 765521 h 3659074"/>
              <a:gd name="connsiteX24" fmla="*/ 7433522 w 9434194"/>
              <a:gd name="connsiteY24" fmla="*/ 1125561 h 3659074"/>
              <a:gd name="connsiteX25" fmla="*/ 8153602 w 9434194"/>
              <a:gd name="connsiteY25" fmla="*/ 1197569 h 3659074"/>
              <a:gd name="connsiteX26" fmla="*/ 8441634 w 9434194"/>
              <a:gd name="connsiteY26" fmla="*/ 1485601 h 3659074"/>
              <a:gd name="connsiteX27" fmla="*/ 9434194 w 9434194"/>
              <a:gd name="connsiteY27" fmla="*/ 1845641 h 3659074"/>
              <a:gd name="connsiteX28" fmla="*/ 9434194 w 9434194"/>
              <a:gd name="connsiteY28" fmla="*/ 3069777 h 3659074"/>
              <a:gd name="connsiteX29" fmla="*/ 9161714 w 9434194"/>
              <a:gd name="connsiteY29" fmla="*/ 3069777 h 3659074"/>
              <a:gd name="connsiteX30" fmla="*/ 8873682 w 9434194"/>
              <a:gd name="connsiteY30" fmla="*/ 3069777 h 3659074"/>
              <a:gd name="connsiteX31" fmla="*/ 8657658 w 9434194"/>
              <a:gd name="connsiteY31" fmla="*/ 2997769 h 3659074"/>
              <a:gd name="connsiteX32" fmla="*/ 8225610 w 9434194"/>
              <a:gd name="connsiteY32" fmla="*/ 2853753 h 3659074"/>
              <a:gd name="connsiteX33" fmla="*/ 7793562 w 9434194"/>
              <a:gd name="connsiteY33" fmla="*/ 2781745 h 3659074"/>
              <a:gd name="connsiteX34" fmla="*/ 7577538 w 9434194"/>
              <a:gd name="connsiteY34" fmla="*/ 2781745 h 3659074"/>
              <a:gd name="connsiteX35" fmla="*/ 7433522 w 9434194"/>
              <a:gd name="connsiteY35" fmla="*/ 2997769 h 3659074"/>
              <a:gd name="connsiteX36" fmla="*/ 7001474 w 9434194"/>
              <a:gd name="connsiteY36" fmla="*/ 3069777 h 3659074"/>
              <a:gd name="connsiteX37" fmla="*/ 6713442 w 9434194"/>
              <a:gd name="connsiteY37" fmla="*/ 3069777 h 3659074"/>
              <a:gd name="connsiteX38" fmla="*/ 6425410 w 9434194"/>
              <a:gd name="connsiteY38" fmla="*/ 3213793 h 3659074"/>
              <a:gd name="connsiteX39" fmla="*/ 5705330 w 9434194"/>
              <a:gd name="connsiteY39" fmla="*/ 3573833 h 3659074"/>
              <a:gd name="connsiteX40" fmla="*/ 5273282 w 9434194"/>
              <a:gd name="connsiteY40" fmla="*/ 3501825 h 3659074"/>
              <a:gd name="connsiteX41" fmla="*/ 4553202 w 9434194"/>
              <a:gd name="connsiteY41" fmla="*/ 3213793 h 3659074"/>
              <a:gd name="connsiteX42" fmla="*/ 3977138 w 9434194"/>
              <a:gd name="connsiteY42" fmla="*/ 3141785 h 3659074"/>
              <a:gd name="connsiteX43" fmla="*/ 3761114 w 9434194"/>
              <a:gd name="connsiteY43" fmla="*/ 3069777 h 3659074"/>
              <a:gd name="connsiteX44" fmla="*/ 3113042 w 9434194"/>
              <a:gd name="connsiteY44" fmla="*/ 2997769 h 3659074"/>
              <a:gd name="connsiteX45" fmla="*/ 2753002 w 9434194"/>
              <a:gd name="connsiteY45" fmla="*/ 2925761 h 3659074"/>
              <a:gd name="connsiteX46" fmla="*/ 2464970 w 9434194"/>
              <a:gd name="connsiteY46" fmla="*/ 2853753 h 3659074"/>
              <a:gd name="connsiteX47" fmla="*/ 1477427 w 9434194"/>
              <a:gd name="connsiteY47" fmla="*/ 2484606 h 3659074"/>
              <a:gd name="connsiteX48" fmla="*/ 607632 w 9434194"/>
              <a:gd name="connsiteY48" fmla="*/ 1391786 h 3659074"/>
              <a:gd name="connsiteX49" fmla="*/ 448746 w 9434194"/>
              <a:gd name="connsiteY49" fmla="*/ 1125561 h 3659074"/>
              <a:gd name="connsiteX50" fmla="*/ 259714 w 9434194"/>
              <a:gd name="connsiteY50" fmla="*/ 905593 h 3659074"/>
              <a:gd name="connsiteX51" fmla="*/ 103597 w 9434194"/>
              <a:gd name="connsiteY51" fmla="*/ 727174 h 3659074"/>
              <a:gd name="connsiteX52" fmla="*/ 88706 w 9434194"/>
              <a:gd name="connsiteY52" fmla="*/ 405482 h 3659074"/>
              <a:gd name="connsiteX53" fmla="*/ 14387 w 9434194"/>
              <a:gd name="connsiteY53" fmla="*/ 227599 h 3659074"/>
              <a:gd name="connsiteX54" fmla="*/ 2386 w 9434194"/>
              <a:gd name="connsiteY54" fmla="*/ 8136 h 3659074"/>
              <a:gd name="connsiteX55" fmla="*/ 157005 w 9434194"/>
              <a:gd name="connsiteY55" fmla="*/ 93043 h 3659074"/>
              <a:gd name="connsiteX0" fmla="*/ 157005 w 9434194"/>
              <a:gd name="connsiteY0" fmla="*/ 93043 h 3659074"/>
              <a:gd name="connsiteX1" fmla="*/ 311625 w 9434194"/>
              <a:gd name="connsiteY1" fmla="*/ 177947 h 3659074"/>
              <a:gd name="connsiteX2" fmla="*/ 388935 w 9434194"/>
              <a:gd name="connsiteY2" fmla="*/ 262852 h 3659074"/>
              <a:gd name="connsiteX3" fmla="*/ 543555 w 9434194"/>
              <a:gd name="connsiteY3" fmla="*/ 432664 h 3659074"/>
              <a:gd name="connsiteX4" fmla="*/ 698175 w 9434194"/>
              <a:gd name="connsiteY4" fmla="*/ 602475 h 3659074"/>
              <a:gd name="connsiteX5" fmla="*/ 775485 w 9434194"/>
              <a:gd name="connsiteY5" fmla="*/ 517569 h 3659074"/>
              <a:gd name="connsiteX6" fmla="*/ 1548584 w 9434194"/>
              <a:gd name="connsiteY6" fmla="*/ 1196813 h 3659074"/>
              <a:gd name="connsiteX7" fmla="*/ 1857823 w 9434194"/>
              <a:gd name="connsiteY7" fmla="*/ 1111908 h 3659074"/>
              <a:gd name="connsiteX8" fmla="*/ 2089753 w 9434194"/>
              <a:gd name="connsiteY8" fmla="*/ 1111908 h 3659074"/>
              <a:gd name="connsiteX9" fmla="*/ 2321683 w 9434194"/>
              <a:gd name="connsiteY9" fmla="*/ 857191 h 3659074"/>
              <a:gd name="connsiteX10" fmla="*/ 2321683 w 9434194"/>
              <a:gd name="connsiteY10" fmla="*/ 687380 h 3659074"/>
              <a:gd name="connsiteX11" fmla="*/ 2321683 w 9434194"/>
              <a:gd name="connsiteY11" fmla="*/ 517569 h 3659074"/>
              <a:gd name="connsiteX12" fmla="*/ 2630922 w 9434194"/>
              <a:gd name="connsiteY12" fmla="*/ 432664 h 3659074"/>
              <a:gd name="connsiteX13" fmla="*/ 2862852 w 9434194"/>
              <a:gd name="connsiteY13" fmla="*/ 942097 h 3659074"/>
              <a:gd name="connsiteX14" fmla="*/ 3172092 w 9434194"/>
              <a:gd name="connsiteY14" fmla="*/ 1196813 h 3659074"/>
              <a:gd name="connsiteX15" fmla="*/ 3635951 w 9434194"/>
              <a:gd name="connsiteY15" fmla="*/ 1196813 h 3659074"/>
              <a:gd name="connsiteX16" fmla="*/ 3790571 w 9434194"/>
              <a:gd name="connsiteY16" fmla="*/ 1027002 h 3659074"/>
              <a:gd name="connsiteX17" fmla="*/ 4177120 w 9434194"/>
              <a:gd name="connsiteY17" fmla="*/ 1027002 h 3659074"/>
              <a:gd name="connsiteX18" fmla="*/ 4563670 w 9434194"/>
              <a:gd name="connsiteY18" fmla="*/ 347758 h 3659074"/>
              <a:gd name="connsiteX19" fmla="*/ 4950220 w 9434194"/>
              <a:gd name="connsiteY19" fmla="*/ 432664 h 3659074"/>
              <a:gd name="connsiteX20" fmla="*/ 5723319 w 9434194"/>
              <a:gd name="connsiteY20" fmla="*/ 347758 h 3659074"/>
              <a:gd name="connsiteX21" fmla="*/ 6209385 w 9434194"/>
              <a:gd name="connsiteY21" fmla="*/ 405482 h 3659074"/>
              <a:gd name="connsiteX22" fmla="*/ 6728347 w 9434194"/>
              <a:gd name="connsiteY22" fmla="*/ 262852 h 3659074"/>
              <a:gd name="connsiteX23" fmla="*/ 6929466 w 9434194"/>
              <a:gd name="connsiteY23" fmla="*/ 765521 h 3659074"/>
              <a:gd name="connsiteX24" fmla="*/ 7433522 w 9434194"/>
              <a:gd name="connsiteY24" fmla="*/ 1125561 h 3659074"/>
              <a:gd name="connsiteX25" fmla="*/ 8153602 w 9434194"/>
              <a:gd name="connsiteY25" fmla="*/ 1197569 h 3659074"/>
              <a:gd name="connsiteX26" fmla="*/ 8441634 w 9434194"/>
              <a:gd name="connsiteY26" fmla="*/ 1485601 h 3659074"/>
              <a:gd name="connsiteX27" fmla="*/ 9434194 w 9434194"/>
              <a:gd name="connsiteY27" fmla="*/ 1845641 h 3659074"/>
              <a:gd name="connsiteX28" fmla="*/ 9434194 w 9434194"/>
              <a:gd name="connsiteY28" fmla="*/ 3069777 h 3659074"/>
              <a:gd name="connsiteX29" fmla="*/ 9161714 w 9434194"/>
              <a:gd name="connsiteY29" fmla="*/ 3069777 h 3659074"/>
              <a:gd name="connsiteX30" fmla="*/ 8873682 w 9434194"/>
              <a:gd name="connsiteY30" fmla="*/ 3069777 h 3659074"/>
              <a:gd name="connsiteX31" fmla="*/ 8657658 w 9434194"/>
              <a:gd name="connsiteY31" fmla="*/ 2997769 h 3659074"/>
              <a:gd name="connsiteX32" fmla="*/ 8225610 w 9434194"/>
              <a:gd name="connsiteY32" fmla="*/ 2853753 h 3659074"/>
              <a:gd name="connsiteX33" fmla="*/ 7793562 w 9434194"/>
              <a:gd name="connsiteY33" fmla="*/ 2781745 h 3659074"/>
              <a:gd name="connsiteX34" fmla="*/ 7577538 w 9434194"/>
              <a:gd name="connsiteY34" fmla="*/ 2781745 h 3659074"/>
              <a:gd name="connsiteX35" fmla="*/ 7433522 w 9434194"/>
              <a:gd name="connsiteY35" fmla="*/ 2997769 h 3659074"/>
              <a:gd name="connsiteX36" fmla="*/ 7001474 w 9434194"/>
              <a:gd name="connsiteY36" fmla="*/ 3069777 h 3659074"/>
              <a:gd name="connsiteX37" fmla="*/ 6713442 w 9434194"/>
              <a:gd name="connsiteY37" fmla="*/ 3069777 h 3659074"/>
              <a:gd name="connsiteX38" fmla="*/ 6425410 w 9434194"/>
              <a:gd name="connsiteY38" fmla="*/ 3213793 h 3659074"/>
              <a:gd name="connsiteX39" fmla="*/ 5705330 w 9434194"/>
              <a:gd name="connsiteY39" fmla="*/ 3573833 h 3659074"/>
              <a:gd name="connsiteX40" fmla="*/ 5273282 w 9434194"/>
              <a:gd name="connsiteY40" fmla="*/ 3501825 h 3659074"/>
              <a:gd name="connsiteX41" fmla="*/ 4553202 w 9434194"/>
              <a:gd name="connsiteY41" fmla="*/ 3213793 h 3659074"/>
              <a:gd name="connsiteX42" fmla="*/ 3977138 w 9434194"/>
              <a:gd name="connsiteY42" fmla="*/ 3141785 h 3659074"/>
              <a:gd name="connsiteX43" fmla="*/ 3761114 w 9434194"/>
              <a:gd name="connsiteY43" fmla="*/ 3069777 h 3659074"/>
              <a:gd name="connsiteX44" fmla="*/ 3113042 w 9434194"/>
              <a:gd name="connsiteY44" fmla="*/ 2997769 h 3659074"/>
              <a:gd name="connsiteX45" fmla="*/ 2753002 w 9434194"/>
              <a:gd name="connsiteY45" fmla="*/ 2925761 h 3659074"/>
              <a:gd name="connsiteX46" fmla="*/ 2464970 w 9434194"/>
              <a:gd name="connsiteY46" fmla="*/ 2853753 h 3659074"/>
              <a:gd name="connsiteX47" fmla="*/ 1477427 w 9434194"/>
              <a:gd name="connsiteY47" fmla="*/ 2484606 h 3659074"/>
              <a:gd name="connsiteX48" fmla="*/ 607632 w 9434194"/>
              <a:gd name="connsiteY48" fmla="*/ 1391786 h 3659074"/>
              <a:gd name="connsiteX49" fmla="*/ 448746 w 9434194"/>
              <a:gd name="connsiteY49" fmla="*/ 1125561 h 3659074"/>
              <a:gd name="connsiteX50" fmla="*/ 259714 w 9434194"/>
              <a:gd name="connsiteY50" fmla="*/ 905593 h 3659074"/>
              <a:gd name="connsiteX51" fmla="*/ 103597 w 9434194"/>
              <a:gd name="connsiteY51" fmla="*/ 727174 h 3659074"/>
              <a:gd name="connsiteX52" fmla="*/ 88706 w 9434194"/>
              <a:gd name="connsiteY52" fmla="*/ 405482 h 3659074"/>
              <a:gd name="connsiteX53" fmla="*/ 14387 w 9434194"/>
              <a:gd name="connsiteY53" fmla="*/ 227599 h 3659074"/>
              <a:gd name="connsiteX54" fmla="*/ 2386 w 9434194"/>
              <a:gd name="connsiteY54" fmla="*/ 8136 h 3659074"/>
              <a:gd name="connsiteX55" fmla="*/ 157005 w 9434194"/>
              <a:gd name="connsiteY55" fmla="*/ 93043 h 3659074"/>
              <a:gd name="connsiteX0" fmla="*/ 157005 w 9434194"/>
              <a:gd name="connsiteY0" fmla="*/ 93043 h 3659074"/>
              <a:gd name="connsiteX1" fmla="*/ 311625 w 9434194"/>
              <a:gd name="connsiteY1" fmla="*/ 177947 h 3659074"/>
              <a:gd name="connsiteX2" fmla="*/ 388935 w 9434194"/>
              <a:gd name="connsiteY2" fmla="*/ 262852 h 3659074"/>
              <a:gd name="connsiteX3" fmla="*/ 543555 w 9434194"/>
              <a:gd name="connsiteY3" fmla="*/ 432664 h 3659074"/>
              <a:gd name="connsiteX4" fmla="*/ 698175 w 9434194"/>
              <a:gd name="connsiteY4" fmla="*/ 602475 h 3659074"/>
              <a:gd name="connsiteX5" fmla="*/ 775485 w 9434194"/>
              <a:gd name="connsiteY5" fmla="*/ 517569 h 3659074"/>
              <a:gd name="connsiteX6" fmla="*/ 1548584 w 9434194"/>
              <a:gd name="connsiteY6" fmla="*/ 1196813 h 3659074"/>
              <a:gd name="connsiteX7" fmla="*/ 1857823 w 9434194"/>
              <a:gd name="connsiteY7" fmla="*/ 1111908 h 3659074"/>
              <a:gd name="connsiteX8" fmla="*/ 2089753 w 9434194"/>
              <a:gd name="connsiteY8" fmla="*/ 1111908 h 3659074"/>
              <a:gd name="connsiteX9" fmla="*/ 2321683 w 9434194"/>
              <a:gd name="connsiteY9" fmla="*/ 857191 h 3659074"/>
              <a:gd name="connsiteX10" fmla="*/ 2321683 w 9434194"/>
              <a:gd name="connsiteY10" fmla="*/ 687380 h 3659074"/>
              <a:gd name="connsiteX11" fmla="*/ 2321683 w 9434194"/>
              <a:gd name="connsiteY11" fmla="*/ 517569 h 3659074"/>
              <a:gd name="connsiteX12" fmla="*/ 2630922 w 9434194"/>
              <a:gd name="connsiteY12" fmla="*/ 432664 h 3659074"/>
              <a:gd name="connsiteX13" fmla="*/ 2862852 w 9434194"/>
              <a:gd name="connsiteY13" fmla="*/ 942097 h 3659074"/>
              <a:gd name="connsiteX14" fmla="*/ 3172092 w 9434194"/>
              <a:gd name="connsiteY14" fmla="*/ 1196813 h 3659074"/>
              <a:gd name="connsiteX15" fmla="*/ 3635951 w 9434194"/>
              <a:gd name="connsiteY15" fmla="*/ 1196813 h 3659074"/>
              <a:gd name="connsiteX16" fmla="*/ 3790571 w 9434194"/>
              <a:gd name="connsiteY16" fmla="*/ 1027002 h 3659074"/>
              <a:gd name="connsiteX17" fmla="*/ 4177120 w 9434194"/>
              <a:gd name="connsiteY17" fmla="*/ 1027002 h 3659074"/>
              <a:gd name="connsiteX18" fmla="*/ 4563670 w 9434194"/>
              <a:gd name="connsiteY18" fmla="*/ 347758 h 3659074"/>
              <a:gd name="connsiteX19" fmla="*/ 4950220 w 9434194"/>
              <a:gd name="connsiteY19" fmla="*/ 432664 h 3659074"/>
              <a:gd name="connsiteX20" fmla="*/ 5723319 w 9434194"/>
              <a:gd name="connsiteY20" fmla="*/ 347758 h 3659074"/>
              <a:gd name="connsiteX21" fmla="*/ 6209385 w 9434194"/>
              <a:gd name="connsiteY21" fmla="*/ 405482 h 3659074"/>
              <a:gd name="connsiteX22" fmla="*/ 6728347 w 9434194"/>
              <a:gd name="connsiteY22" fmla="*/ 262852 h 3659074"/>
              <a:gd name="connsiteX23" fmla="*/ 6929466 w 9434194"/>
              <a:gd name="connsiteY23" fmla="*/ 765521 h 3659074"/>
              <a:gd name="connsiteX24" fmla="*/ 7433522 w 9434194"/>
              <a:gd name="connsiteY24" fmla="*/ 1125561 h 3659074"/>
              <a:gd name="connsiteX25" fmla="*/ 8153602 w 9434194"/>
              <a:gd name="connsiteY25" fmla="*/ 1197569 h 3659074"/>
              <a:gd name="connsiteX26" fmla="*/ 8441634 w 9434194"/>
              <a:gd name="connsiteY26" fmla="*/ 1485601 h 3659074"/>
              <a:gd name="connsiteX27" fmla="*/ 9434194 w 9434194"/>
              <a:gd name="connsiteY27" fmla="*/ 1845641 h 3659074"/>
              <a:gd name="connsiteX28" fmla="*/ 9434194 w 9434194"/>
              <a:gd name="connsiteY28" fmla="*/ 3069777 h 3659074"/>
              <a:gd name="connsiteX29" fmla="*/ 9161714 w 9434194"/>
              <a:gd name="connsiteY29" fmla="*/ 3069777 h 3659074"/>
              <a:gd name="connsiteX30" fmla="*/ 8873682 w 9434194"/>
              <a:gd name="connsiteY30" fmla="*/ 3069777 h 3659074"/>
              <a:gd name="connsiteX31" fmla="*/ 8657658 w 9434194"/>
              <a:gd name="connsiteY31" fmla="*/ 2997769 h 3659074"/>
              <a:gd name="connsiteX32" fmla="*/ 8225610 w 9434194"/>
              <a:gd name="connsiteY32" fmla="*/ 2853753 h 3659074"/>
              <a:gd name="connsiteX33" fmla="*/ 7793562 w 9434194"/>
              <a:gd name="connsiteY33" fmla="*/ 2781745 h 3659074"/>
              <a:gd name="connsiteX34" fmla="*/ 7577538 w 9434194"/>
              <a:gd name="connsiteY34" fmla="*/ 2781745 h 3659074"/>
              <a:gd name="connsiteX35" fmla="*/ 7433522 w 9434194"/>
              <a:gd name="connsiteY35" fmla="*/ 2997769 h 3659074"/>
              <a:gd name="connsiteX36" fmla="*/ 7001474 w 9434194"/>
              <a:gd name="connsiteY36" fmla="*/ 3069777 h 3659074"/>
              <a:gd name="connsiteX37" fmla="*/ 6713442 w 9434194"/>
              <a:gd name="connsiteY37" fmla="*/ 3069777 h 3659074"/>
              <a:gd name="connsiteX38" fmla="*/ 6425410 w 9434194"/>
              <a:gd name="connsiteY38" fmla="*/ 3213793 h 3659074"/>
              <a:gd name="connsiteX39" fmla="*/ 5705330 w 9434194"/>
              <a:gd name="connsiteY39" fmla="*/ 3573833 h 3659074"/>
              <a:gd name="connsiteX40" fmla="*/ 5273282 w 9434194"/>
              <a:gd name="connsiteY40" fmla="*/ 3501825 h 3659074"/>
              <a:gd name="connsiteX41" fmla="*/ 4553202 w 9434194"/>
              <a:gd name="connsiteY41" fmla="*/ 3213793 h 3659074"/>
              <a:gd name="connsiteX42" fmla="*/ 3977138 w 9434194"/>
              <a:gd name="connsiteY42" fmla="*/ 3141785 h 3659074"/>
              <a:gd name="connsiteX43" fmla="*/ 3761114 w 9434194"/>
              <a:gd name="connsiteY43" fmla="*/ 3069777 h 3659074"/>
              <a:gd name="connsiteX44" fmla="*/ 3113042 w 9434194"/>
              <a:gd name="connsiteY44" fmla="*/ 2997769 h 3659074"/>
              <a:gd name="connsiteX45" fmla="*/ 2753002 w 9434194"/>
              <a:gd name="connsiteY45" fmla="*/ 2925761 h 3659074"/>
              <a:gd name="connsiteX46" fmla="*/ 2464970 w 9434194"/>
              <a:gd name="connsiteY46" fmla="*/ 2853753 h 3659074"/>
              <a:gd name="connsiteX47" fmla="*/ 1477427 w 9434194"/>
              <a:gd name="connsiteY47" fmla="*/ 2484606 h 3659074"/>
              <a:gd name="connsiteX48" fmla="*/ 607632 w 9434194"/>
              <a:gd name="connsiteY48" fmla="*/ 1391786 h 3659074"/>
              <a:gd name="connsiteX49" fmla="*/ 448746 w 9434194"/>
              <a:gd name="connsiteY49" fmla="*/ 1125561 h 3659074"/>
              <a:gd name="connsiteX50" fmla="*/ 259714 w 9434194"/>
              <a:gd name="connsiteY50" fmla="*/ 905593 h 3659074"/>
              <a:gd name="connsiteX51" fmla="*/ 103597 w 9434194"/>
              <a:gd name="connsiteY51" fmla="*/ 727174 h 3659074"/>
              <a:gd name="connsiteX52" fmla="*/ 88706 w 9434194"/>
              <a:gd name="connsiteY52" fmla="*/ 405482 h 3659074"/>
              <a:gd name="connsiteX53" fmla="*/ 14387 w 9434194"/>
              <a:gd name="connsiteY53" fmla="*/ 227599 h 3659074"/>
              <a:gd name="connsiteX54" fmla="*/ 2386 w 9434194"/>
              <a:gd name="connsiteY54" fmla="*/ 8136 h 3659074"/>
              <a:gd name="connsiteX55" fmla="*/ 157005 w 9434194"/>
              <a:gd name="connsiteY55" fmla="*/ 93043 h 3659074"/>
              <a:gd name="connsiteX0" fmla="*/ 157005 w 9434194"/>
              <a:gd name="connsiteY0" fmla="*/ 93043 h 3659074"/>
              <a:gd name="connsiteX1" fmla="*/ 311625 w 9434194"/>
              <a:gd name="connsiteY1" fmla="*/ 177947 h 3659074"/>
              <a:gd name="connsiteX2" fmla="*/ 388935 w 9434194"/>
              <a:gd name="connsiteY2" fmla="*/ 262852 h 3659074"/>
              <a:gd name="connsiteX3" fmla="*/ 543555 w 9434194"/>
              <a:gd name="connsiteY3" fmla="*/ 432664 h 3659074"/>
              <a:gd name="connsiteX4" fmla="*/ 698175 w 9434194"/>
              <a:gd name="connsiteY4" fmla="*/ 602475 h 3659074"/>
              <a:gd name="connsiteX5" fmla="*/ 775485 w 9434194"/>
              <a:gd name="connsiteY5" fmla="*/ 517569 h 3659074"/>
              <a:gd name="connsiteX6" fmla="*/ 1548584 w 9434194"/>
              <a:gd name="connsiteY6" fmla="*/ 1196813 h 3659074"/>
              <a:gd name="connsiteX7" fmla="*/ 1857823 w 9434194"/>
              <a:gd name="connsiteY7" fmla="*/ 1111908 h 3659074"/>
              <a:gd name="connsiteX8" fmla="*/ 2089753 w 9434194"/>
              <a:gd name="connsiteY8" fmla="*/ 1111908 h 3659074"/>
              <a:gd name="connsiteX9" fmla="*/ 2321683 w 9434194"/>
              <a:gd name="connsiteY9" fmla="*/ 857191 h 3659074"/>
              <a:gd name="connsiteX10" fmla="*/ 2321683 w 9434194"/>
              <a:gd name="connsiteY10" fmla="*/ 687380 h 3659074"/>
              <a:gd name="connsiteX11" fmla="*/ 2321683 w 9434194"/>
              <a:gd name="connsiteY11" fmla="*/ 517569 h 3659074"/>
              <a:gd name="connsiteX12" fmla="*/ 2630922 w 9434194"/>
              <a:gd name="connsiteY12" fmla="*/ 432664 h 3659074"/>
              <a:gd name="connsiteX13" fmla="*/ 2862852 w 9434194"/>
              <a:gd name="connsiteY13" fmla="*/ 942097 h 3659074"/>
              <a:gd name="connsiteX14" fmla="*/ 3172092 w 9434194"/>
              <a:gd name="connsiteY14" fmla="*/ 1196813 h 3659074"/>
              <a:gd name="connsiteX15" fmla="*/ 3635951 w 9434194"/>
              <a:gd name="connsiteY15" fmla="*/ 1196813 h 3659074"/>
              <a:gd name="connsiteX16" fmla="*/ 3790571 w 9434194"/>
              <a:gd name="connsiteY16" fmla="*/ 1027002 h 3659074"/>
              <a:gd name="connsiteX17" fmla="*/ 4177120 w 9434194"/>
              <a:gd name="connsiteY17" fmla="*/ 1027002 h 3659074"/>
              <a:gd name="connsiteX18" fmla="*/ 4563670 w 9434194"/>
              <a:gd name="connsiteY18" fmla="*/ 347758 h 3659074"/>
              <a:gd name="connsiteX19" fmla="*/ 4950220 w 9434194"/>
              <a:gd name="connsiteY19" fmla="*/ 432664 h 3659074"/>
              <a:gd name="connsiteX20" fmla="*/ 5723319 w 9434194"/>
              <a:gd name="connsiteY20" fmla="*/ 347758 h 3659074"/>
              <a:gd name="connsiteX21" fmla="*/ 6209385 w 9434194"/>
              <a:gd name="connsiteY21" fmla="*/ 405482 h 3659074"/>
              <a:gd name="connsiteX22" fmla="*/ 6728347 w 9434194"/>
              <a:gd name="connsiteY22" fmla="*/ 262852 h 3659074"/>
              <a:gd name="connsiteX23" fmla="*/ 6929466 w 9434194"/>
              <a:gd name="connsiteY23" fmla="*/ 765521 h 3659074"/>
              <a:gd name="connsiteX24" fmla="*/ 7433522 w 9434194"/>
              <a:gd name="connsiteY24" fmla="*/ 1125561 h 3659074"/>
              <a:gd name="connsiteX25" fmla="*/ 8153602 w 9434194"/>
              <a:gd name="connsiteY25" fmla="*/ 1197569 h 3659074"/>
              <a:gd name="connsiteX26" fmla="*/ 8441634 w 9434194"/>
              <a:gd name="connsiteY26" fmla="*/ 1485601 h 3659074"/>
              <a:gd name="connsiteX27" fmla="*/ 9434194 w 9434194"/>
              <a:gd name="connsiteY27" fmla="*/ 1845641 h 3659074"/>
              <a:gd name="connsiteX28" fmla="*/ 9434194 w 9434194"/>
              <a:gd name="connsiteY28" fmla="*/ 3069777 h 3659074"/>
              <a:gd name="connsiteX29" fmla="*/ 9161714 w 9434194"/>
              <a:gd name="connsiteY29" fmla="*/ 3069777 h 3659074"/>
              <a:gd name="connsiteX30" fmla="*/ 8873682 w 9434194"/>
              <a:gd name="connsiteY30" fmla="*/ 3069777 h 3659074"/>
              <a:gd name="connsiteX31" fmla="*/ 8657658 w 9434194"/>
              <a:gd name="connsiteY31" fmla="*/ 2997769 h 3659074"/>
              <a:gd name="connsiteX32" fmla="*/ 8225610 w 9434194"/>
              <a:gd name="connsiteY32" fmla="*/ 2853753 h 3659074"/>
              <a:gd name="connsiteX33" fmla="*/ 7793562 w 9434194"/>
              <a:gd name="connsiteY33" fmla="*/ 2781745 h 3659074"/>
              <a:gd name="connsiteX34" fmla="*/ 7577538 w 9434194"/>
              <a:gd name="connsiteY34" fmla="*/ 2781745 h 3659074"/>
              <a:gd name="connsiteX35" fmla="*/ 7433522 w 9434194"/>
              <a:gd name="connsiteY35" fmla="*/ 2997769 h 3659074"/>
              <a:gd name="connsiteX36" fmla="*/ 7001474 w 9434194"/>
              <a:gd name="connsiteY36" fmla="*/ 3069777 h 3659074"/>
              <a:gd name="connsiteX37" fmla="*/ 6713442 w 9434194"/>
              <a:gd name="connsiteY37" fmla="*/ 3069777 h 3659074"/>
              <a:gd name="connsiteX38" fmla="*/ 6425410 w 9434194"/>
              <a:gd name="connsiteY38" fmla="*/ 3213793 h 3659074"/>
              <a:gd name="connsiteX39" fmla="*/ 5705330 w 9434194"/>
              <a:gd name="connsiteY39" fmla="*/ 3573833 h 3659074"/>
              <a:gd name="connsiteX40" fmla="*/ 5273282 w 9434194"/>
              <a:gd name="connsiteY40" fmla="*/ 3501825 h 3659074"/>
              <a:gd name="connsiteX41" fmla="*/ 4553202 w 9434194"/>
              <a:gd name="connsiteY41" fmla="*/ 3213793 h 3659074"/>
              <a:gd name="connsiteX42" fmla="*/ 3977138 w 9434194"/>
              <a:gd name="connsiteY42" fmla="*/ 3141785 h 3659074"/>
              <a:gd name="connsiteX43" fmla="*/ 3761114 w 9434194"/>
              <a:gd name="connsiteY43" fmla="*/ 3069777 h 3659074"/>
              <a:gd name="connsiteX44" fmla="*/ 3113042 w 9434194"/>
              <a:gd name="connsiteY44" fmla="*/ 2997769 h 3659074"/>
              <a:gd name="connsiteX45" fmla="*/ 2753002 w 9434194"/>
              <a:gd name="connsiteY45" fmla="*/ 2925761 h 3659074"/>
              <a:gd name="connsiteX46" fmla="*/ 2464970 w 9434194"/>
              <a:gd name="connsiteY46" fmla="*/ 2853753 h 3659074"/>
              <a:gd name="connsiteX47" fmla="*/ 1477427 w 9434194"/>
              <a:gd name="connsiteY47" fmla="*/ 2484606 h 3659074"/>
              <a:gd name="connsiteX48" fmla="*/ 607632 w 9434194"/>
              <a:gd name="connsiteY48" fmla="*/ 1391786 h 3659074"/>
              <a:gd name="connsiteX49" fmla="*/ 448746 w 9434194"/>
              <a:gd name="connsiteY49" fmla="*/ 1125561 h 3659074"/>
              <a:gd name="connsiteX50" fmla="*/ 259714 w 9434194"/>
              <a:gd name="connsiteY50" fmla="*/ 905593 h 3659074"/>
              <a:gd name="connsiteX51" fmla="*/ 103597 w 9434194"/>
              <a:gd name="connsiteY51" fmla="*/ 727174 h 3659074"/>
              <a:gd name="connsiteX52" fmla="*/ 88706 w 9434194"/>
              <a:gd name="connsiteY52" fmla="*/ 405482 h 3659074"/>
              <a:gd name="connsiteX53" fmla="*/ 14387 w 9434194"/>
              <a:gd name="connsiteY53" fmla="*/ 227599 h 3659074"/>
              <a:gd name="connsiteX54" fmla="*/ 2386 w 9434194"/>
              <a:gd name="connsiteY54" fmla="*/ 8136 h 3659074"/>
              <a:gd name="connsiteX55" fmla="*/ 157005 w 9434194"/>
              <a:gd name="connsiteY55" fmla="*/ 93043 h 3659074"/>
              <a:gd name="connsiteX0" fmla="*/ 157005 w 9434194"/>
              <a:gd name="connsiteY0" fmla="*/ 93043 h 3659074"/>
              <a:gd name="connsiteX1" fmla="*/ 311625 w 9434194"/>
              <a:gd name="connsiteY1" fmla="*/ 177947 h 3659074"/>
              <a:gd name="connsiteX2" fmla="*/ 388935 w 9434194"/>
              <a:gd name="connsiteY2" fmla="*/ 262852 h 3659074"/>
              <a:gd name="connsiteX3" fmla="*/ 543555 w 9434194"/>
              <a:gd name="connsiteY3" fmla="*/ 432664 h 3659074"/>
              <a:gd name="connsiteX4" fmla="*/ 698175 w 9434194"/>
              <a:gd name="connsiteY4" fmla="*/ 602475 h 3659074"/>
              <a:gd name="connsiteX5" fmla="*/ 775485 w 9434194"/>
              <a:gd name="connsiteY5" fmla="*/ 517569 h 3659074"/>
              <a:gd name="connsiteX6" fmla="*/ 1548584 w 9434194"/>
              <a:gd name="connsiteY6" fmla="*/ 1196813 h 3659074"/>
              <a:gd name="connsiteX7" fmla="*/ 1857823 w 9434194"/>
              <a:gd name="connsiteY7" fmla="*/ 1111908 h 3659074"/>
              <a:gd name="connsiteX8" fmla="*/ 2089753 w 9434194"/>
              <a:gd name="connsiteY8" fmla="*/ 1111908 h 3659074"/>
              <a:gd name="connsiteX9" fmla="*/ 2321683 w 9434194"/>
              <a:gd name="connsiteY9" fmla="*/ 857191 h 3659074"/>
              <a:gd name="connsiteX10" fmla="*/ 2321683 w 9434194"/>
              <a:gd name="connsiteY10" fmla="*/ 687380 h 3659074"/>
              <a:gd name="connsiteX11" fmla="*/ 2321683 w 9434194"/>
              <a:gd name="connsiteY11" fmla="*/ 517569 h 3659074"/>
              <a:gd name="connsiteX12" fmla="*/ 2630922 w 9434194"/>
              <a:gd name="connsiteY12" fmla="*/ 432664 h 3659074"/>
              <a:gd name="connsiteX13" fmla="*/ 2862852 w 9434194"/>
              <a:gd name="connsiteY13" fmla="*/ 942097 h 3659074"/>
              <a:gd name="connsiteX14" fmla="*/ 3172092 w 9434194"/>
              <a:gd name="connsiteY14" fmla="*/ 1196813 h 3659074"/>
              <a:gd name="connsiteX15" fmla="*/ 3635951 w 9434194"/>
              <a:gd name="connsiteY15" fmla="*/ 1196813 h 3659074"/>
              <a:gd name="connsiteX16" fmla="*/ 3790571 w 9434194"/>
              <a:gd name="connsiteY16" fmla="*/ 1027002 h 3659074"/>
              <a:gd name="connsiteX17" fmla="*/ 4177120 w 9434194"/>
              <a:gd name="connsiteY17" fmla="*/ 1027002 h 3659074"/>
              <a:gd name="connsiteX18" fmla="*/ 4563670 w 9434194"/>
              <a:gd name="connsiteY18" fmla="*/ 347758 h 3659074"/>
              <a:gd name="connsiteX19" fmla="*/ 4950220 w 9434194"/>
              <a:gd name="connsiteY19" fmla="*/ 432664 h 3659074"/>
              <a:gd name="connsiteX20" fmla="*/ 5723319 w 9434194"/>
              <a:gd name="connsiteY20" fmla="*/ 347758 h 3659074"/>
              <a:gd name="connsiteX21" fmla="*/ 6209385 w 9434194"/>
              <a:gd name="connsiteY21" fmla="*/ 405482 h 3659074"/>
              <a:gd name="connsiteX22" fmla="*/ 6728347 w 9434194"/>
              <a:gd name="connsiteY22" fmla="*/ 262852 h 3659074"/>
              <a:gd name="connsiteX23" fmla="*/ 6929466 w 9434194"/>
              <a:gd name="connsiteY23" fmla="*/ 765521 h 3659074"/>
              <a:gd name="connsiteX24" fmla="*/ 7433522 w 9434194"/>
              <a:gd name="connsiteY24" fmla="*/ 1125561 h 3659074"/>
              <a:gd name="connsiteX25" fmla="*/ 8153602 w 9434194"/>
              <a:gd name="connsiteY25" fmla="*/ 1197569 h 3659074"/>
              <a:gd name="connsiteX26" fmla="*/ 8441634 w 9434194"/>
              <a:gd name="connsiteY26" fmla="*/ 1485601 h 3659074"/>
              <a:gd name="connsiteX27" fmla="*/ 9434194 w 9434194"/>
              <a:gd name="connsiteY27" fmla="*/ 1845641 h 3659074"/>
              <a:gd name="connsiteX28" fmla="*/ 9434194 w 9434194"/>
              <a:gd name="connsiteY28" fmla="*/ 3069777 h 3659074"/>
              <a:gd name="connsiteX29" fmla="*/ 9161714 w 9434194"/>
              <a:gd name="connsiteY29" fmla="*/ 3069777 h 3659074"/>
              <a:gd name="connsiteX30" fmla="*/ 8873682 w 9434194"/>
              <a:gd name="connsiteY30" fmla="*/ 3069777 h 3659074"/>
              <a:gd name="connsiteX31" fmla="*/ 8657658 w 9434194"/>
              <a:gd name="connsiteY31" fmla="*/ 2997769 h 3659074"/>
              <a:gd name="connsiteX32" fmla="*/ 8225610 w 9434194"/>
              <a:gd name="connsiteY32" fmla="*/ 2853753 h 3659074"/>
              <a:gd name="connsiteX33" fmla="*/ 7793562 w 9434194"/>
              <a:gd name="connsiteY33" fmla="*/ 2781745 h 3659074"/>
              <a:gd name="connsiteX34" fmla="*/ 7577538 w 9434194"/>
              <a:gd name="connsiteY34" fmla="*/ 2781745 h 3659074"/>
              <a:gd name="connsiteX35" fmla="*/ 7433522 w 9434194"/>
              <a:gd name="connsiteY35" fmla="*/ 2997769 h 3659074"/>
              <a:gd name="connsiteX36" fmla="*/ 7001474 w 9434194"/>
              <a:gd name="connsiteY36" fmla="*/ 3069777 h 3659074"/>
              <a:gd name="connsiteX37" fmla="*/ 6713442 w 9434194"/>
              <a:gd name="connsiteY37" fmla="*/ 3069777 h 3659074"/>
              <a:gd name="connsiteX38" fmla="*/ 6425410 w 9434194"/>
              <a:gd name="connsiteY38" fmla="*/ 3213793 h 3659074"/>
              <a:gd name="connsiteX39" fmla="*/ 5705330 w 9434194"/>
              <a:gd name="connsiteY39" fmla="*/ 3573833 h 3659074"/>
              <a:gd name="connsiteX40" fmla="*/ 5273282 w 9434194"/>
              <a:gd name="connsiteY40" fmla="*/ 3501825 h 3659074"/>
              <a:gd name="connsiteX41" fmla="*/ 4553202 w 9434194"/>
              <a:gd name="connsiteY41" fmla="*/ 3213793 h 3659074"/>
              <a:gd name="connsiteX42" fmla="*/ 3977138 w 9434194"/>
              <a:gd name="connsiteY42" fmla="*/ 3141785 h 3659074"/>
              <a:gd name="connsiteX43" fmla="*/ 3761114 w 9434194"/>
              <a:gd name="connsiteY43" fmla="*/ 3069777 h 3659074"/>
              <a:gd name="connsiteX44" fmla="*/ 3113042 w 9434194"/>
              <a:gd name="connsiteY44" fmla="*/ 2997769 h 3659074"/>
              <a:gd name="connsiteX45" fmla="*/ 2753002 w 9434194"/>
              <a:gd name="connsiteY45" fmla="*/ 2925761 h 3659074"/>
              <a:gd name="connsiteX46" fmla="*/ 2464970 w 9434194"/>
              <a:gd name="connsiteY46" fmla="*/ 2853753 h 3659074"/>
              <a:gd name="connsiteX47" fmla="*/ 1477427 w 9434194"/>
              <a:gd name="connsiteY47" fmla="*/ 2484606 h 3659074"/>
              <a:gd name="connsiteX48" fmla="*/ 607632 w 9434194"/>
              <a:gd name="connsiteY48" fmla="*/ 1391786 h 3659074"/>
              <a:gd name="connsiteX49" fmla="*/ 448746 w 9434194"/>
              <a:gd name="connsiteY49" fmla="*/ 1125561 h 3659074"/>
              <a:gd name="connsiteX50" fmla="*/ 259714 w 9434194"/>
              <a:gd name="connsiteY50" fmla="*/ 905593 h 3659074"/>
              <a:gd name="connsiteX51" fmla="*/ 103597 w 9434194"/>
              <a:gd name="connsiteY51" fmla="*/ 727174 h 3659074"/>
              <a:gd name="connsiteX52" fmla="*/ 88706 w 9434194"/>
              <a:gd name="connsiteY52" fmla="*/ 405482 h 3659074"/>
              <a:gd name="connsiteX53" fmla="*/ 14387 w 9434194"/>
              <a:gd name="connsiteY53" fmla="*/ 227599 h 3659074"/>
              <a:gd name="connsiteX54" fmla="*/ 2386 w 9434194"/>
              <a:gd name="connsiteY54" fmla="*/ 8136 h 3659074"/>
              <a:gd name="connsiteX55" fmla="*/ 157005 w 9434194"/>
              <a:gd name="connsiteY55" fmla="*/ 93043 h 3659074"/>
              <a:gd name="connsiteX0" fmla="*/ 157005 w 9434194"/>
              <a:gd name="connsiteY0" fmla="*/ 93043 h 3659074"/>
              <a:gd name="connsiteX1" fmla="*/ 311625 w 9434194"/>
              <a:gd name="connsiteY1" fmla="*/ 177947 h 3659074"/>
              <a:gd name="connsiteX2" fmla="*/ 388935 w 9434194"/>
              <a:gd name="connsiteY2" fmla="*/ 262852 h 3659074"/>
              <a:gd name="connsiteX3" fmla="*/ 543555 w 9434194"/>
              <a:gd name="connsiteY3" fmla="*/ 432664 h 3659074"/>
              <a:gd name="connsiteX4" fmla="*/ 698175 w 9434194"/>
              <a:gd name="connsiteY4" fmla="*/ 602475 h 3659074"/>
              <a:gd name="connsiteX5" fmla="*/ 775485 w 9434194"/>
              <a:gd name="connsiteY5" fmla="*/ 517569 h 3659074"/>
              <a:gd name="connsiteX6" fmla="*/ 1548584 w 9434194"/>
              <a:gd name="connsiteY6" fmla="*/ 1196813 h 3659074"/>
              <a:gd name="connsiteX7" fmla="*/ 1857823 w 9434194"/>
              <a:gd name="connsiteY7" fmla="*/ 1111908 h 3659074"/>
              <a:gd name="connsiteX8" fmla="*/ 2089753 w 9434194"/>
              <a:gd name="connsiteY8" fmla="*/ 1111908 h 3659074"/>
              <a:gd name="connsiteX9" fmla="*/ 2321683 w 9434194"/>
              <a:gd name="connsiteY9" fmla="*/ 857191 h 3659074"/>
              <a:gd name="connsiteX10" fmla="*/ 2321683 w 9434194"/>
              <a:gd name="connsiteY10" fmla="*/ 687380 h 3659074"/>
              <a:gd name="connsiteX11" fmla="*/ 2321683 w 9434194"/>
              <a:gd name="connsiteY11" fmla="*/ 517569 h 3659074"/>
              <a:gd name="connsiteX12" fmla="*/ 2630922 w 9434194"/>
              <a:gd name="connsiteY12" fmla="*/ 432664 h 3659074"/>
              <a:gd name="connsiteX13" fmla="*/ 2862852 w 9434194"/>
              <a:gd name="connsiteY13" fmla="*/ 942097 h 3659074"/>
              <a:gd name="connsiteX14" fmla="*/ 3172092 w 9434194"/>
              <a:gd name="connsiteY14" fmla="*/ 1196813 h 3659074"/>
              <a:gd name="connsiteX15" fmla="*/ 3635951 w 9434194"/>
              <a:gd name="connsiteY15" fmla="*/ 1196813 h 3659074"/>
              <a:gd name="connsiteX16" fmla="*/ 3790571 w 9434194"/>
              <a:gd name="connsiteY16" fmla="*/ 1027002 h 3659074"/>
              <a:gd name="connsiteX17" fmla="*/ 4177120 w 9434194"/>
              <a:gd name="connsiteY17" fmla="*/ 1027002 h 3659074"/>
              <a:gd name="connsiteX18" fmla="*/ 4563670 w 9434194"/>
              <a:gd name="connsiteY18" fmla="*/ 347758 h 3659074"/>
              <a:gd name="connsiteX19" fmla="*/ 4950220 w 9434194"/>
              <a:gd name="connsiteY19" fmla="*/ 432664 h 3659074"/>
              <a:gd name="connsiteX20" fmla="*/ 5723319 w 9434194"/>
              <a:gd name="connsiteY20" fmla="*/ 347758 h 3659074"/>
              <a:gd name="connsiteX21" fmla="*/ 6209385 w 9434194"/>
              <a:gd name="connsiteY21" fmla="*/ 405482 h 3659074"/>
              <a:gd name="connsiteX22" fmla="*/ 6728347 w 9434194"/>
              <a:gd name="connsiteY22" fmla="*/ 262852 h 3659074"/>
              <a:gd name="connsiteX23" fmla="*/ 6929466 w 9434194"/>
              <a:gd name="connsiteY23" fmla="*/ 765521 h 3659074"/>
              <a:gd name="connsiteX24" fmla="*/ 7433522 w 9434194"/>
              <a:gd name="connsiteY24" fmla="*/ 1125561 h 3659074"/>
              <a:gd name="connsiteX25" fmla="*/ 8153602 w 9434194"/>
              <a:gd name="connsiteY25" fmla="*/ 1197569 h 3659074"/>
              <a:gd name="connsiteX26" fmla="*/ 8441634 w 9434194"/>
              <a:gd name="connsiteY26" fmla="*/ 1485601 h 3659074"/>
              <a:gd name="connsiteX27" fmla="*/ 9434194 w 9434194"/>
              <a:gd name="connsiteY27" fmla="*/ 1845641 h 3659074"/>
              <a:gd name="connsiteX28" fmla="*/ 9434194 w 9434194"/>
              <a:gd name="connsiteY28" fmla="*/ 3069777 h 3659074"/>
              <a:gd name="connsiteX29" fmla="*/ 9161714 w 9434194"/>
              <a:gd name="connsiteY29" fmla="*/ 3069777 h 3659074"/>
              <a:gd name="connsiteX30" fmla="*/ 8873682 w 9434194"/>
              <a:gd name="connsiteY30" fmla="*/ 3069777 h 3659074"/>
              <a:gd name="connsiteX31" fmla="*/ 8657658 w 9434194"/>
              <a:gd name="connsiteY31" fmla="*/ 2997769 h 3659074"/>
              <a:gd name="connsiteX32" fmla="*/ 8225610 w 9434194"/>
              <a:gd name="connsiteY32" fmla="*/ 2853753 h 3659074"/>
              <a:gd name="connsiteX33" fmla="*/ 7793562 w 9434194"/>
              <a:gd name="connsiteY33" fmla="*/ 2781745 h 3659074"/>
              <a:gd name="connsiteX34" fmla="*/ 7577538 w 9434194"/>
              <a:gd name="connsiteY34" fmla="*/ 2781745 h 3659074"/>
              <a:gd name="connsiteX35" fmla="*/ 7433522 w 9434194"/>
              <a:gd name="connsiteY35" fmla="*/ 2997769 h 3659074"/>
              <a:gd name="connsiteX36" fmla="*/ 7001474 w 9434194"/>
              <a:gd name="connsiteY36" fmla="*/ 3069777 h 3659074"/>
              <a:gd name="connsiteX37" fmla="*/ 6713442 w 9434194"/>
              <a:gd name="connsiteY37" fmla="*/ 3069777 h 3659074"/>
              <a:gd name="connsiteX38" fmla="*/ 6425410 w 9434194"/>
              <a:gd name="connsiteY38" fmla="*/ 3213793 h 3659074"/>
              <a:gd name="connsiteX39" fmla="*/ 5705330 w 9434194"/>
              <a:gd name="connsiteY39" fmla="*/ 3573833 h 3659074"/>
              <a:gd name="connsiteX40" fmla="*/ 5273282 w 9434194"/>
              <a:gd name="connsiteY40" fmla="*/ 3501825 h 3659074"/>
              <a:gd name="connsiteX41" fmla="*/ 4553202 w 9434194"/>
              <a:gd name="connsiteY41" fmla="*/ 3213793 h 3659074"/>
              <a:gd name="connsiteX42" fmla="*/ 3977138 w 9434194"/>
              <a:gd name="connsiteY42" fmla="*/ 3141785 h 3659074"/>
              <a:gd name="connsiteX43" fmla="*/ 3761114 w 9434194"/>
              <a:gd name="connsiteY43" fmla="*/ 3069777 h 3659074"/>
              <a:gd name="connsiteX44" fmla="*/ 3113042 w 9434194"/>
              <a:gd name="connsiteY44" fmla="*/ 2997769 h 3659074"/>
              <a:gd name="connsiteX45" fmla="*/ 2753002 w 9434194"/>
              <a:gd name="connsiteY45" fmla="*/ 2925761 h 3659074"/>
              <a:gd name="connsiteX46" fmla="*/ 2464970 w 9434194"/>
              <a:gd name="connsiteY46" fmla="*/ 2853753 h 3659074"/>
              <a:gd name="connsiteX47" fmla="*/ 1477427 w 9434194"/>
              <a:gd name="connsiteY47" fmla="*/ 2484606 h 3659074"/>
              <a:gd name="connsiteX48" fmla="*/ 607632 w 9434194"/>
              <a:gd name="connsiteY48" fmla="*/ 1391786 h 3659074"/>
              <a:gd name="connsiteX49" fmla="*/ 448746 w 9434194"/>
              <a:gd name="connsiteY49" fmla="*/ 1125561 h 3659074"/>
              <a:gd name="connsiteX50" fmla="*/ 259714 w 9434194"/>
              <a:gd name="connsiteY50" fmla="*/ 905593 h 3659074"/>
              <a:gd name="connsiteX51" fmla="*/ 103597 w 9434194"/>
              <a:gd name="connsiteY51" fmla="*/ 727174 h 3659074"/>
              <a:gd name="connsiteX52" fmla="*/ 88706 w 9434194"/>
              <a:gd name="connsiteY52" fmla="*/ 405482 h 3659074"/>
              <a:gd name="connsiteX53" fmla="*/ 14387 w 9434194"/>
              <a:gd name="connsiteY53" fmla="*/ 227599 h 3659074"/>
              <a:gd name="connsiteX54" fmla="*/ 2386 w 9434194"/>
              <a:gd name="connsiteY54" fmla="*/ 8136 h 3659074"/>
              <a:gd name="connsiteX55" fmla="*/ 157005 w 9434194"/>
              <a:gd name="connsiteY55" fmla="*/ 93043 h 3659074"/>
              <a:gd name="connsiteX0" fmla="*/ 157005 w 9434194"/>
              <a:gd name="connsiteY0" fmla="*/ 93043 h 3659074"/>
              <a:gd name="connsiteX1" fmla="*/ 311625 w 9434194"/>
              <a:gd name="connsiteY1" fmla="*/ 177947 h 3659074"/>
              <a:gd name="connsiteX2" fmla="*/ 388935 w 9434194"/>
              <a:gd name="connsiteY2" fmla="*/ 262852 h 3659074"/>
              <a:gd name="connsiteX3" fmla="*/ 543555 w 9434194"/>
              <a:gd name="connsiteY3" fmla="*/ 432664 h 3659074"/>
              <a:gd name="connsiteX4" fmla="*/ 698175 w 9434194"/>
              <a:gd name="connsiteY4" fmla="*/ 602475 h 3659074"/>
              <a:gd name="connsiteX5" fmla="*/ 775485 w 9434194"/>
              <a:gd name="connsiteY5" fmla="*/ 517569 h 3659074"/>
              <a:gd name="connsiteX6" fmla="*/ 1548584 w 9434194"/>
              <a:gd name="connsiteY6" fmla="*/ 1196813 h 3659074"/>
              <a:gd name="connsiteX7" fmla="*/ 1857823 w 9434194"/>
              <a:gd name="connsiteY7" fmla="*/ 1111908 h 3659074"/>
              <a:gd name="connsiteX8" fmla="*/ 2089753 w 9434194"/>
              <a:gd name="connsiteY8" fmla="*/ 1111908 h 3659074"/>
              <a:gd name="connsiteX9" fmla="*/ 2321683 w 9434194"/>
              <a:gd name="connsiteY9" fmla="*/ 857191 h 3659074"/>
              <a:gd name="connsiteX10" fmla="*/ 2321683 w 9434194"/>
              <a:gd name="connsiteY10" fmla="*/ 687380 h 3659074"/>
              <a:gd name="connsiteX11" fmla="*/ 2321683 w 9434194"/>
              <a:gd name="connsiteY11" fmla="*/ 517569 h 3659074"/>
              <a:gd name="connsiteX12" fmla="*/ 2630922 w 9434194"/>
              <a:gd name="connsiteY12" fmla="*/ 432664 h 3659074"/>
              <a:gd name="connsiteX13" fmla="*/ 2862852 w 9434194"/>
              <a:gd name="connsiteY13" fmla="*/ 942097 h 3659074"/>
              <a:gd name="connsiteX14" fmla="*/ 3172092 w 9434194"/>
              <a:gd name="connsiteY14" fmla="*/ 1196813 h 3659074"/>
              <a:gd name="connsiteX15" fmla="*/ 3635951 w 9434194"/>
              <a:gd name="connsiteY15" fmla="*/ 1196813 h 3659074"/>
              <a:gd name="connsiteX16" fmla="*/ 3790571 w 9434194"/>
              <a:gd name="connsiteY16" fmla="*/ 1027002 h 3659074"/>
              <a:gd name="connsiteX17" fmla="*/ 4177120 w 9434194"/>
              <a:gd name="connsiteY17" fmla="*/ 1027002 h 3659074"/>
              <a:gd name="connsiteX18" fmla="*/ 4563670 w 9434194"/>
              <a:gd name="connsiteY18" fmla="*/ 347758 h 3659074"/>
              <a:gd name="connsiteX19" fmla="*/ 4950220 w 9434194"/>
              <a:gd name="connsiteY19" fmla="*/ 432664 h 3659074"/>
              <a:gd name="connsiteX20" fmla="*/ 5723319 w 9434194"/>
              <a:gd name="connsiteY20" fmla="*/ 347758 h 3659074"/>
              <a:gd name="connsiteX21" fmla="*/ 6209385 w 9434194"/>
              <a:gd name="connsiteY21" fmla="*/ 405482 h 3659074"/>
              <a:gd name="connsiteX22" fmla="*/ 6728347 w 9434194"/>
              <a:gd name="connsiteY22" fmla="*/ 262852 h 3659074"/>
              <a:gd name="connsiteX23" fmla="*/ 6929466 w 9434194"/>
              <a:gd name="connsiteY23" fmla="*/ 765521 h 3659074"/>
              <a:gd name="connsiteX24" fmla="*/ 7433522 w 9434194"/>
              <a:gd name="connsiteY24" fmla="*/ 1125561 h 3659074"/>
              <a:gd name="connsiteX25" fmla="*/ 8153602 w 9434194"/>
              <a:gd name="connsiteY25" fmla="*/ 1197569 h 3659074"/>
              <a:gd name="connsiteX26" fmla="*/ 8441634 w 9434194"/>
              <a:gd name="connsiteY26" fmla="*/ 1485601 h 3659074"/>
              <a:gd name="connsiteX27" fmla="*/ 9434194 w 9434194"/>
              <a:gd name="connsiteY27" fmla="*/ 1845641 h 3659074"/>
              <a:gd name="connsiteX28" fmla="*/ 9434194 w 9434194"/>
              <a:gd name="connsiteY28" fmla="*/ 3069777 h 3659074"/>
              <a:gd name="connsiteX29" fmla="*/ 9161714 w 9434194"/>
              <a:gd name="connsiteY29" fmla="*/ 3069777 h 3659074"/>
              <a:gd name="connsiteX30" fmla="*/ 8873682 w 9434194"/>
              <a:gd name="connsiteY30" fmla="*/ 3069777 h 3659074"/>
              <a:gd name="connsiteX31" fmla="*/ 8657658 w 9434194"/>
              <a:gd name="connsiteY31" fmla="*/ 2997769 h 3659074"/>
              <a:gd name="connsiteX32" fmla="*/ 8225610 w 9434194"/>
              <a:gd name="connsiteY32" fmla="*/ 2853753 h 3659074"/>
              <a:gd name="connsiteX33" fmla="*/ 7793562 w 9434194"/>
              <a:gd name="connsiteY33" fmla="*/ 2781745 h 3659074"/>
              <a:gd name="connsiteX34" fmla="*/ 7577538 w 9434194"/>
              <a:gd name="connsiteY34" fmla="*/ 2781745 h 3659074"/>
              <a:gd name="connsiteX35" fmla="*/ 7433522 w 9434194"/>
              <a:gd name="connsiteY35" fmla="*/ 2997769 h 3659074"/>
              <a:gd name="connsiteX36" fmla="*/ 7001474 w 9434194"/>
              <a:gd name="connsiteY36" fmla="*/ 3069777 h 3659074"/>
              <a:gd name="connsiteX37" fmla="*/ 6713442 w 9434194"/>
              <a:gd name="connsiteY37" fmla="*/ 3069777 h 3659074"/>
              <a:gd name="connsiteX38" fmla="*/ 6425410 w 9434194"/>
              <a:gd name="connsiteY38" fmla="*/ 3213793 h 3659074"/>
              <a:gd name="connsiteX39" fmla="*/ 5705330 w 9434194"/>
              <a:gd name="connsiteY39" fmla="*/ 3573833 h 3659074"/>
              <a:gd name="connsiteX40" fmla="*/ 5273282 w 9434194"/>
              <a:gd name="connsiteY40" fmla="*/ 3501825 h 3659074"/>
              <a:gd name="connsiteX41" fmla="*/ 4553202 w 9434194"/>
              <a:gd name="connsiteY41" fmla="*/ 3213793 h 3659074"/>
              <a:gd name="connsiteX42" fmla="*/ 3977138 w 9434194"/>
              <a:gd name="connsiteY42" fmla="*/ 3141785 h 3659074"/>
              <a:gd name="connsiteX43" fmla="*/ 3761114 w 9434194"/>
              <a:gd name="connsiteY43" fmla="*/ 3069777 h 3659074"/>
              <a:gd name="connsiteX44" fmla="*/ 3113042 w 9434194"/>
              <a:gd name="connsiteY44" fmla="*/ 2997769 h 3659074"/>
              <a:gd name="connsiteX45" fmla="*/ 2753002 w 9434194"/>
              <a:gd name="connsiteY45" fmla="*/ 2925761 h 3659074"/>
              <a:gd name="connsiteX46" fmla="*/ 2464970 w 9434194"/>
              <a:gd name="connsiteY46" fmla="*/ 2853753 h 3659074"/>
              <a:gd name="connsiteX47" fmla="*/ 1477427 w 9434194"/>
              <a:gd name="connsiteY47" fmla="*/ 2484606 h 3659074"/>
              <a:gd name="connsiteX48" fmla="*/ 607632 w 9434194"/>
              <a:gd name="connsiteY48" fmla="*/ 1391786 h 3659074"/>
              <a:gd name="connsiteX49" fmla="*/ 448746 w 9434194"/>
              <a:gd name="connsiteY49" fmla="*/ 1125561 h 3659074"/>
              <a:gd name="connsiteX50" fmla="*/ 259714 w 9434194"/>
              <a:gd name="connsiteY50" fmla="*/ 905593 h 3659074"/>
              <a:gd name="connsiteX51" fmla="*/ 103597 w 9434194"/>
              <a:gd name="connsiteY51" fmla="*/ 727174 h 3659074"/>
              <a:gd name="connsiteX52" fmla="*/ 88706 w 9434194"/>
              <a:gd name="connsiteY52" fmla="*/ 405482 h 3659074"/>
              <a:gd name="connsiteX53" fmla="*/ 14387 w 9434194"/>
              <a:gd name="connsiteY53" fmla="*/ 227599 h 3659074"/>
              <a:gd name="connsiteX54" fmla="*/ 2386 w 9434194"/>
              <a:gd name="connsiteY54" fmla="*/ 8136 h 3659074"/>
              <a:gd name="connsiteX55" fmla="*/ 157005 w 9434194"/>
              <a:gd name="connsiteY55" fmla="*/ 93043 h 3659074"/>
              <a:gd name="connsiteX0" fmla="*/ 157005 w 9434194"/>
              <a:gd name="connsiteY0" fmla="*/ 93043 h 3659074"/>
              <a:gd name="connsiteX1" fmla="*/ 311625 w 9434194"/>
              <a:gd name="connsiteY1" fmla="*/ 177947 h 3659074"/>
              <a:gd name="connsiteX2" fmla="*/ 388935 w 9434194"/>
              <a:gd name="connsiteY2" fmla="*/ 262852 h 3659074"/>
              <a:gd name="connsiteX3" fmla="*/ 543555 w 9434194"/>
              <a:gd name="connsiteY3" fmla="*/ 432664 h 3659074"/>
              <a:gd name="connsiteX4" fmla="*/ 698175 w 9434194"/>
              <a:gd name="connsiteY4" fmla="*/ 602475 h 3659074"/>
              <a:gd name="connsiteX5" fmla="*/ 775485 w 9434194"/>
              <a:gd name="connsiteY5" fmla="*/ 517569 h 3659074"/>
              <a:gd name="connsiteX6" fmla="*/ 1548584 w 9434194"/>
              <a:gd name="connsiteY6" fmla="*/ 1196813 h 3659074"/>
              <a:gd name="connsiteX7" fmla="*/ 1857823 w 9434194"/>
              <a:gd name="connsiteY7" fmla="*/ 1111908 h 3659074"/>
              <a:gd name="connsiteX8" fmla="*/ 2089753 w 9434194"/>
              <a:gd name="connsiteY8" fmla="*/ 1111908 h 3659074"/>
              <a:gd name="connsiteX9" fmla="*/ 2321683 w 9434194"/>
              <a:gd name="connsiteY9" fmla="*/ 857191 h 3659074"/>
              <a:gd name="connsiteX10" fmla="*/ 2321683 w 9434194"/>
              <a:gd name="connsiteY10" fmla="*/ 687380 h 3659074"/>
              <a:gd name="connsiteX11" fmla="*/ 2321683 w 9434194"/>
              <a:gd name="connsiteY11" fmla="*/ 517569 h 3659074"/>
              <a:gd name="connsiteX12" fmla="*/ 2630922 w 9434194"/>
              <a:gd name="connsiteY12" fmla="*/ 432664 h 3659074"/>
              <a:gd name="connsiteX13" fmla="*/ 2862852 w 9434194"/>
              <a:gd name="connsiteY13" fmla="*/ 942097 h 3659074"/>
              <a:gd name="connsiteX14" fmla="*/ 3172092 w 9434194"/>
              <a:gd name="connsiteY14" fmla="*/ 1196813 h 3659074"/>
              <a:gd name="connsiteX15" fmla="*/ 3635951 w 9434194"/>
              <a:gd name="connsiteY15" fmla="*/ 1196813 h 3659074"/>
              <a:gd name="connsiteX16" fmla="*/ 3790571 w 9434194"/>
              <a:gd name="connsiteY16" fmla="*/ 1027002 h 3659074"/>
              <a:gd name="connsiteX17" fmla="*/ 4177120 w 9434194"/>
              <a:gd name="connsiteY17" fmla="*/ 1027002 h 3659074"/>
              <a:gd name="connsiteX18" fmla="*/ 4563670 w 9434194"/>
              <a:gd name="connsiteY18" fmla="*/ 347758 h 3659074"/>
              <a:gd name="connsiteX19" fmla="*/ 4950220 w 9434194"/>
              <a:gd name="connsiteY19" fmla="*/ 432664 h 3659074"/>
              <a:gd name="connsiteX20" fmla="*/ 5723319 w 9434194"/>
              <a:gd name="connsiteY20" fmla="*/ 347758 h 3659074"/>
              <a:gd name="connsiteX21" fmla="*/ 6209385 w 9434194"/>
              <a:gd name="connsiteY21" fmla="*/ 405482 h 3659074"/>
              <a:gd name="connsiteX22" fmla="*/ 6728347 w 9434194"/>
              <a:gd name="connsiteY22" fmla="*/ 262852 h 3659074"/>
              <a:gd name="connsiteX23" fmla="*/ 6929466 w 9434194"/>
              <a:gd name="connsiteY23" fmla="*/ 765521 h 3659074"/>
              <a:gd name="connsiteX24" fmla="*/ 7433522 w 9434194"/>
              <a:gd name="connsiteY24" fmla="*/ 1125561 h 3659074"/>
              <a:gd name="connsiteX25" fmla="*/ 8153602 w 9434194"/>
              <a:gd name="connsiteY25" fmla="*/ 1197569 h 3659074"/>
              <a:gd name="connsiteX26" fmla="*/ 8441634 w 9434194"/>
              <a:gd name="connsiteY26" fmla="*/ 1485601 h 3659074"/>
              <a:gd name="connsiteX27" fmla="*/ 9434194 w 9434194"/>
              <a:gd name="connsiteY27" fmla="*/ 1845641 h 3659074"/>
              <a:gd name="connsiteX28" fmla="*/ 9434194 w 9434194"/>
              <a:gd name="connsiteY28" fmla="*/ 3069777 h 3659074"/>
              <a:gd name="connsiteX29" fmla="*/ 9161714 w 9434194"/>
              <a:gd name="connsiteY29" fmla="*/ 3069777 h 3659074"/>
              <a:gd name="connsiteX30" fmla="*/ 8873682 w 9434194"/>
              <a:gd name="connsiteY30" fmla="*/ 3069777 h 3659074"/>
              <a:gd name="connsiteX31" fmla="*/ 8657658 w 9434194"/>
              <a:gd name="connsiteY31" fmla="*/ 2997769 h 3659074"/>
              <a:gd name="connsiteX32" fmla="*/ 8225610 w 9434194"/>
              <a:gd name="connsiteY32" fmla="*/ 2853753 h 3659074"/>
              <a:gd name="connsiteX33" fmla="*/ 7793562 w 9434194"/>
              <a:gd name="connsiteY33" fmla="*/ 2781745 h 3659074"/>
              <a:gd name="connsiteX34" fmla="*/ 7577538 w 9434194"/>
              <a:gd name="connsiteY34" fmla="*/ 2781745 h 3659074"/>
              <a:gd name="connsiteX35" fmla="*/ 7433522 w 9434194"/>
              <a:gd name="connsiteY35" fmla="*/ 2997769 h 3659074"/>
              <a:gd name="connsiteX36" fmla="*/ 7001474 w 9434194"/>
              <a:gd name="connsiteY36" fmla="*/ 3069777 h 3659074"/>
              <a:gd name="connsiteX37" fmla="*/ 6713442 w 9434194"/>
              <a:gd name="connsiteY37" fmla="*/ 3069777 h 3659074"/>
              <a:gd name="connsiteX38" fmla="*/ 6425410 w 9434194"/>
              <a:gd name="connsiteY38" fmla="*/ 3213793 h 3659074"/>
              <a:gd name="connsiteX39" fmla="*/ 5705330 w 9434194"/>
              <a:gd name="connsiteY39" fmla="*/ 3573833 h 3659074"/>
              <a:gd name="connsiteX40" fmla="*/ 5273282 w 9434194"/>
              <a:gd name="connsiteY40" fmla="*/ 3501825 h 3659074"/>
              <a:gd name="connsiteX41" fmla="*/ 4553202 w 9434194"/>
              <a:gd name="connsiteY41" fmla="*/ 3213793 h 3659074"/>
              <a:gd name="connsiteX42" fmla="*/ 3977138 w 9434194"/>
              <a:gd name="connsiteY42" fmla="*/ 3141785 h 3659074"/>
              <a:gd name="connsiteX43" fmla="*/ 3761114 w 9434194"/>
              <a:gd name="connsiteY43" fmla="*/ 3069777 h 3659074"/>
              <a:gd name="connsiteX44" fmla="*/ 3113042 w 9434194"/>
              <a:gd name="connsiteY44" fmla="*/ 2997769 h 3659074"/>
              <a:gd name="connsiteX45" fmla="*/ 2753002 w 9434194"/>
              <a:gd name="connsiteY45" fmla="*/ 2925761 h 3659074"/>
              <a:gd name="connsiteX46" fmla="*/ 2464970 w 9434194"/>
              <a:gd name="connsiteY46" fmla="*/ 2853753 h 3659074"/>
              <a:gd name="connsiteX47" fmla="*/ 1477427 w 9434194"/>
              <a:gd name="connsiteY47" fmla="*/ 2484606 h 3659074"/>
              <a:gd name="connsiteX48" fmla="*/ 607632 w 9434194"/>
              <a:gd name="connsiteY48" fmla="*/ 1391786 h 3659074"/>
              <a:gd name="connsiteX49" fmla="*/ 448746 w 9434194"/>
              <a:gd name="connsiteY49" fmla="*/ 1125561 h 3659074"/>
              <a:gd name="connsiteX50" fmla="*/ 259714 w 9434194"/>
              <a:gd name="connsiteY50" fmla="*/ 905593 h 3659074"/>
              <a:gd name="connsiteX51" fmla="*/ 103597 w 9434194"/>
              <a:gd name="connsiteY51" fmla="*/ 727174 h 3659074"/>
              <a:gd name="connsiteX52" fmla="*/ 88706 w 9434194"/>
              <a:gd name="connsiteY52" fmla="*/ 405482 h 3659074"/>
              <a:gd name="connsiteX53" fmla="*/ 14387 w 9434194"/>
              <a:gd name="connsiteY53" fmla="*/ 227599 h 3659074"/>
              <a:gd name="connsiteX54" fmla="*/ 2386 w 9434194"/>
              <a:gd name="connsiteY54" fmla="*/ 8136 h 3659074"/>
              <a:gd name="connsiteX55" fmla="*/ 157005 w 9434194"/>
              <a:gd name="connsiteY55" fmla="*/ 93043 h 3659074"/>
              <a:gd name="connsiteX0" fmla="*/ 157005 w 9434194"/>
              <a:gd name="connsiteY0" fmla="*/ 93043 h 3659074"/>
              <a:gd name="connsiteX1" fmla="*/ 311625 w 9434194"/>
              <a:gd name="connsiteY1" fmla="*/ 177947 h 3659074"/>
              <a:gd name="connsiteX2" fmla="*/ 388935 w 9434194"/>
              <a:gd name="connsiteY2" fmla="*/ 262852 h 3659074"/>
              <a:gd name="connsiteX3" fmla="*/ 543555 w 9434194"/>
              <a:gd name="connsiteY3" fmla="*/ 432664 h 3659074"/>
              <a:gd name="connsiteX4" fmla="*/ 698175 w 9434194"/>
              <a:gd name="connsiteY4" fmla="*/ 602475 h 3659074"/>
              <a:gd name="connsiteX5" fmla="*/ 775485 w 9434194"/>
              <a:gd name="connsiteY5" fmla="*/ 517569 h 3659074"/>
              <a:gd name="connsiteX6" fmla="*/ 1548584 w 9434194"/>
              <a:gd name="connsiteY6" fmla="*/ 1196813 h 3659074"/>
              <a:gd name="connsiteX7" fmla="*/ 1857823 w 9434194"/>
              <a:gd name="connsiteY7" fmla="*/ 1111908 h 3659074"/>
              <a:gd name="connsiteX8" fmla="*/ 2089753 w 9434194"/>
              <a:gd name="connsiteY8" fmla="*/ 1111908 h 3659074"/>
              <a:gd name="connsiteX9" fmla="*/ 2321683 w 9434194"/>
              <a:gd name="connsiteY9" fmla="*/ 857191 h 3659074"/>
              <a:gd name="connsiteX10" fmla="*/ 2321683 w 9434194"/>
              <a:gd name="connsiteY10" fmla="*/ 687380 h 3659074"/>
              <a:gd name="connsiteX11" fmla="*/ 2321683 w 9434194"/>
              <a:gd name="connsiteY11" fmla="*/ 517569 h 3659074"/>
              <a:gd name="connsiteX12" fmla="*/ 2630922 w 9434194"/>
              <a:gd name="connsiteY12" fmla="*/ 432664 h 3659074"/>
              <a:gd name="connsiteX13" fmla="*/ 2862852 w 9434194"/>
              <a:gd name="connsiteY13" fmla="*/ 942097 h 3659074"/>
              <a:gd name="connsiteX14" fmla="*/ 3172092 w 9434194"/>
              <a:gd name="connsiteY14" fmla="*/ 1196813 h 3659074"/>
              <a:gd name="connsiteX15" fmla="*/ 3635951 w 9434194"/>
              <a:gd name="connsiteY15" fmla="*/ 1196813 h 3659074"/>
              <a:gd name="connsiteX16" fmla="*/ 3790571 w 9434194"/>
              <a:gd name="connsiteY16" fmla="*/ 1027002 h 3659074"/>
              <a:gd name="connsiteX17" fmla="*/ 4177120 w 9434194"/>
              <a:gd name="connsiteY17" fmla="*/ 1027002 h 3659074"/>
              <a:gd name="connsiteX18" fmla="*/ 4563670 w 9434194"/>
              <a:gd name="connsiteY18" fmla="*/ 347758 h 3659074"/>
              <a:gd name="connsiteX19" fmla="*/ 4950220 w 9434194"/>
              <a:gd name="connsiteY19" fmla="*/ 432664 h 3659074"/>
              <a:gd name="connsiteX20" fmla="*/ 5723319 w 9434194"/>
              <a:gd name="connsiteY20" fmla="*/ 347758 h 3659074"/>
              <a:gd name="connsiteX21" fmla="*/ 6209385 w 9434194"/>
              <a:gd name="connsiteY21" fmla="*/ 405482 h 3659074"/>
              <a:gd name="connsiteX22" fmla="*/ 6805657 w 9434194"/>
              <a:gd name="connsiteY22" fmla="*/ 262852 h 3659074"/>
              <a:gd name="connsiteX23" fmla="*/ 6929466 w 9434194"/>
              <a:gd name="connsiteY23" fmla="*/ 765521 h 3659074"/>
              <a:gd name="connsiteX24" fmla="*/ 7433522 w 9434194"/>
              <a:gd name="connsiteY24" fmla="*/ 1125561 h 3659074"/>
              <a:gd name="connsiteX25" fmla="*/ 8153602 w 9434194"/>
              <a:gd name="connsiteY25" fmla="*/ 1197569 h 3659074"/>
              <a:gd name="connsiteX26" fmla="*/ 8441634 w 9434194"/>
              <a:gd name="connsiteY26" fmla="*/ 1485601 h 3659074"/>
              <a:gd name="connsiteX27" fmla="*/ 9434194 w 9434194"/>
              <a:gd name="connsiteY27" fmla="*/ 1845641 h 3659074"/>
              <a:gd name="connsiteX28" fmla="*/ 9434194 w 9434194"/>
              <a:gd name="connsiteY28" fmla="*/ 3069777 h 3659074"/>
              <a:gd name="connsiteX29" fmla="*/ 9161714 w 9434194"/>
              <a:gd name="connsiteY29" fmla="*/ 3069777 h 3659074"/>
              <a:gd name="connsiteX30" fmla="*/ 8873682 w 9434194"/>
              <a:gd name="connsiteY30" fmla="*/ 3069777 h 3659074"/>
              <a:gd name="connsiteX31" fmla="*/ 8657658 w 9434194"/>
              <a:gd name="connsiteY31" fmla="*/ 2997769 h 3659074"/>
              <a:gd name="connsiteX32" fmla="*/ 8225610 w 9434194"/>
              <a:gd name="connsiteY32" fmla="*/ 2853753 h 3659074"/>
              <a:gd name="connsiteX33" fmla="*/ 7793562 w 9434194"/>
              <a:gd name="connsiteY33" fmla="*/ 2781745 h 3659074"/>
              <a:gd name="connsiteX34" fmla="*/ 7577538 w 9434194"/>
              <a:gd name="connsiteY34" fmla="*/ 2781745 h 3659074"/>
              <a:gd name="connsiteX35" fmla="*/ 7433522 w 9434194"/>
              <a:gd name="connsiteY35" fmla="*/ 2997769 h 3659074"/>
              <a:gd name="connsiteX36" fmla="*/ 7001474 w 9434194"/>
              <a:gd name="connsiteY36" fmla="*/ 3069777 h 3659074"/>
              <a:gd name="connsiteX37" fmla="*/ 6713442 w 9434194"/>
              <a:gd name="connsiteY37" fmla="*/ 3069777 h 3659074"/>
              <a:gd name="connsiteX38" fmla="*/ 6425410 w 9434194"/>
              <a:gd name="connsiteY38" fmla="*/ 3213793 h 3659074"/>
              <a:gd name="connsiteX39" fmla="*/ 5705330 w 9434194"/>
              <a:gd name="connsiteY39" fmla="*/ 3573833 h 3659074"/>
              <a:gd name="connsiteX40" fmla="*/ 5273282 w 9434194"/>
              <a:gd name="connsiteY40" fmla="*/ 3501825 h 3659074"/>
              <a:gd name="connsiteX41" fmla="*/ 4553202 w 9434194"/>
              <a:gd name="connsiteY41" fmla="*/ 3213793 h 3659074"/>
              <a:gd name="connsiteX42" fmla="*/ 3977138 w 9434194"/>
              <a:gd name="connsiteY42" fmla="*/ 3141785 h 3659074"/>
              <a:gd name="connsiteX43" fmla="*/ 3761114 w 9434194"/>
              <a:gd name="connsiteY43" fmla="*/ 3069777 h 3659074"/>
              <a:gd name="connsiteX44" fmla="*/ 3113042 w 9434194"/>
              <a:gd name="connsiteY44" fmla="*/ 2997769 h 3659074"/>
              <a:gd name="connsiteX45" fmla="*/ 2753002 w 9434194"/>
              <a:gd name="connsiteY45" fmla="*/ 2925761 h 3659074"/>
              <a:gd name="connsiteX46" fmla="*/ 2464970 w 9434194"/>
              <a:gd name="connsiteY46" fmla="*/ 2853753 h 3659074"/>
              <a:gd name="connsiteX47" fmla="*/ 1477427 w 9434194"/>
              <a:gd name="connsiteY47" fmla="*/ 2484606 h 3659074"/>
              <a:gd name="connsiteX48" fmla="*/ 607632 w 9434194"/>
              <a:gd name="connsiteY48" fmla="*/ 1391786 h 3659074"/>
              <a:gd name="connsiteX49" fmla="*/ 448746 w 9434194"/>
              <a:gd name="connsiteY49" fmla="*/ 1125561 h 3659074"/>
              <a:gd name="connsiteX50" fmla="*/ 259714 w 9434194"/>
              <a:gd name="connsiteY50" fmla="*/ 905593 h 3659074"/>
              <a:gd name="connsiteX51" fmla="*/ 103597 w 9434194"/>
              <a:gd name="connsiteY51" fmla="*/ 727174 h 3659074"/>
              <a:gd name="connsiteX52" fmla="*/ 88706 w 9434194"/>
              <a:gd name="connsiteY52" fmla="*/ 405482 h 3659074"/>
              <a:gd name="connsiteX53" fmla="*/ 14387 w 9434194"/>
              <a:gd name="connsiteY53" fmla="*/ 227599 h 3659074"/>
              <a:gd name="connsiteX54" fmla="*/ 2386 w 9434194"/>
              <a:gd name="connsiteY54" fmla="*/ 8136 h 3659074"/>
              <a:gd name="connsiteX55" fmla="*/ 157005 w 9434194"/>
              <a:gd name="connsiteY55" fmla="*/ 93043 h 3659074"/>
              <a:gd name="connsiteX0" fmla="*/ 157005 w 9434194"/>
              <a:gd name="connsiteY0" fmla="*/ 93043 h 3659074"/>
              <a:gd name="connsiteX1" fmla="*/ 311625 w 9434194"/>
              <a:gd name="connsiteY1" fmla="*/ 177947 h 3659074"/>
              <a:gd name="connsiteX2" fmla="*/ 388935 w 9434194"/>
              <a:gd name="connsiteY2" fmla="*/ 262852 h 3659074"/>
              <a:gd name="connsiteX3" fmla="*/ 543555 w 9434194"/>
              <a:gd name="connsiteY3" fmla="*/ 432664 h 3659074"/>
              <a:gd name="connsiteX4" fmla="*/ 698175 w 9434194"/>
              <a:gd name="connsiteY4" fmla="*/ 602475 h 3659074"/>
              <a:gd name="connsiteX5" fmla="*/ 775485 w 9434194"/>
              <a:gd name="connsiteY5" fmla="*/ 517569 h 3659074"/>
              <a:gd name="connsiteX6" fmla="*/ 1548584 w 9434194"/>
              <a:gd name="connsiteY6" fmla="*/ 1196813 h 3659074"/>
              <a:gd name="connsiteX7" fmla="*/ 1857823 w 9434194"/>
              <a:gd name="connsiteY7" fmla="*/ 1111908 h 3659074"/>
              <a:gd name="connsiteX8" fmla="*/ 2089753 w 9434194"/>
              <a:gd name="connsiteY8" fmla="*/ 1111908 h 3659074"/>
              <a:gd name="connsiteX9" fmla="*/ 2321683 w 9434194"/>
              <a:gd name="connsiteY9" fmla="*/ 857191 h 3659074"/>
              <a:gd name="connsiteX10" fmla="*/ 2321683 w 9434194"/>
              <a:gd name="connsiteY10" fmla="*/ 687380 h 3659074"/>
              <a:gd name="connsiteX11" fmla="*/ 2321683 w 9434194"/>
              <a:gd name="connsiteY11" fmla="*/ 517569 h 3659074"/>
              <a:gd name="connsiteX12" fmla="*/ 2630922 w 9434194"/>
              <a:gd name="connsiteY12" fmla="*/ 432664 h 3659074"/>
              <a:gd name="connsiteX13" fmla="*/ 2862852 w 9434194"/>
              <a:gd name="connsiteY13" fmla="*/ 942097 h 3659074"/>
              <a:gd name="connsiteX14" fmla="*/ 3172092 w 9434194"/>
              <a:gd name="connsiteY14" fmla="*/ 1196813 h 3659074"/>
              <a:gd name="connsiteX15" fmla="*/ 3635951 w 9434194"/>
              <a:gd name="connsiteY15" fmla="*/ 1196813 h 3659074"/>
              <a:gd name="connsiteX16" fmla="*/ 3790571 w 9434194"/>
              <a:gd name="connsiteY16" fmla="*/ 1027002 h 3659074"/>
              <a:gd name="connsiteX17" fmla="*/ 4177120 w 9434194"/>
              <a:gd name="connsiteY17" fmla="*/ 1027002 h 3659074"/>
              <a:gd name="connsiteX18" fmla="*/ 4563670 w 9434194"/>
              <a:gd name="connsiteY18" fmla="*/ 347758 h 3659074"/>
              <a:gd name="connsiteX19" fmla="*/ 4950220 w 9434194"/>
              <a:gd name="connsiteY19" fmla="*/ 432664 h 3659074"/>
              <a:gd name="connsiteX20" fmla="*/ 5723319 w 9434194"/>
              <a:gd name="connsiteY20" fmla="*/ 517569 h 3659074"/>
              <a:gd name="connsiteX21" fmla="*/ 6209385 w 9434194"/>
              <a:gd name="connsiteY21" fmla="*/ 405482 h 3659074"/>
              <a:gd name="connsiteX22" fmla="*/ 6805657 w 9434194"/>
              <a:gd name="connsiteY22" fmla="*/ 262852 h 3659074"/>
              <a:gd name="connsiteX23" fmla="*/ 6929466 w 9434194"/>
              <a:gd name="connsiteY23" fmla="*/ 765521 h 3659074"/>
              <a:gd name="connsiteX24" fmla="*/ 7433522 w 9434194"/>
              <a:gd name="connsiteY24" fmla="*/ 1125561 h 3659074"/>
              <a:gd name="connsiteX25" fmla="*/ 8153602 w 9434194"/>
              <a:gd name="connsiteY25" fmla="*/ 1197569 h 3659074"/>
              <a:gd name="connsiteX26" fmla="*/ 8441634 w 9434194"/>
              <a:gd name="connsiteY26" fmla="*/ 1485601 h 3659074"/>
              <a:gd name="connsiteX27" fmla="*/ 9434194 w 9434194"/>
              <a:gd name="connsiteY27" fmla="*/ 1845641 h 3659074"/>
              <a:gd name="connsiteX28" fmla="*/ 9434194 w 9434194"/>
              <a:gd name="connsiteY28" fmla="*/ 3069777 h 3659074"/>
              <a:gd name="connsiteX29" fmla="*/ 9161714 w 9434194"/>
              <a:gd name="connsiteY29" fmla="*/ 3069777 h 3659074"/>
              <a:gd name="connsiteX30" fmla="*/ 8873682 w 9434194"/>
              <a:gd name="connsiteY30" fmla="*/ 3069777 h 3659074"/>
              <a:gd name="connsiteX31" fmla="*/ 8657658 w 9434194"/>
              <a:gd name="connsiteY31" fmla="*/ 2997769 h 3659074"/>
              <a:gd name="connsiteX32" fmla="*/ 8225610 w 9434194"/>
              <a:gd name="connsiteY32" fmla="*/ 2853753 h 3659074"/>
              <a:gd name="connsiteX33" fmla="*/ 7793562 w 9434194"/>
              <a:gd name="connsiteY33" fmla="*/ 2781745 h 3659074"/>
              <a:gd name="connsiteX34" fmla="*/ 7577538 w 9434194"/>
              <a:gd name="connsiteY34" fmla="*/ 2781745 h 3659074"/>
              <a:gd name="connsiteX35" fmla="*/ 7433522 w 9434194"/>
              <a:gd name="connsiteY35" fmla="*/ 2997769 h 3659074"/>
              <a:gd name="connsiteX36" fmla="*/ 7001474 w 9434194"/>
              <a:gd name="connsiteY36" fmla="*/ 3069777 h 3659074"/>
              <a:gd name="connsiteX37" fmla="*/ 6713442 w 9434194"/>
              <a:gd name="connsiteY37" fmla="*/ 3069777 h 3659074"/>
              <a:gd name="connsiteX38" fmla="*/ 6425410 w 9434194"/>
              <a:gd name="connsiteY38" fmla="*/ 3213793 h 3659074"/>
              <a:gd name="connsiteX39" fmla="*/ 5705330 w 9434194"/>
              <a:gd name="connsiteY39" fmla="*/ 3573833 h 3659074"/>
              <a:gd name="connsiteX40" fmla="*/ 5273282 w 9434194"/>
              <a:gd name="connsiteY40" fmla="*/ 3501825 h 3659074"/>
              <a:gd name="connsiteX41" fmla="*/ 4553202 w 9434194"/>
              <a:gd name="connsiteY41" fmla="*/ 3213793 h 3659074"/>
              <a:gd name="connsiteX42" fmla="*/ 3977138 w 9434194"/>
              <a:gd name="connsiteY42" fmla="*/ 3141785 h 3659074"/>
              <a:gd name="connsiteX43" fmla="*/ 3761114 w 9434194"/>
              <a:gd name="connsiteY43" fmla="*/ 3069777 h 3659074"/>
              <a:gd name="connsiteX44" fmla="*/ 3113042 w 9434194"/>
              <a:gd name="connsiteY44" fmla="*/ 2997769 h 3659074"/>
              <a:gd name="connsiteX45" fmla="*/ 2753002 w 9434194"/>
              <a:gd name="connsiteY45" fmla="*/ 2925761 h 3659074"/>
              <a:gd name="connsiteX46" fmla="*/ 2464970 w 9434194"/>
              <a:gd name="connsiteY46" fmla="*/ 2853753 h 3659074"/>
              <a:gd name="connsiteX47" fmla="*/ 1477427 w 9434194"/>
              <a:gd name="connsiteY47" fmla="*/ 2484606 h 3659074"/>
              <a:gd name="connsiteX48" fmla="*/ 607632 w 9434194"/>
              <a:gd name="connsiteY48" fmla="*/ 1391786 h 3659074"/>
              <a:gd name="connsiteX49" fmla="*/ 448746 w 9434194"/>
              <a:gd name="connsiteY49" fmla="*/ 1125561 h 3659074"/>
              <a:gd name="connsiteX50" fmla="*/ 259714 w 9434194"/>
              <a:gd name="connsiteY50" fmla="*/ 905593 h 3659074"/>
              <a:gd name="connsiteX51" fmla="*/ 103597 w 9434194"/>
              <a:gd name="connsiteY51" fmla="*/ 727174 h 3659074"/>
              <a:gd name="connsiteX52" fmla="*/ 88706 w 9434194"/>
              <a:gd name="connsiteY52" fmla="*/ 405482 h 3659074"/>
              <a:gd name="connsiteX53" fmla="*/ 14387 w 9434194"/>
              <a:gd name="connsiteY53" fmla="*/ 227599 h 3659074"/>
              <a:gd name="connsiteX54" fmla="*/ 2386 w 9434194"/>
              <a:gd name="connsiteY54" fmla="*/ 8136 h 3659074"/>
              <a:gd name="connsiteX55" fmla="*/ 157005 w 9434194"/>
              <a:gd name="connsiteY55" fmla="*/ 93043 h 3659074"/>
              <a:gd name="connsiteX0" fmla="*/ 157005 w 9434194"/>
              <a:gd name="connsiteY0" fmla="*/ 93043 h 3659074"/>
              <a:gd name="connsiteX1" fmla="*/ 311625 w 9434194"/>
              <a:gd name="connsiteY1" fmla="*/ 177947 h 3659074"/>
              <a:gd name="connsiteX2" fmla="*/ 388935 w 9434194"/>
              <a:gd name="connsiteY2" fmla="*/ 262852 h 3659074"/>
              <a:gd name="connsiteX3" fmla="*/ 543555 w 9434194"/>
              <a:gd name="connsiteY3" fmla="*/ 432664 h 3659074"/>
              <a:gd name="connsiteX4" fmla="*/ 698175 w 9434194"/>
              <a:gd name="connsiteY4" fmla="*/ 602475 h 3659074"/>
              <a:gd name="connsiteX5" fmla="*/ 775485 w 9434194"/>
              <a:gd name="connsiteY5" fmla="*/ 517569 h 3659074"/>
              <a:gd name="connsiteX6" fmla="*/ 1548584 w 9434194"/>
              <a:gd name="connsiteY6" fmla="*/ 1196813 h 3659074"/>
              <a:gd name="connsiteX7" fmla="*/ 1857823 w 9434194"/>
              <a:gd name="connsiteY7" fmla="*/ 1111908 h 3659074"/>
              <a:gd name="connsiteX8" fmla="*/ 2089753 w 9434194"/>
              <a:gd name="connsiteY8" fmla="*/ 1111908 h 3659074"/>
              <a:gd name="connsiteX9" fmla="*/ 2321683 w 9434194"/>
              <a:gd name="connsiteY9" fmla="*/ 857191 h 3659074"/>
              <a:gd name="connsiteX10" fmla="*/ 2321683 w 9434194"/>
              <a:gd name="connsiteY10" fmla="*/ 687380 h 3659074"/>
              <a:gd name="connsiteX11" fmla="*/ 2321683 w 9434194"/>
              <a:gd name="connsiteY11" fmla="*/ 517569 h 3659074"/>
              <a:gd name="connsiteX12" fmla="*/ 2630922 w 9434194"/>
              <a:gd name="connsiteY12" fmla="*/ 432664 h 3659074"/>
              <a:gd name="connsiteX13" fmla="*/ 2862852 w 9434194"/>
              <a:gd name="connsiteY13" fmla="*/ 942097 h 3659074"/>
              <a:gd name="connsiteX14" fmla="*/ 3172092 w 9434194"/>
              <a:gd name="connsiteY14" fmla="*/ 1196813 h 3659074"/>
              <a:gd name="connsiteX15" fmla="*/ 3635951 w 9434194"/>
              <a:gd name="connsiteY15" fmla="*/ 1196813 h 3659074"/>
              <a:gd name="connsiteX16" fmla="*/ 3790571 w 9434194"/>
              <a:gd name="connsiteY16" fmla="*/ 1027002 h 3659074"/>
              <a:gd name="connsiteX17" fmla="*/ 4177120 w 9434194"/>
              <a:gd name="connsiteY17" fmla="*/ 1027002 h 3659074"/>
              <a:gd name="connsiteX18" fmla="*/ 4563670 w 9434194"/>
              <a:gd name="connsiteY18" fmla="*/ 347758 h 3659074"/>
              <a:gd name="connsiteX19" fmla="*/ 4950220 w 9434194"/>
              <a:gd name="connsiteY19" fmla="*/ 432664 h 3659074"/>
              <a:gd name="connsiteX20" fmla="*/ 5723319 w 9434194"/>
              <a:gd name="connsiteY20" fmla="*/ 517569 h 3659074"/>
              <a:gd name="connsiteX21" fmla="*/ 6341798 w 9434194"/>
              <a:gd name="connsiteY21" fmla="*/ 517569 h 3659074"/>
              <a:gd name="connsiteX22" fmla="*/ 6805657 w 9434194"/>
              <a:gd name="connsiteY22" fmla="*/ 262852 h 3659074"/>
              <a:gd name="connsiteX23" fmla="*/ 6929466 w 9434194"/>
              <a:gd name="connsiteY23" fmla="*/ 765521 h 3659074"/>
              <a:gd name="connsiteX24" fmla="*/ 7433522 w 9434194"/>
              <a:gd name="connsiteY24" fmla="*/ 1125561 h 3659074"/>
              <a:gd name="connsiteX25" fmla="*/ 8153602 w 9434194"/>
              <a:gd name="connsiteY25" fmla="*/ 1197569 h 3659074"/>
              <a:gd name="connsiteX26" fmla="*/ 8441634 w 9434194"/>
              <a:gd name="connsiteY26" fmla="*/ 1485601 h 3659074"/>
              <a:gd name="connsiteX27" fmla="*/ 9434194 w 9434194"/>
              <a:gd name="connsiteY27" fmla="*/ 1845641 h 3659074"/>
              <a:gd name="connsiteX28" fmla="*/ 9434194 w 9434194"/>
              <a:gd name="connsiteY28" fmla="*/ 3069777 h 3659074"/>
              <a:gd name="connsiteX29" fmla="*/ 9161714 w 9434194"/>
              <a:gd name="connsiteY29" fmla="*/ 3069777 h 3659074"/>
              <a:gd name="connsiteX30" fmla="*/ 8873682 w 9434194"/>
              <a:gd name="connsiteY30" fmla="*/ 3069777 h 3659074"/>
              <a:gd name="connsiteX31" fmla="*/ 8657658 w 9434194"/>
              <a:gd name="connsiteY31" fmla="*/ 2997769 h 3659074"/>
              <a:gd name="connsiteX32" fmla="*/ 8225610 w 9434194"/>
              <a:gd name="connsiteY32" fmla="*/ 2853753 h 3659074"/>
              <a:gd name="connsiteX33" fmla="*/ 7793562 w 9434194"/>
              <a:gd name="connsiteY33" fmla="*/ 2781745 h 3659074"/>
              <a:gd name="connsiteX34" fmla="*/ 7577538 w 9434194"/>
              <a:gd name="connsiteY34" fmla="*/ 2781745 h 3659074"/>
              <a:gd name="connsiteX35" fmla="*/ 7433522 w 9434194"/>
              <a:gd name="connsiteY35" fmla="*/ 2997769 h 3659074"/>
              <a:gd name="connsiteX36" fmla="*/ 7001474 w 9434194"/>
              <a:gd name="connsiteY36" fmla="*/ 3069777 h 3659074"/>
              <a:gd name="connsiteX37" fmla="*/ 6713442 w 9434194"/>
              <a:gd name="connsiteY37" fmla="*/ 3069777 h 3659074"/>
              <a:gd name="connsiteX38" fmla="*/ 6425410 w 9434194"/>
              <a:gd name="connsiteY38" fmla="*/ 3213793 h 3659074"/>
              <a:gd name="connsiteX39" fmla="*/ 5705330 w 9434194"/>
              <a:gd name="connsiteY39" fmla="*/ 3573833 h 3659074"/>
              <a:gd name="connsiteX40" fmla="*/ 5273282 w 9434194"/>
              <a:gd name="connsiteY40" fmla="*/ 3501825 h 3659074"/>
              <a:gd name="connsiteX41" fmla="*/ 4553202 w 9434194"/>
              <a:gd name="connsiteY41" fmla="*/ 3213793 h 3659074"/>
              <a:gd name="connsiteX42" fmla="*/ 3977138 w 9434194"/>
              <a:gd name="connsiteY42" fmla="*/ 3141785 h 3659074"/>
              <a:gd name="connsiteX43" fmla="*/ 3761114 w 9434194"/>
              <a:gd name="connsiteY43" fmla="*/ 3069777 h 3659074"/>
              <a:gd name="connsiteX44" fmla="*/ 3113042 w 9434194"/>
              <a:gd name="connsiteY44" fmla="*/ 2997769 h 3659074"/>
              <a:gd name="connsiteX45" fmla="*/ 2753002 w 9434194"/>
              <a:gd name="connsiteY45" fmla="*/ 2925761 h 3659074"/>
              <a:gd name="connsiteX46" fmla="*/ 2464970 w 9434194"/>
              <a:gd name="connsiteY46" fmla="*/ 2853753 h 3659074"/>
              <a:gd name="connsiteX47" fmla="*/ 1477427 w 9434194"/>
              <a:gd name="connsiteY47" fmla="*/ 2484606 h 3659074"/>
              <a:gd name="connsiteX48" fmla="*/ 607632 w 9434194"/>
              <a:gd name="connsiteY48" fmla="*/ 1391786 h 3659074"/>
              <a:gd name="connsiteX49" fmla="*/ 448746 w 9434194"/>
              <a:gd name="connsiteY49" fmla="*/ 1125561 h 3659074"/>
              <a:gd name="connsiteX50" fmla="*/ 259714 w 9434194"/>
              <a:gd name="connsiteY50" fmla="*/ 905593 h 3659074"/>
              <a:gd name="connsiteX51" fmla="*/ 103597 w 9434194"/>
              <a:gd name="connsiteY51" fmla="*/ 727174 h 3659074"/>
              <a:gd name="connsiteX52" fmla="*/ 88706 w 9434194"/>
              <a:gd name="connsiteY52" fmla="*/ 405482 h 3659074"/>
              <a:gd name="connsiteX53" fmla="*/ 14387 w 9434194"/>
              <a:gd name="connsiteY53" fmla="*/ 227599 h 3659074"/>
              <a:gd name="connsiteX54" fmla="*/ 2386 w 9434194"/>
              <a:gd name="connsiteY54" fmla="*/ 8136 h 3659074"/>
              <a:gd name="connsiteX55" fmla="*/ 157005 w 9434194"/>
              <a:gd name="connsiteY55" fmla="*/ 93043 h 3659074"/>
              <a:gd name="connsiteX0" fmla="*/ 157005 w 9434194"/>
              <a:gd name="connsiteY0" fmla="*/ 93043 h 3659074"/>
              <a:gd name="connsiteX1" fmla="*/ 311625 w 9434194"/>
              <a:gd name="connsiteY1" fmla="*/ 177947 h 3659074"/>
              <a:gd name="connsiteX2" fmla="*/ 388935 w 9434194"/>
              <a:gd name="connsiteY2" fmla="*/ 262852 h 3659074"/>
              <a:gd name="connsiteX3" fmla="*/ 543555 w 9434194"/>
              <a:gd name="connsiteY3" fmla="*/ 432664 h 3659074"/>
              <a:gd name="connsiteX4" fmla="*/ 698175 w 9434194"/>
              <a:gd name="connsiteY4" fmla="*/ 602475 h 3659074"/>
              <a:gd name="connsiteX5" fmla="*/ 775485 w 9434194"/>
              <a:gd name="connsiteY5" fmla="*/ 517569 h 3659074"/>
              <a:gd name="connsiteX6" fmla="*/ 1548584 w 9434194"/>
              <a:gd name="connsiteY6" fmla="*/ 1196813 h 3659074"/>
              <a:gd name="connsiteX7" fmla="*/ 1857823 w 9434194"/>
              <a:gd name="connsiteY7" fmla="*/ 1111908 h 3659074"/>
              <a:gd name="connsiteX8" fmla="*/ 2089753 w 9434194"/>
              <a:gd name="connsiteY8" fmla="*/ 1111908 h 3659074"/>
              <a:gd name="connsiteX9" fmla="*/ 2321683 w 9434194"/>
              <a:gd name="connsiteY9" fmla="*/ 857191 h 3659074"/>
              <a:gd name="connsiteX10" fmla="*/ 2321683 w 9434194"/>
              <a:gd name="connsiteY10" fmla="*/ 687380 h 3659074"/>
              <a:gd name="connsiteX11" fmla="*/ 2321683 w 9434194"/>
              <a:gd name="connsiteY11" fmla="*/ 517569 h 3659074"/>
              <a:gd name="connsiteX12" fmla="*/ 2630922 w 9434194"/>
              <a:gd name="connsiteY12" fmla="*/ 432664 h 3659074"/>
              <a:gd name="connsiteX13" fmla="*/ 2862852 w 9434194"/>
              <a:gd name="connsiteY13" fmla="*/ 942097 h 3659074"/>
              <a:gd name="connsiteX14" fmla="*/ 3172092 w 9434194"/>
              <a:gd name="connsiteY14" fmla="*/ 1196813 h 3659074"/>
              <a:gd name="connsiteX15" fmla="*/ 3635951 w 9434194"/>
              <a:gd name="connsiteY15" fmla="*/ 1196813 h 3659074"/>
              <a:gd name="connsiteX16" fmla="*/ 3790571 w 9434194"/>
              <a:gd name="connsiteY16" fmla="*/ 1027002 h 3659074"/>
              <a:gd name="connsiteX17" fmla="*/ 4177120 w 9434194"/>
              <a:gd name="connsiteY17" fmla="*/ 1027002 h 3659074"/>
              <a:gd name="connsiteX18" fmla="*/ 4563670 w 9434194"/>
              <a:gd name="connsiteY18" fmla="*/ 347758 h 3659074"/>
              <a:gd name="connsiteX19" fmla="*/ 5104839 w 9434194"/>
              <a:gd name="connsiteY19" fmla="*/ 517569 h 3659074"/>
              <a:gd name="connsiteX20" fmla="*/ 5723319 w 9434194"/>
              <a:gd name="connsiteY20" fmla="*/ 517569 h 3659074"/>
              <a:gd name="connsiteX21" fmla="*/ 6341798 w 9434194"/>
              <a:gd name="connsiteY21" fmla="*/ 517569 h 3659074"/>
              <a:gd name="connsiteX22" fmla="*/ 6805657 w 9434194"/>
              <a:gd name="connsiteY22" fmla="*/ 262852 h 3659074"/>
              <a:gd name="connsiteX23" fmla="*/ 6929466 w 9434194"/>
              <a:gd name="connsiteY23" fmla="*/ 765521 h 3659074"/>
              <a:gd name="connsiteX24" fmla="*/ 7433522 w 9434194"/>
              <a:gd name="connsiteY24" fmla="*/ 1125561 h 3659074"/>
              <a:gd name="connsiteX25" fmla="*/ 8153602 w 9434194"/>
              <a:gd name="connsiteY25" fmla="*/ 1197569 h 3659074"/>
              <a:gd name="connsiteX26" fmla="*/ 8441634 w 9434194"/>
              <a:gd name="connsiteY26" fmla="*/ 1485601 h 3659074"/>
              <a:gd name="connsiteX27" fmla="*/ 9434194 w 9434194"/>
              <a:gd name="connsiteY27" fmla="*/ 1845641 h 3659074"/>
              <a:gd name="connsiteX28" fmla="*/ 9434194 w 9434194"/>
              <a:gd name="connsiteY28" fmla="*/ 3069777 h 3659074"/>
              <a:gd name="connsiteX29" fmla="*/ 9161714 w 9434194"/>
              <a:gd name="connsiteY29" fmla="*/ 3069777 h 3659074"/>
              <a:gd name="connsiteX30" fmla="*/ 8873682 w 9434194"/>
              <a:gd name="connsiteY30" fmla="*/ 3069777 h 3659074"/>
              <a:gd name="connsiteX31" fmla="*/ 8657658 w 9434194"/>
              <a:gd name="connsiteY31" fmla="*/ 2997769 h 3659074"/>
              <a:gd name="connsiteX32" fmla="*/ 8225610 w 9434194"/>
              <a:gd name="connsiteY32" fmla="*/ 2853753 h 3659074"/>
              <a:gd name="connsiteX33" fmla="*/ 7793562 w 9434194"/>
              <a:gd name="connsiteY33" fmla="*/ 2781745 h 3659074"/>
              <a:gd name="connsiteX34" fmla="*/ 7577538 w 9434194"/>
              <a:gd name="connsiteY34" fmla="*/ 2781745 h 3659074"/>
              <a:gd name="connsiteX35" fmla="*/ 7433522 w 9434194"/>
              <a:gd name="connsiteY35" fmla="*/ 2997769 h 3659074"/>
              <a:gd name="connsiteX36" fmla="*/ 7001474 w 9434194"/>
              <a:gd name="connsiteY36" fmla="*/ 3069777 h 3659074"/>
              <a:gd name="connsiteX37" fmla="*/ 6713442 w 9434194"/>
              <a:gd name="connsiteY37" fmla="*/ 3069777 h 3659074"/>
              <a:gd name="connsiteX38" fmla="*/ 6425410 w 9434194"/>
              <a:gd name="connsiteY38" fmla="*/ 3213793 h 3659074"/>
              <a:gd name="connsiteX39" fmla="*/ 5705330 w 9434194"/>
              <a:gd name="connsiteY39" fmla="*/ 3573833 h 3659074"/>
              <a:gd name="connsiteX40" fmla="*/ 5273282 w 9434194"/>
              <a:gd name="connsiteY40" fmla="*/ 3501825 h 3659074"/>
              <a:gd name="connsiteX41" fmla="*/ 4553202 w 9434194"/>
              <a:gd name="connsiteY41" fmla="*/ 3213793 h 3659074"/>
              <a:gd name="connsiteX42" fmla="*/ 3977138 w 9434194"/>
              <a:gd name="connsiteY42" fmla="*/ 3141785 h 3659074"/>
              <a:gd name="connsiteX43" fmla="*/ 3761114 w 9434194"/>
              <a:gd name="connsiteY43" fmla="*/ 3069777 h 3659074"/>
              <a:gd name="connsiteX44" fmla="*/ 3113042 w 9434194"/>
              <a:gd name="connsiteY44" fmla="*/ 2997769 h 3659074"/>
              <a:gd name="connsiteX45" fmla="*/ 2753002 w 9434194"/>
              <a:gd name="connsiteY45" fmla="*/ 2925761 h 3659074"/>
              <a:gd name="connsiteX46" fmla="*/ 2464970 w 9434194"/>
              <a:gd name="connsiteY46" fmla="*/ 2853753 h 3659074"/>
              <a:gd name="connsiteX47" fmla="*/ 1477427 w 9434194"/>
              <a:gd name="connsiteY47" fmla="*/ 2484606 h 3659074"/>
              <a:gd name="connsiteX48" fmla="*/ 607632 w 9434194"/>
              <a:gd name="connsiteY48" fmla="*/ 1391786 h 3659074"/>
              <a:gd name="connsiteX49" fmla="*/ 448746 w 9434194"/>
              <a:gd name="connsiteY49" fmla="*/ 1125561 h 3659074"/>
              <a:gd name="connsiteX50" fmla="*/ 259714 w 9434194"/>
              <a:gd name="connsiteY50" fmla="*/ 905593 h 3659074"/>
              <a:gd name="connsiteX51" fmla="*/ 103597 w 9434194"/>
              <a:gd name="connsiteY51" fmla="*/ 727174 h 3659074"/>
              <a:gd name="connsiteX52" fmla="*/ 88706 w 9434194"/>
              <a:gd name="connsiteY52" fmla="*/ 405482 h 3659074"/>
              <a:gd name="connsiteX53" fmla="*/ 14387 w 9434194"/>
              <a:gd name="connsiteY53" fmla="*/ 227599 h 3659074"/>
              <a:gd name="connsiteX54" fmla="*/ 2386 w 9434194"/>
              <a:gd name="connsiteY54" fmla="*/ 8136 h 3659074"/>
              <a:gd name="connsiteX55" fmla="*/ 157005 w 9434194"/>
              <a:gd name="connsiteY55" fmla="*/ 93043 h 3659074"/>
              <a:gd name="connsiteX0" fmla="*/ 157005 w 9434194"/>
              <a:gd name="connsiteY0" fmla="*/ 93043 h 3659074"/>
              <a:gd name="connsiteX1" fmla="*/ 311625 w 9434194"/>
              <a:gd name="connsiteY1" fmla="*/ 177947 h 3659074"/>
              <a:gd name="connsiteX2" fmla="*/ 388935 w 9434194"/>
              <a:gd name="connsiteY2" fmla="*/ 262852 h 3659074"/>
              <a:gd name="connsiteX3" fmla="*/ 543555 w 9434194"/>
              <a:gd name="connsiteY3" fmla="*/ 432664 h 3659074"/>
              <a:gd name="connsiteX4" fmla="*/ 698175 w 9434194"/>
              <a:gd name="connsiteY4" fmla="*/ 602475 h 3659074"/>
              <a:gd name="connsiteX5" fmla="*/ 775485 w 9434194"/>
              <a:gd name="connsiteY5" fmla="*/ 517569 h 3659074"/>
              <a:gd name="connsiteX6" fmla="*/ 1548584 w 9434194"/>
              <a:gd name="connsiteY6" fmla="*/ 1196813 h 3659074"/>
              <a:gd name="connsiteX7" fmla="*/ 1857823 w 9434194"/>
              <a:gd name="connsiteY7" fmla="*/ 1111908 h 3659074"/>
              <a:gd name="connsiteX8" fmla="*/ 2089753 w 9434194"/>
              <a:gd name="connsiteY8" fmla="*/ 1111908 h 3659074"/>
              <a:gd name="connsiteX9" fmla="*/ 2321683 w 9434194"/>
              <a:gd name="connsiteY9" fmla="*/ 857191 h 3659074"/>
              <a:gd name="connsiteX10" fmla="*/ 2321683 w 9434194"/>
              <a:gd name="connsiteY10" fmla="*/ 687380 h 3659074"/>
              <a:gd name="connsiteX11" fmla="*/ 2321683 w 9434194"/>
              <a:gd name="connsiteY11" fmla="*/ 517569 h 3659074"/>
              <a:gd name="connsiteX12" fmla="*/ 2630922 w 9434194"/>
              <a:gd name="connsiteY12" fmla="*/ 432664 h 3659074"/>
              <a:gd name="connsiteX13" fmla="*/ 2862852 w 9434194"/>
              <a:gd name="connsiteY13" fmla="*/ 942097 h 3659074"/>
              <a:gd name="connsiteX14" fmla="*/ 3172092 w 9434194"/>
              <a:gd name="connsiteY14" fmla="*/ 1196813 h 3659074"/>
              <a:gd name="connsiteX15" fmla="*/ 3635951 w 9434194"/>
              <a:gd name="connsiteY15" fmla="*/ 1196813 h 3659074"/>
              <a:gd name="connsiteX16" fmla="*/ 3790571 w 9434194"/>
              <a:gd name="connsiteY16" fmla="*/ 1027002 h 3659074"/>
              <a:gd name="connsiteX17" fmla="*/ 4177120 w 9434194"/>
              <a:gd name="connsiteY17" fmla="*/ 1027002 h 3659074"/>
              <a:gd name="connsiteX18" fmla="*/ 4563670 w 9434194"/>
              <a:gd name="connsiteY18" fmla="*/ 347758 h 3659074"/>
              <a:gd name="connsiteX19" fmla="*/ 5104839 w 9434194"/>
              <a:gd name="connsiteY19" fmla="*/ 517569 h 3659074"/>
              <a:gd name="connsiteX20" fmla="*/ 5723319 w 9434194"/>
              <a:gd name="connsiteY20" fmla="*/ 517569 h 3659074"/>
              <a:gd name="connsiteX21" fmla="*/ 6341798 w 9434194"/>
              <a:gd name="connsiteY21" fmla="*/ 517569 h 3659074"/>
              <a:gd name="connsiteX22" fmla="*/ 6805657 w 9434194"/>
              <a:gd name="connsiteY22" fmla="*/ 262852 h 3659074"/>
              <a:gd name="connsiteX23" fmla="*/ 6929466 w 9434194"/>
              <a:gd name="connsiteY23" fmla="*/ 765521 h 3659074"/>
              <a:gd name="connsiteX24" fmla="*/ 7656066 w 9434194"/>
              <a:gd name="connsiteY24" fmla="*/ 1281719 h 3659074"/>
              <a:gd name="connsiteX25" fmla="*/ 8153602 w 9434194"/>
              <a:gd name="connsiteY25" fmla="*/ 1197569 h 3659074"/>
              <a:gd name="connsiteX26" fmla="*/ 8441634 w 9434194"/>
              <a:gd name="connsiteY26" fmla="*/ 1485601 h 3659074"/>
              <a:gd name="connsiteX27" fmla="*/ 9434194 w 9434194"/>
              <a:gd name="connsiteY27" fmla="*/ 1845641 h 3659074"/>
              <a:gd name="connsiteX28" fmla="*/ 9434194 w 9434194"/>
              <a:gd name="connsiteY28" fmla="*/ 3069777 h 3659074"/>
              <a:gd name="connsiteX29" fmla="*/ 9161714 w 9434194"/>
              <a:gd name="connsiteY29" fmla="*/ 3069777 h 3659074"/>
              <a:gd name="connsiteX30" fmla="*/ 8873682 w 9434194"/>
              <a:gd name="connsiteY30" fmla="*/ 3069777 h 3659074"/>
              <a:gd name="connsiteX31" fmla="*/ 8657658 w 9434194"/>
              <a:gd name="connsiteY31" fmla="*/ 2997769 h 3659074"/>
              <a:gd name="connsiteX32" fmla="*/ 8225610 w 9434194"/>
              <a:gd name="connsiteY32" fmla="*/ 2853753 h 3659074"/>
              <a:gd name="connsiteX33" fmla="*/ 7793562 w 9434194"/>
              <a:gd name="connsiteY33" fmla="*/ 2781745 h 3659074"/>
              <a:gd name="connsiteX34" fmla="*/ 7577538 w 9434194"/>
              <a:gd name="connsiteY34" fmla="*/ 2781745 h 3659074"/>
              <a:gd name="connsiteX35" fmla="*/ 7433522 w 9434194"/>
              <a:gd name="connsiteY35" fmla="*/ 2997769 h 3659074"/>
              <a:gd name="connsiteX36" fmla="*/ 7001474 w 9434194"/>
              <a:gd name="connsiteY36" fmla="*/ 3069777 h 3659074"/>
              <a:gd name="connsiteX37" fmla="*/ 6713442 w 9434194"/>
              <a:gd name="connsiteY37" fmla="*/ 3069777 h 3659074"/>
              <a:gd name="connsiteX38" fmla="*/ 6425410 w 9434194"/>
              <a:gd name="connsiteY38" fmla="*/ 3213793 h 3659074"/>
              <a:gd name="connsiteX39" fmla="*/ 5705330 w 9434194"/>
              <a:gd name="connsiteY39" fmla="*/ 3573833 h 3659074"/>
              <a:gd name="connsiteX40" fmla="*/ 5273282 w 9434194"/>
              <a:gd name="connsiteY40" fmla="*/ 3501825 h 3659074"/>
              <a:gd name="connsiteX41" fmla="*/ 4553202 w 9434194"/>
              <a:gd name="connsiteY41" fmla="*/ 3213793 h 3659074"/>
              <a:gd name="connsiteX42" fmla="*/ 3977138 w 9434194"/>
              <a:gd name="connsiteY42" fmla="*/ 3141785 h 3659074"/>
              <a:gd name="connsiteX43" fmla="*/ 3761114 w 9434194"/>
              <a:gd name="connsiteY43" fmla="*/ 3069777 h 3659074"/>
              <a:gd name="connsiteX44" fmla="*/ 3113042 w 9434194"/>
              <a:gd name="connsiteY44" fmla="*/ 2997769 h 3659074"/>
              <a:gd name="connsiteX45" fmla="*/ 2753002 w 9434194"/>
              <a:gd name="connsiteY45" fmla="*/ 2925761 h 3659074"/>
              <a:gd name="connsiteX46" fmla="*/ 2464970 w 9434194"/>
              <a:gd name="connsiteY46" fmla="*/ 2853753 h 3659074"/>
              <a:gd name="connsiteX47" fmla="*/ 1477427 w 9434194"/>
              <a:gd name="connsiteY47" fmla="*/ 2484606 h 3659074"/>
              <a:gd name="connsiteX48" fmla="*/ 607632 w 9434194"/>
              <a:gd name="connsiteY48" fmla="*/ 1391786 h 3659074"/>
              <a:gd name="connsiteX49" fmla="*/ 448746 w 9434194"/>
              <a:gd name="connsiteY49" fmla="*/ 1125561 h 3659074"/>
              <a:gd name="connsiteX50" fmla="*/ 259714 w 9434194"/>
              <a:gd name="connsiteY50" fmla="*/ 905593 h 3659074"/>
              <a:gd name="connsiteX51" fmla="*/ 103597 w 9434194"/>
              <a:gd name="connsiteY51" fmla="*/ 727174 h 3659074"/>
              <a:gd name="connsiteX52" fmla="*/ 88706 w 9434194"/>
              <a:gd name="connsiteY52" fmla="*/ 405482 h 3659074"/>
              <a:gd name="connsiteX53" fmla="*/ 14387 w 9434194"/>
              <a:gd name="connsiteY53" fmla="*/ 227599 h 3659074"/>
              <a:gd name="connsiteX54" fmla="*/ 2386 w 9434194"/>
              <a:gd name="connsiteY54" fmla="*/ 8136 h 3659074"/>
              <a:gd name="connsiteX55" fmla="*/ 157005 w 9434194"/>
              <a:gd name="connsiteY55" fmla="*/ 93043 h 3659074"/>
              <a:gd name="connsiteX0" fmla="*/ 157005 w 9434194"/>
              <a:gd name="connsiteY0" fmla="*/ 93043 h 3659074"/>
              <a:gd name="connsiteX1" fmla="*/ 311625 w 9434194"/>
              <a:gd name="connsiteY1" fmla="*/ 177947 h 3659074"/>
              <a:gd name="connsiteX2" fmla="*/ 388935 w 9434194"/>
              <a:gd name="connsiteY2" fmla="*/ 262852 h 3659074"/>
              <a:gd name="connsiteX3" fmla="*/ 543555 w 9434194"/>
              <a:gd name="connsiteY3" fmla="*/ 432664 h 3659074"/>
              <a:gd name="connsiteX4" fmla="*/ 698175 w 9434194"/>
              <a:gd name="connsiteY4" fmla="*/ 602475 h 3659074"/>
              <a:gd name="connsiteX5" fmla="*/ 775485 w 9434194"/>
              <a:gd name="connsiteY5" fmla="*/ 517569 h 3659074"/>
              <a:gd name="connsiteX6" fmla="*/ 1548584 w 9434194"/>
              <a:gd name="connsiteY6" fmla="*/ 1196813 h 3659074"/>
              <a:gd name="connsiteX7" fmla="*/ 1857823 w 9434194"/>
              <a:gd name="connsiteY7" fmla="*/ 1111908 h 3659074"/>
              <a:gd name="connsiteX8" fmla="*/ 2089753 w 9434194"/>
              <a:gd name="connsiteY8" fmla="*/ 1111908 h 3659074"/>
              <a:gd name="connsiteX9" fmla="*/ 2321683 w 9434194"/>
              <a:gd name="connsiteY9" fmla="*/ 857191 h 3659074"/>
              <a:gd name="connsiteX10" fmla="*/ 2321683 w 9434194"/>
              <a:gd name="connsiteY10" fmla="*/ 687380 h 3659074"/>
              <a:gd name="connsiteX11" fmla="*/ 2321683 w 9434194"/>
              <a:gd name="connsiteY11" fmla="*/ 517569 h 3659074"/>
              <a:gd name="connsiteX12" fmla="*/ 2630922 w 9434194"/>
              <a:gd name="connsiteY12" fmla="*/ 432664 h 3659074"/>
              <a:gd name="connsiteX13" fmla="*/ 2862852 w 9434194"/>
              <a:gd name="connsiteY13" fmla="*/ 942097 h 3659074"/>
              <a:gd name="connsiteX14" fmla="*/ 3172092 w 9434194"/>
              <a:gd name="connsiteY14" fmla="*/ 1196813 h 3659074"/>
              <a:gd name="connsiteX15" fmla="*/ 3635951 w 9434194"/>
              <a:gd name="connsiteY15" fmla="*/ 1196813 h 3659074"/>
              <a:gd name="connsiteX16" fmla="*/ 3790571 w 9434194"/>
              <a:gd name="connsiteY16" fmla="*/ 1027002 h 3659074"/>
              <a:gd name="connsiteX17" fmla="*/ 4177120 w 9434194"/>
              <a:gd name="connsiteY17" fmla="*/ 1027002 h 3659074"/>
              <a:gd name="connsiteX18" fmla="*/ 4563670 w 9434194"/>
              <a:gd name="connsiteY18" fmla="*/ 347758 h 3659074"/>
              <a:gd name="connsiteX19" fmla="*/ 5104839 w 9434194"/>
              <a:gd name="connsiteY19" fmla="*/ 517569 h 3659074"/>
              <a:gd name="connsiteX20" fmla="*/ 5723319 w 9434194"/>
              <a:gd name="connsiteY20" fmla="*/ 517569 h 3659074"/>
              <a:gd name="connsiteX21" fmla="*/ 6341798 w 9434194"/>
              <a:gd name="connsiteY21" fmla="*/ 517569 h 3659074"/>
              <a:gd name="connsiteX22" fmla="*/ 6805657 w 9434194"/>
              <a:gd name="connsiteY22" fmla="*/ 262852 h 3659074"/>
              <a:gd name="connsiteX23" fmla="*/ 6929466 w 9434194"/>
              <a:gd name="connsiteY23" fmla="*/ 765521 h 3659074"/>
              <a:gd name="connsiteX24" fmla="*/ 7656066 w 9434194"/>
              <a:gd name="connsiteY24" fmla="*/ 1281719 h 3659074"/>
              <a:gd name="connsiteX25" fmla="*/ 8153602 w 9434194"/>
              <a:gd name="connsiteY25" fmla="*/ 1197569 h 3659074"/>
              <a:gd name="connsiteX26" fmla="*/ 8738405 w 9434194"/>
              <a:gd name="connsiteY26" fmla="*/ 1706247 h 3659074"/>
              <a:gd name="connsiteX27" fmla="*/ 9434194 w 9434194"/>
              <a:gd name="connsiteY27" fmla="*/ 1845641 h 3659074"/>
              <a:gd name="connsiteX28" fmla="*/ 9434194 w 9434194"/>
              <a:gd name="connsiteY28" fmla="*/ 3069777 h 3659074"/>
              <a:gd name="connsiteX29" fmla="*/ 9161714 w 9434194"/>
              <a:gd name="connsiteY29" fmla="*/ 3069777 h 3659074"/>
              <a:gd name="connsiteX30" fmla="*/ 8873682 w 9434194"/>
              <a:gd name="connsiteY30" fmla="*/ 3069777 h 3659074"/>
              <a:gd name="connsiteX31" fmla="*/ 8657658 w 9434194"/>
              <a:gd name="connsiteY31" fmla="*/ 2997769 h 3659074"/>
              <a:gd name="connsiteX32" fmla="*/ 8225610 w 9434194"/>
              <a:gd name="connsiteY32" fmla="*/ 2853753 h 3659074"/>
              <a:gd name="connsiteX33" fmla="*/ 7793562 w 9434194"/>
              <a:gd name="connsiteY33" fmla="*/ 2781745 h 3659074"/>
              <a:gd name="connsiteX34" fmla="*/ 7577538 w 9434194"/>
              <a:gd name="connsiteY34" fmla="*/ 2781745 h 3659074"/>
              <a:gd name="connsiteX35" fmla="*/ 7433522 w 9434194"/>
              <a:gd name="connsiteY35" fmla="*/ 2997769 h 3659074"/>
              <a:gd name="connsiteX36" fmla="*/ 7001474 w 9434194"/>
              <a:gd name="connsiteY36" fmla="*/ 3069777 h 3659074"/>
              <a:gd name="connsiteX37" fmla="*/ 6713442 w 9434194"/>
              <a:gd name="connsiteY37" fmla="*/ 3069777 h 3659074"/>
              <a:gd name="connsiteX38" fmla="*/ 6425410 w 9434194"/>
              <a:gd name="connsiteY38" fmla="*/ 3213793 h 3659074"/>
              <a:gd name="connsiteX39" fmla="*/ 5705330 w 9434194"/>
              <a:gd name="connsiteY39" fmla="*/ 3573833 h 3659074"/>
              <a:gd name="connsiteX40" fmla="*/ 5273282 w 9434194"/>
              <a:gd name="connsiteY40" fmla="*/ 3501825 h 3659074"/>
              <a:gd name="connsiteX41" fmla="*/ 4553202 w 9434194"/>
              <a:gd name="connsiteY41" fmla="*/ 3213793 h 3659074"/>
              <a:gd name="connsiteX42" fmla="*/ 3977138 w 9434194"/>
              <a:gd name="connsiteY42" fmla="*/ 3141785 h 3659074"/>
              <a:gd name="connsiteX43" fmla="*/ 3761114 w 9434194"/>
              <a:gd name="connsiteY43" fmla="*/ 3069777 h 3659074"/>
              <a:gd name="connsiteX44" fmla="*/ 3113042 w 9434194"/>
              <a:gd name="connsiteY44" fmla="*/ 2997769 h 3659074"/>
              <a:gd name="connsiteX45" fmla="*/ 2753002 w 9434194"/>
              <a:gd name="connsiteY45" fmla="*/ 2925761 h 3659074"/>
              <a:gd name="connsiteX46" fmla="*/ 2464970 w 9434194"/>
              <a:gd name="connsiteY46" fmla="*/ 2853753 h 3659074"/>
              <a:gd name="connsiteX47" fmla="*/ 1477427 w 9434194"/>
              <a:gd name="connsiteY47" fmla="*/ 2484606 h 3659074"/>
              <a:gd name="connsiteX48" fmla="*/ 607632 w 9434194"/>
              <a:gd name="connsiteY48" fmla="*/ 1391786 h 3659074"/>
              <a:gd name="connsiteX49" fmla="*/ 448746 w 9434194"/>
              <a:gd name="connsiteY49" fmla="*/ 1125561 h 3659074"/>
              <a:gd name="connsiteX50" fmla="*/ 259714 w 9434194"/>
              <a:gd name="connsiteY50" fmla="*/ 905593 h 3659074"/>
              <a:gd name="connsiteX51" fmla="*/ 103597 w 9434194"/>
              <a:gd name="connsiteY51" fmla="*/ 727174 h 3659074"/>
              <a:gd name="connsiteX52" fmla="*/ 88706 w 9434194"/>
              <a:gd name="connsiteY52" fmla="*/ 405482 h 3659074"/>
              <a:gd name="connsiteX53" fmla="*/ 14387 w 9434194"/>
              <a:gd name="connsiteY53" fmla="*/ 227599 h 3659074"/>
              <a:gd name="connsiteX54" fmla="*/ 2386 w 9434194"/>
              <a:gd name="connsiteY54" fmla="*/ 8136 h 3659074"/>
              <a:gd name="connsiteX55" fmla="*/ 157005 w 9434194"/>
              <a:gd name="connsiteY55" fmla="*/ 93043 h 3659074"/>
              <a:gd name="connsiteX0" fmla="*/ 157005 w 9434194"/>
              <a:gd name="connsiteY0" fmla="*/ 93043 h 3659074"/>
              <a:gd name="connsiteX1" fmla="*/ 311625 w 9434194"/>
              <a:gd name="connsiteY1" fmla="*/ 177947 h 3659074"/>
              <a:gd name="connsiteX2" fmla="*/ 388935 w 9434194"/>
              <a:gd name="connsiteY2" fmla="*/ 262852 h 3659074"/>
              <a:gd name="connsiteX3" fmla="*/ 543555 w 9434194"/>
              <a:gd name="connsiteY3" fmla="*/ 432664 h 3659074"/>
              <a:gd name="connsiteX4" fmla="*/ 698175 w 9434194"/>
              <a:gd name="connsiteY4" fmla="*/ 602475 h 3659074"/>
              <a:gd name="connsiteX5" fmla="*/ 775485 w 9434194"/>
              <a:gd name="connsiteY5" fmla="*/ 517569 h 3659074"/>
              <a:gd name="connsiteX6" fmla="*/ 1548584 w 9434194"/>
              <a:gd name="connsiteY6" fmla="*/ 1196813 h 3659074"/>
              <a:gd name="connsiteX7" fmla="*/ 1857823 w 9434194"/>
              <a:gd name="connsiteY7" fmla="*/ 1111908 h 3659074"/>
              <a:gd name="connsiteX8" fmla="*/ 2089753 w 9434194"/>
              <a:gd name="connsiteY8" fmla="*/ 1111908 h 3659074"/>
              <a:gd name="connsiteX9" fmla="*/ 2321683 w 9434194"/>
              <a:gd name="connsiteY9" fmla="*/ 857191 h 3659074"/>
              <a:gd name="connsiteX10" fmla="*/ 2321683 w 9434194"/>
              <a:gd name="connsiteY10" fmla="*/ 687380 h 3659074"/>
              <a:gd name="connsiteX11" fmla="*/ 2321683 w 9434194"/>
              <a:gd name="connsiteY11" fmla="*/ 517569 h 3659074"/>
              <a:gd name="connsiteX12" fmla="*/ 2630922 w 9434194"/>
              <a:gd name="connsiteY12" fmla="*/ 432664 h 3659074"/>
              <a:gd name="connsiteX13" fmla="*/ 2862852 w 9434194"/>
              <a:gd name="connsiteY13" fmla="*/ 942097 h 3659074"/>
              <a:gd name="connsiteX14" fmla="*/ 3172092 w 9434194"/>
              <a:gd name="connsiteY14" fmla="*/ 1196813 h 3659074"/>
              <a:gd name="connsiteX15" fmla="*/ 3635951 w 9434194"/>
              <a:gd name="connsiteY15" fmla="*/ 1196813 h 3659074"/>
              <a:gd name="connsiteX16" fmla="*/ 3790571 w 9434194"/>
              <a:gd name="connsiteY16" fmla="*/ 1027002 h 3659074"/>
              <a:gd name="connsiteX17" fmla="*/ 4177120 w 9434194"/>
              <a:gd name="connsiteY17" fmla="*/ 1027002 h 3659074"/>
              <a:gd name="connsiteX18" fmla="*/ 4563670 w 9434194"/>
              <a:gd name="connsiteY18" fmla="*/ 347758 h 3659074"/>
              <a:gd name="connsiteX19" fmla="*/ 5104839 w 9434194"/>
              <a:gd name="connsiteY19" fmla="*/ 517569 h 3659074"/>
              <a:gd name="connsiteX20" fmla="*/ 5723319 w 9434194"/>
              <a:gd name="connsiteY20" fmla="*/ 517569 h 3659074"/>
              <a:gd name="connsiteX21" fmla="*/ 6341798 w 9434194"/>
              <a:gd name="connsiteY21" fmla="*/ 517569 h 3659074"/>
              <a:gd name="connsiteX22" fmla="*/ 6805657 w 9434194"/>
              <a:gd name="connsiteY22" fmla="*/ 262852 h 3659074"/>
              <a:gd name="connsiteX23" fmla="*/ 6929466 w 9434194"/>
              <a:gd name="connsiteY23" fmla="*/ 765521 h 3659074"/>
              <a:gd name="connsiteX24" fmla="*/ 7656066 w 9434194"/>
              <a:gd name="connsiteY24" fmla="*/ 1281719 h 3659074"/>
              <a:gd name="connsiteX25" fmla="*/ 8351855 w 9434194"/>
              <a:gd name="connsiteY25" fmla="*/ 1366624 h 3659074"/>
              <a:gd name="connsiteX26" fmla="*/ 8738405 w 9434194"/>
              <a:gd name="connsiteY26" fmla="*/ 1706247 h 3659074"/>
              <a:gd name="connsiteX27" fmla="*/ 9434194 w 9434194"/>
              <a:gd name="connsiteY27" fmla="*/ 1845641 h 3659074"/>
              <a:gd name="connsiteX28" fmla="*/ 9434194 w 9434194"/>
              <a:gd name="connsiteY28" fmla="*/ 3069777 h 3659074"/>
              <a:gd name="connsiteX29" fmla="*/ 9161714 w 9434194"/>
              <a:gd name="connsiteY29" fmla="*/ 3069777 h 3659074"/>
              <a:gd name="connsiteX30" fmla="*/ 8873682 w 9434194"/>
              <a:gd name="connsiteY30" fmla="*/ 3069777 h 3659074"/>
              <a:gd name="connsiteX31" fmla="*/ 8657658 w 9434194"/>
              <a:gd name="connsiteY31" fmla="*/ 2997769 h 3659074"/>
              <a:gd name="connsiteX32" fmla="*/ 8225610 w 9434194"/>
              <a:gd name="connsiteY32" fmla="*/ 2853753 h 3659074"/>
              <a:gd name="connsiteX33" fmla="*/ 7793562 w 9434194"/>
              <a:gd name="connsiteY33" fmla="*/ 2781745 h 3659074"/>
              <a:gd name="connsiteX34" fmla="*/ 7577538 w 9434194"/>
              <a:gd name="connsiteY34" fmla="*/ 2781745 h 3659074"/>
              <a:gd name="connsiteX35" fmla="*/ 7433522 w 9434194"/>
              <a:gd name="connsiteY35" fmla="*/ 2997769 h 3659074"/>
              <a:gd name="connsiteX36" fmla="*/ 7001474 w 9434194"/>
              <a:gd name="connsiteY36" fmla="*/ 3069777 h 3659074"/>
              <a:gd name="connsiteX37" fmla="*/ 6713442 w 9434194"/>
              <a:gd name="connsiteY37" fmla="*/ 3069777 h 3659074"/>
              <a:gd name="connsiteX38" fmla="*/ 6425410 w 9434194"/>
              <a:gd name="connsiteY38" fmla="*/ 3213793 h 3659074"/>
              <a:gd name="connsiteX39" fmla="*/ 5705330 w 9434194"/>
              <a:gd name="connsiteY39" fmla="*/ 3573833 h 3659074"/>
              <a:gd name="connsiteX40" fmla="*/ 5273282 w 9434194"/>
              <a:gd name="connsiteY40" fmla="*/ 3501825 h 3659074"/>
              <a:gd name="connsiteX41" fmla="*/ 4553202 w 9434194"/>
              <a:gd name="connsiteY41" fmla="*/ 3213793 h 3659074"/>
              <a:gd name="connsiteX42" fmla="*/ 3977138 w 9434194"/>
              <a:gd name="connsiteY42" fmla="*/ 3141785 h 3659074"/>
              <a:gd name="connsiteX43" fmla="*/ 3761114 w 9434194"/>
              <a:gd name="connsiteY43" fmla="*/ 3069777 h 3659074"/>
              <a:gd name="connsiteX44" fmla="*/ 3113042 w 9434194"/>
              <a:gd name="connsiteY44" fmla="*/ 2997769 h 3659074"/>
              <a:gd name="connsiteX45" fmla="*/ 2753002 w 9434194"/>
              <a:gd name="connsiteY45" fmla="*/ 2925761 h 3659074"/>
              <a:gd name="connsiteX46" fmla="*/ 2464970 w 9434194"/>
              <a:gd name="connsiteY46" fmla="*/ 2853753 h 3659074"/>
              <a:gd name="connsiteX47" fmla="*/ 1477427 w 9434194"/>
              <a:gd name="connsiteY47" fmla="*/ 2484606 h 3659074"/>
              <a:gd name="connsiteX48" fmla="*/ 607632 w 9434194"/>
              <a:gd name="connsiteY48" fmla="*/ 1391786 h 3659074"/>
              <a:gd name="connsiteX49" fmla="*/ 448746 w 9434194"/>
              <a:gd name="connsiteY49" fmla="*/ 1125561 h 3659074"/>
              <a:gd name="connsiteX50" fmla="*/ 259714 w 9434194"/>
              <a:gd name="connsiteY50" fmla="*/ 905593 h 3659074"/>
              <a:gd name="connsiteX51" fmla="*/ 103597 w 9434194"/>
              <a:gd name="connsiteY51" fmla="*/ 727174 h 3659074"/>
              <a:gd name="connsiteX52" fmla="*/ 88706 w 9434194"/>
              <a:gd name="connsiteY52" fmla="*/ 405482 h 3659074"/>
              <a:gd name="connsiteX53" fmla="*/ 14387 w 9434194"/>
              <a:gd name="connsiteY53" fmla="*/ 227599 h 3659074"/>
              <a:gd name="connsiteX54" fmla="*/ 2386 w 9434194"/>
              <a:gd name="connsiteY54" fmla="*/ 8136 h 3659074"/>
              <a:gd name="connsiteX55" fmla="*/ 157005 w 9434194"/>
              <a:gd name="connsiteY55" fmla="*/ 93043 h 3659074"/>
              <a:gd name="connsiteX0" fmla="*/ 157005 w 9588814"/>
              <a:gd name="connsiteY0" fmla="*/ 93043 h 3659074"/>
              <a:gd name="connsiteX1" fmla="*/ 311625 w 9588814"/>
              <a:gd name="connsiteY1" fmla="*/ 177947 h 3659074"/>
              <a:gd name="connsiteX2" fmla="*/ 388935 w 9588814"/>
              <a:gd name="connsiteY2" fmla="*/ 262852 h 3659074"/>
              <a:gd name="connsiteX3" fmla="*/ 543555 w 9588814"/>
              <a:gd name="connsiteY3" fmla="*/ 432664 h 3659074"/>
              <a:gd name="connsiteX4" fmla="*/ 698175 w 9588814"/>
              <a:gd name="connsiteY4" fmla="*/ 602475 h 3659074"/>
              <a:gd name="connsiteX5" fmla="*/ 775485 w 9588814"/>
              <a:gd name="connsiteY5" fmla="*/ 517569 h 3659074"/>
              <a:gd name="connsiteX6" fmla="*/ 1548584 w 9588814"/>
              <a:gd name="connsiteY6" fmla="*/ 1196813 h 3659074"/>
              <a:gd name="connsiteX7" fmla="*/ 1857823 w 9588814"/>
              <a:gd name="connsiteY7" fmla="*/ 1111908 h 3659074"/>
              <a:gd name="connsiteX8" fmla="*/ 2089753 w 9588814"/>
              <a:gd name="connsiteY8" fmla="*/ 1111908 h 3659074"/>
              <a:gd name="connsiteX9" fmla="*/ 2321683 w 9588814"/>
              <a:gd name="connsiteY9" fmla="*/ 857191 h 3659074"/>
              <a:gd name="connsiteX10" fmla="*/ 2321683 w 9588814"/>
              <a:gd name="connsiteY10" fmla="*/ 687380 h 3659074"/>
              <a:gd name="connsiteX11" fmla="*/ 2321683 w 9588814"/>
              <a:gd name="connsiteY11" fmla="*/ 517569 h 3659074"/>
              <a:gd name="connsiteX12" fmla="*/ 2630922 w 9588814"/>
              <a:gd name="connsiteY12" fmla="*/ 432664 h 3659074"/>
              <a:gd name="connsiteX13" fmla="*/ 2862852 w 9588814"/>
              <a:gd name="connsiteY13" fmla="*/ 942097 h 3659074"/>
              <a:gd name="connsiteX14" fmla="*/ 3172092 w 9588814"/>
              <a:gd name="connsiteY14" fmla="*/ 1196813 h 3659074"/>
              <a:gd name="connsiteX15" fmla="*/ 3635951 w 9588814"/>
              <a:gd name="connsiteY15" fmla="*/ 1196813 h 3659074"/>
              <a:gd name="connsiteX16" fmla="*/ 3790571 w 9588814"/>
              <a:gd name="connsiteY16" fmla="*/ 1027002 h 3659074"/>
              <a:gd name="connsiteX17" fmla="*/ 4177120 w 9588814"/>
              <a:gd name="connsiteY17" fmla="*/ 1027002 h 3659074"/>
              <a:gd name="connsiteX18" fmla="*/ 4563670 w 9588814"/>
              <a:gd name="connsiteY18" fmla="*/ 347758 h 3659074"/>
              <a:gd name="connsiteX19" fmla="*/ 5104839 w 9588814"/>
              <a:gd name="connsiteY19" fmla="*/ 517569 h 3659074"/>
              <a:gd name="connsiteX20" fmla="*/ 5723319 w 9588814"/>
              <a:gd name="connsiteY20" fmla="*/ 517569 h 3659074"/>
              <a:gd name="connsiteX21" fmla="*/ 6341798 w 9588814"/>
              <a:gd name="connsiteY21" fmla="*/ 517569 h 3659074"/>
              <a:gd name="connsiteX22" fmla="*/ 6805657 w 9588814"/>
              <a:gd name="connsiteY22" fmla="*/ 262852 h 3659074"/>
              <a:gd name="connsiteX23" fmla="*/ 6929466 w 9588814"/>
              <a:gd name="connsiteY23" fmla="*/ 765521 h 3659074"/>
              <a:gd name="connsiteX24" fmla="*/ 7656066 w 9588814"/>
              <a:gd name="connsiteY24" fmla="*/ 1281719 h 3659074"/>
              <a:gd name="connsiteX25" fmla="*/ 8351855 w 9588814"/>
              <a:gd name="connsiteY25" fmla="*/ 1366624 h 3659074"/>
              <a:gd name="connsiteX26" fmla="*/ 8738405 w 9588814"/>
              <a:gd name="connsiteY26" fmla="*/ 1706247 h 3659074"/>
              <a:gd name="connsiteX27" fmla="*/ 9588814 w 9588814"/>
              <a:gd name="connsiteY27" fmla="*/ 1876058 h 3659074"/>
              <a:gd name="connsiteX28" fmla="*/ 9434194 w 9588814"/>
              <a:gd name="connsiteY28" fmla="*/ 3069777 h 3659074"/>
              <a:gd name="connsiteX29" fmla="*/ 9161714 w 9588814"/>
              <a:gd name="connsiteY29" fmla="*/ 3069777 h 3659074"/>
              <a:gd name="connsiteX30" fmla="*/ 8873682 w 9588814"/>
              <a:gd name="connsiteY30" fmla="*/ 3069777 h 3659074"/>
              <a:gd name="connsiteX31" fmla="*/ 8657658 w 9588814"/>
              <a:gd name="connsiteY31" fmla="*/ 2997769 h 3659074"/>
              <a:gd name="connsiteX32" fmla="*/ 8225610 w 9588814"/>
              <a:gd name="connsiteY32" fmla="*/ 2853753 h 3659074"/>
              <a:gd name="connsiteX33" fmla="*/ 7793562 w 9588814"/>
              <a:gd name="connsiteY33" fmla="*/ 2781745 h 3659074"/>
              <a:gd name="connsiteX34" fmla="*/ 7577538 w 9588814"/>
              <a:gd name="connsiteY34" fmla="*/ 2781745 h 3659074"/>
              <a:gd name="connsiteX35" fmla="*/ 7433522 w 9588814"/>
              <a:gd name="connsiteY35" fmla="*/ 2997769 h 3659074"/>
              <a:gd name="connsiteX36" fmla="*/ 7001474 w 9588814"/>
              <a:gd name="connsiteY36" fmla="*/ 3069777 h 3659074"/>
              <a:gd name="connsiteX37" fmla="*/ 6713442 w 9588814"/>
              <a:gd name="connsiteY37" fmla="*/ 3069777 h 3659074"/>
              <a:gd name="connsiteX38" fmla="*/ 6425410 w 9588814"/>
              <a:gd name="connsiteY38" fmla="*/ 3213793 h 3659074"/>
              <a:gd name="connsiteX39" fmla="*/ 5705330 w 9588814"/>
              <a:gd name="connsiteY39" fmla="*/ 3573833 h 3659074"/>
              <a:gd name="connsiteX40" fmla="*/ 5273282 w 9588814"/>
              <a:gd name="connsiteY40" fmla="*/ 3501825 h 3659074"/>
              <a:gd name="connsiteX41" fmla="*/ 4553202 w 9588814"/>
              <a:gd name="connsiteY41" fmla="*/ 3213793 h 3659074"/>
              <a:gd name="connsiteX42" fmla="*/ 3977138 w 9588814"/>
              <a:gd name="connsiteY42" fmla="*/ 3141785 h 3659074"/>
              <a:gd name="connsiteX43" fmla="*/ 3761114 w 9588814"/>
              <a:gd name="connsiteY43" fmla="*/ 3069777 h 3659074"/>
              <a:gd name="connsiteX44" fmla="*/ 3113042 w 9588814"/>
              <a:gd name="connsiteY44" fmla="*/ 2997769 h 3659074"/>
              <a:gd name="connsiteX45" fmla="*/ 2753002 w 9588814"/>
              <a:gd name="connsiteY45" fmla="*/ 2925761 h 3659074"/>
              <a:gd name="connsiteX46" fmla="*/ 2464970 w 9588814"/>
              <a:gd name="connsiteY46" fmla="*/ 2853753 h 3659074"/>
              <a:gd name="connsiteX47" fmla="*/ 1477427 w 9588814"/>
              <a:gd name="connsiteY47" fmla="*/ 2484606 h 3659074"/>
              <a:gd name="connsiteX48" fmla="*/ 607632 w 9588814"/>
              <a:gd name="connsiteY48" fmla="*/ 1391786 h 3659074"/>
              <a:gd name="connsiteX49" fmla="*/ 448746 w 9588814"/>
              <a:gd name="connsiteY49" fmla="*/ 1125561 h 3659074"/>
              <a:gd name="connsiteX50" fmla="*/ 259714 w 9588814"/>
              <a:gd name="connsiteY50" fmla="*/ 905593 h 3659074"/>
              <a:gd name="connsiteX51" fmla="*/ 103597 w 9588814"/>
              <a:gd name="connsiteY51" fmla="*/ 727174 h 3659074"/>
              <a:gd name="connsiteX52" fmla="*/ 88706 w 9588814"/>
              <a:gd name="connsiteY52" fmla="*/ 405482 h 3659074"/>
              <a:gd name="connsiteX53" fmla="*/ 14387 w 9588814"/>
              <a:gd name="connsiteY53" fmla="*/ 227599 h 3659074"/>
              <a:gd name="connsiteX54" fmla="*/ 2386 w 9588814"/>
              <a:gd name="connsiteY54" fmla="*/ 8136 h 3659074"/>
              <a:gd name="connsiteX55" fmla="*/ 157005 w 9588814"/>
              <a:gd name="connsiteY55" fmla="*/ 93043 h 3659074"/>
              <a:gd name="connsiteX0" fmla="*/ 157005 w 9588814"/>
              <a:gd name="connsiteY0" fmla="*/ 93043 h 3659074"/>
              <a:gd name="connsiteX1" fmla="*/ 311625 w 9588814"/>
              <a:gd name="connsiteY1" fmla="*/ 177947 h 3659074"/>
              <a:gd name="connsiteX2" fmla="*/ 388935 w 9588814"/>
              <a:gd name="connsiteY2" fmla="*/ 262852 h 3659074"/>
              <a:gd name="connsiteX3" fmla="*/ 543555 w 9588814"/>
              <a:gd name="connsiteY3" fmla="*/ 432664 h 3659074"/>
              <a:gd name="connsiteX4" fmla="*/ 698175 w 9588814"/>
              <a:gd name="connsiteY4" fmla="*/ 602475 h 3659074"/>
              <a:gd name="connsiteX5" fmla="*/ 775485 w 9588814"/>
              <a:gd name="connsiteY5" fmla="*/ 517569 h 3659074"/>
              <a:gd name="connsiteX6" fmla="*/ 1548584 w 9588814"/>
              <a:gd name="connsiteY6" fmla="*/ 1196813 h 3659074"/>
              <a:gd name="connsiteX7" fmla="*/ 1857823 w 9588814"/>
              <a:gd name="connsiteY7" fmla="*/ 1111908 h 3659074"/>
              <a:gd name="connsiteX8" fmla="*/ 2089753 w 9588814"/>
              <a:gd name="connsiteY8" fmla="*/ 1111908 h 3659074"/>
              <a:gd name="connsiteX9" fmla="*/ 2321683 w 9588814"/>
              <a:gd name="connsiteY9" fmla="*/ 857191 h 3659074"/>
              <a:gd name="connsiteX10" fmla="*/ 2321683 w 9588814"/>
              <a:gd name="connsiteY10" fmla="*/ 687380 h 3659074"/>
              <a:gd name="connsiteX11" fmla="*/ 2321683 w 9588814"/>
              <a:gd name="connsiteY11" fmla="*/ 517569 h 3659074"/>
              <a:gd name="connsiteX12" fmla="*/ 2630922 w 9588814"/>
              <a:gd name="connsiteY12" fmla="*/ 432664 h 3659074"/>
              <a:gd name="connsiteX13" fmla="*/ 2862852 w 9588814"/>
              <a:gd name="connsiteY13" fmla="*/ 942097 h 3659074"/>
              <a:gd name="connsiteX14" fmla="*/ 3172092 w 9588814"/>
              <a:gd name="connsiteY14" fmla="*/ 1196813 h 3659074"/>
              <a:gd name="connsiteX15" fmla="*/ 3635951 w 9588814"/>
              <a:gd name="connsiteY15" fmla="*/ 1196813 h 3659074"/>
              <a:gd name="connsiteX16" fmla="*/ 3790571 w 9588814"/>
              <a:gd name="connsiteY16" fmla="*/ 1027002 h 3659074"/>
              <a:gd name="connsiteX17" fmla="*/ 4177120 w 9588814"/>
              <a:gd name="connsiteY17" fmla="*/ 1027002 h 3659074"/>
              <a:gd name="connsiteX18" fmla="*/ 4563670 w 9588814"/>
              <a:gd name="connsiteY18" fmla="*/ 347758 h 3659074"/>
              <a:gd name="connsiteX19" fmla="*/ 5104839 w 9588814"/>
              <a:gd name="connsiteY19" fmla="*/ 517569 h 3659074"/>
              <a:gd name="connsiteX20" fmla="*/ 5723319 w 9588814"/>
              <a:gd name="connsiteY20" fmla="*/ 517569 h 3659074"/>
              <a:gd name="connsiteX21" fmla="*/ 6341798 w 9588814"/>
              <a:gd name="connsiteY21" fmla="*/ 517569 h 3659074"/>
              <a:gd name="connsiteX22" fmla="*/ 6805657 w 9588814"/>
              <a:gd name="connsiteY22" fmla="*/ 262852 h 3659074"/>
              <a:gd name="connsiteX23" fmla="*/ 6929466 w 9588814"/>
              <a:gd name="connsiteY23" fmla="*/ 765521 h 3659074"/>
              <a:gd name="connsiteX24" fmla="*/ 7656066 w 9588814"/>
              <a:gd name="connsiteY24" fmla="*/ 1281719 h 3659074"/>
              <a:gd name="connsiteX25" fmla="*/ 8351855 w 9588814"/>
              <a:gd name="connsiteY25" fmla="*/ 1366624 h 3659074"/>
              <a:gd name="connsiteX26" fmla="*/ 8738405 w 9588814"/>
              <a:gd name="connsiteY26" fmla="*/ 1706247 h 3659074"/>
              <a:gd name="connsiteX27" fmla="*/ 9588814 w 9588814"/>
              <a:gd name="connsiteY27" fmla="*/ 1876058 h 3659074"/>
              <a:gd name="connsiteX28" fmla="*/ 9588814 w 9588814"/>
              <a:gd name="connsiteY28" fmla="*/ 3149641 h 3659074"/>
              <a:gd name="connsiteX29" fmla="*/ 9161714 w 9588814"/>
              <a:gd name="connsiteY29" fmla="*/ 3069777 h 3659074"/>
              <a:gd name="connsiteX30" fmla="*/ 8873682 w 9588814"/>
              <a:gd name="connsiteY30" fmla="*/ 3069777 h 3659074"/>
              <a:gd name="connsiteX31" fmla="*/ 8657658 w 9588814"/>
              <a:gd name="connsiteY31" fmla="*/ 2997769 h 3659074"/>
              <a:gd name="connsiteX32" fmla="*/ 8225610 w 9588814"/>
              <a:gd name="connsiteY32" fmla="*/ 2853753 h 3659074"/>
              <a:gd name="connsiteX33" fmla="*/ 7793562 w 9588814"/>
              <a:gd name="connsiteY33" fmla="*/ 2781745 h 3659074"/>
              <a:gd name="connsiteX34" fmla="*/ 7577538 w 9588814"/>
              <a:gd name="connsiteY34" fmla="*/ 2781745 h 3659074"/>
              <a:gd name="connsiteX35" fmla="*/ 7433522 w 9588814"/>
              <a:gd name="connsiteY35" fmla="*/ 2997769 h 3659074"/>
              <a:gd name="connsiteX36" fmla="*/ 7001474 w 9588814"/>
              <a:gd name="connsiteY36" fmla="*/ 3069777 h 3659074"/>
              <a:gd name="connsiteX37" fmla="*/ 6713442 w 9588814"/>
              <a:gd name="connsiteY37" fmla="*/ 3069777 h 3659074"/>
              <a:gd name="connsiteX38" fmla="*/ 6425410 w 9588814"/>
              <a:gd name="connsiteY38" fmla="*/ 3213793 h 3659074"/>
              <a:gd name="connsiteX39" fmla="*/ 5705330 w 9588814"/>
              <a:gd name="connsiteY39" fmla="*/ 3573833 h 3659074"/>
              <a:gd name="connsiteX40" fmla="*/ 5273282 w 9588814"/>
              <a:gd name="connsiteY40" fmla="*/ 3501825 h 3659074"/>
              <a:gd name="connsiteX41" fmla="*/ 4553202 w 9588814"/>
              <a:gd name="connsiteY41" fmla="*/ 3213793 h 3659074"/>
              <a:gd name="connsiteX42" fmla="*/ 3977138 w 9588814"/>
              <a:gd name="connsiteY42" fmla="*/ 3141785 h 3659074"/>
              <a:gd name="connsiteX43" fmla="*/ 3761114 w 9588814"/>
              <a:gd name="connsiteY43" fmla="*/ 3069777 h 3659074"/>
              <a:gd name="connsiteX44" fmla="*/ 3113042 w 9588814"/>
              <a:gd name="connsiteY44" fmla="*/ 2997769 h 3659074"/>
              <a:gd name="connsiteX45" fmla="*/ 2753002 w 9588814"/>
              <a:gd name="connsiteY45" fmla="*/ 2925761 h 3659074"/>
              <a:gd name="connsiteX46" fmla="*/ 2464970 w 9588814"/>
              <a:gd name="connsiteY46" fmla="*/ 2853753 h 3659074"/>
              <a:gd name="connsiteX47" fmla="*/ 1477427 w 9588814"/>
              <a:gd name="connsiteY47" fmla="*/ 2484606 h 3659074"/>
              <a:gd name="connsiteX48" fmla="*/ 607632 w 9588814"/>
              <a:gd name="connsiteY48" fmla="*/ 1391786 h 3659074"/>
              <a:gd name="connsiteX49" fmla="*/ 448746 w 9588814"/>
              <a:gd name="connsiteY49" fmla="*/ 1125561 h 3659074"/>
              <a:gd name="connsiteX50" fmla="*/ 259714 w 9588814"/>
              <a:gd name="connsiteY50" fmla="*/ 905593 h 3659074"/>
              <a:gd name="connsiteX51" fmla="*/ 103597 w 9588814"/>
              <a:gd name="connsiteY51" fmla="*/ 727174 h 3659074"/>
              <a:gd name="connsiteX52" fmla="*/ 88706 w 9588814"/>
              <a:gd name="connsiteY52" fmla="*/ 405482 h 3659074"/>
              <a:gd name="connsiteX53" fmla="*/ 14387 w 9588814"/>
              <a:gd name="connsiteY53" fmla="*/ 227599 h 3659074"/>
              <a:gd name="connsiteX54" fmla="*/ 2386 w 9588814"/>
              <a:gd name="connsiteY54" fmla="*/ 8136 h 3659074"/>
              <a:gd name="connsiteX55" fmla="*/ 157005 w 9588814"/>
              <a:gd name="connsiteY55" fmla="*/ 93043 h 3659074"/>
              <a:gd name="connsiteX0" fmla="*/ 157005 w 9588814"/>
              <a:gd name="connsiteY0" fmla="*/ 93043 h 3659074"/>
              <a:gd name="connsiteX1" fmla="*/ 311625 w 9588814"/>
              <a:gd name="connsiteY1" fmla="*/ 177947 h 3659074"/>
              <a:gd name="connsiteX2" fmla="*/ 388935 w 9588814"/>
              <a:gd name="connsiteY2" fmla="*/ 262852 h 3659074"/>
              <a:gd name="connsiteX3" fmla="*/ 543555 w 9588814"/>
              <a:gd name="connsiteY3" fmla="*/ 432664 h 3659074"/>
              <a:gd name="connsiteX4" fmla="*/ 698175 w 9588814"/>
              <a:gd name="connsiteY4" fmla="*/ 602475 h 3659074"/>
              <a:gd name="connsiteX5" fmla="*/ 775485 w 9588814"/>
              <a:gd name="connsiteY5" fmla="*/ 517569 h 3659074"/>
              <a:gd name="connsiteX6" fmla="*/ 1548584 w 9588814"/>
              <a:gd name="connsiteY6" fmla="*/ 1196813 h 3659074"/>
              <a:gd name="connsiteX7" fmla="*/ 1857823 w 9588814"/>
              <a:gd name="connsiteY7" fmla="*/ 1111908 h 3659074"/>
              <a:gd name="connsiteX8" fmla="*/ 2089753 w 9588814"/>
              <a:gd name="connsiteY8" fmla="*/ 1111908 h 3659074"/>
              <a:gd name="connsiteX9" fmla="*/ 2321683 w 9588814"/>
              <a:gd name="connsiteY9" fmla="*/ 857191 h 3659074"/>
              <a:gd name="connsiteX10" fmla="*/ 2321683 w 9588814"/>
              <a:gd name="connsiteY10" fmla="*/ 687380 h 3659074"/>
              <a:gd name="connsiteX11" fmla="*/ 2321683 w 9588814"/>
              <a:gd name="connsiteY11" fmla="*/ 517569 h 3659074"/>
              <a:gd name="connsiteX12" fmla="*/ 2630922 w 9588814"/>
              <a:gd name="connsiteY12" fmla="*/ 432664 h 3659074"/>
              <a:gd name="connsiteX13" fmla="*/ 2862852 w 9588814"/>
              <a:gd name="connsiteY13" fmla="*/ 942097 h 3659074"/>
              <a:gd name="connsiteX14" fmla="*/ 3172092 w 9588814"/>
              <a:gd name="connsiteY14" fmla="*/ 1196813 h 3659074"/>
              <a:gd name="connsiteX15" fmla="*/ 3635951 w 9588814"/>
              <a:gd name="connsiteY15" fmla="*/ 1196813 h 3659074"/>
              <a:gd name="connsiteX16" fmla="*/ 3790571 w 9588814"/>
              <a:gd name="connsiteY16" fmla="*/ 1027002 h 3659074"/>
              <a:gd name="connsiteX17" fmla="*/ 4177120 w 9588814"/>
              <a:gd name="connsiteY17" fmla="*/ 1027002 h 3659074"/>
              <a:gd name="connsiteX18" fmla="*/ 4563670 w 9588814"/>
              <a:gd name="connsiteY18" fmla="*/ 347758 h 3659074"/>
              <a:gd name="connsiteX19" fmla="*/ 5104839 w 9588814"/>
              <a:gd name="connsiteY19" fmla="*/ 517569 h 3659074"/>
              <a:gd name="connsiteX20" fmla="*/ 5723319 w 9588814"/>
              <a:gd name="connsiteY20" fmla="*/ 517569 h 3659074"/>
              <a:gd name="connsiteX21" fmla="*/ 6341798 w 9588814"/>
              <a:gd name="connsiteY21" fmla="*/ 517569 h 3659074"/>
              <a:gd name="connsiteX22" fmla="*/ 6805657 w 9588814"/>
              <a:gd name="connsiteY22" fmla="*/ 262852 h 3659074"/>
              <a:gd name="connsiteX23" fmla="*/ 6929466 w 9588814"/>
              <a:gd name="connsiteY23" fmla="*/ 765521 h 3659074"/>
              <a:gd name="connsiteX24" fmla="*/ 7656066 w 9588814"/>
              <a:gd name="connsiteY24" fmla="*/ 1281719 h 3659074"/>
              <a:gd name="connsiteX25" fmla="*/ 8351855 w 9588814"/>
              <a:gd name="connsiteY25" fmla="*/ 1366624 h 3659074"/>
              <a:gd name="connsiteX26" fmla="*/ 8738405 w 9588814"/>
              <a:gd name="connsiteY26" fmla="*/ 1706247 h 3659074"/>
              <a:gd name="connsiteX27" fmla="*/ 9588814 w 9588814"/>
              <a:gd name="connsiteY27" fmla="*/ 1876058 h 3659074"/>
              <a:gd name="connsiteX28" fmla="*/ 9588814 w 9588814"/>
              <a:gd name="connsiteY28" fmla="*/ 2810019 h 3659074"/>
              <a:gd name="connsiteX29" fmla="*/ 9161714 w 9588814"/>
              <a:gd name="connsiteY29" fmla="*/ 3069777 h 3659074"/>
              <a:gd name="connsiteX30" fmla="*/ 8873682 w 9588814"/>
              <a:gd name="connsiteY30" fmla="*/ 3069777 h 3659074"/>
              <a:gd name="connsiteX31" fmla="*/ 8657658 w 9588814"/>
              <a:gd name="connsiteY31" fmla="*/ 2997769 h 3659074"/>
              <a:gd name="connsiteX32" fmla="*/ 8225610 w 9588814"/>
              <a:gd name="connsiteY32" fmla="*/ 2853753 h 3659074"/>
              <a:gd name="connsiteX33" fmla="*/ 7793562 w 9588814"/>
              <a:gd name="connsiteY33" fmla="*/ 2781745 h 3659074"/>
              <a:gd name="connsiteX34" fmla="*/ 7577538 w 9588814"/>
              <a:gd name="connsiteY34" fmla="*/ 2781745 h 3659074"/>
              <a:gd name="connsiteX35" fmla="*/ 7433522 w 9588814"/>
              <a:gd name="connsiteY35" fmla="*/ 2997769 h 3659074"/>
              <a:gd name="connsiteX36" fmla="*/ 7001474 w 9588814"/>
              <a:gd name="connsiteY36" fmla="*/ 3069777 h 3659074"/>
              <a:gd name="connsiteX37" fmla="*/ 6713442 w 9588814"/>
              <a:gd name="connsiteY37" fmla="*/ 3069777 h 3659074"/>
              <a:gd name="connsiteX38" fmla="*/ 6425410 w 9588814"/>
              <a:gd name="connsiteY38" fmla="*/ 3213793 h 3659074"/>
              <a:gd name="connsiteX39" fmla="*/ 5705330 w 9588814"/>
              <a:gd name="connsiteY39" fmla="*/ 3573833 h 3659074"/>
              <a:gd name="connsiteX40" fmla="*/ 5273282 w 9588814"/>
              <a:gd name="connsiteY40" fmla="*/ 3501825 h 3659074"/>
              <a:gd name="connsiteX41" fmla="*/ 4553202 w 9588814"/>
              <a:gd name="connsiteY41" fmla="*/ 3213793 h 3659074"/>
              <a:gd name="connsiteX42" fmla="*/ 3977138 w 9588814"/>
              <a:gd name="connsiteY42" fmla="*/ 3141785 h 3659074"/>
              <a:gd name="connsiteX43" fmla="*/ 3761114 w 9588814"/>
              <a:gd name="connsiteY43" fmla="*/ 3069777 h 3659074"/>
              <a:gd name="connsiteX44" fmla="*/ 3113042 w 9588814"/>
              <a:gd name="connsiteY44" fmla="*/ 2997769 h 3659074"/>
              <a:gd name="connsiteX45" fmla="*/ 2753002 w 9588814"/>
              <a:gd name="connsiteY45" fmla="*/ 2925761 h 3659074"/>
              <a:gd name="connsiteX46" fmla="*/ 2464970 w 9588814"/>
              <a:gd name="connsiteY46" fmla="*/ 2853753 h 3659074"/>
              <a:gd name="connsiteX47" fmla="*/ 1477427 w 9588814"/>
              <a:gd name="connsiteY47" fmla="*/ 2484606 h 3659074"/>
              <a:gd name="connsiteX48" fmla="*/ 607632 w 9588814"/>
              <a:gd name="connsiteY48" fmla="*/ 1391786 h 3659074"/>
              <a:gd name="connsiteX49" fmla="*/ 448746 w 9588814"/>
              <a:gd name="connsiteY49" fmla="*/ 1125561 h 3659074"/>
              <a:gd name="connsiteX50" fmla="*/ 259714 w 9588814"/>
              <a:gd name="connsiteY50" fmla="*/ 905593 h 3659074"/>
              <a:gd name="connsiteX51" fmla="*/ 103597 w 9588814"/>
              <a:gd name="connsiteY51" fmla="*/ 727174 h 3659074"/>
              <a:gd name="connsiteX52" fmla="*/ 88706 w 9588814"/>
              <a:gd name="connsiteY52" fmla="*/ 405482 h 3659074"/>
              <a:gd name="connsiteX53" fmla="*/ 14387 w 9588814"/>
              <a:gd name="connsiteY53" fmla="*/ 227599 h 3659074"/>
              <a:gd name="connsiteX54" fmla="*/ 2386 w 9588814"/>
              <a:gd name="connsiteY54" fmla="*/ 8136 h 3659074"/>
              <a:gd name="connsiteX55" fmla="*/ 157005 w 9588814"/>
              <a:gd name="connsiteY55" fmla="*/ 93043 h 3659074"/>
              <a:gd name="connsiteX0" fmla="*/ 157005 w 9588814"/>
              <a:gd name="connsiteY0" fmla="*/ 93043 h 3659074"/>
              <a:gd name="connsiteX1" fmla="*/ 311625 w 9588814"/>
              <a:gd name="connsiteY1" fmla="*/ 177947 h 3659074"/>
              <a:gd name="connsiteX2" fmla="*/ 388935 w 9588814"/>
              <a:gd name="connsiteY2" fmla="*/ 262852 h 3659074"/>
              <a:gd name="connsiteX3" fmla="*/ 543555 w 9588814"/>
              <a:gd name="connsiteY3" fmla="*/ 432664 h 3659074"/>
              <a:gd name="connsiteX4" fmla="*/ 698175 w 9588814"/>
              <a:gd name="connsiteY4" fmla="*/ 602475 h 3659074"/>
              <a:gd name="connsiteX5" fmla="*/ 775485 w 9588814"/>
              <a:gd name="connsiteY5" fmla="*/ 517569 h 3659074"/>
              <a:gd name="connsiteX6" fmla="*/ 1548584 w 9588814"/>
              <a:gd name="connsiteY6" fmla="*/ 1196813 h 3659074"/>
              <a:gd name="connsiteX7" fmla="*/ 1857823 w 9588814"/>
              <a:gd name="connsiteY7" fmla="*/ 1111908 h 3659074"/>
              <a:gd name="connsiteX8" fmla="*/ 2089753 w 9588814"/>
              <a:gd name="connsiteY8" fmla="*/ 1111908 h 3659074"/>
              <a:gd name="connsiteX9" fmla="*/ 2321683 w 9588814"/>
              <a:gd name="connsiteY9" fmla="*/ 857191 h 3659074"/>
              <a:gd name="connsiteX10" fmla="*/ 2321683 w 9588814"/>
              <a:gd name="connsiteY10" fmla="*/ 687380 h 3659074"/>
              <a:gd name="connsiteX11" fmla="*/ 2321683 w 9588814"/>
              <a:gd name="connsiteY11" fmla="*/ 517569 h 3659074"/>
              <a:gd name="connsiteX12" fmla="*/ 2630922 w 9588814"/>
              <a:gd name="connsiteY12" fmla="*/ 432664 h 3659074"/>
              <a:gd name="connsiteX13" fmla="*/ 2862852 w 9588814"/>
              <a:gd name="connsiteY13" fmla="*/ 942097 h 3659074"/>
              <a:gd name="connsiteX14" fmla="*/ 3172092 w 9588814"/>
              <a:gd name="connsiteY14" fmla="*/ 1196813 h 3659074"/>
              <a:gd name="connsiteX15" fmla="*/ 3635951 w 9588814"/>
              <a:gd name="connsiteY15" fmla="*/ 1196813 h 3659074"/>
              <a:gd name="connsiteX16" fmla="*/ 3790571 w 9588814"/>
              <a:gd name="connsiteY16" fmla="*/ 1027002 h 3659074"/>
              <a:gd name="connsiteX17" fmla="*/ 4177120 w 9588814"/>
              <a:gd name="connsiteY17" fmla="*/ 1027002 h 3659074"/>
              <a:gd name="connsiteX18" fmla="*/ 4563670 w 9588814"/>
              <a:gd name="connsiteY18" fmla="*/ 347758 h 3659074"/>
              <a:gd name="connsiteX19" fmla="*/ 5104839 w 9588814"/>
              <a:gd name="connsiteY19" fmla="*/ 517569 h 3659074"/>
              <a:gd name="connsiteX20" fmla="*/ 5723319 w 9588814"/>
              <a:gd name="connsiteY20" fmla="*/ 517569 h 3659074"/>
              <a:gd name="connsiteX21" fmla="*/ 6341798 w 9588814"/>
              <a:gd name="connsiteY21" fmla="*/ 517569 h 3659074"/>
              <a:gd name="connsiteX22" fmla="*/ 6805657 w 9588814"/>
              <a:gd name="connsiteY22" fmla="*/ 262852 h 3659074"/>
              <a:gd name="connsiteX23" fmla="*/ 6929466 w 9588814"/>
              <a:gd name="connsiteY23" fmla="*/ 765521 h 3659074"/>
              <a:gd name="connsiteX24" fmla="*/ 7656066 w 9588814"/>
              <a:gd name="connsiteY24" fmla="*/ 1281719 h 3659074"/>
              <a:gd name="connsiteX25" fmla="*/ 8351855 w 9588814"/>
              <a:gd name="connsiteY25" fmla="*/ 1366624 h 3659074"/>
              <a:gd name="connsiteX26" fmla="*/ 8738405 w 9588814"/>
              <a:gd name="connsiteY26" fmla="*/ 1706247 h 3659074"/>
              <a:gd name="connsiteX27" fmla="*/ 9588814 w 9588814"/>
              <a:gd name="connsiteY27" fmla="*/ 1876058 h 3659074"/>
              <a:gd name="connsiteX28" fmla="*/ 9588814 w 9588814"/>
              <a:gd name="connsiteY28" fmla="*/ 2810019 h 3659074"/>
              <a:gd name="connsiteX29" fmla="*/ 9202264 w 9588814"/>
              <a:gd name="connsiteY29" fmla="*/ 2894924 h 3659074"/>
              <a:gd name="connsiteX30" fmla="*/ 8873682 w 9588814"/>
              <a:gd name="connsiteY30" fmla="*/ 3069777 h 3659074"/>
              <a:gd name="connsiteX31" fmla="*/ 8657658 w 9588814"/>
              <a:gd name="connsiteY31" fmla="*/ 2997769 h 3659074"/>
              <a:gd name="connsiteX32" fmla="*/ 8225610 w 9588814"/>
              <a:gd name="connsiteY32" fmla="*/ 2853753 h 3659074"/>
              <a:gd name="connsiteX33" fmla="*/ 7793562 w 9588814"/>
              <a:gd name="connsiteY33" fmla="*/ 2781745 h 3659074"/>
              <a:gd name="connsiteX34" fmla="*/ 7577538 w 9588814"/>
              <a:gd name="connsiteY34" fmla="*/ 2781745 h 3659074"/>
              <a:gd name="connsiteX35" fmla="*/ 7433522 w 9588814"/>
              <a:gd name="connsiteY35" fmla="*/ 2997769 h 3659074"/>
              <a:gd name="connsiteX36" fmla="*/ 7001474 w 9588814"/>
              <a:gd name="connsiteY36" fmla="*/ 3069777 h 3659074"/>
              <a:gd name="connsiteX37" fmla="*/ 6713442 w 9588814"/>
              <a:gd name="connsiteY37" fmla="*/ 3069777 h 3659074"/>
              <a:gd name="connsiteX38" fmla="*/ 6425410 w 9588814"/>
              <a:gd name="connsiteY38" fmla="*/ 3213793 h 3659074"/>
              <a:gd name="connsiteX39" fmla="*/ 5705330 w 9588814"/>
              <a:gd name="connsiteY39" fmla="*/ 3573833 h 3659074"/>
              <a:gd name="connsiteX40" fmla="*/ 5273282 w 9588814"/>
              <a:gd name="connsiteY40" fmla="*/ 3501825 h 3659074"/>
              <a:gd name="connsiteX41" fmla="*/ 4553202 w 9588814"/>
              <a:gd name="connsiteY41" fmla="*/ 3213793 h 3659074"/>
              <a:gd name="connsiteX42" fmla="*/ 3977138 w 9588814"/>
              <a:gd name="connsiteY42" fmla="*/ 3141785 h 3659074"/>
              <a:gd name="connsiteX43" fmla="*/ 3761114 w 9588814"/>
              <a:gd name="connsiteY43" fmla="*/ 3069777 h 3659074"/>
              <a:gd name="connsiteX44" fmla="*/ 3113042 w 9588814"/>
              <a:gd name="connsiteY44" fmla="*/ 2997769 h 3659074"/>
              <a:gd name="connsiteX45" fmla="*/ 2753002 w 9588814"/>
              <a:gd name="connsiteY45" fmla="*/ 2925761 h 3659074"/>
              <a:gd name="connsiteX46" fmla="*/ 2464970 w 9588814"/>
              <a:gd name="connsiteY46" fmla="*/ 2853753 h 3659074"/>
              <a:gd name="connsiteX47" fmla="*/ 1477427 w 9588814"/>
              <a:gd name="connsiteY47" fmla="*/ 2484606 h 3659074"/>
              <a:gd name="connsiteX48" fmla="*/ 607632 w 9588814"/>
              <a:gd name="connsiteY48" fmla="*/ 1391786 h 3659074"/>
              <a:gd name="connsiteX49" fmla="*/ 448746 w 9588814"/>
              <a:gd name="connsiteY49" fmla="*/ 1125561 h 3659074"/>
              <a:gd name="connsiteX50" fmla="*/ 259714 w 9588814"/>
              <a:gd name="connsiteY50" fmla="*/ 905593 h 3659074"/>
              <a:gd name="connsiteX51" fmla="*/ 103597 w 9588814"/>
              <a:gd name="connsiteY51" fmla="*/ 727174 h 3659074"/>
              <a:gd name="connsiteX52" fmla="*/ 88706 w 9588814"/>
              <a:gd name="connsiteY52" fmla="*/ 405482 h 3659074"/>
              <a:gd name="connsiteX53" fmla="*/ 14387 w 9588814"/>
              <a:gd name="connsiteY53" fmla="*/ 227599 h 3659074"/>
              <a:gd name="connsiteX54" fmla="*/ 2386 w 9588814"/>
              <a:gd name="connsiteY54" fmla="*/ 8136 h 3659074"/>
              <a:gd name="connsiteX55" fmla="*/ 157005 w 9588814"/>
              <a:gd name="connsiteY55" fmla="*/ 93043 h 3659074"/>
              <a:gd name="connsiteX0" fmla="*/ 157005 w 9588814"/>
              <a:gd name="connsiteY0" fmla="*/ 93043 h 3659074"/>
              <a:gd name="connsiteX1" fmla="*/ 311625 w 9588814"/>
              <a:gd name="connsiteY1" fmla="*/ 177947 h 3659074"/>
              <a:gd name="connsiteX2" fmla="*/ 388935 w 9588814"/>
              <a:gd name="connsiteY2" fmla="*/ 262852 h 3659074"/>
              <a:gd name="connsiteX3" fmla="*/ 543555 w 9588814"/>
              <a:gd name="connsiteY3" fmla="*/ 432664 h 3659074"/>
              <a:gd name="connsiteX4" fmla="*/ 698175 w 9588814"/>
              <a:gd name="connsiteY4" fmla="*/ 602475 h 3659074"/>
              <a:gd name="connsiteX5" fmla="*/ 775485 w 9588814"/>
              <a:gd name="connsiteY5" fmla="*/ 517569 h 3659074"/>
              <a:gd name="connsiteX6" fmla="*/ 1548584 w 9588814"/>
              <a:gd name="connsiteY6" fmla="*/ 1196813 h 3659074"/>
              <a:gd name="connsiteX7" fmla="*/ 1857823 w 9588814"/>
              <a:gd name="connsiteY7" fmla="*/ 1111908 h 3659074"/>
              <a:gd name="connsiteX8" fmla="*/ 2089753 w 9588814"/>
              <a:gd name="connsiteY8" fmla="*/ 1111908 h 3659074"/>
              <a:gd name="connsiteX9" fmla="*/ 2321683 w 9588814"/>
              <a:gd name="connsiteY9" fmla="*/ 857191 h 3659074"/>
              <a:gd name="connsiteX10" fmla="*/ 2321683 w 9588814"/>
              <a:gd name="connsiteY10" fmla="*/ 687380 h 3659074"/>
              <a:gd name="connsiteX11" fmla="*/ 2321683 w 9588814"/>
              <a:gd name="connsiteY11" fmla="*/ 517569 h 3659074"/>
              <a:gd name="connsiteX12" fmla="*/ 2630922 w 9588814"/>
              <a:gd name="connsiteY12" fmla="*/ 432664 h 3659074"/>
              <a:gd name="connsiteX13" fmla="*/ 2862852 w 9588814"/>
              <a:gd name="connsiteY13" fmla="*/ 942097 h 3659074"/>
              <a:gd name="connsiteX14" fmla="*/ 3172092 w 9588814"/>
              <a:gd name="connsiteY14" fmla="*/ 1196813 h 3659074"/>
              <a:gd name="connsiteX15" fmla="*/ 3635951 w 9588814"/>
              <a:gd name="connsiteY15" fmla="*/ 1196813 h 3659074"/>
              <a:gd name="connsiteX16" fmla="*/ 3790571 w 9588814"/>
              <a:gd name="connsiteY16" fmla="*/ 1027002 h 3659074"/>
              <a:gd name="connsiteX17" fmla="*/ 4177120 w 9588814"/>
              <a:gd name="connsiteY17" fmla="*/ 1027002 h 3659074"/>
              <a:gd name="connsiteX18" fmla="*/ 4563670 w 9588814"/>
              <a:gd name="connsiteY18" fmla="*/ 347758 h 3659074"/>
              <a:gd name="connsiteX19" fmla="*/ 5104839 w 9588814"/>
              <a:gd name="connsiteY19" fmla="*/ 517569 h 3659074"/>
              <a:gd name="connsiteX20" fmla="*/ 5723319 w 9588814"/>
              <a:gd name="connsiteY20" fmla="*/ 517569 h 3659074"/>
              <a:gd name="connsiteX21" fmla="*/ 6341798 w 9588814"/>
              <a:gd name="connsiteY21" fmla="*/ 517569 h 3659074"/>
              <a:gd name="connsiteX22" fmla="*/ 6805657 w 9588814"/>
              <a:gd name="connsiteY22" fmla="*/ 262852 h 3659074"/>
              <a:gd name="connsiteX23" fmla="*/ 6929466 w 9588814"/>
              <a:gd name="connsiteY23" fmla="*/ 765521 h 3659074"/>
              <a:gd name="connsiteX24" fmla="*/ 7656066 w 9588814"/>
              <a:gd name="connsiteY24" fmla="*/ 1281719 h 3659074"/>
              <a:gd name="connsiteX25" fmla="*/ 8351855 w 9588814"/>
              <a:gd name="connsiteY25" fmla="*/ 1366624 h 3659074"/>
              <a:gd name="connsiteX26" fmla="*/ 8738405 w 9588814"/>
              <a:gd name="connsiteY26" fmla="*/ 1706247 h 3659074"/>
              <a:gd name="connsiteX27" fmla="*/ 9588814 w 9588814"/>
              <a:gd name="connsiteY27" fmla="*/ 1876058 h 3659074"/>
              <a:gd name="connsiteX28" fmla="*/ 9588814 w 9588814"/>
              <a:gd name="connsiteY28" fmla="*/ 2810019 h 3659074"/>
              <a:gd name="connsiteX29" fmla="*/ 9202264 w 9588814"/>
              <a:gd name="connsiteY29" fmla="*/ 2894924 h 3659074"/>
              <a:gd name="connsiteX30" fmla="*/ 8657658 w 9588814"/>
              <a:gd name="connsiteY30" fmla="*/ 2997769 h 3659074"/>
              <a:gd name="connsiteX31" fmla="*/ 8225610 w 9588814"/>
              <a:gd name="connsiteY31" fmla="*/ 2853753 h 3659074"/>
              <a:gd name="connsiteX32" fmla="*/ 7793562 w 9588814"/>
              <a:gd name="connsiteY32" fmla="*/ 2781745 h 3659074"/>
              <a:gd name="connsiteX33" fmla="*/ 7577538 w 9588814"/>
              <a:gd name="connsiteY33" fmla="*/ 2781745 h 3659074"/>
              <a:gd name="connsiteX34" fmla="*/ 7433522 w 9588814"/>
              <a:gd name="connsiteY34" fmla="*/ 2997769 h 3659074"/>
              <a:gd name="connsiteX35" fmla="*/ 7001474 w 9588814"/>
              <a:gd name="connsiteY35" fmla="*/ 3069777 h 3659074"/>
              <a:gd name="connsiteX36" fmla="*/ 6713442 w 9588814"/>
              <a:gd name="connsiteY36" fmla="*/ 3069777 h 3659074"/>
              <a:gd name="connsiteX37" fmla="*/ 6425410 w 9588814"/>
              <a:gd name="connsiteY37" fmla="*/ 3213793 h 3659074"/>
              <a:gd name="connsiteX38" fmla="*/ 5705330 w 9588814"/>
              <a:gd name="connsiteY38" fmla="*/ 3573833 h 3659074"/>
              <a:gd name="connsiteX39" fmla="*/ 5273282 w 9588814"/>
              <a:gd name="connsiteY39" fmla="*/ 3501825 h 3659074"/>
              <a:gd name="connsiteX40" fmla="*/ 4553202 w 9588814"/>
              <a:gd name="connsiteY40" fmla="*/ 3213793 h 3659074"/>
              <a:gd name="connsiteX41" fmla="*/ 3977138 w 9588814"/>
              <a:gd name="connsiteY41" fmla="*/ 3141785 h 3659074"/>
              <a:gd name="connsiteX42" fmla="*/ 3761114 w 9588814"/>
              <a:gd name="connsiteY42" fmla="*/ 3069777 h 3659074"/>
              <a:gd name="connsiteX43" fmla="*/ 3113042 w 9588814"/>
              <a:gd name="connsiteY43" fmla="*/ 2997769 h 3659074"/>
              <a:gd name="connsiteX44" fmla="*/ 2753002 w 9588814"/>
              <a:gd name="connsiteY44" fmla="*/ 2925761 h 3659074"/>
              <a:gd name="connsiteX45" fmla="*/ 2464970 w 9588814"/>
              <a:gd name="connsiteY45" fmla="*/ 2853753 h 3659074"/>
              <a:gd name="connsiteX46" fmla="*/ 1477427 w 9588814"/>
              <a:gd name="connsiteY46" fmla="*/ 2484606 h 3659074"/>
              <a:gd name="connsiteX47" fmla="*/ 607632 w 9588814"/>
              <a:gd name="connsiteY47" fmla="*/ 1391786 h 3659074"/>
              <a:gd name="connsiteX48" fmla="*/ 448746 w 9588814"/>
              <a:gd name="connsiteY48" fmla="*/ 1125561 h 3659074"/>
              <a:gd name="connsiteX49" fmla="*/ 259714 w 9588814"/>
              <a:gd name="connsiteY49" fmla="*/ 905593 h 3659074"/>
              <a:gd name="connsiteX50" fmla="*/ 103597 w 9588814"/>
              <a:gd name="connsiteY50" fmla="*/ 727174 h 3659074"/>
              <a:gd name="connsiteX51" fmla="*/ 88706 w 9588814"/>
              <a:gd name="connsiteY51" fmla="*/ 405482 h 3659074"/>
              <a:gd name="connsiteX52" fmla="*/ 14387 w 9588814"/>
              <a:gd name="connsiteY52" fmla="*/ 227599 h 3659074"/>
              <a:gd name="connsiteX53" fmla="*/ 2386 w 9588814"/>
              <a:gd name="connsiteY53" fmla="*/ 8136 h 3659074"/>
              <a:gd name="connsiteX54" fmla="*/ 157005 w 9588814"/>
              <a:gd name="connsiteY54" fmla="*/ 93043 h 3659074"/>
              <a:gd name="connsiteX0" fmla="*/ 157005 w 9588814"/>
              <a:gd name="connsiteY0" fmla="*/ 93043 h 3659074"/>
              <a:gd name="connsiteX1" fmla="*/ 311625 w 9588814"/>
              <a:gd name="connsiteY1" fmla="*/ 177947 h 3659074"/>
              <a:gd name="connsiteX2" fmla="*/ 388935 w 9588814"/>
              <a:gd name="connsiteY2" fmla="*/ 262852 h 3659074"/>
              <a:gd name="connsiteX3" fmla="*/ 543555 w 9588814"/>
              <a:gd name="connsiteY3" fmla="*/ 432664 h 3659074"/>
              <a:gd name="connsiteX4" fmla="*/ 698175 w 9588814"/>
              <a:gd name="connsiteY4" fmla="*/ 602475 h 3659074"/>
              <a:gd name="connsiteX5" fmla="*/ 775485 w 9588814"/>
              <a:gd name="connsiteY5" fmla="*/ 517569 h 3659074"/>
              <a:gd name="connsiteX6" fmla="*/ 1548584 w 9588814"/>
              <a:gd name="connsiteY6" fmla="*/ 1196813 h 3659074"/>
              <a:gd name="connsiteX7" fmla="*/ 1857823 w 9588814"/>
              <a:gd name="connsiteY7" fmla="*/ 1111908 h 3659074"/>
              <a:gd name="connsiteX8" fmla="*/ 2089753 w 9588814"/>
              <a:gd name="connsiteY8" fmla="*/ 1111908 h 3659074"/>
              <a:gd name="connsiteX9" fmla="*/ 2321683 w 9588814"/>
              <a:gd name="connsiteY9" fmla="*/ 857191 h 3659074"/>
              <a:gd name="connsiteX10" fmla="*/ 2321683 w 9588814"/>
              <a:gd name="connsiteY10" fmla="*/ 687380 h 3659074"/>
              <a:gd name="connsiteX11" fmla="*/ 2321683 w 9588814"/>
              <a:gd name="connsiteY11" fmla="*/ 517569 h 3659074"/>
              <a:gd name="connsiteX12" fmla="*/ 2630922 w 9588814"/>
              <a:gd name="connsiteY12" fmla="*/ 432664 h 3659074"/>
              <a:gd name="connsiteX13" fmla="*/ 2862852 w 9588814"/>
              <a:gd name="connsiteY13" fmla="*/ 942097 h 3659074"/>
              <a:gd name="connsiteX14" fmla="*/ 3172092 w 9588814"/>
              <a:gd name="connsiteY14" fmla="*/ 1196813 h 3659074"/>
              <a:gd name="connsiteX15" fmla="*/ 3635951 w 9588814"/>
              <a:gd name="connsiteY15" fmla="*/ 1196813 h 3659074"/>
              <a:gd name="connsiteX16" fmla="*/ 3790571 w 9588814"/>
              <a:gd name="connsiteY16" fmla="*/ 1027002 h 3659074"/>
              <a:gd name="connsiteX17" fmla="*/ 4177120 w 9588814"/>
              <a:gd name="connsiteY17" fmla="*/ 1027002 h 3659074"/>
              <a:gd name="connsiteX18" fmla="*/ 4563670 w 9588814"/>
              <a:gd name="connsiteY18" fmla="*/ 347758 h 3659074"/>
              <a:gd name="connsiteX19" fmla="*/ 5104839 w 9588814"/>
              <a:gd name="connsiteY19" fmla="*/ 517569 h 3659074"/>
              <a:gd name="connsiteX20" fmla="*/ 5723319 w 9588814"/>
              <a:gd name="connsiteY20" fmla="*/ 517569 h 3659074"/>
              <a:gd name="connsiteX21" fmla="*/ 6341798 w 9588814"/>
              <a:gd name="connsiteY21" fmla="*/ 517569 h 3659074"/>
              <a:gd name="connsiteX22" fmla="*/ 6805657 w 9588814"/>
              <a:gd name="connsiteY22" fmla="*/ 262852 h 3659074"/>
              <a:gd name="connsiteX23" fmla="*/ 6929466 w 9588814"/>
              <a:gd name="connsiteY23" fmla="*/ 765521 h 3659074"/>
              <a:gd name="connsiteX24" fmla="*/ 7656066 w 9588814"/>
              <a:gd name="connsiteY24" fmla="*/ 1281719 h 3659074"/>
              <a:gd name="connsiteX25" fmla="*/ 8351855 w 9588814"/>
              <a:gd name="connsiteY25" fmla="*/ 1366624 h 3659074"/>
              <a:gd name="connsiteX26" fmla="*/ 8738405 w 9588814"/>
              <a:gd name="connsiteY26" fmla="*/ 1706247 h 3659074"/>
              <a:gd name="connsiteX27" fmla="*/ 9588814 w 9588814"/>
              <a:gd name="connsiteY27" fmla="*/ 1876058 h 3659074"/>
              <a:gd name="connsiteX28" fmla="*/ 9588814 w 9588814"/>
              <a:gd name="connsiteY28" fmla="*/ 2810019 h 3659074"/>
              <a:gd name="connsiteX29" fmla="*/ 9202264 w 9588814"/>
              <a:gd name="connsiteY29" fmla="*/ 2894924 h 3659074"/>
              <a:gd name="connsiteX30" fmla="*/ 8738405 w 9588814"/>
              <a:gd name="connsiteY30" fmla="*/ 2810019 h 3659074"/>
              <a:gd name="connsiteX31" fmla="*/ 8225610 w 9588814"/>
              <a:gd name="connsiteY31" fmla="*/ 2853753 h 3659074"/>
              <a:gd name="connsiteX32" fmla="*/ 7793562 w 9588814"/>
              <a:gd name="connsiteY32" fmla="*/ 2781745 h 3659074"/>
              <a:gd name="connsiteX33" fmla="*/ 7577538 w 9588814"/>
              <a:gd name="connsiteY33" fmla="*/ 2781745 h 3659074"/>
              <a:gd name="connsiteX34" fmla="*/ 7433522 w 9588814"/>
              <a:gd name="connsiteY34" fmla="*/ 2997769 h 3659074"/>
              <a:gd name="connsiteX35" fmla="*/ 7001474 w 9588814"/>
              <a:gd name="connsiteY35" fmla="*/ 3069777 h 3659074"/>
              <a:gd name="connsiteX36" fmla="*/ 6713442 w 9588814"/>
              <a:gd name="connsiteY36" fmla="*/ 3069777 h 3659074"/>
              <a:gd name="connsiteX37" fmla="*/ 6425410 w 9588814"/>
              <a:gd name="connsiteY37" fmla="*/ 3213793 h 3659074"/>
              <a:gd name="connsiteX38" fmla="*/ 5705330 w 9588814"/>
              <a:gd name="connsiteY38" fmla="*/ 3573833 h 3659074"/>
              <a:gd name="connsiteX39" fmla="*/ 5273282 w 9588814"/>
              <a:gd name="connsiteY39" fmla="*/ 3501825 h 3659074"/>
              <a:gd name="connsiteX40" fmla="*/ 4553202 w 9588814"/>
              <a:gd name="connsiteY40" fmla="*/ 3213793 h 3659074"/>
              <a:gd name="connsiteX41" fmla="*/ 3977138 w 9588814"/>
              <a:gd name="connsiteY41" fmla="*/ 3141785 h 3659074"/>
              <a:gd name="connsiteX42" fmla="*/ 3761114 w 9588814"/>
              <a:gd name="connsiteY42" fmla="*/ 3069777 h 3659074"/>
              <a:gd name="connsiteX43" fmla="*/ 3113042 w 9588814"/>
              <a:gd name="connsiteY43" fmla="*/ 2997769 h 3659074"/>
              <a:gd name="connsiteX44" fmla="*/ 2753002 w 9588814"/>
              <a:gd name="connsiteY44" fmla="*/ 2925761 h 3659074"/>
              <a:gd name="connsiteX45" fmla="*/ 2464970 w 9588814"/>
              <a:gd name="connsiteY45" fmla="*/ 2853753 h 3659074"/>
              <a:gd name="connsiteX46" fmla="*/ 1477427 w 9588814"/>
              <a:gd name="connsiteY46" fmla="*/ 2484606 h 3659074"/>
              <a:gd name="connsiteX47" fmla="*/ 607632 w 9588814"/>
              <a:gd name="connsiteY47" fmla="*/ 1391786 h 3659074"/>
              <a:gd name="connsiteX48" fmla="*/ 448746 w 9588814"/>
              <a:gd name="connsiteY48" fmla="*/ 1125561 h 3659074"/>
              <a:gd name="connsiteX49" fmla="*/ 259714 w 9588814"/>
              <a:gd name="connsiteY49" fmla="*/ 905593 h 3659074"/>
              <a:gd name="connsiteX50" fmla="*/ 103597 w 9588814"/>
              <a:gd name="connsiteY50" fmla="*/ 727174 h 3659074"/>
              <a:gd name="connsiteX51" fmla="*/ 88706 w 9588814"/>
              <a:gd name="connsiteY51" fmla="*/ 405482 h 3659074"/>
              <a:gd name="connsiteX52" fmla="*/ 14387 w 9588814"/>
              <a:gd name="connsiteY52" fmla="*/ 227599 h 3659074"/>
              <a:gd name="connsiteX53" fmla="*/ 2386 w 9588814"/>
              <a:gd name="connsiteY53" fmla="*/ 8136 h 3659074"/>
              <a:gd name="connsiteX54" fmla="*/ 157005 w 9588814"/>
              <a:gd name="connsiteY54" fmla="*/ 93043 h 3659074"/>
              <a:gd name="connsiteX0" fmla="*/ 157005 w 9588814"/>
              <a:gd name="connsiteY0" fmla="*/ 93043 h 3659074"/>
              <a:gd name="connsiteX1" fmla="*/ 311625 w 9588814"/>
              <a:gd name="connsiteY1" fmla="*/ 177947 h 3659074"/>
              <a:gd name="connsiteX2" fmla="*/ 388935 w 9588814"/>
              <a:gd name="connsiteY2" fmla="*/ 262852 h 3659074"/>
              <a:gd name="connsiteX3" fmla="*/ 543555 w 9588814"/>
              <a:gd name="connsiteY3" fmla="*/ 432664 h 3659074"/>
              <a:gd name="connsiteX4" fmla="*/ 698175 w 9588814"/>
              <a:gd name="connsiteY4" fmla="*/ 602475 h 3659074"/>
              <a:gd name="connsiteX5" fmla="*/ 775485 w 9588814"/>
              <a:gd name="connsiteY5" fmla="*/ 517569 h 3659074"/>
              <a:gd name="connsiteX6" fmla="*/ 1548584 w 9588814"/>
              <a:gd name="connsiteY6" fmla="*/ 1196813 h 3659074"/>
              <a:gd name="connsiteX7" fmla="*/ 1857823 w 9588814"/>
              <a:gd name="connsiteY7" fmla="*/ 1111908 h 3659074"/>
              <a:gd name="connsiteX8" fmla="*/ 2089753 w 9588814"/>
              <a:gd name="connsiteY8" fmla="*/ 1111908 h 3659074"/>
              <a:gd name="connsiteX9" fmla="*/ 2321683 w 9588814"/>
              <a:gd name="connsiteY9" fmla="*/ 857191 h 3659074"/>
              <a:gd name="connsiteX10" fmla="*/ 2321683 w 9588814"/>
              <a:gd name="connsiteY10" fmla="*/ 687380 h 3659074"/>
              <a:gd name="connsiteX11" fmla="*/ 2321683 w 9588814"/>
              <a:gd name="connsiteY11" fmla="*/ 517569 h 3659074"/>
              <a:gd name="connsiteX12" fmla="*/ 2630922 w 9588814"/>
              <a:gd name="connsiteY12" fmla="*/ 432664 h 3659074"/>
              <a:gd name="connsiteX13" fmla="*/ 2862852 w 9588814"/>
              <a:gd name="connsiteY13" fmla="*/ 942097 h 3659074"/>
              <a:gd name="connsiteX14" fmla="*/ 3172092 w 9588814"/>
              <a:gd name="connsiteY14" fmla="*/ 1196813 h 3659074"/>
              <a:gd name="connsiteX15" fmla="*/ 3635951 w 9588814"/>
              <a:gd name="connsiteY15" fmla="*/ 1196813 h 3659074"/>
              <a:gd name="connsiteX16" fmla="*/ 3790571 w 9588814"/>
              <a:gd name="connsiteY16" fmla="*/ 1027002 h 3659074"/>
              <a:gd name="connsiteX17" fmla="*/ 4177120 w 9588814"/>
              <a:gd name="connsiteY17" fmla="*/ 1027002 h 3659074"/>
              <a:gd name="connsiteX18" fmla="*/ 4563670 w 9588814"/>
              <a:gd name="connsiteY18" fmla="*/ 347758 h 3659074"/>
              <a:gd name="connsiteX19" fmla="*/ 5104839 w 9588814"/>
              <a:gd name="connsiteY19" fmla="*/ 517569 h 3659074"/>
              <a:gd name="connsiteX20" fmla="*/ 5723319 w 9588814"/>
              <a:gd name="connsiteY20" fmla="*/ 517569 h 3659074"/>
              <a:gd name="connsiteX21" fmla="*/ 6341798 w 9588814"/>
              <a:gd name="connsiteY21" fmla="*/ 517569 h 3659074"/>
              <a:gd name="connsiteX22" fmla="*/ 6805657 w 9588814"/>
              <a:gd name="connsiteY22" fmla="*/ 262852 h 3659074"/>
              <a:gd name="connsiteX23" fmla="*/ 6929466 w 9588814"/>
              <a:gd name="connsiteY23" fmla="*/ 765521 h 3659074"/>
              <a:gd name="connsiteX24" fmla="*/ 7656066 w 9588814"/>
              <a:gd name="connsiteY24" fmla="*/ 1281719 h 3659074"/>
              <a:gd name="connsiteX25" fmla="*/ 8351855 w 9588814"/>
              <a:gd name="connsiteY25" fmla="*/ 1366624 h 3659074"/>
              <a:gd name="connsiteX26" fmla="*/ 8738405 w 9588814"/>
              <a:gd name="connsiteY26" fmla="*/ 1706247 h 3659074"/>
              <a:gd name="connsiteX27" fmla="*/ 9588814 w 9588814"/>
              <a:gd name="connsiteY27" fmla="*/ 1876058 h 3659074"/>
              <a:gd name="connsiteX28" fmla="*/ 9588814 w 9588814"/>
              <a:gd name="connsiteY28" fmla="*/ 2810019 h 3659074"/>
              <a:gd name="connsiteX29" fmla="*/ 9202264 w 9588814"/>
              <a:gd name="connsiteY29" fmla="*/ 2894924 h 3659074"/>
              <a:gd name="connsiteX30" fmla="*/ 8738405 w 9588814"/>
              <a:gd name="connsiteY30" fmla="*/ 2810019 h 3659074"/>
              <a:gd name="connsiteX31" fmla="*/ 7793562 w 9588814"/>
              <a:gd name="connsiteY31" fmla="*/ 2781745 h 3659074"/>
              <a:gd name="connsiteX32" fmla="*/ 7577538 w 9588814"/>
              <a:gd name="connsiteY32" fmla="*/ 2781745 h 3659074"/>
              <a:gd name="connsiteX33" fmla="*/ 7433522 w 9588814"/>
              <a:gd name="connsiteY33" fmla="*/ 2997769 h 3659074"/>
              <a:gd name="connsiteX34" fmla="*/ 7001474 w 9588814"/>
              <a:gd name="connsiteY34" fmla="*/ 3069777 h 3659074"/>
              <a:gd name="connsiteX35" fmla="*/ 6713442 w 9588814"/>
              <a:gd name="connsiteY35" fmla="*/ 3069777 h 3659074"/>
              <a:gd name="connsiteX36" fmla="*/ 6425410 w 9588814"/>
              <a:gd name="connsiteY36" fmla="*/ 3213793 h 3659074"/>
              <a:gd name="connsiteX37" fmla="*/ 5705330 w 9588814"/>
              <a:gd name="connsiteY37" fmla="*/ 3573833 h 3659074"/>
              <a:gd name="connsiteX38" fmla="*/ 5273282 w 9588814"/>
              <a:gd name="connsiteY38" fmla="*/ 3501825 h 3659074"/>
              <a:gd name="connsiteX39" fmla="*/ 4553202 w 9588814"/>
              <a:gd name="connsiteY39" fmla="*/ 3213793 h 3659074"/>
              <a:gd name="connsiteX40" fmla="*/ 3977138 w 9588814"/>
              <a:gd name="connsiteY40" fmla="*/ 3141785 h 3659074"/>
              <a:gd name="connsiteX41" fmla="*/ 3761114 w 9588814"/>
              <a:gd name="connsiteY41" fmla="*/ 3069777 h 3659074"/>
              <a:gd name="connsiteX42" fmla="*/ 3113042 w 9588814"/>
              <a:gd name="connsiteY42" fmla="*/ 2997769 h 3659074"/>
              <a:gd name="connsiteX43" fmla="*/ 2753002 w 9588814"/>
              <a:gd name="connsiteY43" fmla="*/ 2925761 h 3659074"/>
              <a:gd name="connsiteX44" fmla="*/ 2464970 w 9588814"/>
              <a:gd name="connsiteY44" fmla="*/ 2853753 h 3659074"/>
              <a:gd name="connsiteX45" fmla="*/ 1477427 w 9588814"/>
              <a:gd name="connsiteY45" fmla="*/ 2484606 h 3659074"/>
              <a:gd name="connsiteX46" fmla="*/ 607632 w 9588814"/>
              <a:gd name="connsiteY46" fmla="*/ 1391786 h 3659074"/>
              <a:gd name="connsiteX47" fmla="*/ 448746 w 9588814"/>
              <a:gd name="connsiteY47" fmla="*/ 1125561 h 3659074"/>
              <a:gd name="connsiteX48" fmla="*/ 259714 w 9588814"/>
              <a:gd name="connsiteY48" fmla="*/ 905593 h 3659074"/>
              <a:gd name="connsiteX49" fmla="*/ 103597 w 9588814"/>
              <a:gd name="connsiteY49" fmla="*/ 727174 h 3659074"/>
              <a:gd name="connsiteX50" fmla="*/ 88706 w 9588814"/>
              <a:gd name="connsiteY50" fmla="*/ 405482 h 3659074"/>
              <a:gd name="connsiteX51" fmla="*/ 14387 w 9588814"/>
              <a:gd name="connsiteY51" fmla="*/ 227599 h 3659074"/>
              <a:gd name="connsiteX52" fmla="*/ 2386 w 9588814"/>
              <a:gd name="connsiteY52" fmla="*/ 8136 h 3659074"/>
              <a:gd name="connsiteX53" fmla="*/ 157005 w 9588814"/>
              <a:gd name="connsiteY53" fmla="*/ 93043 h 3659074"/>
              <a:gd name="connsiteX0" fmla="*/ 157005 w 9588814"/>
              <a:gd name="connsiteY0" fmla="*/ 93043 h 3659074"/>
              <a:gd name="connsiteX1" fmla="*/ 311625 w 9588814"/>
              <a:gd name="connsiteY1" fmla="*/ 177947 h 3659074"/>
              <a:gd name="connsiteX2" fmla="*/ 388935 w 9588814"/>
              <a:gd name="connsiteY2" fmla="*/ 262852 h 3659074"/>
              <a:gd name="connsiteX3" fmla="*/ 543555 w 9588814"/>
              <a:gd name="connsiteY3" fmla="*/ 432664 h 3659074"/>
              <a:gd name="connsiteX4" fmla="*/ 698175 w 9588814"/>
              <a:gd name="connsiteY4" fmla="*/ 602475 h 3659074"/>
              <a:gd name="connsiteX5" fmla="*/ 775485 w 9588814"/>
              <a:gd name="connsiteY5" fmla="*/ 517569 h 3659074"/>
              <a:gd name="connsiteX6" fmla="*/ 1548584 w 9588814"/>
              <a:gd name="connsiteY6" fmla="*/ 1196813 h 3659074"/>
              <a:gd name="connsiteX7" fmla="*/ 1857823 w 9588814"/>
              <a:gd name="connsiteY7" fmla="*/ 1111908 h 3659074"/>
              <a:gd name="connsiteX8" fmla="*/ 2089753 w 9588814"/>
              <a:gd name="connsiteY8" fmla="*/ 1111908 h 3659074"/>
              <a:gd name="connsiteX9" fmla="*/ 2321683 w 9588814"/>
              <a:gd name="connsiteY9" fmla="*/ 857191 h 3659074"/>
              <a:gd name="connsiteX10" fmla="*/ 2321683 w 9588814"/>
              <a:gd name="connsiteY10" fmla="*/ 687380 h 3659074"/>
              <a:gd name="connsiteX11" fmla="*/ 2321683 w 9588814"/>
              <a:gd name="connsiteY11" fmla="*/ 517569 h 3659074"/>
              <a:gd name="connsiteX12" fmla="*/ 2630922 w 9588814"/>
              <a:gd name="connsiteY12" fmla="*/ 432664 h 3659074"/>
              <a:gd name="connsiteX13" fmla="*/ 2862852 w 9588814"/>
              <a:gd name="connsiteY13" fmla="*/ 942097 h 3659074"/>
              <a:gd name="connsiteX14" fmla="*/ 3172092 w 9588814"/>
              <a:gd name="connsiteY14" fmla="*/ 1196813 h 3659074"/>
              <a:gd name="connsiteX15" fmla="*/ 3635951 w 9588814"/>
              <a:gd name="connsiteY15" fmla="*/ 1196813 h 3659074"/>
              <a:gd name="connsiteX16" fmla="*/ 3790571 w 9588814"/>
              <a:gd name="connsiteY16" fmla="*/ 1027002 h 3659074"/>
              <a:gd name="connsiteX17" fmla="*/ 4177120 w 9588814"/>
              <a:gd name="connsiteY17" fmla="*/ 1027002 h 3659074"/>
              <a:gd name="connsiteX18" fmla="*/ 4563670 w 9588814"/>
              <a:gd name="connsiteY18" fmla="*/ 347758 h 3659074"/>
              <a:gd name="connsiteX19" fmla="*/ 5104839 w 9588814"/>
              <a:gd name="connsiteY19" fmla="*/ 517569 h 3659074"/>
              <a:gd name="connsiteX20" fmla="*/ 5723319 w 9588814"/>
              <a:gd name="connsiteY20" fmla="*/ 517569 h 3659074"/>
              <a:gd name="connsiteX21" fmla="*/ 6341798 w 9588814"/>
              <a:gd name="connsiteY21" fmla="*/ 517569 h 3659074"/>
              <a:gd name="connsiteX22" fmla="*/ 6805657 w 9588814"/>
              <a:gd name="connsiteY22" fmla="*/ 262852 h 3659074"/>
              <a:gd name="connsiteX23" fmla="*/ 6929466 w 9588814"/>
              <a:gd name="connsiteY23" fmla="*/ 765521 h 3659074"/>
              <a:gd name="connsiteX24" fmla="*/ 7656066 w 9588814"/>
              <a:gd name="connsiteY24" fmla="*/ 1281719 h 3659074"/>
              <a:gd name="connsiteX25" fmla="*/ 8351855 w 9588814"/>
              <a:gd name="connsiteY25" fmla="*/ 1366624 h 3659074"/>
              <a:gd name="connsiteX26" fmla="*/ 8738405 w 9588814"/>
              <a:gd name="connsiteY26" fmla="*/ 1706247 h 3659074"/>
              <a:gd name="connsiteX27" fmla="*/ 9588814 w 9588814"/>
              <a:gd name="connsiteY27" fmla="*/ 1876058 h 3659074"/>
              <a:gd name="connsiteX28" fmla="*/ 9588814 w 9588814"/>
              <a:gd name="connsiteY28" fmla="*/ 2810019 h 3659074"/>
              <a:gd name="connsiteX29" fmla="*/ 9202264 w 9588814"/>
              <a:gd name="connsiteY29" fmla="*/ 2894924 h 3659074"/>
              <a:gd name="connsiteX30" fmla="*/ 8738405 w 9588814"/>
              <a:gd name="connsiteY30" fmla="*/ 2810019 h 3659074"/>
              <a:gd name="connsiteX31" fmla="*/ 7965306 w 9588814"/>
              <a:gd name="connsiteY31" fmla="*/ 2555302 h 3659074"/>
              <a:gd name="connsiteX32" fmla="*/ 7577538 w 9588814"/>
              <a:gd name="connsiteY32" fmla="*/ 2781745 h 3659074"/>
              <a:gd name="connsiteX33" fmla="*/ 7433522 w 9588814"/>
              <a:gd name="connsiteY33" fmla="*/ 2997769 h 3659074"/>
              <a:gd name="connsiteX34" fmla="*/ 7001474 w 9588814"/>
              <a:gd name="connsiteY34" fmla="*/ 3069777 h 3659074"/>
              <a:gd name="connsiteX35" fmla="*/ 6713442 w 9588814"/>
              <a:gd name="connsiteY35" fmla="*/ 3069777 h 3659074"/>
              <a:gd name="connsiteX36" fmla="*/ 6425410 w 9588814"/>
              <a:gd name="connsiteY36" fmla="*/ 3213793 h 3659074"/>
              <a:gd name="connsiteX37" fmla="*/ 5705330 w 9588814"/>
              <a:gd name="connsiteY37" fmla="*/ 3573833 h 3659074"/>
              <a:gd name="connsiteX38" fmla="*/ 5273282 w 9588814"/>
              <a:gd name="connsiteY38" fmla="*/ 3501825 h 3659074"/>
              <a:gd name="connsiteX39" fmla="*/ 4553202 w 9588814"/>
              <a:gd name="connsiteY39" fmla="*/ 3213793 h 3659074"/>
              <a:gd name="connsiteX40" fmla="*/ 3977138 w 9588814"/>
              <a:gd name="connsiteY40" fmla="*/ 3141785 h 3659074"/>
              <a:gd name="connsiteX41" fmla="*/ 3761114 w 9588814"/>
              <a:gd name="connsiteY41" fmla="*/ 3069777 h 3659074"/>
              <a:gd name="connsiteX42" fmla="*/ 3113042 w 9588814"/>
              <a:gd name="connsiteY42" fmla="*/ 2997769 h 3659074"/>
              <a:gd name="connsiteX43" fmla="*/ 2753002 w 9588814"/>
              <a:gd name="connsiteY43" fmla="*/ 2925761 h 3659074"/>
              <a:gd name="connsiteX44" fmla="*/ 2464970 w 9588814"/>
              <a:gd name="connsiteY44" fmla="*/ 2853753 h 3659074"/>
              <a:gd name="connsiteX45" fmla="*/ 1477427 w 9588814"/>
              <a:gd name="connsiteY45" fmla="*/ 2484606 h 3659074"/>
              <a:gd name="connsiteX46" fmla="*/ 607632 w 9588814"/>
              <a:gd name="connsiteY46" fmla="*/ 1391786 h 3659074"/>
              <a:gd name="connsiteX47" fmla="*/ 448746 w 9588814"/>
              <a:gd name="connsiteY47" fmla="*/ 1125561 h 3659074"/>
              <a:gd name="connsiteX48" fmla="*/ 259714 w 9588814"/>
              <a:gd name="connsiteY48" fmla="*/ 905593 h 3659074"/>
              <a:gd name="connsiteX49" fmla="*/ 103597 w 9588814"/>
              <a:gd name="connsiteY49" fmla="*/ 727174 h 3659074"/>
              <a:gd name="connsiteX50" fmla="*/ 88706 w 9588814"/>
              <a:gd name="connsiteY50" fmla="*/ 405482 h 3659074"/>
              <a:gd name="connsiteX51" fmla="*/ 14387 w 9588814"/>
              <a:gd name="connsiteY51" fmla="*/ 227599 h 3659074"/>
              <a:gd name="connsiteX52" fmla="*/ 2386 w 9588814"/>
              <a:gd name="connsiteY52" fmla="*/ 8136 h 3659074"/>
              <a:gd name="connsiteX53" fmla="*/ 157005 w 9588814"/>
              <a:gd name="connsiteY53" fmla="*/ 93043 h 3659074"/>
              <a:gd name="connsiteX0" fmla="*/ 157005 w 9588814"/>
              <a:gd name="connsiteY0" fmla="*/ 93043 h 3659074"/>
              <a:gd name="connsiteX1" fmla="*/ 311625 w 9588814"/>
              <a:gd name="connsiteY1" fmla="*/ 177947 h 3659074"/>
              <a:gd name="connsiteX2" fmla="*/ 388935 w 9588814"/>
              <a:gd name="connsiteY2" fmla="*/ 262852 h 3659074"/>
              <a:gd name="connsiteX3" fmla="*/ 543555 w 9588814"/>
              <a:gd name="connsiteY3" fmla="*/ 432664 h 3659074"/>
              <a:gd name="connsiteX4" fmla="*/ 698175 w 9588814"/>
              <a:gd name="connsiteY4" fmla="*/ 602475 h 3659074"/>
              <a:gd name="connsiteX5" fmla="*/ 775485 w 9588814"/>
              <a:gd name="connsiteY5" fmla="*/ 517569 h 3659074"/>
              <a:gd name="connsiteX6" fmla="*/ 1548584 w 9588814"/>
              <a:gd name="connsiteY6" fmla="*/ 1196813 h 3659074"/>
              <a:gd name="connsiteX7" fmla="*/ 1857823 w 9588814"/>
              <a:gd name="connsiteY7" fmla="*/ 1111908 h 3659074"/>
              <a:gd name="connsiteX8" fmla="*/ 2089753 w 9588814"/>
              <a:gd name="connsiteY8" fmla="*/ 1111908 h 3659074"/>
              <a:gd name="connsiteX9" fmla="*/ 2321683 w 9588814"/>
              <a:gd name="connsiteY9" fmla="*/ 857191 h 3659074"/>
              <a:gd name="connsiteX10" fmla="*/ 2321683 w 9588814"/>
              <a:gd name="connsiteY10" fmla="*/ 687380 h 3659074"/>
              <a:gd name="connsiteX11" fmla="*/ 2321683 w 9588814"/>
              <a:gd name="connsiteY11" fmla="*/ 517569 h 3659074"/>
              <a:gd name="connsiteX12" fmla="*/ 2630922 w 9588814"/>
              <a:gd name="connsiteY12" fmla="*/ 432664 h 3659074"/>
              <a:gd name="connsiteX13" fmla="*/ 2862852 w 9588814"/>
              <a:gd name="connsiteY13" fmla="*/ 942097 h 3659074"/>
              <a:gd name="connsiteX14" fmla="*/ 3172092 w 9588814"/>
              <a:gd name="connsiteY14" fmla="*/ 1196813 h 3659074"/>
              <a:gd name="connsiteX15" fmla="*/ 3635951 w 9588814"/>
              <a:gd name="connsiteY15" fmla="*/ 1196813 h 3659074"/>
              <a:gd name="connsiteX16" fmla="*/ 3790571 w 9588814"/>
              <a:gd name="connsiteY16" fmla="*/ 1027002 h 3659074"/>
              <a:gd name="connsiteX17" fmla="*/ 4177120 w 9588814"/>
              <a:gd name="connsiteY17" fmla="*/ 1027002 h 3659074"/>
              <a:gd name="connsiteX18" fmla="*/ 4563670 w 9588814"/>
              <a:gd name="connsiteY18" fmla="*/ 347758 h 3659074"/>
              <a:gd name="connsiteX19" fmla="*/ 5104839 w 9588814"/>
              <a:gd name="connsiteY19" fmla="*/ 517569 h 3659074"/>
              <a:gd name="connsiteX20" fmla="*/ 5723319 w 9588814"/>
              <a:gd name="connsiteY20" fmla="*/ 517569 h 3659074"/>
              <a:gd name="connsiteX21" fmla="*/ 6341798 w 9588814"/>
              <a:gd name="connsiteY21" fmla="*/ 517569 h 3659074"/>
              <a:gd name="connsiteX22" fmla="*/ 6805657 w 9588814"/>
              <a:gd name="connsiteY22" fmla="*/ 262852 h 3659074"/>
              <a:gd name="connsiteX23" fmla="*/ 6929466 w 9588814"/>
              <a:gd name="connsiteY23" fmla="*/ 765521 h 3659074"/>
              <a:gd name="connsiteX24" fmla="*/ 7656066 w 9588814"/>
              <a:gd name="connsiteY24" fmla="*/ 1281719 h 3659074"/>
              <a:gd name="connsiteX25" fmla="*/ 8351855 w 9588814"/>
              <a:gd name="connsiteY25" fmla="*/ 1366624 h 3659074"/>
              <a:gd name="connsiteX26" fmla="*/ 8738405 w 9588814"/>
              <a:gd name="connsiteY26" fmla="*/ 1706247 h 3659074"/>
              <a:gd name="connsiteX27" fmla="*/ 9588814 w 9588814"/>
              <a:gd name="connsiteY27" fmla="*/ 1876058 h 3659074"/>
              <a:gd name="connsiteX28" fmla="*/ 9588814 w 9588814"/>
              <a:gd name="connsiteY28" fmla="*/ 2810019 h 3659074"/>
              <a:gd name="connsiteX29" fmla="*/ 9202264 w 9588814"/>
              <a:gd name="connsiteY29" fmla="*/ 2894924 h 3659074"/>
              <a:gd name="connsiteX30" fmla="*/ 8738405 w 9588814"/>
              <a:gd name="connsiteY30" fmla="*/ 2810019 h 3659074"/>
              <a:gd name="connsiteX31" fmla="*/ 7965306 w 9588814"/>
              <a:gd name="connsiteY31" fmla="*/ 2555302 h 3659074"/>
              <a:gd name="connsiteX32" fmla="*/ 7578756 w 9588814"/>
              <a:gd name="connsiteY32" fmla="*/ 2640208 h 3659074"/>
              <a:gd name="connsiteX33" fmla="*/ 7433522 w 9588814"/>
              <a:gd name="connsiteY33" fmla="*/ 2997769 h 3659074"/>
              <a:gd name="connsiteX34" fmla="*/ 7001474 w 9588814"/>
              <a:gd name="connsiteY34" fmla="*/ 3069777 h 3659074"/>
              <a:gd name="connsiteX35" fmla="*/ 6713442 w 9588814"/>
              <a:gd name="connsiteY35" fmla="*/ 3069777 h 3659074"/>
              <a:gd name="connsiteX36" fmla="*/ 6425410 w 9588814"/>
              <a:gd name="connsiteY36" fmla="*/ 3213793 h 3659074"/>
              <a:gd name="connsiteX37" fmla="*/ 5705330 w 9588814"/>
              <a:gd name="connsiteY37" fmla="*/ 3573833 h 3659074"/>
              <a:gd name="connsiteX38" fmla="*/ 5273282 w 9588814"/>
              <a:gd name="connsiteY38" fmla="*/ 3501825 h 3659074"/>
              <a:gd name="connsiteX39" fmla="*/ 4553202 w 9588814"/>
              <a:gd name="connsiteY39" fmla="*/ 3213793 h 3659074"/>
              <a:gd name="connsiteX40" fmla="*/ 3977138 w 9588814"/>
              <a:gd name="connsiteY40" fmla="*/ 3141785 h 3659074"/>
              <a:gd name="connsiteX41" fmla="*/ 3761114 w 9588814"/>
              <a:gd name="connsiteY41" fmla="*/ 3069777 h 3659074"/>
              <a:gd name="connsiteX42" fmla="*/ 3113042 w 9588814"/>
              <a:gd name="connsiteY42" fmla="*/ 2997769 h 3659074"/>
              <a:gd name="connsiteX43" fmla="*/ 2753002 w 9588814"/>
              <a:gd name="connsiteY43" fmla="*/ 2925761 h 3659074"/>
              <a:gd name="connsiteX44" fmla="*/ 2464970 w 9588814"/>
              <a:gd name="connsiteY44" fmla="*/ 2853753 h 3659074"/>
              <a:gd name="connsiteX45" fmla="*/ 1477427 w 9588814"/>
              <a:gd name="connsiteY45" fmla="*/ 2484606 h 3659074"/>
              <a:gd name="connsiteX46" fmla="*/ 607632 w 9588814"/>
              <a:gd name="connsiteY46" fmla="*/ 1391786 h 3659074"/>
              <a:gd name="connsiteX47" fmla="*/ 448746 w 9588814"/>
              <a:gd name="connsiteY47" fmla="*/ 1125561 h 3659074"/>
              <a:gd name="connsiteX48" fmla="*/ 259714 w 9588814"/>
              <a:gd name="connsiteY48" fmla="*/ 905593 h 3659074"/>
              <a:gd name="connsiteX49" fmla="*/ 103597 w 9588814"/>
              <a:gd name="connsiteY49" fmla="*/ 727174 h 3659074"/>
              <a:gd name="connsiteX50" fmla="*/ 88706 w 9588814"/>
              <a:gd name="connsiteY50" fmla="*/ 405482 h 3659074"/>
              <a:gd name="connsiteX51" fmla="*/ 14387 w 9588814"/>
              <a:gd name="connsiteY51" fmla="*/ 227599 h 3659074"/>
              <a:gd name="connsiteX52" fmla="*/ 2386 w 9588814"/>
              <a:gd name="connsiteY52" fmla="*/ 8136 h 3659074"/>
              <a:gd name="connsiteX53" fmla="*/ 157005 w 9588814"/>
              <a:gd name="connsiteY53" fmla="*/ 93043 h 3659074"/>
              <a:gd name="connsiteX0" fmla="*/ 157005 w 9588814"/>
              <a:gd name="connsiteY0" fmla="*/ 93043 h 3659074"/>
              <a:gd name="connsiteX1" fmla="*/ 311625 w 9588814"/>
              <a:gd name="connsiteY1" fmla="*/ 177947 h 3659074"/>
              <a:gd name="connsiteX2" fmla="*/ 388935 w 9588814"/>
              <a:gd name="connsiteY2" fmla="*/ 262852 h 3659074"/>
              <a:gd name="connsiteX3" fmla="*/ 543555 w 9588814"/>
              <a:gd name="connsiteY3" fmla="*/ 432664 h 3659074"/>
              <a:gd name="connsiteX4" fmla="*/ 698175 w 9588814"/>
              <a:gd name="connsiteY4" fmla="*/ 602475 h 3659074"/>
              <a:gd name="connsiteX5" fmla="*/ 775485 w 9588814"/>
              <a:gd name="connsiteY5" fmla="*/ 517569 h 3659074"/>
              <a:gd name="connsiteX6" fmla="*/ 1548584 w 9588814"/>
              <a:gd name="connsiteY6" fmla="*/ 1196813 h 3659074"/>
              <a:gd name="connsiteX7" fmla="*/ 1857823 w 9588814"/>
              <a:gd name="connsiteY7" fmla="*/ 1111908 h 3659074"/>
              <a:gd name="connsiteX8" fmla="*/ 2089753 w 9588814"/>
              <a:gd name="connsiteY8" fmla="*/ 1111908 h 3659074"/>
              <a:gd name="connsiteX9" fmla="*/ 2321683 w 9588814"/>
              <a:gd name="connsiteY9" fmla="*/ 857191 h 3659074"/>
              <a:gd name="connsiteX10" fmla="*/ 2321683 w 9588814"/>
              <a:gd name="connsiteY10" fmla="*/ 687380 h 3659074"/>
              <a:gd name="connsiteX11" fmla="*/ 2321683 w 9588814"/>
              <a:gd name="connsiteY11" fmla="*/ 517569 h 3659074"/>
              <a:gd name="connsiteX12" fmla="*/ 2630922 w 9588814"/>
              <a:gd name="connsiteY12" fmla="*/ 432664 h 3659074"/>
              <a:gd name="connsiteX13" fmla="*/ 2862852 w 9588814"/>
              <a:gd name="connsiteY13" fmla="*/ 942097 h 3659074"/>
              <a:gd name="connsiteX14" fmla="*/ 3172092 w 9588814"/>
              <a:gd name="connsiteY14" fmla="*/ 1196813 h 3659074"/>
              <a:gd name="connsiteX15" fmla="*/ 3635951 w 9588814"/>
              <a:gd name="connsiteY15" fmla="*/ 1196813 h 3659074"/>
              <a:gd name="connsiteX16" fmla="*/ 3790571 w 9588814"/>
              <a:gd name="connsiteY16" fmla="*/ 1027002 h 3659074"/>
              <a:gd name="connsiteX17" fmla="*/ 4177120 w 9588814"/>
              <a:gd name="connsiteY17" fmla="*/ 1027002 h 3659074"/>
              <a:gd name="connsiteX18" fmla="*/ 4563670 w 9588814"/>
              <a:gd name="connsiteY18" fmla="*/ 347758 h 3659074"/>
              <a:gd name="connsiteX19" fmla="*/ 5104839 w 9588814"/>
              <a:gd name="connsiteY19" fmla="*/ 517569 h 3659074"/>
              <a:gd name="connsiteX20" fmla="*/ 5723319 w 9588814"/>
              <a:gd name="connsiteY20" fmla="*/ 517569 h 3659074"/>
              <a:gd name="connsiteX21" fmla="*/ 6341798 w 9588814"/>
              <a:gd name="connsiteY21" fmla="*/ 517569 h 3659074"/>
              <a:gd name="connsiteX22" fmla="*/ 6805657 w 9588814"/>
              <a:gd name="connsiteY22" fmla="*/ 262852 h 3659074"/>
              <a:gd name="connsiteX23" fmla="*/ 6929466 w 9588814"/>
              <a:gd name="connsiteY23" fmla="*/ 765521 h 3659074"/>
              <a:gd name="connsiteX24" fmla="*/ 7656066 w 9588814"/>
              <a:gd name="connsiteY24" fmla="*/ 1281719 h 3659074"/>
              <a:gd name="connsiteX25" fmla="*/ 8351855 w 9588814"/>
              <a:gd name="connsiteY25" fmla="*/ 1366624 h 3659074"/>
              <a:gd name="connsiteX26" fmla="*/ 8738405 w 9588814"/>
              <a:gd name="connsiteY26" fmla="*/ 1706247 h 3659074"/>
              <a:gd name="connsiteX27" fmla="*/ 9588814 w 9588814"/>
              <a:gd name="connsiteY27" fmla="*/ 1876058 h 3659074"/>
              <a:gd name="connsiteX28" fmla="*/ 9588814 w 9588814"/>
              <a:gd name="connsiteY28" fmla="*/ 2810019 h 3659074"/>
              <a:gd name="connsiteX29" fmla="*/ 9202264 w 9588814"/>
              <a:gd name="connsiteY29" fmla="*/ 2894924 h 3659074"/>
              <a:gd name="connsiteX30" fmla="*/ 8738405 w 9588814"/>
              <a:gd name="connsiteY30" fmla="*/ 2810019 h 3659074"/>
              <a:gd name="connsiteX31" fmla="*/ 7965306 w 9588814"/>
              <a:gd name="connsiteY31" fmla="*/ 2555302 h 3659074"/>
              <a:gd name="connsiteX32" fmla="*/ 7578756 w 9588814"/>
              <a:gd name="connsiteY32" fmla="*/ 2640208 h 3659074"/>
              <a:gd name="connsiteX33" fmla="*/ 7346827 w 9588814"/>
              <a:gd name="connsiteY33" fmla="*/ 2894924 h 3659074"/>
              <a:gd name="connsiteX34" fmla="*/ 7001474 w 9588814"/>
              <a:gd name="connsiteY34" fmla="*/ 3069777 h 3659074"/>
              <a:gd name="connsiteX35" fmla="*/ 6713442 w 9588814"/>
              <a:gd name="connsiteY35" fmla="*/ 3069777 h 3659074"/>
              <a:gd name="connsiteX36" fmla="*/ 6425410 w 9588814"/>
              <a:gd name="connsiteY36" fmla="*/ 3213793 h 3659074"/>
              <a:gd name="connsiteX37" fmla="*/ 5705330 w 9588814"/>
              <a:gd name="connsiteY37" fmla="*/ 3573833 h 3659074"/>
              <a:gd name="connsiteX38" fmla="*/ 5273282 w 9588814"/>
              <a:gd name="connsiteY38" fmla="*/ 3501825 h 3659074"/>
              <a:gd name="connsiteX39" fmla="*/ 4553202 w 9588814"/>
              <a:gd name="connsiteY39" fmla="*/ 3213793 h 3659074"/>
              <a:gd name="connsiteX40" fmla="*/ 3977138 w 9588814"/>
              <a:gd name="connsiteY40" fmla="*/ 3141785 h 3659074"/>
              <a:gd name="connsiteX41" fmla="*/ 3761114 w 9588814"/>
              <a:gd name="connsiteY41" fmla="*/ 3069777 h 3659074"/>
              <a:gd name="connsiteX42" fmla="*/ 3113042 w 9588814"/>
              <a:gd name="connsiteY42" fmla="*/ 2997769 h 3659074"/>
              <a:gd name="connsiteX43" fmla="*/ 2753002 w 9588814"/>
              <a:gd name="connsiteY43" fmla="*/ 2925761 h 3659074"/>
              <a:gd name="connsiteX44" fmla="*/ 2464970 w 9588814"/>
              <a:gd name="connsiteY44" fmla="*/ 2853753 h 3659074"/>
              <a:gd name="connsiteX45" fmla="*/ 1477427 w 9588814"/>
              <a:gd name="connsiteY45" fmla="*/ 2484606 h 3659074"/>
              <a:gd name="connsiteX46" fmla="*/ 607632 w 9588814"/>
              <a:gd name="connsiteY46" fmla="*/ 1391786 h 3659074"/>
              <a:gd name="connsiteX47" fmla="*/ 448746 w 9588814"/>
              <a:gd name="connsiteY47" fmla="*/ 1125561 h 3659074"/>
              <a:gd name="connsiteX48" fmla="*/ 259714 w 9588814"/>
              <a:gd name="connsiteY48" fmla="*/ 905593 h 3659074"/>
              <a:gd name="connsiteX49" fmla="*/ 103597 w 9588814"/>
              <a:gd name="connsiteY49" fmla="*/ 727174 h 3659074"/>
              <a:gd name="connsiteX50" fmla="*/ 88706 w 9588814"/>
              <a:gd name="connsiteY50" fmla="*/ 405482 h 3659074"/>
              <a:gd name="connsiteX51" fmla="*/ 14387 w 9588814"/>
              <a:gd name="connsiteY51" fmla="*/ 227599 h 3659074"/>
              <a:gd name="connsiteX52" fmla="*/ 2386 w 9588814"/>
              <a:gd name="connsiteY52" fmla="*/ 8136 h 3659074"/>
              <a:gd name="connsiteX53" fmla="*/ 157005 w 9588814"/>
              <a:gd name="connsiteY53" fmla="*/ 93043 h 3659074"/>
              <a:gd name="connsiteX0" fmla="*/ 157005 w 9588814"/>
              <a:gd name="connsiteY0" fmla="*/ 93043 h 3659074"/>
              <a:gd name="connsiteX1" fmla="*/ 311625 w 9588814"/>
              <a:gd name="connsiteY1" fmla="*/ 177947 h 3659074"/>
              <a:gd name="connsiteX2" fmla="*/ 388935 w 9588814"/>
              <a:gd name="connsiteY2" fmla="*/ 262852 h 3659074"/>
              <a:gd name="connsiteX3" fmla="*/ 543555 w 9588814"/>
              <a:gd name="connsiteY3" fmla="*/ 432664 h 3659074"/>
              <a:gd name="connsiteX4" fmla="*/ 698175 w 9588814"/>
              <a:gd name="connsiteY4" fmla="*/ 602475 h 3659074"/>
              <a:gd name="connsiteX5" fmla="*/ 775485 w 9588814"/>
              <a:gd name="connsiteY5" fmla="*/ 517569 h 3659074"/>
              <a:gd name="connsiteX6" fmla="*/ 1548584 w 9588814"/>
              <a:gd name="connsiteY6" fmla="*/ 1196813 h 3659074"/>
              <a:gd name="connsiteX7" fmla="*/ 1857823 w 9588814"/>
              <a:gd name="connsiteY7" fmla="*/ 1111908 h 3659074"/>
              <a:gd name="connsiteX8" fmla="*/ 2089753 w 9588814"/>
              <a:gd name="connsiteY8" fmla="*/ 1111908 h 3659074"/>
              <a:gd name="connsiteX9" fmla="*/ 2321683 w 9588814"/>
              <a:gd name="connsiteY9" fmla="*/ 857191 h 3659074"/>
              <a:gd name="connsiteX10" fmla="*/ 2321683 w 9588814"/>
              <a:gd name="connsiteY10" fmla="*/ 687380 h 3659074"/>
              <a:gd name="connsiteX11" fmla="*/ 2321683 w 9588814"/>
              <a:gd name="connsiteY11" fmla="*/ 517569 h 3659074"/>
              <a:gd name="connsiteX12" fmla="*/ 2630922 w 9588814"/>
              <a:gd name="connsiteY12" fmla="*/ 432664 h 3659074"/>
              <a:gd name="connsiteX13" fmla="*/ 2862852 w 9588814"/>
              <a:gd name="connsiteY13" fmla="*/ 942097 h 3659074"/>
              <a:gd name="connsiteX14" fmla="*/ 3172092 w 9588814"/>
              <a:gd name="connsiteY14" fmla="*/ 1196813 h 3659074"/>
              <a:gd name="connsiteX15" fmla="*/ 3635951 w 9588814"/>
              <a:gd name="connsiteY15" fmla="*/ 1196813 h 3659074"/>
              <a:gd name="connsiteX16" fmla="*/ 3790571 w 9588814"/>
              <a:gd name="connsiteY16" fmla="*/ 1027002 h 3659074"/>
              <a:gd name="connsiteX17" fmla="*/ 4177120 w 9588814"/>
              <a:gd name="connsiteY17" fmla="*/ 1027002 h 3659074"/>
              <a:gd name="connsiteX18" fmla="*/ 4563670 w 9588814"/>
              <a:gd name="connsiteY18" fmla="*/ 347758 h 3659074"/>
              <a:gd name="connsiteX19" fmla="*/ 5104839 w 9588814"/>
              <a:gd name="connsiteY19" fmla="*/ 517569 h 3659074"/>
              <a:gd name="connsiteX20" fmla="*/ 5723319 w 9588814"/>
              <a:gd name="connsiteY20" fmla="*/ 517569 h 3659074"/>
              <a:gd name="connsiteX21" fmla="*/ 6341798 w 9588814"/>
              <a:gd name="connsiteY21" fmla="*/ 517569 h 3659074"/>
              <a:gd name="connsiteX22" fmla="*/ 6805657 w 9588814"/>
              <a:gd name="connsiteY22" fmla="*/ 262852 h 3659074"/>
              <a:gd name="connsiteX23" fmla="*/ 6929466 w 9588814"/>
              <a:gd name="connsiteY23" fmla="*/ 765521 h 3659074"/>
              <a:gd name="connsiteX24" fmla="*/ 7656066 w 9588814"/>
              <a:gd name="connsiteY24" fmla="*/ 1281719 h 3659074"/>
              <a:gd name="connsiteX25" fmla="*/ 8351855 w 9588814"/>
              <a:gd name="connsiteY25" fmla="*/ 1366624 h 3659074"/>
              <a:gd name="connsiteX26" fmla="*/ 8738405 w 9588814"/>
              <a:gd name="connsiteY26" fmla="*/ 1706247 h 3659074"/>
              <a:gd name="connsiteX27" fmla="*/ 9588814 w 9588814"/>
              <a:gd name="connsiteY27" fmla="*/ 1876058 h 3659074"/>
              <a:gd name="connsiteX28" fmla="*/ 9588814 w 9588814"/>
              <a:gd name="connsiteY28" fmla="*/ 2810019 h 3659074"/>
              <a:gd name="connsiteX29" fmla="*/ 9202264 w 9588814"/>
              <a:gd name="connsiteY29" fmla="*/ 2894924 h 3659074"/>
              <a:gd name="connsiteX30" fmla="*/ 8738405 w 9588814"/>
              <a:gd name="connsiteY30" fmla="*/ 2810019 h 3659074"/>
              <a:gd name="connsiteX31" fmla="*/ 7965306 w 9588814"/>
              <a:gd name="connsiteY31" fmla="*/ 2555302 h 3659074"/>
              <a:gd name="connsiteX32" fmla="*/ 7578756 w 9588814"/>
              <a:gd name="connsiteY32" fmla="*/ 2640208 h 3659074"/>
              <a:gd name="connsiteX33" fmla="*/ 7346827 w 9588814"/>
              <a:gd name="connsiteY33" fmla="*/ 2894924 h 3659074"/>
              <a:gd name="connsiteX34" fmla="*/ 6713442 w 9588814"/>
              <a:gd name="connsiteY34" fmla="*/ 3069777 h 3659074"/>
              <a:gd name="connsiteX35" fmla="*/ 6425410 w 9588814"/>
              <a:gd name="connsiteY35" fmla="*/ 3213793 h 3659074"/>
              <a:gd name="connsiteX36" fmla="*/ 5705330 w 9588814"/>
              <a:gd name="connsiteY36" fmla="*/ 3573833 h 3659074"/>
              <a:gd name="connsiteX37" fmla="*/ 5273282 w 9588814"/>
              <a:gd name="connsiteY37" fmla="*/ 3501825 h 3659074"/>
              <a:gd name="connsiteX38" fmla="*/ 4553202 w 9588814"/>
              <a:gd name="connsiteY38" fmla="*/ 3213793 h 3659074"/>
              <a:gd name="connsiteX39" fmla="*/ 3977138 w 9588814"/>
              <a:gd name="connsiteY39" fmla="*/ 3141785 h 3659074"/>
              <a:gd name="connsiteX40" fmla="*/ 3761114 w 9588814"/>
              <a:gd name="connsiteY40" fmla="*/ 3069777 h 3659074"/>
              <a:gd name="connsiteX41" fmla="*/ 3113042 w 9588814"/>
              <a:gd name="connsiteY41" fmla="*/ 2997769 h 3659074"/>
              <a:gd name="connsiteX42" fmla="*/ 2753002 w 9588814"/>
              <a:gd name="connsiteY42" fmla="*/ 2925761 h 3659074"/>
              <a:gd name="connsiteX43" fmla="*/ 2464970 w 9588814"/>
              <a:gd name="connsiteY43" fmla="*/ 2853753 h 3659074"/>
              <a:gd name="connsiteX44" fmla="*/ 1477427 w 9588814"/>
              <a:gd name="connsiteY44" fmla="*/ 2484606 h 3659074"/>
              <a:gd name="connsiteX45" fmla="*/ 607632 w 9588814"/>
              <a:gd name="connsiteY45" fmla="*/ 1391786 h 3659074"/>
              <a:gd name="connsiteX46" fmla="*/ 448746 w 9588814"/>
              <a:gd name="connsiteY46" fmla="*/ 1125561 h 3659074"/>
              <a:gd name="connsiteX47" fmla="*/ 259714 w 9588814"/>
              <a:gd name="connsiteY47" fmla="*/ 905593 h 3659074"/>
              <a:gd name="connsiteX48" fmla="*/ 103597 w 9588814"/>
              <a:gd name="connsiteY48" fmla="*/ 727174 h 3659074"/>
              <a:gd name="connsiteX49" fmla="*/ 88706 w 9588814"/>
              <a:gd name="connsiteY49" fmla="*/ 405482 h 3659074"/>
              <a:gd name="connsiteX50" fmla="*/ 14387 w 9588814"/>
              <a:gd name="connsiteY50" fmla="*/ 227599 h 3659074"/>
              <a:gd name="connsiteX51" fmla="*/ 2386 w 9588814"/>
              <a:gd name="connsiteY51" fmla="*/ 8136 h 3659074"/>
              <a:gd name="connsiteX52" fmla="*/ 157005 w 9588814"/>
              <a:gd name="connsiteY52" fmla="*/ 93043 h 3659074"/>
              <a:gd name="connsiteX0" fmla="*/ 157005 w 9588814"/>
              <a:gd name="connsiteY0" fmla="*/ 93043 h 3659074"/>
              <a:gd name="connsiteX1" fmla="*/ 311625 w 9588814"/>
              <a:gd name="connsiteY1" fmla="*/ 177947 h 3659074"/>
              <a:gd name="connsiteX2" fmla="*/ 388935 w 9588814"/>
              <a:gd name="connsiteY2" fmla="*/ 262852 h 3659074"/>
              <a:gd name="connsiteX3" fmla="*/ 543555 w 9588814"/>
              <a:gd name="connsiteY3" fmla="*/ 432664 h 3659074"/>
              <a:gd name="connsiteX4" fmla="*/ 698175 w 9588814"/>
              <a:gd name="connsiteY4" fmla="*/ 602475 h 3659074"/>
              <a:gd name="connsiteX5" fmla="*/ 775485 w 9588814"/>
              <a:gd name="connsiteY5" fmla="*/ 517569 h 3659074"/>
              <a:gd name="connsiteX6" fmla="*/ 1548584 w 9588814"/>
              <a:gd name="connsiteY6" fmla="*/ 1196813 h 3659074"/>
              <a:gd name="connsiteX7" fmla="*/ 1857823 w 9588814"/>
              <a:gd name="connsiteY7" fmla="*/ 1111908 h 3659074"/>
              <a:gd name="connsiteX8" fmla="*/ 2089753 w 9588814"/>
              <a:gd name="connsiteY8" fmla="*/ 1111908 h 3659074"/>
              <a:gd name="connsiteX9" fmla="*/ 2321683 w 9588814"/>
              <a:gd name="connsiteY9" fmla="*/ 857191 h 3659074"/>
              <a:gd name="connsiteX10" fmla="*/ 2321683 w 9588814"/>
              <a:gd name="connsiteY10" fmla="*/ 687380 h 3659074"/>
              <a:gd name="connsiteX11" fmla="*/ 2321683 w 9588814"/>
              <a:gd name="connsiteY11" fmla="*/ 517569 h 3659074"/>
              <a:gd name="connsiteX12" fmla="*/ 2630922 w 9588814"/>
              <a:gd name="connsiteY12" fmla="*/ 432664 h 3659074"/>
              <a:gd name="connsiteX13" fmla="*/ 2862852 w 9588814"/>
              <a:gd name="connsiteY13" fmla="*/ 942097 h 3659074"/>
              <a:gd name="connsiteX14" fmla="*/ 3172092 w 9588814"/>
              <a:gd name="connsiteY14" fmla="*/ 1196813 h 3659074"/>
              <a:gd name="connsiteX15" fmla="*/ 3635951 w 9588814"/>
              <a:gd name="connsiteY15" fmla="*/ 1196813 h 3659074"/>
              <a:gd name="connsiteX16" fmla="*/ 3790571 w 9588814"/>
              <a:gd name="connsiteY16" fmla="*/ 1027002 h 3659074"/>
              <a:gd name="connsiteX17" fmla="*/ 4177120 w 9588814"/>
              <a:gd name="connsiteY17" fmla="*/ 1027002 h 3659074"/>
              <a:gd name="connsiteX18" fmla="*/ 4563670 w 9588814"/>
              <a:gd name="connsiteY18" fmla="*/ 347758 h 3659074"/>
              <a:gd name="connsiteX19" fmla="*/ 5104839 w 9588814"/>
              <a:gd name="connsiteY19" fmla="*/ 517569 h 3659074"/>
              <a:gd name="connsiteX20" fmla="*/ 5723319 w 9588814"/>
              <a:gd name="connsiteY20" fmla="*/ 517569 h 3659074"/>
              <a:gd name="connsiteX21" fmla="*/ 6341798 w 9588814"/>
              <a:gd name="connsiteY21" fmla="*/ 517569 h 3659074"/>
              <a:gd name="connsiteX22" fmla="*/ 6805657 w 9588814"/>
              <a:gd name="connsiteY22" fmla="*/ 262852 h 3659074"/>
              <a:gd name="connsiteX23" fmla="*/ 6929466 w 9588814"/>
              <a:gd name="connsiteY23" fmla="*/ 765521 h 3659074"/>
              <a:gd name="connsiteX24" fmla="*/ 7656066 w 9588814"/>
              <a:gd name="connsiteY24" fmla="*/ 1281719 h 3659074"/>
              <a:gd name="connsiteX25" fmla="*/ 8351855 w 9588814"/>
              <a:gd name="connsiteY25" fmla="*/ 1366624 h 3659074"/>
              <a:gd name="connsiteX26" fmla="*/ 8738405 w 9588814"/>
              <a:gd name="connsiteY26" fmla="*/ 1706247 h 3659074"/>
              <a:gd name="connsiteX27" fmla="*/ 9588814 w 9588814"/>
              <a:gd name="connsiteY27" fmla="*/ 1876058 h 3659074"/>
              <a:gd name="connsiteX28" fmla="*/ 9588814 w 9588814"/>
              <a:gd name="connsiteY28" fmla="*/ 2810019 h 3659074"/>
              <a:gd name="connsiteX29" fmla="*/ 9202264 w 9588814"/>
              <a:gd name="connsiteY29" fmla="*/ 2894924 h 3659074"/>
              <a:gd name="connsiteX30" fmla="*/ 8738405 w 9588814"/>
              <a:gd name="connsiteY30" fmla="*/ 2810019 h 3659074"/>
              <a:gd name="connsiteX31" fmla="*/ 7965306 w 9588814"/>
              <a:gd name="connsiteY31" fmla="*/ 2555302 h 3659074"/>
              <a:gd name="connsiteX32" fmla="*/ 7578756 w 9588814"/>
              <a:gd name="connsiteY32" fmla="*/ 2640208 h 3659074"/>
              <a:gd name="connsiteX33" fmla="*/ 7346827 w 9588814"/>
              <a:gd name="connsiteY33" fmla="*/ 2894924 h 3659074"/>
              <a:gd name="connsiteX34" fmla="*/ 6805657 w 9588814"/>
              <a:gd name="connsiteY34" fmla="*/ 2979830 h 3659074"/>
              <a:gd name="connsiteX35" fmla="*/ 6425410 w 9588814"/>
              <a:gd name="connsiteY35" fmla="*/ 3213793 h 3659074"/>
              <a:gd name="connsiteX36" fmla="*/ 5705330 w 9588814"/>
              <a:gd name="connsiteY36" fmla="*/ 3573833 h 3659074"/>
              <a:gd name="connsiteX37" fmla="*/ 5273282 w 9588814"/>
              <a:gd name="connsiteY37" fmla="*/ 3501825 h 3659074"/>
              <a:gd name="connsiteX38" fmla="*/ 4553202 w 9588814"/>
              <a:gd name="connsiteY38" fmla="*/ 3213793 h 3659074"/>
              <a:gd name="connsiteX39" fmla="*/ 3977138 w 9588814"/>
              <a:gd name="connsiteY39" fmla="*/ 3141785 h 3659074"/>
              <a:gd name="connsiteX40" fmla="*/ 3761114 w 9588814"/>
              <a:gd name="connsiteY40" fmla="*/ 3069777 h 3659074"/>
              <a:gd name="connsiteX41" fmla="*/ 3113042 w 9588814"/>
              <a:gd name="connsiteY41" fmla="*/ 2997769 h 3659074"/>
              <a:gd name="connsiteX42" fmla="*/ 2753002 w 9588814"/>
              <a:gd name="connsiteY42" fmla="*/ 2925761 h 3659074"/>
              <a:gd name="connsiteX43" fmla="*/ 2464970 w 9588814"/>
              <a:gd name="connsiteY43" fmla="*/ 2853753 h 3659074"/>
              <a:gd name="connsiteX44" fmla="*/ 1477427 w 9588814"/>
              <a:gd name="connsiteY44" fmla="*/ 2484606 h 3659074"/>
              <a:gd name="connsiteX45" fmla="*/ 607632 w 9588814"/>
              <a:gd name="connsiteY45" fmla="*/ 1391786 h 3659074"/>
              <a:gd name="connsiteX46" fmla="*/ 448746 w 9588814"/>
              <a:gd name="connsiteY46" fmla="*/ 1125561 h 3659074"/>
              <a:gd name="connsiteX47" fmla="*/ 259714 w 9588814"/>
              <a:gd name="connsiteY47" fmla="*/ 905593 h 3659074"/>
              <a:gd name="connsiteX48" fmla="*/ 103597 w 9588814"/>
              <a:gd name="connsiteY48" fmla="*/ 727174 h 3659074"/>
              <a:gd name="connsiteX49" fmla="*/ 88706 w 9588814"/>
              <a:gd name="connsiteY49" fmla="*/ 405482 h 3659074"/>
              <a:gd name="connsiteX50" fmla="*/ 14387 w 9588814"/>
              <a:gd name="connsiteY50" fmla="*/ 227599 h 3659074"/>
              <a:gd name="connsiteX51" fmla="*/ 2386 w 9588814"/>
              <a:gd name="connsiteY51" fmla="*/ 8136 h 3659074"/>
              <a:gd name="connsiteX52" fmla="*/ 157005 w 9588814"/>
              <a:gd name="connsiteY52" fmla="*/ 93043 h 3659074"/>
              <a:gd name="connsiteX0" fmla="*/ 157005 w 9588814"/>
              <a:gd name="connsiteY0" fmla="*/ 93043 h 3659074"/>
              <a:gd name="connsiteX1" fmla="*/ 311625 w 9588814"/>
              <a:gd name="connsiteY1" fmla="*/ 177947 h 3659074"/>
              <a:gd name="connsiteX2" fmla="*/ 388935 w 9588814"/>
              <a:gd name="connsiteY2" fmla="*/ 262852 h 3659074"/>
              <a:gd name="connsiteX3" fmla="*/ 543555 w 9588814"/>
              <a:gd name="connsiteY3" fmla="*/ 432664 h 3659074"/>
              <a:gd name="connsiteX4" fmla="*/ 698175 w 9588814"/>
              <a:gd name="connsiteY4" fmla="*/ 602475 h 3659074"/>
              <a:gd name="connsiteX5" fmla="*/ 775485 w 9588814"/>
              <a:gd name="connsiteY5" fmla="*/ 517569 h 3659074"/>
              <a:gd name="connsiteX6" fmla="*/ 1548584 w 9588814"/>
              <a:gd name="connsiteY6" fmla="*/ 1196813 h 3659074"/>
              <a:gd name="connsiteX7" fmla="*/ 1857823 w 9588814"/>
              <a:gd name="connsiteY7" fmla="*/ 1111908 h 3659074"/>
              <a:gd name="connsiteX8" fmla="*/ 2089753 w 9588814"/>
              <a:gd name="connsiteY8" fmla="*/ 1111908 h 3659074"/>
              <a:gd name="connsiteX9" fmla="*/ 2321683 w 9588814"/>
              <a:gd name="connsiteY9" fmla="*/ 857191 h 3659074"/>
              <a:gd name="connsiteX10" fmla="*/ 2321683 w 9588814"/>
              <a:gd name="connsiteY10" fmla="*/ 687380 h 3659074"/>
              <a:gd name="connsiteX11" fmla="*/ 2321683 w 9588814"/>
              <a:gd name="connsiteY11" fmla="*/ 517569 h 3659074"/>
              <a:gd name="connsiteX12" fmla="*/ 2630922 w 9588814"/>
              <a:gd name="connsiteY12" fmla="*/ 432664 h 3659074"/>
              <a:gd name="connsiteX13" fmla="*/ 2862852 w 9588814"/>
              <a:gd name="connsiteY13" fmla="*/ 942097 h 3659074"/>
              <a:gd name="connsiteX14" fmla="*/ 3172092 w 9588814"/>
              <a:gd name="connsiteY14" fmla="*/ 1196813 h 3659074"/>
              <a:gd name="connsiteX15" fmla="*/ 3635951 w 9588814"/>
              <a:gd name="connsiteY15" fmla="*/ 1196813 h 3659074"/>
              <a:gd name="connsiteX16" fmla="*/ 3790571 w 9588814"/>
              <a:gd name="connsiteY16" fmla="*/ 1027002 h 3659074"/>
              <a:gd name="connsiteX17" fmla="*/ 4177120 w 9588814"/>
              <a:gd name="connsiteY17" fmla="*/ 1027002 h 3659074"/>
              <a:gd name="connsiteX18" fmla="*/ 4563670 w 9588814"/>
              <a:gd name="connsiteY18" fmla="*/ 347758 h 3659074"/>
              <a:gd name="connsiteX19" fmla="*/ 5104839 w 9588814"/>
              <a:gd name="connsiteY19" fmla="*/ 517569 h 3659074"/>
              <a:gd name="connsiteX20" fmla="*/ 5723319 w 9588814"/>
              <a:gd name="connsiteY20" fmla="*/ 517569 h 3659074"/>
              <a:gd name="connsiteX21" fmla="*/ 6341798 w 9588814"/>
              <a:gd name="connsiteY21" fmla="*/ 517569 h 3659074"/>
              <a:gd name="connsiteX22" fmla="*/ 6805657 w 9588814"/>
              <a:gd name="connsiteY22" fmla="*/ 262852 h 3659074"/>
              <a:gd name="connsiteX23" fmla="*/ 6929466 w 9588814"/>
              <a:gd name="connsiteY23" fmla="*/ 765521 h 3659074"/>
              <a:gd name="connsiteX24" fmla="*/ 7656066 w 9588814"/>
              <a:gd name="connsiteY24" fmla="*/ 1281719 h 3659074"/>
              <a:gd name="connsiteX25" fmla="*/ 8351855 w 9588814"/>
              <a:gd name="connsiteY25" fmla="*/ 1366624 h 3659074"/>
              <a:gd name="connsiteX26" fmla="*/ 8738405 w 9588814"/>
              <a:gd name="connsiteY26" fmla="*/ 1706247 h 3659074"/>
              <a:gd name="connsiteX27" fmla="*/ 9588814 w 9588814"/>
              <a:gd name="connsiteY27" fmla="*/ 1876058 h 3659074"/>
              <a:gd name="connsiteX28" fmla="*/ 9588814 w 9588814"/>
              <a:gd name="connsiteY28" fmla="*/ 2810019 h 3659074"/>
              <a:gd name="connsiteX29" fmla="*/ 9202264 w 9588814"/>
              <a:gd name="connsiteY29" fmla="*/ 2894924 h 3659074"/>
              <a:gd name="connsiteX30" fmla="*/ 8738405 w 9588814"/>
              <a:gd name="connsiteY30" fmla="*/ 2810019 h 3659074"/>
              <a:gd name="connsiteX31" fmla="*/ 7965306 w 9588814"/>
              <a:gd name="connsiteY31" fmla="*/ 2555302 h 3659074"/>
              <a:gd name="connsiteX32" fmla="*/ 7578756 w 9588814"/>
              <a:gd name="connsiteY32" fmla="*/ 2640208 h 3659074"/>
              <a:gd name="connsiteX33" fmla="*/ 7346827 w 9588814"/>
              <a:gd name="connsiteY33" fmla="*/ 2810019 h 3659074"/>
              <a:gd name="connsiteX34" fmla="*/ 6805657 w 9588814"/>
              <a:gd name="connsiteY34" fmla="*/ 2979830 h 3659074"/>
              <a:gd name="connsiteX35" fmla="*/ 6425410 w 9588814"/>
              <a:gd name="connsiteY35" fmla="*/ 3213793 h 3659074"/>
              <a:gd name="connsiteX36" fmla="*/ 5705330 w 9588814"/>
              <a:gd name="connsiteY36" fmla="*/ 3573833 h 3659074"/>
              <a:gd name="connsiteX37" fmla="*/ 5273282 w 9588814"/>
              <a:gd name="connsiteY37" fmla="*/ 3501825 h 3659074"/>
              <a:gd name="connsiteX38" fmla="*/ 4553202 w 9588814"/>
              <a:gd name="connsiteY38" fmla="*/ 3213793 h 3659074"/>
              <a:gd name="connsiteX39" fmla="*/ 3977138 w 9588814"/>
              <a:gd name="connsiteY39" fmla="*/ 3141785 h 3659074"/>
              <a:gd name="connsiteX40" fmla="*/ 3761114 w 9588814"/>
              <a:gd name="connsiteY40" fmla="*/ 3069777 h 3659074"/>
              <a:gd name="connsiteX41" fmla="*/ 3113042 w 9588814"/>
              <a:gd name="connsiteY41" fmla="*/ 2997769 h 3659074"/>
              <a:gd name="connsiteX42" fmla="*/ 2753002 w 9588814"/>
              <a:gd name="connsiteY42" fmla="*/ 2925761 h 3659074"/>
              <a:gd name="connsiteX43" fmla="*/ 2464970 w 9588814"/>
              <a:gd name="connsiteY43" fmla="*/ 2853753 h 3659074"/>
              <a:gd name="connsiteX44" fmla="*/ 1477427 w 9588814"/>
              <a:gd name="connsiteY44" fmla="*/ 2484606 h 3659074"/>
              <a:gd name="connsiteX45" fmla="*/ 607632 w 9588814"/>
              <a:gd name="connsiteY45" fmla="*/ 1391786 h 3659074"/>
              <a:gd name="connsiteX46" fmla="*/ 448746 w 9588814"/>
              <a:gd name="connsiteY46" fmla="*/ 1125561 h 3659074"/>
              <a:gd name="connsiteX47" fmla="*/ 259714 w 9588814"/>
              <a:gd name="connsiteY47" fmla="*/ 905593 h 3659074"/>
              <a:gd name="connsiteX48" fmla="*/ 103597 w 9588814"/>
              <a:gd name="connsiteY48" fmla="*/ 727174 h 3659074"/>
              <a:gd name="connsiteX49" fmla="*/ 88706 w 9588814"/>
              <a:gd name="connsiteY49" fmla="*/ 405482 h 3659074"/>
              <a:gd name="connsiteX50" fmla="*/ 14387 w 9588814"/>
              <a:gd name="connsiteY50" fmla="*/ 227599 h 3659074"/>
              <a:gd name="connsiteX51" fmla="*/ 2386 w 9588814"/>
              <a:gd name="connsiteY51" fmla="*/ 8136 h 3659074"/>
              <a:gd name="connsiteX52" fmla="*/ 157005 w 9588814"/>
              <a:gd name="connsiteY52" fmla="*/ 93043 h 3659074"/>
              <a:gd name="connsiteX0" fmla="*/ 157005 w 9588814"/>
              <a:gd name="connsiteY0" fmla="*/ 93043 h 3659074"/>
              <a:gd name="connsiteX1" fmla="*/ 311625 w 9588814"/>
              <a:gd name="connsiteY1" fmla="*/ 177947 h 3659074"/>
              <a:gd name="connsiteX2" fmla="*/ 388935 w 9588814"/>
              <a:gd name="connsiteY2" fmla="*/ 262852 h 3659074"/>
              <a:gd name="connsiteX3" fmla="*/ 543555 w 9588814"/>
              <a:gd name="connsiteY3" fmla="*/ 432664 h 3659074"/>
              <a:gd name="connsiteX4" fmla="*/ 698175 w 9588814"/>
              <a:gd name="connsiteY4" fmla="*/ 602475 h 3659074"/>
              <a:gd name="connsiteX5" fmla="*/ 775485 w 9588814"/>
              <a:gd name="connsiteY5" fmla="*/ 517569 h 3659074"/>
              <a:gd name="connsiteX6" fmla="*/ 1548584 w 9588814"/>
              <a:gd name="connsiteY6" fmla="*/ 1196813 h 3659074"/>
              <a:gd name="connsiteX7" fmla="*/ 1857823 w 9588814"/>
              <a:gd name="connsiteY7" fmla="*/ 1111908 h 3659074"/>
              <a:gd name="connsiteX8" fmla="*/ 2089753 w 9588814"/>
              <a:gd name="connsiteY8" fmla="*/ 1111908 h 3659074"/>
              <a:gd name="connsiteX9" fmla="*/ 2321683 w 9588814"/>
              <a:gd name="connsiteY9" fmla="*/ 857191 h 3659074"/>
              <a:gd name="connsiteX10" fmla="*/ 2321683 w 9588814"/>
              <a:gd name="connsiteY10" fmla="*/ 687380 h 3659074"/>
              <a:gd name="connsiteX11" fmla="*/ 2321683 w 9588814"/>
              <a:gd name="connsiteY11" fmla="*/ 517569 h 3659074"/>
              <a:gd name="connsiteX12" fmla="*/ 2630922 w 9588814"/>
              <a:gd name="connsiteY12" fmla="*/ 432664 h 3659074"/>
              <a:gd name="connsiteX13" fmla="*/ 2862852 w 9588814"/>
              <a:gd name="connsiteY13" fmla="*/ 942097 h 3659074"/>
              <a:gd name="connsiteX14" fmla="*/ 3172092 w 9588814"/>
              <a:gd name="connsiteY14" fmla="*/ 1196813 h 3659074"/>
              <a:gd name="connsiteX15" fmla="*/ 3635951 w 9588814"/>
              <a:gd name="connsiteY15" fmla="*/ 1196813 h 3659074"/>
              <a:gd name="connsiteX16" fmla="*/ 3790571 w 9588814"/>
              <a:gd name="connsiteY16" fmla="*/ 1027002 h 3659074"/>
              <a:gd name="connsiteX17" fmla="*/ 4177120 w 9588814"/>
              <a:gd name="connsiteY17" fmla="*/ 1027002 h 3659074"/>
              <a:gd name="connsiteX18" fmla="*/ 4563670 w 9588814"/>
              <a:gd name="connsiteY18" fmla="*/ 347758 h 3659074"/>
              <a:gd name="connsiteX19" fmla="*/ 5104839 w 9588814"/>
              <a:gd name="connsiteY19" fmla="*/ 517569 h 3659074"/>
              <a:gd name="connsiteX20" fmla="*/ 5723319 w 9588814"/>
              <a:gd name="connsiteY20" fmla="*/ 517569 h 3659074"/>
              <a:gd name="connsiteX21" fmla="*/ 6341798 w 9588814"/>
              <a:gd name="connsiteY21" fmla="*/ 517569 h 3659074"/>
              <a:gd name="connsiteX22" fmla="*/ 6805657 w 9588814"/>
              <a:gd name="connsiteY22" fmla="*/ 262852 h 3659074"/>
              <a:gd name="connsiteX23" fmla="*/ 6929466 w 9588814"/>
              <a:gd name="connsiteY23" fmla="*/ 765521 h 3659074"/>
              <a:gd name="connsiteX24" fmla="*/ 7656066 w 9588814"/>
              <a:gd name="connsiteY24" fmla="*/ 1281719 h 3659074"/>
              <a:gd name="connsiteX25" fmla="*/ 8351855 w 9588814"/>
              <a:gd name="connsiteY25" fmla="*/ 1366624 h 3659074"/>
              <a:gd name="connsiteX26" fmla="*/ 8738405 w 9588814"/>
              <a:gd name="connsiteY26" fmla="*/ 1706247 h 3659074"/>
              <a:gd name="connsiteX27" fmla="*/ 9588814 w 9588814"/>
              <a:gd name="connsiteY27" fmla="*/ 1876058 h 3659074"/>
              <a:gd name="connsiteX28" fmla="*/ 9588814 w 9588814"/>
              <a:gd name="connsiteY28" fmla="*/ 2810019 h 3659074"/>
              <a:gd name="connsiteX29" fmla="*/ 9202264 w 9588814"/>
              <a:gd name="connsiteY29" fmla="*/ 2894924 h 3659074"/>
              <a:gd name="connsiteX30" fmla="*/ 8738405 w 9588814"/>
              <a:gd name="connsiteY30" fmla="*/ 2810019 h 3659074"/>
              <a:gd name="connsiteX31" fmla="*/ 7965306 w 9588814"/>
              <a:gd name="connsiteY31" fmla="*/ 2555302 h 3659074"/>
              <a:gd name="connsiteX32" fmla="*/ 7578756 w 9588814"/>
              <a:gd name="connsiteY32" fmla="*/ 2640208 h 3659074"/>
              <a:gd name="connsiteX33" fmla="*/ 7346827 w 9588814"/>
              <a:gd name="connsiteY33" fmla="*/ 2810019 h 3659074"/>
              <a:gd name="connsiteX34" fmla="*/ 6805657 w 9588814"/>
              <a:gd name="connsiteY34" fmla="*/ 2979830 h 3659074"/>
              <a:gd name="connsiteX35" fmla="*/ 6264488 w 9588814"/>
              <a:gd name="connsiteY35" fmla="*/ 3064735 h 3659074"/>
              <a:gd name="connsiteX36" fmla="*/ 5705330 w 9588814"/>
              <a:gd name="connsiteY36" fmla="*/ 3573833 h 3659074"/>
              <a:gd name="connsiteX37" fmla="*/ 5273282 w 9588814"/>
              <a:gd name="connsiteY37" fmla="*/ 3501825 h 3659074"/>
              <a:gd name="connsiteX38" fmla="*/ 4553202 w 9588814"/>
              <a:gd name="connsiteY38" fmla="*/ 3213793 h 3659074"/>
              <a:gd name="connsiteX39" fmla="*/ 3977138 w 9588814"/>
              <a:gd name="connsiteY39" fmla="*/ 3141785 h 3659074"/>
              <a:gd name="connsiteX40" fmla="*/ 3761114 w 9588814"/>
              <a:gd name="connsiteY40" fmla="*/ 3069777 h 3659074"/>
              <a:gd name="connsiteX41" fmla="*/ 3113042 w 9588814"/>
              <a:gd name="connsiteY41" fmla="*/ 2997769 h 3659074"/>
              <a:gd name="connsiteX42" fmla="*/ 2753002 w 9588814"/>
              <a:gd name="connsiteY42" fmla="*/ 2925761 h 3659074"/>
              <a:gd name="connsiteX43" fmla="*/ 2464970 w 9588814"/>
              <a:gd name="connsiteY43" fmla="*/ 2853753 h 3659074"/>
              <a:gd name="connsiteX44" fmla="*/ 1477427 w 9588814"/>
              <a:gd name="connsiteY44" fmla="*/ 2484606 h 3659074"/>
              <a:gd name="connsiteX45" fmla="*/ 607632 w 9588814"/>
              <a:gd name="connsiteY45" fmla="*/ 1391786 h 3659074"/>
              <a:gd name="connsiteX46" fmla="*/ 448746 w 9588814"/>
              <a:gd name="connsiteY46" fmla="*/ 1125561 h 3659074"/>
              <a:gd name="connsiteX47" fmla="*/ 259714 w 9588814"/>
              <a:gd name="connsiteY47" fmla="*/ 905593 h 3659074"/>
              <a:gd name="connsiteX48" fmla="*/ 103597 w 9588814"/>
              <a:gd name="connsiteY48" fmla="*/ 727174 h 3659074"/>
              <a:gd name="connsiteX49" fmla="*/ 88706 w 9588814"/>
              <a:gd name="connsiteY49" fmla="*/ 405482 h 3659074"/>
              <a:gd name="connsiteX50" fmla="*/ 14387 w 9588814"/>
              <a:gd name="connsiteY50" fmla="*/ 227599 h 3659074"/>
              <a:gd name="connsiteX51" fmla="*/ 2386 w 9588814"/>
              <a:gd name="connsiteY51" fmla="*/ 8136 h 3659074"/>
              <a:gd name="connsiteX52" fmla="*/ 157005 w 9588814"/>
              <a:gd name="connsiteY52" fmla="*/ 93043 h 3659074"/>
              <a:gd name="connsiteX0" fmla="*/ 157005 w 9588814"/>
              <a:gd name="connsiteY0" fmla="*/ 93043 h 3537197"/>
              <a:gd name="connsiteX1" fmla="*/ 311625 w 9588814"/>
              <a:gd name="connsiteY1" fmla="*/ 177947 h 3537197"/>
              <a:gd name="connsiteX2" fmla="*/ 388935 w 9588814"/>
              <a:gd name="connsiteY2" fmla="*/ 262852 h 3537197"/>
              <a:gd name="connsiteX3" fmla="*/ 543555 w 9588814"/>
              <a:gd name="connsiteY3" fmla="*/ 432664 h 3537197"/>
              <a:gd name="connsiteX4" fmla="*/ 698175 w 9588814"/>
              <a:gd name="connsiteY4" fmla="*/ 602475 h 3537197"/>
              <a:gd name="connsiteX5" fmla="*/ 775485 w 9588814"/>
              <a:gd name="connsiteY5" fmla="*/ 517569 h 3537197"/>
              <a:gd name="connsiteX6" fmla="*/ 1548584 w 9588814"/>
              <a:gd name="connsiteY6" fmla="*/ 1196813 h 3537197"/>
              <a:gd name="connsiteX7" fmla="*/ 1857823 w 9588814"/>
              <a:gd name="connsiteY7" fmla="*/ 1111908 h 3537197"/>
              <a:gd name="connsiteX8" fmla="*/ 2089753 w 9588814"/>
              <a:gd name="connsiteY8" fmla="*/ 1111908 h 3537197"/>
              <a:gd name="connsiteX9" fmla="*/ 2321683 w 9588814"/>
              <a:gd name="connsiteY9" fmla="*/ 857191 h 3537197"/>
              <a:gd name="connsiteX10" fmla="*/ 2321683 w 9588814"/>
              <a:gd name="connsiteY10" fmla="*/ 687380 h 3537197"/>
              <a:gd name="connsiteX11" fmla="*/ 2321683 w 9588814"/>
              <a:gd name="connsiteY11" fmla="*/ 517569 h 3537197"/>
              <a:gd name="connsiteX12" fmla="*/ 2630922 w 9588814"/>
              <a:gd name="connsiteY12" fmla="*/ 432664 h 3537197"/>
              <a:gd name="connsiteX13" fmla="*/ 2862852 w 9588814"/>
              <a:gd name="connsiteY13" fmla="*/ 942097 h 3537197"/>
              <a:gd name="connsiteX14" fmla="*/ 3172092 w 9588814"/>
              <a:gd name="connsiteY14" fmla="*/ 1196813 h 3537197"/>
              <a:gd name="connsiteX15" fmla="*/ 3635951 w 9588814"/>
              <a:gd name="connsiteY15" fmla="*/ 1196813 h 3537197"/>
              <a:gd name="connsiteX16" fmla="*/ 3790571 w 9588814"/>
              <a:gd name="connsiteY16" fmla="*/ 1027002 h 3537197"/>
              <a:gd name="connsiteX17" fmla="*/ 4177120 w 9588814"/>
              <a:gd name="connsiteY17" fmla="*/ 1027002 h 3537197"/>
              <a:gd name="connsiteX18" fmla="*/ 4563670 w 9588814"/>
              <a:gd name="connsiteY18" fmla="*/ 347758 h 3537197"/>
              <a:gd name="connsiteX19" fmla="*/ 5104839 w 9588814"/>
              <a:gd name="connsiteY19" fmla="*/ 517569 h 3537197"/>
              <a:gd name="connsiteX20" fmla="*/ 5723319 w 9588814"/>
              <a:gd name="connsiteY20" fmla="*/ 517569 h 3537197"/>
              <a:gd name="connsiteX21" fmla="*/ 6341798 w 9588814"/>
              <a:gd name="connsiteY21" fmla="*/ 517569 h 3537197"/>
              <a:gd name="connsiteX22" fmla="*/ 6805657 w 9588814"/>
              <a:gd name="connsiteY22" fmla="*/ 262852 h 3537197"/>
              <a:gd name="connsiteX23" fmla="*/ 6929466 w 9588814"/>
              <a:gd name="connsiteY23" fmla="*/ 765521 h 3537197"/>
              <a:gd name="connsiteX24" fmla="*/ 7656066 w 9588814"/>
              <a:gd name="connsiteY24" fmla="*/ 1281719 h 3537197"/>
              <a:gd name="connsiteX25" fmla="*/ 8351855 w 9588814"/>
              <a:gd name="connsiteY25" fmla="*/ 1366624 h 3537197"/>
              <a:gd name="connsiteX26" fmla="*/ 8738405 w 9588814"/>
              <a:gd name="connsiteY26" fmla="*/ 1706247 h 3537197"/>
              <a:gd name="connsiteX27" fmla="*/ 9588814 w 9588814"/>
              <a:gd name="connsiteY27" fmla="*/ 1876058 h 3537197"/>
              <a:gd name="connsiteX28" fmla="*/ 9588814 w 9588814"/>
              <a:gd name="connsiteY28" fmla="*/ 2810019 h 3537197"/>
              <a:gd name="connsiteX29" fmla="*/ 9202264 w 9588814"/>
              <a:gd name="connsiteY29" fmla="*/ 2894924 h 3537197"/>
              <a:gd name="connsiteX30" fmla="*/ 8738405 w 9588814"/>
              <a:gd name="connsiteY30" fmla="*/ 2810019 h 3537197"/>
              <a:gd name="connsiteX31" fmla="*/ 7965306 w 9588814"/>
              <a:gd name="connsiteY31" fmla="*/ 2555302 h 3537197"/>
              <a:gd name="connsiteX32" fmla="*/ 7578756 w 9588814"/>
              <a:gd name="connsiteY32" fmla="*/ 2640208 h 3537197"/>
              <a:gd name="connsiteX33" fmla="*/ 7346827 w 9588814"/>
              <a:gd name="connsiteY33" fmla="*/ 2810019 h 3537197"/>
              <a:gd name="connsiteX34" fmla="*/ 6805657 w 9588814"/>
              <a:gd name="connsiteY34" fmla="*/ 2979830 h 3537197"/>
              <a:gd name="connsiteX35" fmla="*/ 6264488 w 9588814"/>
              <a:gd name="connsiteY35" fmla="*/ 3064735 h 3537197"/>
              <a:gd name="connsiteX36" fmla="*/ 5800629 w 9588814"/>
              <a:gd name="connsiteY36" fmla="*/ 3404357 h 3537197"/>
              <a:gd name="connsiteX37" fmla="*/ 5273282 w 9588814"/>
              <a:gd name="connsiteY37" fmla="*/ 3501825 h 3537197"/>
              <a:gd name="connsiteX38" fmla="*/ 4553202 w 9588814"/>
              <a:gd name="connsiteY38" fmla="*/ 3213793 h 3537197"/>
              <a:gd name="connsiteX39" fmla="*/ 3977138 w 9588814"/>
              <a:gd name="connsiteY39" fmla="*/ 3141785 h 3537197"/>
              <a:gd name="connsiteX40" fmla="*/ 3761114 w 9588814"/>
              <a:gd name="connsiteY40" fmla="*/ 3069777 h 3537197"/>
              <a:gd name="connsiteX41" fmla="*/ 3113042 w 9588814"/>
              <a:gd name="connsiteY41" fmla="*/ 2997769 h 3537197"/>
              <a:gd name="connsiteX42" fmla="*/ 2753002 w 9588814"/>
              <a:gd name="connsiteY42" fmla="*/ 2925761 h 3537197"/>
              <a:gd name="connsiteX43" fmla="*/ 2464970 w 9588814"/>
              <a:gd name="connsiteY43" fmla="*/ 2853753 h 3537197"/>
              <a:gd name="connsiteX44" fmla="*/ 1477427 w 9588814"/>
              <a:gd name="connsiteY44" fmla="*/ 2484606 h 3537197"/>
              <a:gd name="connsiteX45" fmla="*/ 607632 w 9588814"/>
              <a:gd name="connsiteY45" fmla="*/ 1391786 h 3537197"/>
              <a:gd name="connsiteX46" fmla="*/ 448746 w 9588814"/>
              <a:gd name="connsiteY46" fmla="*/ 1125561 h 3537197"/>
              <a:gd name="connsiteX47" fmla="*/ 259714 w 9588814"/>
              <a:gd name="connsiteY47" fmla="*/ 905593 h 3537197"/>
              <a:gd name="connsiteX48" fmla="*/ 103597 w 9588814"/>
              <a:gd name="connsiteY48" fmla="*/ 727174 h 3537197"/>
              <a:gd name="connsiteX49" fmla="*/ 88706 w 9588814"/>
              <a:gd name="connsiteY49" fmla="*/ 405482 h 3537197"/>
              <a:gd name="connsiteX50" fmla="*/ 14387 w 9588814"/>
              <a:gd name="connsiteY50" fmla="*/ 227599 h 3537197"/>
              <a:gd name="connsiteX51" fmla="*/ 2386 w 9588814"/>
              <a:gd name="connsiteY51" fmla="*/ 8136 h 3537197"/>
              <a:gd name="connsiteX52" fmla="*/ 157005 w 9588814"/>
              <a:gd name="connsiteY52" fmla="*/ 93043 h 3537197"/>
              <a:gd name="connsiteX0" fmla="*/ 157005 w 9588814"/>
              <a:gd name="connsiteY0" fmla="*/ 93043 h 3489599"/>
              <a:gd name="connsiteX1" fmla="*/ 311625 w 9588814"/>
              <a:gd name="connsiteY1" fmla="*/ 177947 h 3489599"/>
              <a:gd name="connsiteX2" fmla="*/ 388935 w 9588814"/>
              <a:gd name="connsiteY2" fmla="*/ 262852 h 3489599"/>
              <a:gd name="connsiteX3" fmla="*/ 543555 w 9588814"/>
              <a:gd name="connsiteY3" fmla="*/ 432664 h 3489599"/>
              <a:gd name="connsiteX4" fmla="*/ 698175 w 9588814"/>
              <a:gd name="connsiteY4" fmla="*/ 602475 h 3489599"/>
              <a:gd name="connsiteX5" fmla="*/ 775485 w 9588814"/>
              <a:gd name="connsiteY5" fmla="*/ 517569 h 3489599"/>
              <a:gd name="connsiteX6" fmla="*/ 1548584 w 9588814"/>
              <a:gd name="connsiteY6" fmla="*/ 1196813 h 3489599"/>
              <a:gd name="connsiteX7" fmla="*/ 1857823 w 9588814"/>
              <a:gd name="connsiteY7" fmla="*/ 1111908 h 3489599"/>
              <a:gd name="connsiteX8" fmla="*/ 2089753 w 9588814"/>
              <a:gd name="connsiteY8" fmla="*/ 1111908 h 3489599"/>
              <a:gd name="connsiteX9" fmla="*/ 2321683 w 9588814"/>
              <a:gd name="connsiteY9" fmla="*/ 857191 h 3489599"/>
              <a:gd name="connsiteX10" fmla="*/ 2321683 w 9588814"/>
              <a:gd name="connsiteY10" fmla="*/ 687380 h 3489599"/>
              <a:gd name="connsiteX11" fmla="*/ 2321683 w 9588814"/>
              <a:gd name="connsiteY11" fmla="*/ 517569 h 3489599"/>
              <a:gd name="connsiteX12" fmla="*/ 2630922 w 9588814"/>
              <a:gd name="connsiteY12" fmla="*/ 432664 h 3489599"/>
              <a:gd name="connsiteX13" fmla="*/ 2862852 w 9588814"/>
              <a:gd name="connsiteY13" fmla="*/ 942097 h 3489599"/>
              <a:gd name="connsiteX14" fmla="*/ 3172092 w 9588814"/>
              <a:gd name="connsiteY14" fmla="*/ 1196813 h 3489599"/>
              <a:gd name="connsiteX15" fmla="*/ 3635951 w 9588814"/>
              <a:gd name="connsiteY15" fmla="*/ 1196813 h 3489599"/>
              <a:gd name="connsiteX16" fmla="*/ 3790571 w 9588814"/>
              <a:gd name="connsiteY16" fmla="*/ 1027002 h 3489599"/>
              <a:gd name="connsiteX17" fmla="*/ 4177120 w 9588814"/>
              <a:gd name="connsiteY17" fmla="*/ 1027002 h 3489599"/>
              <a:gd name="connsiteX18" fmla="*/ 4563670 w 9588814"/>
              <a:gd name="connsiteY18" fmla="*/ 347758 h 3489599"/>
              <a:gd name="connsiteX19" fmla="*/ 5104839 w 9588814"/>
              <a:gd name="connsiteY19" fmla="*/ 517569 h 3489599"/>
              <a:gd name="connsiteX20" fmla="*/ 5723319 w 9588814"/>
              <a:gd name="connsiteY20" fmla="*/ 517569 h 3489599"/>
              <a:gd name="connsiteX21" fmla="*/ 6341798 w 9588814"/>
              <a:gd name="connsiteY21" fmla="*/ 517569 h 3489599"/>
              <a:gd name="connsiteX22" fmla="*/ 6805657 w 9588814"/>
              <a:gd name="connsiteY22" fmla="*/ 262852 h 3489599"/>
              <a:gd name="connsiteX23" fmla="*/ 6929466 w 9588814"/>
              <a:gd name="connsiteY23" fmla="*/ 765521 h 3489599"/>
              <a:gd name="connsiteX24" fmla="*/ 7656066 w 9588814"/>
              <a:gd name="connsiteY24" fmla="*/ 1281719 h 3489599"/>
              <a:gd name="connsiteX25" fmla="*/ 8351855 w 9588814"/>
              <a:gd name="connsiteY25" fmla="*/ 1366624 h 3489599"/>
              <a:gd name="connsiteX26" fmla="*/ 8738405 w 9588814"/>
              <a:gd name="connsiteY26" fmla="*/ 1706247 h 3489599"/>
              <a:gd name="connsiteX27" fmla="*/ 9588814 w 9588814"/>
              <a:gd name="connsiteY27" fmla="*/ 1876058 h 3489599"/>
              <a:gd name="connsiteX28" fmla="*/ 9588814 w 9588814"/>
              <a:gd name="connsiteY28" fmla="*/ 2810019 h 3489599"/>
              <a:gd name="connsiteX29" fmla="*/ 9202264 w 9588814"/>
              <a:gd name="connsiteY29" fmla="*/ 2894924 h 3489599"/>
              <a:gd name="connsiteX30" fmla="*/ 8738405 w 9588814"/>
              <a:gd name="connsiteY30" fmla="*/ 2810019 h 3489599"/>
              <a:gd name="connsiteX31" fmla="*/ 7965306 w 9588814"/>
              <a:gd name="connsiteY31" fmla="*/ 2555302 h 3489599"/>
              <a:gd name="connsiteX32" fmla="*/ 7578756 w 9588814"/>
              <a:gd name="connsiteY32" fmla="*/ 2640208 h 3489599"/>
              <a:gd name="connsiteX33" fmla="*/ 7346827 w 9588814"/>
              <a:gd name="connsiteY33" fmla="*/ 2810019 h 3489599"/>
              <a:gd name="connsiteX34" fmla="*/ 6805657 w 9588814"/>
              <a:gd name="connsiteY34" fmla="*/ 2979830 h 3489599"/>
              <a:gd name="connsiteX35" fmla="*/ 6264488 w 9588814"/>
              <a:gd name="connsiteY35" fmla="*/ 3064735 h 3489599"/>
              <a:gd name="connsiteX36" fmla="*/ 5800629 w 9588814"/>
              <a:gd name="connsiteY36" fmla="*/ 3404357 h 3489599"/>
              <a:gd name="connsiteX37" fmla="*/ 5336769 w 9588814"/>
              <a:gd name="connsiteY37" fmla="*/ 3234547 h 3489599"/>
              <a:gd name="connsiteX38" fmla="*/ 4553202 w 9588814"/>
              <a:gd name="connsiteY38" fmla="*/ 3213793 h 3489599"/>
              <a:gd name="connsiteX39" fmla="*/ 3977138 w 9588814"/>
              <a:gd name="connsiteY39" fmla="*/ 3141785 h 3489599"/>
              <a:gd name="connsiteX40" fmla="*/ 3761114 w 9588814"/>
              <a:gd name="connsiteY40" fmla="*/ 3069777 h 3489599"/>
              <a:gd name="connsiteX41" fmla="*/ 3113042 w 9588814"/>
              <a:gd name="connsiteY41" fmla="*/ 2997769 h 3489599"/>
              <a:gd name="connsiteX42" fmla="*/ 2753002 w 9588814"/>
              <a:gd name="connsiteY42" fmla="*/ 2925761 h 3489599"/>
              <a:gd name="connsiteX43" fmla="*/ 2464970 w 9588814"/>
              <a:gd name="connsiteY43" fmla="*/ 2853753 h 3489599"/>
              <a:gd name="connsiteX44" fmla="*/ 1477427 w 9588814"/>
              <a:gd name="connsiteY44" fmla="*/ 2484606 h 3489599"/>
              <a:gd name="connsiteX45" fmla="*/ 607632 w 9588814"/>
              <a:gd name="connsiteY45" fmla="*/ 1391786 h 3489599"/>
              <a:gd name="connsiteX46" fmla="*/ 448746 w 9588814"/>
              <a:gd name="connsiteY46" fmla="*/ 1125561 h 3489599"/>
              <a:gd name="connsiteX47" fmla="*/ 259714 w 9588814"/>
              <a:gd name="connsiteY47" fmla="*/ 905593 h 3489599"/>
              <a:gd name="connsiteX48" fmla="*/ 103597 w 9588814"/>
              <a:gd name="connsiteY48" fmla="*/ 727174 h 3489599"/>
              <a:gd name="connsiteX49" fmla="*/ 88706 w 9588814"/>
              <a:gd name="connsiteY49" fmla="*/ 405482 h 3489599"/>
              <a:gd name="connsiteX50" fmla="*/ 14387 w 9588814"/>
              <a:gd name="connsiteY50" fmla="*/ 227599 h 3489599"/>
              <a:gd name="connsiteX51" fmla="*/ 2386 w 9588814"/>
              <a:gd name="connsiteY51" fmla="*/ 8136 h 3489599"/>
              <a:gd name="connsiteX52" fmla="*/ 157005 w 9588814"/>
              <a:gd name="connsiteY52" fmla="*/ 93043 h 3489599"/>
              <a:gd name="connsiteX0" fmla="*/ 157005 w 9588814"/>
              <a:gd name="connsiteY0" fmla="*/ 93043 h 3489598"/>
              <a:gd name="connsiteX1" fmla="*/ 311625 w 9588814"/>
              <a:gd name="connsiteY1" fmla="*/ 177947 h 3489598"/>
              <a:gd name="connsiteX2" fmla="*/ 388935 w 9588814"/>
              <a:gd name="connsiteY2" fmla="*/ 262852 h 3489598"/>
              <a:gd name="connsiteX3" fmla="*/ 543555 w 9588814"/>
              <a:gd name="connsiteY3" fmla="*/ 432664 h 3489598"/>
              <a:gd name="connsiteX4" fmla="*/ 698175 w 9588814"/>
              <a:gd name="connsiteY4" fmla="*/ 602475 h 3489598"/>
              <a:gd name="connsiteX5" fmla="*/ 775485 w 9588814"/>
              <a:gd name="connsiteY5" fmla="*/ 517569 h 3489598"/>
              <a:gd name="connsiteX6" fmla="*/ 1548584 w 9588814"/>
              <a:gd name="connsiteY6" fmla="*/ 1196813 h 3489598"/>
              <a:gd name="connsiteX7" fmla="*/ 1857823 w 9588814"/>
              <a:gd name="connsiteY7" fmla="*/ 1111908 h 3489598"/>
              <a:gd name="connsiteX8" fmla="*/ 2089753 w 9588814"/>
              <a:gd name="connsiteY8" fmla="*/ 1111908 h 3489598"/>
              <a:gd name="connsiteX9" fmla="*/ 2321683 w 9588814"/>
              <a:gd name="connsiteY9" fmla="*/ 857191 h 3489598"/>
              <a:gd name="connsiteX10" fmla="*/ 2321683 w 9588814"/>
              <a:gd name="connsiteY10" fmla="*/ 687380 h 3489598"/>
              <a:gd name="connsiteX11" fmla="*/ 2321683 w 9588814"/>
              <a:gd name="connsiteY11" fmla="*/ 517569 h 3489598"/>
              <a:gd name="connsiteX12" fmla="*/ 2630922 w 9588814"/>
              <a:gd name="connsiteY12" fmla="*/ 432664 h 3489598"/>
              <a:gd name="connsiteX13" fmla="*/ 2862852 w 9588814"/>
              <a:gd name="connsiteY13" fmla="*/ 942097 h 3489598"/>
              <a:gd name="connsiteX14" fmla="*/ 3172092 w 9588814"/>
              <a:gd name="connsiteY14" fmla="*/ 1196813 h 3489598"/>
              <a:gd name="connsiteX15" fmla="*/ 3635951 w 9588814"/>
              <a:gd name="connsiteY15" fmla="*/ 1196813 h 3489598"/>
              <a:gd name="connsiteX16" fmla="*/ 3790571 w 9588814"/>
              <a:gd name="connsiteY16" fmla="*/ 1027002 h 3489598"/>
              <a:gd name="connsiteX17" fmla="*/ 4177120 w 9588814"/>
              <a:gd name="connsiteY17" fmla="*/ 1027002 h 3489598"/>
              <a:gd name="connsiteX18" fmla="*/ 4563670 w 9588814"/>
              <a:gd name="connsiteY18" fmla="*/ 347758 h 3489598"/>
              <a:gd name="connsiteX19" fmla="*/ 5104839 w 9588814"/>
              <a:gd name="connsiteY19" fmla="*/ 517569 h 3489598"/>
              <a:gd name="connsiteX20" fmla="*/ 5723319 w 9588814"/>
              <a:gd name="connsiteY20" fmla="*/ 517569 h 3489598"/>
              <a:gd name="connsiteX21" fmla="*/ 6341798 w 9588814"/>
              <a:gd name="connsiteY21" fmla="*/ 517569 h 3489598"/>
              <a:gd name="connsiteX22" fmla="*/ 6805657 w 9588814"/>
              <a:gd name="connsiteY22" fmla="*/ 262852 h 3489598"/>
              <a:gd name="connsiteX23" fmla="*/ 6929466 w 9588814"/>
              <a:gd name="connsiteY23" fmla="*/ 765521 h 3489598"/>
              <a:gd name="connsiteX24" fmla="*/ 7656066 w 9588814"/>
              <a:gd name="connsiteY24" fmla="*/ 1281719 h 3489598"/>
              <a:gd name="connsiteX25" fmla="*/ 8351855 w 9588814"/>
              <a:gd name="connsiteY25" fmla="*/ 1366624 h 3489598"/>
              <a:gd name="connsiteX26" fmla="*/ 8738405 w 9588814"/>
              <a:gd name="connsiteY26" fmla="*/ 1706247 h 3489598"/>
              <a:gd name="connsiteX27" fmla="*/ 9588814 w 9588814"/>
              <a:gd name="connsiteY27" fmla="*/ 1876058 h 3489598"/>
              <a:gd name="connsiteX28" fmla="*/ 9588814 w 9588814"/>
              <a:gd name="connsiteY28" fmla="*/ 2810019 h 3489598"/>
              <a:gd name="connsiteX29" fmla="*/ 9202264 w 9588814"/>
              <a:gd name="connsiteY29" fmla="*/ 2894924 h 3489598"/>
              <a:gd name="connsiteX30" fmla="*/ 8738405 w 9588814"/>
              <a:gd name="connsiteY30" fmla="*/ 2810019 h 3489598"/>
              <a:gd name="connsiteX31" fmla="*/ 7965306 w 9588814"/>
              <a:gd name="connsiteY31" fmla="*/ 2555302 h 3489598"/>
              <a:gd name="connsiteX32" fmla="*/ 7578756 w 9588814"/>
              <a:gd name="connsiteY32" fmla="*/ 2640208 h 3489598"/>
              <a:gd name="connsiteX33" fmla="*/ 7346827 w 9588814"/>
              <a:gd name="connsiteY33" fmla="*/ 2810019 h 3489598"/>
              <a:gd name="connsiteX34" fmla="*/ 6805657 w 9588814"/>
              <a:gd name="connsiteY34" fmla="*/ 2979830 h 3489598"/>
              <a:gd name="connsiteX35" fmla="*/ 6264488 w 9588814"/>
              <a:gd name="connsiteY35" fmla="*/ 3064735 h 3489598"/>
              <a:gd name="connsiteX36" fmla="*/ 5800629 w 9588814"/>
              <a:gd name="connsiteY36" fmla="*/ 3404357 h 3489598"/>
              <a:gd name="connsiteX37" fmla="*/ 5336769 w 9588814"/>
              <a:gd name="connsiteY37" fmla="*/ 3234547 h 3489598"/>
              <a:gd name="connsiteX38" fmla="*/ 4486360 w 9588814"/>
              <a:gd name="connsiteY38" fmla="*/ 2979831 h 3489598"/>
              <a:gd name="connsiteX39" fmla="*/ 3977138 w 9588814"/>
              <a:gd name="connsiteY39" fmla="*/ 3141785 h 3489598"/>
              <a:gd name="connsiteX40" fmla="*/ 3761114 w 9588814"/>
              <a:gd name="connsiteY40" fmla="*/ 3069777 h 3489598"/>
              <a:gd name="connsiteX41" fmla="*/ 3113042 w 9588814"/>
              <a:gd name="connsiteY41" fmla="*/ 2997769 h 3489598"/>
              <a:gd name="connsiteX42" fmla="*/ 2753002 w 9588814"/>
              <a:gd name="connsiteY42" fmla="*/ 2925761 h 3489598"/>
              <a:gd name="connsiteX43" fmla="*/ 2464970 w 9588814"/>
              <a:gd name="connsiteY43" fmla="*/ 2853753 h 3489598"/>
              <a:gd name="connsiteX44" fmla="*/ 1477427 w 9588814"/>
              <a:gd name="connsiteY44" fmla="*/ 2484606 h 3489598"/>
              <a:gd name="connsiteX45" fmla="*/ 607632 w 9588814"/>
              <a:gd name="connsiteY45" fmla="*/ 1391786 h 3489598"/>
              <a:gd name="connsiteX46" fmla="*/ 448746 w 9588814"/>
              <a:gd name="connsiteY46" fmla="*/ 1125561 h 3489598"/>
              <a:gd name="connsiteX47" fmla="*/ 259714 w 9588814"/>
              <a:gd name="connsiteY47" fmla="*/ 905593 h 3489598"/>
              <a:gd name="connsiteX48" fmla="*/ 103597 w 9588814"/>
              <a:gd name="connsiteY48" fmla="*/ 727174 h 3489598"/>
              <a:gd name="connsiteX49" fmla="*/ 88706 w 9588814"/>
              <a:gd name="connsiteY49" fmla="*/ 405482 h 3489598"/>
              <a:gd name="connsiteX50" fmla="*/ 14387 w 9588814"/>
              <a:gd name="connsiteY50" fmla="*/ 227599 h 3489598"/>
              <a:gd name="connsiteX51" fmla="*/ 2386 w 9588814"/>
              <a:gd name="connsiteY51" fmla="*/ 8136 h 3489598"/>
              <a:gd name="connsiteX52" fmla="*/ 157005 w 9588814"/>
              <a:gd name="connsiteY52" fmla="*/ 93043 h 3489598"/>
              <a:gd name="connsiteX0" fmla="*/ 157005 w 9588814"/>
              <a:gd name="connsiteY0" fmla="*/ 93043 h 3489598"/>
              <a:gd name="connsiteX1" fmla="*/ 311625 w 9588814"/>
              <a:gd name="connsiteY1" fmla="*/ 177947 h 3489598"/>
              <a:gd name="connsiteX2" fmla="*/ 388935 w 9588814"/>
              <a:gd name="connsiteY2" fmla="*/ 262852 h 3489598"/>
              <a:gd name="connsiteX3" fmla="*/ 543555 w 9588814"/>
              <a:gd name="connsiteY3" fmla="*/ 432664 h 3489598"/>
              <a:gd name="connsiteX4" fmla="*/ 698175 w 9588814"/>
              <a:gd name="connsiteY4" fmla="*/ 602475 h 3489598"/>
              <a:gd name="connsiteX5" fmla="*/ 775485 w 9588814"/>
              <a:gd name="connsiteY5" fmla="*/ 517569 h 3489598"/>
              <a:gd name="connsiteX6" fmla="*/ 1548584 w 9588814"/>
              <a:gd name="connsiteY6" fmla="*/ 1196813 h 3489598"/>
              <a:gd name="connsiteX7" fmla="*/ 1857823 w 9588814"/>
              <a:gd name="connsiteY7" fmla="*/ 1111908 h 3489598"/>
              <a:gd name="connsiteX8" fmla="*/ 2089753 w 9588814"/>
              <a:gd name="connsiteY8" fmla="*/ 1111908 h 3489598"/>
              <a:gd name="connsiteX9" fmla="*/ 2321683 w 9588814"/>
              <a:gd name="connsiteY9" fmla="*/ 857191 h 3489598"/>
              <a:gd name="connsiteX10" fmla="*/ 2321683 w 9588814"/>
              <a:gd name="connsiteY10" fmla="*/ 687380 h 3489598"/>
              <a:gd name="connsiteX11" fmla="*/ 2321683 w 9588814"/>
              <a:gd name="connsiteY11" fmla="*/ 517569 h 3489598"/>
              <a:gd name="connsiteX12" fmla="*/ 2630922 w 9588814"/>
              <a:gd name="connsiteY12" fmla="*/ 432664 h 3489598"/>
              <a:gd name="connsiteX13" fmla="*/ 2862852 w 9588814"/>
              <a:gd name="connsiteY13" fmla="*/ 942097 h 3489598"/>
              <a:gd name="connsiteX14" fmla="*/ 3172092 w 9588814"/>
              <a:gd name="connsiteY14" fmla="*/ 1196813 h 3489598"/>
              <a:gd name="connsiteX15" fmla="*/ 3635951 w 9588814"/>
              <a:gd name="connsiteY15" fmla="*/ 1196813 h 3489598"/>
              <a:gd name="connsiteX16" fmla="*/ 3790571 w 9588814"/>
              <a:gd name="connsiteY16" fmla="*/ 1027002 h 3489598"/>
              <a:gd name="connsiteX17" fmla="*/ 4177120 w 9588814"/>
              <a:gd name="connsiteY17" fmla="*/ 1027002 h 3489598"/>
              <a:gd name="connsiteX18" fmla="*/ 4563670 w 9588814"/>
              <a:gd name="connsiteY18" fmla="*/ 347758 h 3489598"/>
              <a:gd name="connsiteX19" fmla="*/ 5104839 w 9588814"/>
              <a:gd name="connsiteY19" fmla="*/ 517569 h 3489598"/>
              <a:gd name="connsiteX20" fmla="*/ 5723319 w 9588814"/>
              <a:gd name="connsiteY20" fmla="*/ 517569 h 3489598"/>
              <a:gd name="connsiteX21" fmla="*/ 6341798 w 9588814"/>
              <a:gd name="connsiteY21" fmla="*/ 517569 h 3489598"/>
              <a:gd name="connsiteX22" fmla="*/ 6805657 w 9588814"/>
              <a:gd name="connsiteY22" fmla="*/ 262852 h 3489598"/>
              <a:gd name="connsiteX23" fmla="*/ 6929466 w 9588814"/>
              <a:gd name="connsiteY23" fmla="*/ 765521 h 3489598"/>
              <a:gd name="connsiteX24" fmla="*/ 7656066 w 9588814"/>
              <a:gd name="connsiteY24" fmla="*/ 1281719 h 3489598"/>
              <a:gd name="connsiteX25" fmla="*/ 8351855 w 9588814"/>
              <a:gd name="connsiteY25" fmla="*/ 1366624 h 3489598"/>
              <a:gd name="connsiteX26" fmla="*/ 8738405 w 9588814"/>
              <a:gd name="connsiteY26" fmla="*/ 1706247 h 3489598"/>
              <a:gd name="connsiteX27" fmla="*/ 9588814 w 9588814"/>
              <a:gd name="connsiteY27" fmla="*/ 1876058 h 3489598"/>
              <a:gd name="connsiteX28" fmla="*/ 9588814 w 9588814"/>
              <a:gd name="connsiteY28" fmla="*/ 2810019 h 3489598"/>
              <a:gd name="connsiteX29" fmla="*/ 9202264 w 9588814"/>
              <a:gd name="connsiteY29" fmla="*/ 2894924 h 3489598"/>
              <a:gd name="connsiteX30" fmla="*/ 8738405 w 9588814"/>
              <a:gd name="connsiteY30" fmla="*/ 2810019 h 3489598"/>
              <a:gd name="connsiteX31" fmla="*/ 7965306 w 9588814"/>
              <a:gd name="connsiteY31" fmla="*/ 2555302 h 3489598"/>
              <a:gd name="connsiteX32" fmla="*/ 7578756 w 9588814"/>
              <a:gd name="connsiteY32" fmla="*/ 2640208 h 3489598"/>
              <a:gd name="connsiteX33" fmla="*/ 7346827 w 9588814"/>
              <a:gd name="connsiteY33" fmla="*/ 2810019 h 3489598"/>
              <a:gd name="connsiteX34" fmla="*/ 6805657 w 9588814"/>
              <a:gd name="connsiteY34" fmla="*/ 2979830 h 3489598"/>
              <a:gd name="connsiteX35" fmla="*/ 6264488 w 9588814"/>
              <a:gd name="connsiteY35" fmla="*/ 3064735 h 3489598"/>
              <a:gd name="connsiteX36" fmla="*/ 5800629 w 9588814"/>
              <a:gd name="connsiteY36" fmla="*/ 3404357 h 3489598"/>
              <a:gd name="connsiteX37" fmla="*/ 5336769 w 9588814"/>
              <a:gd name="connsiteY37" fmla="*/ 3234547 h 3489598"/>
              <a:gd name="connsiteX38" fmla="*/ 4486360 w 9588814"/>
              <a:gd name="connsiteY38" fmla="*/ 2979831 h 3489598"/>
              <a:gd name="connsiteX39" fmla="*/ 3761114 w 9588814"/>
              <a:gd name="connsiteY39" fmla="*/ 3069777 h 3489598"/>
              <a:gd name="connsiteX40" fmla="*/ 3113042 w 9588814"/>
              <a:gd name="connsiteY40" fmla="*/ 2997769 h 3489598"/>
              <a:gd name="connsiteX41" fmla="*/ 2753002 w 9588814"/>
              <a:gd name="connsiteY41" fmla="*/ 2925761 h 3489598"/>
              <a:gd name="connsiteX42" fmla="*/ 2464970 w 9588814"/>
              <a:gd name="connsiteY42" fmla="*/ 2853753 h 3489598"/>
              <a:gd name="connsiteX43" fmla="*/ 1477427 w 9588814"/>
              <a:gd name="connsiteY43" fmla="*/ 2484606 h 3489598"/>
              <a:gd name="connsiteX44" fmla="*/ 607632 w 9588814"/>
              <a:gd name="connsiteY44" fmla="*/ 1391786 h 3489598"/>
              <a:gd name="connsiteX45" fmla="*/ 448746 w 9588814"/>
              <a:gd name="connsiteY45" fmla="*/ 1125561 h 3489598"/>
              <a:gd name="connsiteX46" fmla="*/ 259714 w 9588814"/>
              <a:gd name="connsiteY46" fmla="*/ 905593 h 3489598"/>
              <a:gd name="connsiteX47" fmla="*/ 103597 w 9588814"/>
              <a:gd name="connsiteY47" fmla="*/ 727174 h 3489598"/>
              <a:gd name="connsiteX48" fmla="*/ 88706 w 9588814"/>
              <a:gd name="connsiteY48" fmla="*/ 405482 h 3489598"/>
              <a:gd name="connsiteX49" fmla="*/ 14387 w 9588814"/>
              <a:gd name="connsiteY49" fmla="*/ 227599 h 3489598"/>
              <a:gd name="connsiteX50" fmla="*/ 2386 w 9588814"/>
              <a:gd name="connsiteY50" fmla="*/ 8136 h 3489598"/>
              <a:gd name="connsiteX51" fmla="*/ 157005 w 9588814"/>
              <a:gd name="connsiteY51" fmla="*/ 93043 h 3489598"/>
              <a:gd name="connsiteX0" fmla="*/ 157005 w 9588814"/>
              <a:gd name="connsiteY0" fmla="*/ 93043 h 3489598"/>
              <a:gd name="connsiteX1" fmla="*/ 311625 w 9588814"/>
              <a:gd name="connsiteY1" fmla="*/ 177947 h 3489598"/>
              <a:gd name="connsiteX2" fmla="*/ 388935 w 9588814"/>
              <a:gd name="connsiteY2" fmla="*/ 262852 h 3489598"/>
              <a:gd name="connsiteX3" fmla="*/ 543555 w 9588814"/>
              <a:gd name="connsiteY3" fmla="*/ 432664 h 3489598"/>
              <a:gd name="connsiteX4" fmla="*/ 698175 w 9588814"/>
              <a:gd name="connsiteY4" fmla="*/ 602475 h 3489598"/>
              <a:gd name="connsiteX5" fmla="*/ 775485 w 9588814"/>
              <a:gd name="connsiteY5" fmla="*/ 517569 h 3489598"/>
              <a:gd name="connsiteX6" fmla="*/ 1548584 w 9588814"/>
              <a:gd name="connsiteY6" fmla="*/ 1196813 h 3489598"/>
              <a:gd name="connsiteX7" fmla="*/ 1857823 w 9588814"/>
              <a:gd name="connsiteY7" fmla="*/ 1111908 h 3489598"/>
              <a:gd name="connsiteX8" fmla="*/ 2089753 w 9588814"/>
              <a:gd name="connsiteY8" fmla="*/ 1111908 h 3489598"/>
              <a:gd name="connsiteX9" fmla="*/ 2321683 w 9588814"/>
              <a:gd name="connsiteY9" fmla="*/ 857191 h 3489598"/>
              <a:gd name="connsiteX10" fmla="*/ 2321683 w 9588814"/>
              <a:gd name="connsiteY10" fmla="*/ 687380 h 3489598"/>
              <a:gd name="connsiteX11" fmla="*/ 2321683 w 9588814"/>
              <a:gd name="connsiteY11" fmla="*/ 517569 h 3489598"/>
              <a:gd name="connsiteX12" fmla="*/ 2630922 w 9588814"/>
              <a:gd name="connsiteY12" fmla="*/ 432664 h 3489598"/>
              <a:gd name="connsiteX13" fmla="*/ 2862852 w 9588814"/>
              <a:gd name="connsiteY13" fmla="*/ 942097 h 3489598"/>
              <a:gd name="connsiteX14" fmla="*/ 3172092 w 9588814"/>
              <a:gd name="connsiteY14" fmla="*/ 1196813 h 3489598"/>
              <a:gd name="connsiteX15" fmla="*/ 3635951 w 9588814"/>
              <a:gd name="connsiteY15" fmla="*/ 1196813 h 3489598"/>
              <a:gd name="connsiteX16" fmla="*/ 3790571 w 9588814"/>
              <a:gd name="connsiteY16" fmla="*/ 1027002 h 3489598"/>
              <a:gd name="connsiteX17" fmla="*/ 4177120 w 9588814"/>
              <a:gd name="connsiteY17" fmla="*/ 1027002 h 3489598"/>
              <a:gd name="connsiteX18" fmla="*/ 4563670 w 9588814"/>
              <a:gd name="connsiteY18" fmla="*/ 347758 h 3489598"/>
              <a:gd name="connsiteX19" fmla="*/ 5104839 w 9588814"/>
              <a:gd name="connsiteY19" fmla="*/ 517569 h 3489598"/>
              <a:gd name="connsiteX20" fmla="*/ 5723319 w 9588814"/>
              <a:gd name="connsiteY20" fmla="*/ 517569 h 3489598"/>
              <a:gd name="connsiteX21" fmla="*/ 6341798 w 9588814"/>
              <a:gd name="connsiteY21" fmla="*/ 517569 h 3489598"/>
              <a:gd name="connsiteX22" fmla="*/ 6805657 w 9588814"/>
              <a:gd name="connsiteY22" fmla="*/ 262852 h 3489598"/>
              <a:gd name="connsiteX23" fmla="*/ 6929466 w 9588814"/>
              <a:gd name="connsiteY23" fmla="*/ 765521 h 3489598"/>
              <a:gd name="connsiteX24" fmla="*/ 7656066 w 9588814"/>
              <a:gd name="connsiteY24" fmla="*/ 1281719 h 3489598"/>
              <a:gd name="connsiteX25" fmla="*/ 8351855 w 9588814"/>
              <a:gd name="connsiteY25" fmla="*/ 1366624 h 3489598"/>
              <a:gd name="connsiteX26" fmla="*/ 8738405 w 9588814"/>
              <a:gd name="connsiteY26" fmla="*/ 1706247 h 3489598"/>
              <a:gd name="connsiteX27" fmla="*/ 9588814 w 9588814"/>
              <a:gd name="connsiteY27" fmla="*/ 1876058 h 3489598"/>
              <a:gd name="connsiteX28" fmla="*/ 9588814 w 9588814"/>
              <a:gd name="connsiteY28" fmla="*/ 2810019 h 3489598"/>
              <a:gd name="connsiteX29" fmla="*/ 9202264 w 9588814"/>
              <a:gd name="connsiteY29" fmla="*/ 2894924 h 3489598"/>
              <a:gd name="connsiteX30" fmla="*/ 8738405 w 9588814"/>
              <a:gd name="connsiteY30" fmla="*/ 2810019 h 3489598"/>
              <a:gd name="connsiteX31" fmla="*/ 7965306 w 9588814"/>
              <a:gd name="connsiteY31" fmla="*/ 2555302 h 3489598"/>
              <a:gd name="connsiteX32" fmla="*/ 7578756 w 9588814"/>
              <a:gd name="connsiteY32" fmla="*/ 2640208 h 3489598"/>
              <a:gd name="connsiteX33" fmla="*/ 7346827 w 9588814"/>
              <a:gd name="connsiteY33" fmla="*/ 2810019 h 3489598"/>
              <a:gd name="connsiteX34" fmla="*/ 6805657 w 9588814"/>
              <a:gd name="connsiteY34" fmla="*/ 2979830 h 3489598"/>
              <a:gd name="connsiteX35" fmla="*/ 6264488 w 9588814"/>
              <a:gd name="connsiteY35" fmla="*/ 3064735 h 3489598"/>
              <a:gd name="connsiteX36" fmla="*/ 5800629 w 9588814"/>
              <a:gd name="connsiteY36" fmla="*/ 3404357 h 3489598"/>
              <a:gd name="connsiteX37" fmla="*/ 5336769 w 9588814"/>
              <a:gd name="connsiteY37" fmla="*/ 3234547 h 3489598"/>
              <a:gd name="connsiteX38" fmla="*/ 4486360 w 9588814"/>
              <a:gd name="connsiteY38" fmla="*/ 2979831 h 3489598"/>
              <a:gd name="connsiteX39" fmla="*/ 3713261 w 9588814"/>
              <a:gd name="connsiteY39" fmla="*/ 2894926 h 3489598"/>
              <a:gd name="connsiteX40" fmla="*/ 3113042 w 9588814"/>
              <a:gd name="connsiteY40" fmla="*/ 2997769 h 3489598"/>
              <a:gd name="connsiteX41" fmla="*/ 2753002 w 9588814"/>
              <a:gd name="connsiteY41" fmla="*/ 2925761 h 3489598"/>
              <a:gd name="connsiteX42" fmla="*/ 2464970 w 9588814"/>
              <a:gd name="connsiteY42" fmla="*/ 2853753 h 3489598"/>
              <a:gd name="connsiteX43" fmla="*/ 1477427 w 9588814"/>
              <a:gd name="connsiteY43" fmla="*/ 2484606 h 3489598"/>
              <a:gd name="connsiteX44" fmla="*/ 607632 w 9588814"/>
              <a:gd name="connsiteY44" fmla="*/ 1391786 h 3489598"/>
              <a:gd name="connsiteX45" fmla="*/ 448746 w 9588814"/>
              <a:gd name="connsiteY45" fmla="*/ 1125561 h 3489598"/>
              <a:gd name="connsiteX46" fmla="*/ 259714 w 9588814"/>
              <a:gd name="connsiteY46" fmla="*/ 905593 h 3489598"/>
              <a:gd name="connsiteX47" fmla="*/ 103597 w 9588814"/>
              <a:gd name="connsiteY47" fmla="*/ 727174 h 3489598"/>
              <a:gd name="connsiteX48" fmla="*/ 88706 w 9588814"/>
              <a:gd name="connsiteY48" fmla="*/ 405482 h 3489598"/>
              <a:gd name="connsiteX49" fmla="*/ 14387 w 9588814"/>
              <a:gd name="connsiteY49" fmla="*/ 227599 h 3489598"/>
              <a:gd name="connsiteX50" fmla="*/ 2386 w 9588814"/>
              <a:gd name="connsiteY50" fmla="*/ 8136 h 3489598"/>
              <a:gd name="connsiteX51" fmla="*/ 157005 w 9588814"/>
              <a:gd name="connsiteY51" fmla="*/ 93043 h 3489598"/>
              <a:gd name="connsiteX0" fmla="*/ 157005 w 9588814"/>
              <a:gd name="connsiteY0" fmla="*/ 93043 h 3489598"/>
              <a:gd name="connsiteX1" fmla="*/ 311625 w 9588814"/>
              <a:gd name="connsiteY1" fmla="*/ 177947 h 3489598"/>
              <a:gd name="connsiteX2" fmla="*/ 388935 w 9588814"/>
              <a:gd name="connsiteY2" fmla="*/ 262852 h 3489598"/>
              <a:gd name="connsiteX3" fmla="*/ 543555 w 9588814"/>
              <a:gd name="connsiteY3" fmla="*/ 432664 h 3489598"/>
              <a:gd name="connsiteX4" fmla="*/ 698175 w 9588814"/>
              <a:gd name="connsiteY4" fmla="*/ 602475 h 3489598"/>
              <a:gd name="connsiteX5" fmla="*/ 775485 w 9588814"/>
              <a:gd name="connsiteY5" fmla="*/ 517569 h 3489598"/>
              <a:gd name="connsiteX6" fmla="*/ 1548584 w 9588814"/>
              <a:gd name="connsiteY6" fmla="*/ 1196813 h 3489598"/>
              <a:gd name="connsiteX7" fmla="*/ 1857823 w 9588814"/>
              <a:gd name="connsiteY7" fmla="*/ 1111908 h 3489598"/>
              <a:gd name="connsiteX8" fmla="*/ 2089753 w 9588814"/>
              <a:gd name="connsiteY8" fmla="*/ 1111908 h 3489598"/>
              <a:gd name="connsiteX9" fmla="*/ 2321683 w 9588814"/>
              <a:gd name="connsiteY9" fmla="*/ 857191 h 3489598"/>
              <a:gd name="connsiteX10" fmla="*/ 2321683 w 9588814"/>
              <a:gd name="connsiteY10" fmla="*/ 687380 h 3489598"/>
              <a:gd name="connsiteX11" fmla="*/ 2321683 w 9588814"/>
              <a:gd name="connsiteY11" fmla="*/ 517569 h 3489598"/>
              <a:gd name="connsiteX12" fmla="*/ 2630922 w 9588814"/>
              <a:gd name="connsiteY12" fmla="*/ 432664 h 3489598"/>
              <a:gd name="connsiteX13" fmla="*/ 2862852 w 9588814"/>
              <a:gd name="connsiteY13" fmla="*/ 942097 h 3489598"/>
              <a:gd name="connsiteX14" fmla="*/ 3172092 w 9588814"/>
              <a:gd name="connsiteY14" fmla="*/ 1196813 h 3489598"/>
              <a:gd name="connsiteX15" fmla="*/ 3635951 w 9588814"/>
              <a:gd name="connsiteY15" fmla="*/ 1196813 h 3489598"/>
              <a:gd name="connsiteX16" fmla="*/ 3790571 w 9588814"/>
              <a:gd name="connsiteY16" fmla="*/ 1027002 h 3489598"/>
              <a:gd name="connsiteX17" fmla="*/ 4177120 w 9588814"/>
              <a:gd name="connsiteY17" fmla="*/ 1027002 h 3489598"/>
              <a:gd name="connsiteX18" fmla="*/ 4563670 w 9588814"/>
              <a:gd name="connsiteY18" fmla="*/ 347758 h 3489598"/>
              <a:gd name="connsiteX19" fmla="*/ 5104839 w 9588814"/>
              <a:gd name="connsiteY19" fmla="*/ 517569 h 3489598"/>
              <a:gd name="connsiteX20" fmla="*/ 5723319 w 9588814"/>
              <a:gd name="connsiteY20" fmla="*/ 517569 h 3489598"/>
              <a:gd name="connsiteX21" fmla="*/ 6341798 w 9588814"/>
              <a:gd name="connsiteY21" fmla="*/ 517569 h 3489598"/>
              <a:gd name="connsiteX22" fmla="*/ 6805657 w 9588814"/>
              <a:gd name="connsiteY22" fmla="*/ 262852 h 3489598"/>
              <a:gd name="connsiteX23" fmla="*/ 6929466 w 9588814"/>
              <a:gd name="connsiteY23" fmla="*/ 765521 h 3489598"/>
              <a:gd name="connsiteX24" fmla="*/ 7656066 w 9588814"/>
              <a:gd name="connsiteY24" fmla="*/ 1281719 h 3489598"/>
              <a:gd name="connsiteX25" fmla="*/ 8351855 w 9588814"/>
              <a:gd name="connsiteY25" fmla="*/ 1366624 h 3489598"/>
              <a:gd name="connsiteX26" fmla="*/ 8738405 w 9588814"/>
              <a:gd name="connsiteY26" fmla="*/ 1706247 h 3489598"/>
              <a:gd name="connsiteX27" fmla="*/ 9588814 w 9588814"/>
              <a:gd name="connsiteY27" fmla="*/ 1876058 h 3489598"/>
              <a:gd name="connsiteX28" fmla="*/ 9588814 w 9588814"/>
              <a:gd name="connsiteY28" fmla="*/ 2810019 h 3489598"/>
              <a:gd name="connsiteX29" fmla="*/ 9202264 w 9588814"/>
              <a:gd name="connsiteY29" fmla="*/ 2894924 h 3489598"/>
              <a:gd name="connsiteX30" fmla="*/ 8738405 w 9588814"/>
              <a:gd name="connsiteY30" fmla="*/ 2810019 h 3489598"/>
              <a:gd name="connsiteX31" fmla="*/ 7965306 w 9588814"/>
              <a:gd name="connsiteY31" fmla="*/ 2555302 h 3489598"/>
              <a:gd name="connsiteX32" fmla="*/ 7578756 w 9588814"/>
              <a:gd name="connsiteY32" fmla="*/ 2640208 h 3489598"/>
              <a:gd name="connsiteX33" fmla="*/ 7346827 w 9588814"/>
              <a:gd name="connsiteY33" fmla="*/ 2810019 h 3489598"/>
              <a:gd name="connsiteX34" fmla="*/ 6805657 w 9588814"/>
              <a:gd name="connsiteY34" fmla="*/ 2979830 h 3489598"/>
              <a:gd name="connsiteX35" fmla="*/ 6264488 w 9588814"/>
              <a:gd name="connsiteY35" fmla="*/ 3064735 h 3489598"/>
              <a:gd name="connsiteX36" fmla="*/ 5800629 w 9588814"/>
              <a:gd name="connsiteY36" fmla="*/ 3404357 h 3489598"/>
              <a:gd name="connsiteX37" fmla="*/ 5336769 w 9588814"/>
              <a:gd name="connsiteY37" fmla="*/ 3234547 h 3489598"/>
              <a:gd name="connsiteX38" fmla="*/ 4486360 w 9588814"/>
              <a:gd name="connsiteY38" fmla="*/ 2979831 h 3489598"/>
              <a:gd name="connsiteX39" fmla="*/ 3713261 w 9588814"/>
              <a:gd name="connsiteY39" fmla="*/ 2894926 h 3489598"/>
              <a:gd name="connsiteX40" fmla="*/ 3172092 w 9588814"/>
              <a:gd name="connsiteY40" fmla="*/ 2810020 h 3489598"/>
              <a:gd name="connsiteX41" fmla="*/ 2753002 w 9588814"/>
              <a:gd name="connsiteY41" fmla="*/ 2925761 h 3489598"/>
              <a:gd name="connsiteX42" fmla="*/ 2464970 w 9588814"/>
              <a:gd name="connsiteY42" fmla="*/ 2853753 h 3489598"/>
              <a:gd name="connsiteX43" fmla="*/ 1477427 w 9588814"/>
              <a:gd name="connsiteY43" fmla="*/ 2484606 h 3489598"/>
              <a:gd name="connsiteX44" fmla="*/ 607632 w 9588814"/>
              <a:gd name="connsiteY44" fmla="*/ 1391786 h 3489598"/>
              <a:gd name="connsiteX45" fmla="*/ 448746 w 9588814"/>
              <a:gd name="connsiteY45" fmla="*/ 1125561 h 3489598"/>
              <a:gd name="connsiteX46" fmla="*/ 259714 w 9588814"/>
              <a:gd name="connsiteY46" fmla="*/ 905593 h 3489598"/>
              <a:gd name="connsiteX47" fmla="*/ 103597 w 9588814"/>
              <a:gd name="connsiteY47" fmla="*/ 727174 h 3489598"/>
              <a:gd name="connsiteX48" fmla="*/ 88706 w 9588814"/>
              <a:gd name="connsiteY48" fmla="*/ 405482 h 3489598"/>
              <a:gd name="connsiteX49" fmla="*/ 14387 w 9588814"/>
              <a:gd name="connsiteY49" fmla="*/ 227599 h 3489598"/>
              <a:gd name="connsiteX50" fmla="*/ 2386 w 9588814"/>
              <a:gd name="connsiteY50" fmla="*/ 8136 h 3489598"/>
              <a:gd name="connsiteX51" fmla="*/ 157005 w 9588814"/>
              <a:gd name="connsiteY51" fmla="*/ 93043 h 3489598"/>
              <a:gd name="connsiteX0" fmla="*/ 157005 w 9588814"/>
              <a:gd name="connsiteY0" fmla="*/ 93043 h 3489598"/>
              <a:gd name="connsiteX1" fmla="*/ 311625 w 9588814"/>
              <a:gd name="connsiteY1" fmla="*/ 177947 h 3489598"/>
              <a:gd name="connsiteX2" fmla="*/ 388935 w 9588814"/>
              <a:gd name="connsiteY2" fmla="*/ 262852 h 3489598"/>
              <a:gd name="connsiteX3" fmla="*/ 543555 w 9588814"/>
              <a:gd name="connsiteY3" fmla="*/ 432664 h 3489598"/>
              <a:gd name="connsiteX4" fmla="*/ 698175 w 9588814"/>
              <a:gd name="connsiteY4" fmla="*/ 602475 h 3489598"/>
              <a:gd name="connsiteX5" fmla="*/ 775485 w 9588814"/>
              <a:gd name="connsiteY5" fmla="*/ 517569 h 3489598"/>
              <a:gd name="connsiteX6" fmla="*/ 1548584 w 9588814"/>
              <a:gd name="connsiteY6" fmla="*/ 1196813 h 3489598"/>
              <a:gd name="connsiteX7" fmla="*/ 1857823 w 9588814"/>
              <a:gd name="connsiteY7" fmla="*/ 1111908 h 3489598"/>
              <a:gd name="connsiteX8" fmla="*/ 2089753 w 9588814"/>
              <a:gd name="connsiteY8" fmla="*/ 1111908 h 3489598"/>
              <a:gd name="connsiteX9" fmla="*/ 2321683 w 9588814"/>
              <a:gd name="connsiteY9" fmla="*/ 857191 h 3489598"/>
              <a:gd name="connsiteX10" fmla="*/ 2321683 w 9588814"/>
              <a:gd name="connsiteY10" fmla="*/ 687380 h 3489598"/>
              <a:gd name="connsiteX11" fmla="*/ 2321683 w 9588814"/>
              <a:gd name="connsiteY11" fmla="*/ 517569 h 3489598"/>
              <a:gd name="connsiteX12" fmla="*/ 2630922 w 9588814"/>
              <a:gd name="connsiteY12" fmla="*/ 432664 h 3489598"/>
              <a:gd name="connsiteX13" fmla="*/ 2862852 w 9588814"/>
              <a:gd name="connsiteY13" fmla="*/ 942097 h 3489598"/>
              <a:gd name="connsiteX14" fmla="*/ 3172092 w 9588814"/>
              <a:gd name="connsiteY14" fmla="*/ 1196813 h 3489598"/>
              <a:gd name="connsiteX15" fmla="*/ 3635951 w 9588814"/>
              <a:gd name="connsiteY15" fmla="*/ 1196813 h 3489598"/>
              <a:gd name="connsiteX16" fmla="*/ 3790571 w 9588814"/>
              <a:gd name="connsiteY16" fmla="*/ 1027002 h 3489598"/>
              <a:gd name="connsiteX17" fmla="*/ 4177120 w 9588814"/>
              <a:gd name="connsiteY17" fmla="*/ 1027002 h 3489598"/>
              <a:gd name="connsiteX18" fmla="*/ 4563670 w 9588814"/>
              <a:gd name="connsiteY18" fmla="*/ 347758 h 3489598"/>
              <a:gd name="connsiteX19" fmla="*/ 5104839 w 9588814"/>
              <a:gd name="connsiteY19" fmla="*/ 517569 h 3489598"/>
              <a:gd name="connsiteX20" fmla="*/ 5723319 w 9588814"/>
              <a:gd name="connsiteY20" fmla="*/ 517569 h 3489598"/>
              <a:gd name="connsiteX21" fmla="*/ 6341798 w 9588814"/>
              <a:gd name="connsiteY21" fmla="*/ 517569 h 3489598"/>
              <a:gd name="connsiteX22" fmla="*/ 6805657 w 9588814"/>
              <a:gd name="connsiteY22" fmla="*/ 262852 h 3489598"/>
              <a:gd name="connsiteX23" fmla="*/ 6929466 w 9588814"/>
              <a:gd name="connsiteY23" fmla="*/ 765521 h 3489598"/>
              <a:gd name="connsiteX24" fmla="*/ 7656066 w 9588814"/>
              <a:gd name="connsiteY24" fmla="*/ 1281719 h 3489598"/>
              <a:gd name="connsiteX25" fmla="*/ 8351855 w 9588814"/>
              <a:gd name="connsiteY25" fmla="*/ 1366624 h 3489598"/>
              <a:gd name="connsiteX26" fmla="*/ 8738405 w 9588814"/>
              <a:gd name="connsiteY26" fmla="*/ 1706247 h 3489598"/>
              <a:gd name="connsiteX27" fmla="*/ 9588814 w 9588814"/>
              <a:gd name="connsiteY27" fmla="*/ 1876058 h 3489598"/>
              <a:gd name="connsiteX28" fmla="*/ 9588814 w 9588814"/>
              <a:gd name="connsiteY28" fmla="*/ 2810019 h 3489598"/>
              <a:gd name="connsiteX29" fmla="*/ 9202264 w 9588814"/>
              <a:gd name="connsiteY29" fmla="*/ 2894924 h 3489598"/>
              <a:gd name="connsiteX30" fmla="*/ 8738405 w 9588814"/>
              <a:gd name="connsiteY30" fmla="*/ 2810019 h 3489598"/>
              <a:gd name="connsiteX31" fmla="*/ 7965306 w 9588814"/>
              <a:gd name="connsiteY31" fmla="*/ 2555302 h 3489598"/>
              <a:gd name="connsiteX32" fmla="*/ 7578756 w 9588814"/>
              <a:gd name="connsiteY32" fmla="*/ 2640208 h 3489598"/>
              <a:gd name="connsiteX33" fmla="*/ 7346827 w 9588814"/>
              <a:gd name="connsiteY33" fmla="*/ 2810019 h 3489598"/>
              <a:gd name="connsiteX34" fmla="*/ 6805657 w 9588814"/>
              <a:gd name="connsiteY34" fmla="*/ 2979830 h 3489598"/>
              <a:gd name="connsiteX35" fmla="*/ 6264488 w 9588814"/>
              <a:gd name="connsiteY35" fmla="*/ 3064735 h 3489598"/>
              <a:gd name="connsiteX36" fmla="*/ 5800629 w 9588814"/>
              <a:gd name="connsiteY36" fmla="*/ 3404357 h 3489598"/>
              <a:gd name="connsiteX37" fmla="*/ 5336769 w 9588814"/>
              <a:gd name="connsiteY37" fmla="*/ 3234547 h 3489598"/>
              <a:gd name="connsiteX38" fmla="*/ 4486360 w 9588814"/>
              <a:gd name="connsiteY38" fmla="*/ 2979831 h 3489598"/>
              <a:gd name="connsiteX39" fmla="*/ 3713261 w 9588814"/>
              <a:gd name="connsiteY39" fmla="*/ 2894926 h 3489598"/>
              <a:gd name="connsiteX40" fmla="*/ 3172092 w 9588814"/>
              <a:gd name="connsiteY40" fmla="*/ 2810020 h 3489598"/>
              <a:gd name="connsiteX41" fmla="*/ 2785542 w 9588814"/>
              <a:gd name="connsiteY41" fmla="*/ 2810020 h 3489598"/>
              <a:gd name="connsiteX42" fmla="*/ 2464970 w 9588814"/>
              <a:gd name="connsiteY42" fmla="*/ 2853753 h 3489598"/>
              <a:gd name="connsiteX43" fmla="*/ 1477427 w 9588814"/>
              <a:gd name="connsiteY43" fmla="*/ 2484606 h 3489598"/>
              <a:gd name="connsiteX44" fmla="*/ 607632 w 9588814"/>
              <a:gd name="connsiteY44" fmla="*/ 1391786 h 3489598"/>
              <a:gd name="connsiteX45" fmla="*/ 448746 w 9588814"/>
              <a:gd name="connsiteY45" fmla="*/ 1125561 h 3489598"/>
              <a:gd name="connsiteX46" fmla="*/ 259714 w 9588814"/>
              <a:gd name="connsiteY46" fmla="*/ 905593 h 3489598"/>
              <a:gd name="connsiteX47" fmla="*/ 103597 w 9588814"/>
              <a:gd name="connsiteY47" fmla="*/ 727174 h 3489598"/>
              <a:gd name="connsiteX48" fmla="*/ 88706 w 9588814"/>
              <a:gd name="connsiteY48" fmla="*/ 405482 h 3489598"/>
              <a:gd name="connsiteX49" fmla="*/ 14387 w 9588814"/>
              <a:gd name="connsiteY49" fmla="*/ 227599 h 3489598"/>
              <a:gd name="connsiteX50" fmla="*/ 2386 w 9588814"/>
              <a:gd name="connsiteY50" fmla="*/ 8136 h 3489598"/>
              <a:gd name="connsiteX51" fmla="*/ 157005 w 9588814"/>
              <a:gd name="connsiteY51" fmla="*/ 93043 h 3489598"/>
              <a:gd name="connsiteX0" fmla="*/ 157005 w 9588814"/>
              <a:gd name="connsiteY0" fmla="*/ 93043 h 3489598"/>
              <a:gd name="connsiteX1" fmla="*/ 311625 w 9588814"/>
              <a:gd name="connsiteY1" fmla="*/ 177947 h 3489598"/>
              <a:gd name="connsiteX2" fmla="*/ 388935 w 9588814"/>
              <a:gd name="connsiteY2" fmla="*/ 262852 h 3489598"/>
              <a:gd name="connsiteX3" fmla="*/ 543555 w 9588814"/>
              <a:gd name="connsiteY3" fmla="*/ 432664 h 3489598"/>
              <a:gd name="connsiteX4" fmla="*/ 698175 w 9588814"/>
              <a:gd name="connsiteY4" fmla="*/ 602475 h 3489598"/>
              <a:gd name="connsiteX5" fmla="*/ 775485 w 9588814"/>
              <a:gd name="connsiteY5" fmla="*/ 517569 h 3489598"/>
              <a:gd name="connsiteX6" fmla="*/ 1548584 w 9588814"/>
              <a:gd name="connsiteY6" fmla="*/ 1196813 h 3489598"/>
              <a:gd name="connsiteX7" fmla="*/ 1857823 w 9588814"/>
              <a:gd name="connsiteY7" fmla="*/ 1111908 h 3489598"/>
              <a:gd name="connsiteX8" fmla="*/ 2089753 w 9588814"/>
              <a:gd name="connsiteY8" fmla="*/ 1111908 h 3489598"/>
              <a:gd name="connsiteX9" fmla="*/ 2321683 w 9588814"/>
              <a:gd name="connsiteY9" fmla="*/ 857191 h 3489598"/>
              <a:gd name="connsiteX10" fmla="*/ 2321683 w 9588814"/>
              <a:gd name="connsiteY10" fmla="*/ 687380 h 3489598"/>
              <a:gd name="connsiteX11" fmla="*/ 2321683 w 9588814"/>
              <a:gd name="connsiteY11" fmla="*/ 517569 h 3489598"/>
              <a:gd name="connsiteX12" fmla="*/ 2630922 w 9588814"/>
              <a:gd name="connsiteY12" fmla="*/ 432664 h 3489598"/>
              <a:gd name="connsiteX13" fmla="*/ 2862852 w 9588814"/>
              <a:gd name="connsiteY13" fmla="*/ 942097 h 3489598"/>
              <a:gd name="connsiteX14" fmla="*/ 3172092 w 9588814"/>
              <a:gd name="connsiteY14" fmla="*/ 1196813 h 3489598"/>
              <a:gd name="connsiteX15" fmla="*/ 3635951 w 9588814"/>
              <a:gd name="connsiteY15" fmla="*/ 1196813 h 3489598"/>
              <a:gd name="connsiteX16" fmla="*/ 3790571 w 9588814"/>
              <a:gd name="connsiteY16" fmla="*/ 1027002 h 3489598"/>
              <a:gd name="connsiteX17" fmla="*/ 4177120 w 9588814"/>
              <a:gd name="connsiteY17" fmla="*/ 1027002 h 3489598"/>
              <a:gd name="connsiteX18" fmla="*/ 4563670 w 9588814"/>
              <a:gd name="connsiteY18" fmla="*/ 347758 h 3489598"/>
              <a:gd name="connsiteX19" fmla="*/ 5104839 w 9588814"/>
              <a:gd name="connsiteY19" fmla="*/ 517569 h 3489598"/>
              <a:gd name="connsiteX20" fmla="*/ 5723319 w 9588814"/>
              <a:gd name="connsiteY20" fmla="*/ 517569 h 3489598"/>
              <a:gd name="connsiteX21" fmla="*/ 6341798 w 9588814"/>
              <a:gd name="connsiteY21" fmla="*/ 517569 h 3489598"/>
              <a:gd name="connsiteX22" fmla="*/ 6805657 w 9588814"/>
              <a:gd name="connsiteY22" fmla="*/ 262852 h 3489598"/>
              <a:gd name="connsiteX23" fmla="*/ 6929466 w 9588814"/>
              <a:gd name="connsiteY23" fmla="*/ 765521 h 3489598"/>
              <a:gd name="connsiteX24" fmla="*/ 7656066 w 9588814"/>
              <a:gd name="connsiteY24" fmla="*/ 1281719 h 3489598"/>
              <a:gd name="connsiteX25" fmla="*/ 8351855 w 9588814"/>
              <a:gd name="connsiteY25" fmla="*/ 1366624 h 3489598"/>
              <a:gd name="connsiteX26" fmla="*/ 8738405 w 9588814"/>
              <a:gd name="connsiteY26" fmla="*/ 1706247 h 3489598"/>
              <a:gd name="connsiteX27" fmla="*/ 9588814 w 9588814"/>
              <a:gd name="connsiteY27" fmla="*/ 1876058 h 3489598"/>
              <a:gd name="connsiteX28" fmla="*/ 9588814 w 9588814"/>
              <a:gd name="connsiteY28" fmla="*/ 2810019 h 3489598"/>
              <a:gd name="connsiteX29" fmla="*/ 9202264 w 9588814"/>
              <a:gd name="connsiteY29" fmla="*/ 2894924 h 3489598"/>
              <a:gd name="connsiteX30" fmla="*/ 8738405 w 9588814"/>
              <a:gd name="connsiteY30" fmla="*/ 2810019 h 3489598"/>
              <a:gd name="connsiteX31" fmla="*/ 7965306 w 9588814"/>
              <a:gd name="connsiteY31" fmla="*/ 2555302 h 3489598"/>
              <a:gd name="connsiteX32" fmla="*/ 7578756 w 9588814"/>
              <a:gd name="connsiteY32" fmla="*/ 2640208 h 3489598"/>
              <a:gd name="connsiteX33" fmla="*/ 7346827 w 9588814"/>
              <a:gd name="connsiteY33" fmla="*/ 2810019 h 3489598"/>
              <a:gd name="connsiteX34" fmla="*/ 6805657 w 9588814"/>
              <a:gd name="connsiteY34" fmla="*/ 2979830 h 3489598"/>
              <a:gd name="connsiteX35" fmla="*/ 6264488 w 9588814"/>
              <a:gd name="connsiteY35" fmla="*/ 3064735 h 3489598"/>
              <a:gd name="connsiteX36" fmla="*/ 5800629 w 9588814"/>
              <a:gd name="connsiteY36" fmla="*/ 3404357 h 3489598"/>
              <a:gd name="connsiteX37" fmla="*/ 5336769 w 9588814"/>
              <a:gd name="connsiteY37" fmla="*/ 3234547 h 3489598"/>
              <a:gd name="connsiteX38" fmla="*/ 4486360 w 9588814"/>
              <a:gd name="connsiteY38" fmla="*/ 2979831 h 3489598"/>
              <a:gd name="connsiteX39" fmla="*/ 3713261 w 9588814"/>
              <a:gd name="connsiteY39" fmla="*/ 2894926 h 3489598"/>
              <a:gd name="connsiteX40" fmla="*/ 3172092 w 9588814"/>
              <a:gd name="connsiteY40" fmla="*/ 2810020 h 3489598"/>
              <a:gd name="connsiteX41" fmla="*/ 2785542 w 9588814"/>
              <a:gd name="connsiteY41" fmla="*/ 2810020 h 3489598"/>
              <a:gd name="connsiteX42" fmla="*/ 2398993 w 9588814"/>
              <a:gd name="connsiteY42" fmla="*/ 2555303 h 3489598"/>
              <a:gd name="connsiteX43" fmla="*/ 1477427 w 9588814"/>
              <a:gd name="connsiteY43" fmla="*/ 2484606 h 3489598"/>
              <a:gd name="connsiteX44" fmla="*/ 607632 w 9588814"/>
              <a:gd name="connsiteY44" fmla="*/ 1391786 h 3489598"/>
              <a:gd name="connsiteX45" fmla="*/ 448746 w 9588814"/>
              <a:gd name="connsiteY45" fmla="*/ 1125561 h 3489598"/>
              <a:gd name="connsiteX46" fmla="*/ 259714 w 9588814"/>
              <a:gd name="connsiteY46" fmla="*/ 905593 h 3489598"/>
              <a:gd name="connsiteX47" fmla="*/ 103597 w 9588814"/>
              <a:gd name="connsiteY47" fmla="*/ 727174 h 3489598"/>
              <a:gd name="connsiteX48" fmla="*/ 88706 w 9588814"/>
              <a:gd name="connsiteY48" fmla="*/ 405482 h 3489598"/>
              <a:gd name="connsiteX49" fmla="*/ 14387 w 9588814"/>
              <a:gd name="connsiteY49" fmla="*/ 227599 h 3489598"/>
              <a:gd name="connsiteX50" fmla="*/ 2386 w 9588814"/>
              <a:gd name="connsiteY50" fmla="*/ 8136 h 3489598"/>
              <a:gd name="connsiteX51" fmla="*/ 157005 w 9588814"/>
              <a:gd name="connsiteY51" fmla="*/ 93043 h 3489598"/>
              <a:gd name="connsiteX0" fmla="*/ 157005 w 9588814"/>
              <a:gd name="connsiteY0" fmla="*/ 93043 h 3489598"/>
              <a:gd name="connsiteX1" fmla="*/ 311625 w 9588814"/>
              <a:gd name="connsiteY1" fmla="*/ 177947 h 3489598"/>
              <a:gd name="connsiteX2" fmla="*/ 388935 w 9588814"/>
              <a:gd name="connsiteY2" fmla="*/ 262852 h 3489598"/>
              <a:gd name="connsiteX3" fmla="*/ 543555 w 9588814"/>
              <a:gd name="connsiteY3" fmla="*/ 432664 h 3489598"/>
              <a:gd name="connsiteX4" fmla="*/ 698175 w 9588814"/>
              <a:gd name="connsiteY4" fmla="*/ 602475 h 3489598"/>
              <a:gd name="connsiteX5" fmla="*/ 775485 w 9588814"/>
              <a:gd name="connsiteY5" fmla="*/ 517569 h 3489598"/>
              <a:gd name="connsiteX6" fmla="*/ 1548584 w 9588814"/>
              <a:gd name="connsiteY6" fmla="*/ 1196813 h 3489598"/>
              <a:gd name="connsiteX7" fmla="*/ 1857823 w 9588814"/>
              <a:gd name="connsiteY7" fmla="*/ 1111908 h 3489598"/>
              <a:gd name="connsiteX8" fmla="*/ 2089753 w 9588814"/>
              <a:gd name="connsiteY8" fmla="*/ 1111908 h 3489598"/>
              <a:gd name="connsiteX9" fmla="*/ 2321683 w 9588814"/>
              <a:gd name="connsiteY9" fmla="*/ 857191 h 3489598"/>
              <a:gd name="connsiteX10" fmla="*/ 2321683 w 9588814"/>
              <a:gd name="connsiteY10" fmla="*/ 687380 h 3489598"/>
              <a:gd name="connsiteX11" fmla="*/ 2321683 w 9588814"/>
              <a:gd name="connsiteY11" fmla="*/ 517569 h 3489598"/>
              <a:gd name="connsiteX12" fmla="*/ 2630922 w 9588814"/>
              <a:gd name="connsiteY12" fmla="*/ 432664 h 3489598"/>
              <a:gd name="connsiteX13" fmla="*/ 2862852 w 9588814"/>
              <a:gd name="connsiteY13" fmla="*/ 942097 h 3489598"/>
              <a:gd name="connsiteX14" fmla="*/ 3172092 w 9588814"/>
              <a:gd name="connsiteY14" fmla="*/ 1196813 h 3489598"/>
              <a:gd name="connsiteX15" fmla="*/ 3635951 w 9588814"/>
              <a:gd name="connsiteY15" fmla="*/ 1196813 h 3489598"/>
              <a:gd name="connsiteX16" fmla="*/ 3790571 w 9588814"/>
              <a:gd name="connsiteY16" fmla="*/ 1027002 h 3489598"/>
              <a:gd name="connsiteX17" fmla="*/ 4177120 w 9588814"/>
              <a:gd name="connsiteY17" fmla="*/ 1027002 h 3489598"/>
              <a:gd name="connsiteX18" fmla="*/ 4563670 w 9588814"/>
              <a:gd name="connsiteY18" fmla="*/ 347758 h 3489598"/>
              <a:gd name="connsiteX19" fmla="*/ 5104839 w 9588814"/>
              <a:gd name="connsiteY19" fmla="*/ 517569 h 3489598"/>
              <a:gd name="connsiteX20" fmla="*/ 5723319 w 9588814"/>
              <a:gd name="connsiteY20" fmla="*/ 517569 h 3489598"/>
              <a:gd name="connsiteX21" fmla="*/ 6341798 w 9588814"/>
              <a:gd name="connsiteY21" fmla="*/ 517569 h 3489598"/>
              <a:gd name="connsiteX22" fmla="*/ 6805657 w 9588814"/>
              <a:gd name="connsiteY22" fmla="*/ 262852 h 3489598"/>
              <a:gd name="connsiteX23" fmla="*/ 6929466 w 9588814"/>
              <a:gd name="connsiteY23" fmla="*/ 765521 h 3489598"/>
              <a:gd name="connsiteX24" fmla="*/ 7656066 w 9588814"/>
              <a:gd name="connsiteY24" fmla="*/ 1281719 h 3489598"/>
              <a:gd name="connsiteX25" fmla="*/ 8351855 w 9588814"/>
              <a:gd name="connsiteY25" fmla="*/ 1366624 h 3489598"/>
              <a:gd name="connsiteX26" fmla="*/ 8738405 w 9588814"/>
              <a:gd name="connsiteY26" fmla="*/ 1706247 h 3489598"/>
              <a:gd name="connsiteX27" fmla="*/ 9588814 w 9588814"/>
              <a:gd name="connsiteY27" fmla="*/ 1876058 h 3489598"/>
              <a:gd name="connsiteX28" fmla="*/ 9588814 w 9588814"/>
              <a:gd name="connsiteY28" fmla="*/ 2810019 h 3489598"/>
              <a:gd name="connsiteX29" fmla="*/ 9202264 w 9588814"/>
              <a:gd name="connsiteY29" fmla="*/ 2894924 h 3489598"/>
              <a:gd name="connsiteX30" fmla="*/ 8738405 w 9588814"/>
              <a:gd name="connsiteY30" fmla="*/ 2810019 h 3489598"/>
              <a:gd name="connsiteX31" fmla="*/ 7965306 w 9588814"/>
              <a:gd name="connsiteY31" fmla="*/ 2555302 h 3489598"/>
              <a:gd name="connsiteX32" fmla="*/ 7578756 w 9588814"/>
              <a:gd name="connsiteY32" fmla="*/ 2640208 h 3489598"/>
              <a:gd name="connsiteX33" fmla="*/ 7346827 w 9588814"/>
              <a:gd name="connsiteY33" fmla="*/ 2810019 h 3489598"/>
              <a:gd name="connsiteX34" fmla="*/ 6805657 w 9588814"/>
              <a:gd name="connsiteY34" fmla="*/ 2979830 h 3489598"/>
              <a:gd name="connsiteX35" fmla="*/ 6264488 w 9588814"/>
              <a:gd name="connsiteY35" fmla="*/ 3064735 h 3489598"/>
              <a:gd name="connsiteX36" fmla="*/ 5800629 w 9588814"/>
              <a:gd name="connsiteY36" fmla="*/ 3404357 h 3489598"/>
              <a:gd name="connsiteX37" fmla="*/ 5336769 w 9588814"/>
              <a:gd name="connsiteY37" fmla="*/ 3234547 h 3489598"/>
              <a:gd name="connsiteX38" fmla="*/ 4486360 w 9588814"/>
              <a:gd name="connsiteY38" fmla="*/ 2979831 h 3489598"/>
              <a:gd name="connsiteX39" fmla="*/ 3713261 w 9588814"/>
              <a:gd name="connsiteY39" fmla="*/ 2894926 h 3489598"/>
              <a:gd name="connsiteX40" fmla="*/ 3172092 w 9588814"/>
              <a:gd name="connsiteY40" fmla="*/ 2810020 h 3489598"/>
              <a:gd name="connsiteX41" fmla="*/ 2785542 w 9588814"/>
              <a:gd name="connsiteY41" fmla="*/ 2894926 h 3489598"/>
              <a:gd name="connsiteX42" fmla="*/ 2398993 w 9588814"/>
              <a:gd name="connsiteY42" fmla="*/ 2555303 h 3489598"/>
              <a:gd name="connsiteX43" fmla="*/ 1477427 w 9588814"/>
              <a:gd name="connsiteY43" fmla="*/ 2484606 h 3489598"/>
              <a:gd name="connsiteX44" fmla="*/ 607632 w 9588814"/>
              <a:gd name="connsiteY44" fmla="*/ 1391786 h 3489598"/>
              <a:gd name="connsiteX45" fmla="*/ 448746 w 9588814"/>
              <a:gd name="connsiteY45" fmla="*/ 1125561 h 3489598"/>
              <a:gd name="connsiteX46" fmla="*/ 259714 w 9588814"/>
              <a:gd name="connsiteY46" fmla="*/ 905593 h 3489598"/>
              <a:gd name="connsiteX47" fmla="*/ 103597 w 9588814"/>
              <a:gd name="connsiteY47" fmla="*/ 727174 h 3489598"/>
              <a:gd name="connsiteX48" fmla="*/ 88706 w 9588814"/>
              <a:gd name="connsiteY48" fmla="*/ 405482 h 3489598"/>
              <a:gd name="connsiteX49" fmla="*/ 14387 w 9588814"/>
              <a:gd name="connsiteY49" fmla="*/ 227599 h 3489598"/>
              <a:gd name="connsiteX50" fmla="*/ 2386 w 9588814"/>
              <a:gd name="connsiteY50" fmla="*/ 8136 h 3489598"/>
              <a:gd name="connsiteX51" fmla="*/ 157005 w 9588814"/>
              <a:gd name="connsiteY51" fmla="*/ 93043 h 3489598"/>
              <a:gd name="connsiteX0" fmla="*/ 157005 w 9588814"/>
              <a:gd name="connsiteY0" fmla="*/ 93043 h 3489598"/>
              <a:gd name="connsiteX1" fmla="*/ 311625 w 9588814"/>
              <a:gd name="connsiteY1" fmla="*/ 177947 h 3489598"/>
              <a:gd name="connsiteX2" fmla="*/ 388935 w 9588814"/>
              <a:gd name="connsiteY2" fmla="*/ 262852 h 3489598"/>
              <a:gd name="connsiteX3" fmla="*/ 543555 w 9588814"/>
              <a:gd name="connsiteY3" fmla="*/ 432664 h 3489598"/>
              <a:gd name="connsiteX4" fmla="*/ 698175 w 9588814"/>
              <a:gd name="connsiteY4" fmla="*/ 602475 h 3489598"/>
              <a:gd name="connsiteX5" fmla="*/ 775485 w 9588814"/>
              <a:gd name="connsiteY5" fmla="*/ 517569 h 3489598"/>
              <a:gd name="connsiteX6" fmla="*/ 1548584 w 9588814"/>
              <a:gd name="connsiteY6" fmla="*/ 1196813 h 3489598"/>
              <a:gd name="connsiteX7" fmla="*/ 1857823 w 9588814"/>
              <a:gd name="connsiteY7" fmla="*/ 1111908 h 3489598"/>
              <a:gd name="connsiteX8" fmla="*/ 2089753 w 9588814"/>
              <a:gd name="connsiteY8" fmla="*/ 1111908 h 3489598"/>
              <a:gd name="connsiteX9" fmla="*/ 2321683 w 9588814"/>
              <a:gd name="connsiteY9" fmla="*/ 857191 h 3489598"/>
              <a:gd name="connsiteX10" fmla="*/ 2321683 w 9588814"/>
              <a:gd name="connsiteY10" fmla="*/ 687380 h 3489598"/>
              <a:gd name="connsiteX11" fmla="*/ 2321683 w 9588814"/>
              <a:gd name="connsiteY11" fmla="*/ 517569 h 3489598"/>
              <a:gd name="connsiteX12" fmla="*/ 2630922 w 9588814"/>
              <a:gd name="connsiteY12" fmla="*/ 432664 h 3489598"/>
              <a:gd name="connsiteX13" fmla="*/ 2862852 w 9588814"/>
              <a:gd name="connsiteY13" fmla="*/ 942097 h 3489598"/>
              <a:gd name="connsiteX14" fmla="*/ 3172092 w 9588814"/>
              <a:gd name="connsiteY14" fmla="*/ 1196813 h 3489598"/>
              <a:gd name="connsiteX15" fmla="*/ 3635951 w 9588814"/>
              <a:gd name="connsiteY15" fmla="*/ 1196813 h 3489598"/>
              <a:gd name="connsiteX16" fmla="*/ 3790571 w 9588814"/>
              <a:gd name="connsiteY16" fmla="*/ 1027002 h 3489598"/>
              <a:gd name="connsiteX17" fmla="*/ 4177120 w 9588814"/>
              <a:gd name="connsiteY17" fmla="*/ 1027002 h 3489598"/>
              <a:gd name="connsiteX18" fmla="*/ 4563670 w 9588814"/>
              <a:gd name="connsiteY18" fmla="*/ 347758 h 3489598"/>
              <a:gd name="connsiteX19" fmla="*/ 5104839 w 9588814"/>
              <a:gd name="connsiteY19" fmla="*/ 517569 h 3489598"/>
              <a:gd name="connsiteX20" fmla="*/ 5723319 w 9588814"/>
              <a:gd name="connsiteY20" fmla="*/ 517569 h 3489598"/>
              <a:gd name="connsiteX21" fmla="*/ 6341798 w 9588814"/>
              <a:gd name="connsiteY21" fmla="*/ 517569 h 3489598"/>
              <a:gd name="connsiteX22" fmla="*/ 6805657 w 9588814"/>
              <a:gd name="connsiteY22" fmla="*/ 262852 h 3489598"/>
              <a:gd name="connsiteX23" fmla="*/ 6929466 w 9588814"/>
              <a:gd name="connsiteY23" fmla="*/ 765521 h 3489598"/>
              <a:gd name="connsiteX24" fmla="*/ 7656066 w 9588814"/>
              <a:gd name="connsiteY24" fmla="*/ 1281719 h 3489598"/>
              <a:gd name="connsiteX25" fmla="*/ 8351855 w 9588814"/>
              <a:gd name="connsiteY25" fmla="*/ 1366624 h 3489598"/>
              <a:gd name="connsiteX26" fmla="*/ 8738405 w 9588814"/>
              <a:gd name="connsiteY26" fmla="*/ 1706247 h 3489598"/>
              <a:gd name="connsiteX27" fmla="*/ 9588814 w 9588814"/>
              <a:gd name="connsiteY27" fmla="*/ 1876058 h 3489598"/>
              <a:gd name="connsiteX28" fmla="*/ 9588814 w 9588814"/>
              <a:gd name="connsiteY28" fmla="*/ 2810019 h 3489598"/>
              <a:gd name="connsiteX29" fmla="*/ 9202264 w 9588814"/>
              <a:gd name="connsiteY29" fmla="*/ 2894924 h 3489598"/>
              <a:gd name="connsiteX30" fmla="*/ 8738405 w 9588814"/>
              <a:gd name="connsiteY30" fmla="*/ 2810019 h 3489598"/>
              <a:gd name="connsiteX31" fmla="*/ 7965306 w 9588814"/>
              <a:gd name="connsiteY31" fmla="*/ 2555302 h 3489598"/>
              <a:gd name="connsiteX32" fmla="*/ 7578756 w 9588814"/>
              <a:gd name="connsiteY32" fmla="*/ 2640208 h 3489598"/>
              <a:gd name="connsiteX33" fmla="*/ 7346827 w 9588814"/>
              <a:gd name="connsiteY33" fmla="*/ 2810019 h 3489598"/>
              <a:gd name="connsiteX34" fmla="*/ 6805657 w 9588814"/>
              <a:gd name="connsiteY34" fmla="*/ 2979830 h 3489598"/>
              <a:gd name="connsiteX35" fmla="*/ 6264488 w 9588814"/>
              <a:gd name="connsiteY35" fmla="*/ 3064735 h 3489598"/>
              <a:gd name="connsiteX36" fmla="*/ 5800629 w 9588814"/>
              <a:gd name="connsiteY36" fmla="*/ 3404357 h 3489598"/>
              <a:gd name="connsiteX37" fmla="*/ 5336769 w 9588814"/>
              <a:gd name="connsiteY37" fmla="*/ 3234547 h 3489598"/>
              <a:gd name="connsiteX38" fmla="*/ 4486360 w 9588814"/>
              <a:gd name="connsiteY38" fmla="*/ 2979831 h 3489598"/>
              <a:gd name="connsiteX39" fmla="*/ 3713261 w 9588814"/>
              <a:gd name="connsiteY39" fmla="*/ 2894926 h 3489598"/>
              <a:gd name="connsiteX40" fmla="*/ 3172092 w 9588814"/>
              <a:gd name="connsiteY40" fmla="*/ 2979831 h 3489598"/>
              <a:gd name="connsiteX41" fmla="*/ 2785542 w 9588814"/>
              <a:gd name="connsiteY41" fmla="*/ 2894926 h 3489598"/>
              <a:gd name="connsiteX42" fmla="*/ 2398993 w 9588814"/>
              <a:gd name="connsiteY42" fmla="*/ 2555303 h 3489598"/>
              <a:gd name="connsiteX43" fmla="*/ 1477427 w 9588814"/>
              <a:gd name="connsiteY43" fmla="*/ 2484606 h 3489598"/>
              <a:gd name="connsiteX44" fmla="*/ 607632 w 9588814"/>
              <a:gd name="connsiteY44" fmla="*/ 1391786 h 3489598"/>
              <a:gd name="connsiteX45" fmla="*/ 448746 w 9588814"/>
              <a:gd name="connsiteY45" fmla="*/ 1125561 h 3489598"/>
              <a:gd name="connsiteX46" fmla="*/ 259714 w 9588814"/>
              <a:gd name="connsiteY46" fmla="*/ 905593 h 3489598"/>
              <a:gd name="connsiteX47" fmla="*/ 103597 w 9588814"/>
              <a:gd name="connsiteY47" fmla="*/ 727174 h 3489598"/>
              <a:gd name="connsiteX48" fmla="*/ 88706 w 9588814"/>
              <a:gd name="connsiteY48" fmla="*/ 405482 h 3489598"/>
              <a:gd name="connsiteX49" fmla="*/ 14387 w 9588814"/>
              <a:gd name="connsiteY49" fmla="*/ 227599 h 3489598"/>
              <a:gd name="connsiteX50" fmla="*/ 2386 w 9588814"/>
              <a:gd name="connsiteY50" fmla="*/ 8136 h 3489598"/>
              <a:gd name="connsiteX51" fmla="*/ 157005 w 9588814"/>
              <a:gd name="connsiteY51" fmla="*/ 93043 h 3489598"/>
              <a:gd name="connsiteX0" fmla="*/ 157005 w 9588814"/>
              <a:gd name="connsiteY0" fmla="*/ 93043 h 3489598"/>
              <a:gd name="connsiteX1" fmla="*/ 311625 w 9588814"/>
              <a:gd name="connsiteY1" fmla="*/ 177947 h 3489598"/>
              <a:gd name="connsiteX2" fmla="*/ 388935 w 9588814"/>
              <a:gd name="connsiteY2" fmla="*/ 262852 h 3489598"/>
              <a:gd name="connsiteX3" fmla="*/ 543555 w 9588814"/>
              <a:gd name="connsiteY3" fmla="*/ 432664 h 3489598"/>
              <a:gd name="connsiteX4" fmla="*/ 698175 w 9588814"/>
              <a:gd name="connsiteY4" fmla="*/ 602475 h 3489598"/>
              <a:gd name="connsiteX5" fmla="*/ 775485 w 9588814"/>
              <a:gd name="connsiteY5" fmla="*/ 517569 h 3489598"/>
              <a:gd name="connsiteX6" fmla="*/ 1548584 w 9588814"/>
              <a:gd name="connsiteY6" fmla="*/ 1196813 h 3489598"/>
              <a:gd name="connsiteX7" fmla="*/ 1857823 w 9588814"/>
              <a:gd name="connsiteY7" fmla="*/ 1111908 h 3489598"/>
              <a:gd name="connsiteX8" fmla="*/ 2089753 w 9588814"/>
              <a:gd name="connsiteY8" fmla="*/ 1111908 h 3489598"/>
              <a:gd name="connsiteX9" fmla="*/ 2321683 w 9588814"/>
              <a:gd name="connsiteY9" fmla="*/ 857191 h 3489598"/>
              <a:gd name="connsiteX10" fmla="*/ 2321683 w 9588814"/>
              <a:gd name="connsiteY10" fmla="*/ 687380 h 3489598"/>
              <a:gd name="connsiteX11" fmla="*/ 2321683 w 9588814"/>
              <a:gd name="connsiteY11" fmla="*/ 517569 h 3489598"/>
              <a:gd name="connsiteX12" fmla="*/ 2630922 w 9588814"/>
              <a:gd name="connsiteY12" fmla="*/ 432664 h 3489598"/>
              <a:gd name="connsiteX13" fmla="*/ 2862852 w 9588814"/>
              <a:gd name="connsiteY13" fmla="*/ 942097 h 3489598"/>
              <a:gd name="connsiteX14" fmla="*/ 3172092 w 9588814"/>
              <a:gd name="connsiteY14" fmla="*/ 1196813 h 3489598"/>
              <a:gd name="connsiteX15" fmla="*/ 3635951 w 9588814"/>
              <a:gd name="connsiteY15" fmla="*/ 1196813 h 3489598"/>
              <a:gd name="connsiteX16" fmla="*/ 3790571 w 9588814"/>
              <a:gd name="connsiteY16" fmla="*/ 1027002 h 3489598"/>
              <a:gd name="connsiteX17" fmla="*/ 4177120 w 9588814"/>
              <a:gd name="connsiteY17" fmla="*/ 1027002 h 3489598"/>
              <a:gd name="connsiteX18" fmla="*/ 4563670 w 9588814"/>
              <a:gd name="connsiteY18" fmla="*/ 347758 h 3489598"/>
              <a:gd name="connsiteX19" fmla="*/ 5104839 w 9588814"/>
              <a:gd name="connsiteY19" fmla="*/ 517569 h 3489598"/>
              <a:gd name="connsiteX20" fmla="*/ 5723319 w 9588814"/>
              <a:gd name="connsiteY20" fmla="*/ 517569 h 3489598"/>
              <a:gd name="connsiteX21" fmla="*/ 6341798 w 9588814"/>
              <a:gd name="connsiteY21" fmla="*/ 517569 h 3489598"/>
              <a:gd name="connsiteX22" fmla="*/ 6805657 w 9588814"/>
              <a:gd name="connsiteY22" fmla="*/ 262852 h 3489598"/>
              <a:gd name="connsiteX23" fmla="*/ 6929466 w 9588814"/>
              <a:gd name="connsiteY23" fmla="*/ 765521 h 3489598"/>
              <a:gd name="connsiteX24" fmla="*/ 7656066 w 9588814"/>
              <a:gd name="connsiteY24" fmla="*/ 1281719 h 3489598"/>
              <a:gd name="connsiteX25" fmla="*/ 8351855 w 9588814"/>
              <a:gd name="connsiteY25" fmla="*/ 1366624 h 3489598"/>
              <a:gd name="connsiteX26" fmla="*/ 8738405 w 9588814"/>
              <a:gd name="connsiteY26" fmla="*/ 1706247 h 3489598"/>
              <a:gd name="connsiteX27" fmla="*/ 9588814 w 9588814"/>
              <a:gd name="connsiteY27" fmla="*/ 1876058 h 3489598"/>
              <a:gd name="connsiteX28" fmla="*/ 9588814 w 9588814"/>
              <a:gd name="connsiteY28" fmla="*/ 2810019 h 3489598"/>
              <a:gd name="connsiteX29" fmla="*/ 9202264 w 9588814"/>
              <a:gd name="connsiteY29" fmla="*/ 2894924 h 3489598"/>
              <a:gd name="connsiteX30" fmla="*/ 8738405 w 9588814"/>
              <a:gd name="connsiteY30" fmla="*/ 2810019 h 3489598"/>
              <a:gd name="connsiteX31" fmla="*/ 7965306 w 9588814"/>
              <a:gd name="connsiteY31" fmla="*/ 2555302 h 3489598"/>
              <a:gd name="connsiteX32" fmla="*/ 7578756 w 9588814"/>
              <a:gd name="connsiteY32" fmla="*/ 2640208 h 3489598"/>
              <a:gd name="connsiteX33" fmla="*/ 7346827 w 9588814"/>
              <a:gd name="connsiteY33" fmla="*/ 2810019 h 3489598"/>
              <a:gd name="connsiteX34" fmla="*/ 6805657 w 9588814"/>
              <a:gd name="connsiteY34" fmla="*/ 2979830 h 3489598"/>
              <a:gd name="connsiteX35" fmla="*/ 6264488 w 9588814"/>
              <a:gd name="connsiteY35" fmla="*/ 3064735 h 3489598"/>
              <a:gd name="connsiteX36" fmla="*/ 5800629 w 9588814"/>
              <a:gd name="connsiteY36" fmla="*/ 3404357 h 3489598"/>
              <a:gd name="connsiteX37" fmla="*/ 5336769 w 9588814"/>
              <a:gd name="connsiteY37" fmla="*/ 3234547 h 3489598"/>
              <a:gd name="connsiteX38" fmla="*/ 4486360 w 9588814"/>
              <a:gd name="connsiteY38" fmla="*/ 2979831 h 3489598"/>
              <a:gd name="connsiteX39" fmla="*/ 3713261 w 9588814"/>
              <a:gd name="connsiteY39" fmla="*/ 3064737 h 3489598"/>
              <a:gd name="connsiteX40" fmla="*/ 3172092 w 9588814"/>
              <a:gd name="connsiteY40" fmla="*/ 2979831 h 3489598"/>
              <a:gd name="connsiteX41" fmla="*/ 2785542 w 9588814"/>
              <a:gd name="connsiteY41" fmla="*/ 2894926 h 3489598"/>
              <a:gd name="connsiteX42" fmla="*/ 2398993 w 9588814"/>
              <a:gd name="connsiteY42" fmla="*/ 2555303 h 3489598"/>
              <a:gd name="connsiteX43" fmla="*/ 1477427 w 9588814"/>
              <a:gd name="connsiteY43" fmla="*/ 2484606 h 3489598"/>
              <a:gd name="connsiteX44" fmla="*/ 607632 w 9588814"/>
              <a:gd name="connsiteY44" fmla="*/ 1391786 h 3489598"/>
              <a:gd name="connsiteX45" fmla="*/ 448746 w 9588814"/>
              <a:gd name="connsiteY45" fmla="*/ 1125561 h 3489598"/>
              <a:gd name="connsiteX46" fmla="*/ 259714 w 9588814"/>
              <a:gd name="connsiteY46" fmla="*/ 905593 h 3489598"/>
              <a:gd name="connsiteX47" fmla="*/ 103597 w 9588814"/>
              <a:gd name="connsiteY47" fmla="*/ 727174 h 3489598"/>
              <a:gd name="connsiteX48" fmla="*/ 88706 w 9588814"/>
              <a:gd name="connsiteY48" fmla="*/ 405482 h 3489598"/>
              <a:gd name="connsiteX49" fmla="*/ 14387 w 9588814"/>
              <a:gd name="connsiteY49" fmla="*/ 227599 h 3489598"/>
              <a:gd name="connsiteX50" fmla="*/ 2386 w 9588814"/>
              <a:gd name="connsiteY50" fmla="*/ 8136 h 3489598"/>
              <a:gd name="connsiteX51" fmla="*/ 157005 w 9588814"/>
              <a:gd name="connsiteY51" fmla="*/ 93043 h 3489598"/>
              <a:gd name="connsiteX0" fmla="*/ 157005 w 9588814"/>
              <a:gd name="connsiteY0" fmla="*/ 93043 h 3489598"/>
              <a:gd name="connsiteX1" fmla="*/ 311625 w 9588814"/>
              <a:gd name="connsiteY1" fmla="*/ 177947 h 3489598"/>
              <a:gd name="connsiteX2" fmla="*/ 388935 w 9588814"/>
              <a:gd name="connsiteY2" fmla="*/ 262852 h 3489598"/>
              <a:gd name="connsiteX3" fmla="*/ 543555 w 9588814"/>
              <a:gd name="connsiteY3" fmla="*/ 432664 h 3489598"/>
              <a:gd name="connsiteX4" fmla="*/ 698175 w 9588814"/>
              <a:gd name="connsiteY4" fmla="*/ 602475 h 3489598"/>
              <a:gd name="connsiteX5" fmla="*/ 775485 w 9588814"/>
              <a:gd name="connsiteY5" fmla="*/ 517569 h 3489598"/>
              <a:gd name="connsiteX6" fmla="*/ 1548584 w 9588814"/>
              <a:gd name="connsiteY6" fmla="*/ 1196813 h 3489598"/>
              <a:gd name="connsiteX7" fmla="*/ 1857823 w 9588814"/>
              <a:gd name="connsiteY7" fmla="*/ 1111908 h 3489598"/>
              <a:gd name="connsiteX8" fmla="*/ 2089753 w 9588814"/>
              <a:gd name="connsiteY8" fmla="*/ 1111908 h 3489598"/>
              <a:gd name="connsiteX9" fmla="*/ 2321683 w 9588814"/>
              <a:gd name="connsiteY9" fmla="*/ 857191 h 3489598"/>
              <a:gd name="connsiteX10" fmla="*/ 2321683 w 9588814"/>
              <a:gd name="connsiteY10" fmla="*/ 687380 h 3489598"/>
              <a:gd name="connsiteX11" fmla="*/ 2321683 w 9588814"/>
              <a:gd name="connsiteY11" fmla="*/ 517569 h 3489598"/>
              <a:gd name="connsiteX12" fmla="*/ 2630922 w 9588814"/>
              <a:gd name="connsiteY12" fmla="*/ 432664 h 3489598"/>
              <a:gd name="connsiteX13" fmla="*/ 2862852 w 9588814"/>
              <a:gd name="connsiteY13" fmla="*/ 942097 h 3489598"/>
              <a:gd name="connsiteX14" fmla="*/ 3172092 w 9588814"/>
              <a:gd name="connsiteY14" fmla="*/ 1196813 h 3489598"/>
              <a:gd name="connsiteX15" fmla="*/ 3635951 w 9588814"/>
              <a:gd name="connsiteY15" fmla="*/ 1196813 h 3489598"/>
              <a:gd name="connsiteX16" fmla="*/ 3790571 w 9588814"/>
              <a:gd name="connsiteY16" fmla="*/ 1027002 h 3489598"/>
              <a:gd name="connsiteX17" fmla="*/ 4177120 w 9588814"/>
              <a:gd name="connsiteY17" fmla="*/ 1027002 h 3489598"/>
              <a:gd name="connsiteX18" fmla="*/ 4563670 w 9588814"/>
              <a:gd name="connsiteY18" fmla="*/ 347758 h 3489598"/>
              <a:gd name="connsiteX19" fmla="*/ 5104839 w 9588814"/>
              <a:gd name="connsiteY19" fmla="*/ 517569 h 3489598"/>
              <a:gd name="connsiteX20" fmla="*/ 5723319 w 9588814"/>
              <a:gd name="connsiteY20" fmla="*/ 517569 h 3489598"/>
              <a:gd name="connsiteX21" fmla="*/ 6341798 w 9588814"/>
              <a:gd name="connsiteY21" fmla="*/ 517569 h 3489598"/>
              <a:gd name="connsiteX22" fmla="*/ 6805657 w 9588814"/>
              <a:gd name="connsiteY22" fmla="*/ 262852 h 3489598"/>
              <a:gd name="connsiteX23" fmla="*/ 6929466 w 9588814"/>
              <a:gd name="connsiteY23" fmla="*/ 765521 h 3489598"/>
              <a:gd name="connsiteX24" fmla="*/ 7656066 w 9588814"/>
              <a:gd name="connsiteY24" fmla="*/ 1281719 h 3489598"/>
              <a:gd name="connsiteX25" fmla="*/ 8351855 w 9588814"/>
              <a:gd name="connsiteY25" fmla="*/ 1366624 h 3489598"/>
              <a:gd name="connsiteX26" fmla="*/ 8738405 w 9588814"/>
              <a:gd name="connsiteY26" fmla="*/ 1706247 h 3489598"/>
              <a:gd name="connsiteX27" fmla="*/ 9588814 w 9588814"/>
              <a:gd name="connsiteY27" fmla="*/ 1876058 h 3489598"/>
              <a:gd name="connsiteX28" fmla="*/ 9588814 w 9588814"/>
              <a:gd name="connsiteY28" fmla="*/ 2810019 h 3489598"/>
              <a:gd name="connsiteX29" fmla="*/ 9202264 w 9588814"/>
              <a:gd name="connsiteY29" fmla="*/ 2894924 h 3489598"/>
              <a:gd name="connsiteX30" fmla="*/ 8738405 w 9588814"/>
              <a:gd name="connsiteY30" fmla="*/ 2810019 h 3489598"/>
              <a:gd name="connsiteX31" fmla="*/ 7965306 w 9588814"/>
              <a:gd name="connsiteY31" fmla="*/ 2555302 h 3489598"/>
              <a:gd name="connsiteX32" fmla="*/ 7578756 w 9588814"/>
              <a:gd name="connsiteY32" fmla="*/ 2640208 h 3489598"/>
              <a:gd name="connsiteX33" fmla="*/ 7346827 w 9588814"/>
              <a:gd name="connsiteY33" fmla="*/ 2810019 h 3489598"/>
              <a:gd name="connsiteX34" fmla="*/ 6805657 w 9588814"/>
              <a:gd name="connsiteY34" fmla="*/ 2979830 h 3489598"/>
              <a:gd name="connsiteX35" fmla="*/ 6264488 w 9588814"/>
              <a:gd name="connsiteY35" fmla="*/ 3064735 h 3489598"/>
              <a:gd name="connsiteX36" fmla="*/ 5800629 w 9588814"/>
              <a:gd name="connsiteY36" fmla="*/ 3404357 h 3489598"/>
              <a:gd name="connsiteX37" fmla="*/ 5336769 w 9588814"/>
              <a:gd name="connsiteY37" fmla="*/ 3234547 h 3489598"/>
              <a:gd name="connsiteX38" fmla="*/ 4486360 w 9588814"/>
              <a:gd name="connsiteY38" fmla="*/ 3149642 h 3489598"/>
              <a:gd name="connsiteX39" fmla="*/ 3713261 w 9588814"/>
              <a:gd name="connsiteY39" fmla="*/ 3064737 h 3489598"/>
              <a:gd name="connsiteX40" fmla="*/ 3172092 w 9588814"/>
              <a:gd name="connsiteY40" fmla="*/ 2979831 h 3489598"/>
              <a:gd name="connsiteX41" fmla="*/ 2785542 w 9588814"/>
              <a:gd name="connsiteY41" fmla="*/ 2894926 h 3489598"/>
              <a:gd name="connsiteX42" fmla="*/ 2398993 w 9588814"/>
              <a:gd name="connsiteY42" fmla="*/ 2555303 h 3489598"/>
              <a:gd name="connsiteX43" fmla="*/ 1477427 w 9588814"/>
              <a:gd name="connsiteY43" fmla="*/ 2484606 h 3489598"/>
              <a:gd name="connsiteX44" fmla="*/ 607632 w 9588814"/>
              <a:gd name="connsiteY44" fmla="*/ 1391786 h 3489598"/>
              <a:gd name="connsiteX45" fmla="*/ 448746 w 9588814"/>
              <a:gd name="connsiteY45" fmla="*/ 1125561 h 3489598"/>
              <a:gd name="connsiteX46" fmla="*/ 259714 w 9588814"/>
              <a:gd name="connsiteY46" fmla="*/ 905593 h 3489598"/>
              <a:gd name="connsiteX47" fmla="*/ 103597 w 9588814"/>
              <a:gd name="connsiteY47" fmla="*/ 727174 h 3489598"/>
              <a:gd name="connsiteX48" fmla="*/ 88706 w 9588814"/>
              <a:gd name="connsiteY48" fmla="*/ 405482 h 3489598"/>
              <a:gd name="connsiteX49" fmla="*/ 14387 w 9588814"/>
              <a:gd name="connsiteY49" fmla="*/ 227599 h 3489598"/>
              <a:gd name="connsiteX50" fmla="*/ 2386 w 9588814"/>
              <a:gd name="connsiteY50" fmla="*/ 8136 h 3489598"/>
              <a:gd name="connsiteX51" fmla="*/ 157005 w 9588814"/>
              <a:gd name="connsiteY51" fmla="*/ 93043 h 3489598"/>
              <a:gd name="connsiteX0" fmla="*/ 157005 w 9588814"/>
              <a:gd name="connsiteY0" fmla="*/ 93043 h 3489598"/>
              <a:gd name="connsiteX1" fmla="*/ 311625 w 9588814"/>
              <a:gd name="connsiteY1" fmla="*/ 177947 h 3489598"/>
              <a:gd name="connsiteX2" fmla="*/ 388935 w 9588814"/>
              <a:gd name="connsiteY2" fmla="*/ 262852 h 3489598"/>
              <a:gd name="connsiteX3" fmla="*/ 543555 w 9588814"/>
              <a:gd name="connsiteY3" fmla="*/ 432664 h 3489598"/>
              <a:gd name="connsiteX4" fmla="*/ 698175 w 9588814"/>
              <a:gd name="connsiteY4" fmla="*/ 602475 h 3489598"/>
              <a:gd name="connsiteX5" fmla="*/ 775485 w 9588814"/>
              <a:gd name="connsiteY5" fmla="*/ 517569 h 3489598"/>
              <a:gd name="connsiteX6" fmla="*/ 1548584 w 9588814"/>
              <a:gd name="connsiteY6" fmla="*/ 1196813 h 3489598"/>
              <a:gd name="connsiteX7" fmla="*/ 1857823 w 9588814"/>
              <a:gd name="connsiteY7" fmla="*/ 1111908 h 3489598"/>
              <a:gd name="connsiteX8" fmla="*/ 2089753 w 9588814"/>
              <a:gd name="connsiteY8" fmla="*/ 1111908 h 3489598"/>
              <a:gd name="connsiteX9" fmla="*/ 2321683 w 9588814"/>
              <a:gd name="connsiteY9" fmla="*/ 857191 h 3489598"/>
              <a:gd name="connsiteX10" fmla="*/ 2321683 w 9588814"/>
              <a:gd name="connsiteY10" fmla="*/ 687380 h 3489598"/>
              <a:gd name="connsiteX11" fmla="*/ 2321683 w 9588814"/>
              <a:gd name="connsiteY11" fmla="*/ 517569 h 3489598"/>
              <a:gd name="connsiteX12" fmla="*/ 2630922 w 9588814"/>
              <a:gd name="connsiteY12" fmla="*/ 432664 h 3489598"/>
              <a:gd name="connsiteX13" fmla="*/ 2862852 w 9588814"/>
              <a:gd name="connsiteY13" fmla="*/ 942097 h 3489598"/>
              <a:gd name="connsiteX14" fmla="*/ 3172092 w 9588814"/>
              <a:gd name="connsiteY14" fmla="*/ 1196813 h 3489598"/>
              <a:gd name="connsiteX15" fmla="*/ 3635951 w 9588814"/>
              <a:gd name="connsiteY15" fmla="*/ 1196813 h 3489598"/>
              <a:gd name="connsiteX16" fmla="*/ 3790571 w 9588814"/>
              <a:gd name="connsiteY16" fmla="*/ 1027002 h 3489598"/>
              <a:gd name="connsiteX17" fmla="*/ 4177120 w 9588814"/>
              <a:gd name="connsiteY17" fmla="*/ 1027002 h 3489598"/>
              <a:gd name="connsiteX18" fmla="*/ 4563670 w 9588814"/>
              <a:gd name="connsiteY18" fmla="*/ 347758 h 3489598"/>
              <a:gd name="connsiteX19" fmla="*/ 5104839 w 9588814"/>
              <a:gd name="connsiteY19" fmla="*/ 517569 h 3489598"/>
              <a:gd name="connsiteX20" fmla="*/ 5723319 w 9588814"/>
              <a:gd name="connsiteY20" fmla="*/ 517569 h 3489598"/>
              <a:gd name="connsiteX21" fmla="*/ 6341798 w 9588814"/>
              <a:gd name="connsiteY21" fmla="*/ 517569 h 3489598"/>
              <a:gd name="connsiteX22" fmla="*/ 6805657 w 9588814"/>
              <a:gd name="connsiteY22" fmla="*/ 262852 h 3489598"/>
              <a:gd name="connsiteX23" fmla="*/ 6929466 w 9588814"/>
              <a:gd name="connsiteY23" fmla="*/ 765521 h 3489598"/>
              <a:gd name="connsiteX24" fmla="*/ 7656066 w 9588814"/>
              <a:gd name="connsiteY24" fmla="*/ 1281719 h 3489598"/>
              <a:gd name="connsiteX25" fmla="*/ 8351855 w 9588814"/>
              <a:gd name="connsiteY25" fmla="*/ 1366624 h 3489598"/>
              <a:gd name="connsiteX26" fmla="*/ 8738405 w 9588814"/>
              <a:gd name="connsiteY26" fmla="*/ 1706247 h 3489598"/>
              <a:gd name="connsiteX27" fmla="*/ 9588814 w 9588814"/>
              <a:gd name="connsiteY27" fmla="*/ 1876058 h 3489598"/>
              <a:gd name="connsiteX28" fmla="*/ 9588814 w 9588814"/>
              <a:gd name="connsiteY28" fmla="*/ 2810019 h 3489598"/>
              <a:gd name="connsiteX29" fmla="*/ 9202264 w 9588814"/>
              <a:gd name="connsiteY29" fmla="*/ 2894924 h 3489598"/>
              <a:gd name="connsiteX30" fmla="*/ 8738405 w 9588814"/>
              <a:gd name="connsiteY30" fmla="*/ 2810019 h 3489598"/>
              <a:gd name="connsiteX31" fmla="*/ 7965306 w 9588814"/>
              <a:gd name="connsiteY31" fmla="*/ 2555302 h 3489598"/>
              <a:gd name="connsiteX32" fmla="*/ 7578756 w 9588814"/>
              <a:gd name="connsiteY32" fmla="*/ 2640208 h 3489598"/>
              <a:gd name="connsiteX33" fmla="*/ 7346827 w 9588814"/>
              <a:gd name="connsiteY33" fmla="*/ 2810019 h 3489598"/>
              <a:gd name="connsiteX34" fmla="*/ 6805657 w 9588814"/>
              <a:gd name="connsiteY34" fmla="*/ 2979830 h 3489598"/>
              <a:gd name="connsiteX35" fmla="*/ 6264488 w 9588814"/>
              <a:gd name="connsiteY35" fmla="*/ 3064735 h 3489598"/>
              <a:gd name="connsiteX36" fmla="*/ 5800629 w 9588814"/>
              <a:gd name="connsiteY36" fmla="*/ 3404357 h 3489598"/>
              <a:gd name="connsiteX37" fmla="*/ 5259459 w 9588814"/>
              <a:gd name="connsiteY37" fmla="*/ 3319453 h 3489598"/>
              <a:gd name="connsiteX38" fmla="*/ 4486360 w 9588814"/>
              <a:gd name="connsiteY38" fmla="*/ 3149642 h 3489598"/>
              <a:gd name="connsiteX39" fmla="*/ 3713261 w 9588814"/>
              <a:gd name="connsiteY39" fmla="*/ 3064737 h 3489598"/>
              <a:gd name="connsiteX40" fmla="*/ 3172092 w 9588814"/>
              <a:gd name="connsiteY40" fmla="*/ 2979831 h 3489598"/>
              <a:gd name="connsiteX41" fmla="*/ 2785542 w 9588814"/>
              <a:gd name="connsiteY41" fmla="*/ 2894926 h 3489598"/>
              <a:gd name="connsiteX42" fmla="*/ 2398993 w 9588814"/>
              <a:gd name="connsiteY42" fmla="*/ 2555303 h 3489598"/>
              <a:gd name="connsiteX43" fmla="*/ 1477427 w 9588814"/>
              <a:gd name="connsiteY43" fmla="*/ 2484606 h 3489598"/>
              <a:gd name="connsiteX44" fmla="*/ 607632 w 9588814"/>
              <a:gd name="connsiteY44" fmla="*/ 1391786 h 3489598"/>
              <a:gd name="connsiteX45" fmla="*/ 448746 w 9588814"/>
              <a:gd name="connsiteY45" fmla="*/ 1125561 h 3489598"/>
              <a:gd name="connsiteX46" fmla="*/ 259714 w 9588814"/>
              <a:gd name="connsiteY46" fmla="*/ 905593 h 3489598"/>
              <a:gd name="connsiteX47" fmla="*/ 103597 w 9588814"/>
              <a:gd name="connsiteY47" fmla="*/ 727174 h 3489598"/>
              <a:gd name="connsiteX48" fmla="*/ 88706 w 9588814"/>
              <a:gd name="connsiteY48" fmla="*/ 405482 h 3489598"/>
              <a:gd name="connsiteX49" fmla="*/ 14387 w 9588814"/>
              <a:gd name="connsiteY49" fmla="*/ 227599 h 3489598"/>
              <a:gd name="connsiteX50" fmla="*/ 2386 w 9588814"/>
              <a:gd name="connsiteY50" fmla="*/ 8136 h 3489598"/>
              <a:gd name="connsiteX51" fmla="*/ 157005 w 9588814"/>
              <a:gd name="connsiteY51" fmla="*/ 93043 h 3489598"/>
              <a:gd name="connsiteX0" fmla="*/ 157005 w 9588814"/>
              <a:gd name="connsiteY0" fmla="*/ 93043 h 3659411"/>
              <a:gd name="connsiteX1" fmla="*/ 311625 w 9588814"/>
              <a:gd name="connsiteY1" fmla="*/ 177947 h 3659411"/>
              <a:gd name="connsiteX2" fmla="*/ 388935 w 9588814"/>
              <a:gd name="connsiteY2" fmla="*/ 262852 h 3659411"/>
              <a:gd name="connsiteX3" fmla="*/ 543555 w 9588814"/>
              <a:gd name="connsiteY3" fmla="*/ 432664 h 3659411"/>
              <a:gd name="connsiteX4" fmla="*/ 698175 w 9588814"/>
              <a:gd name="connsiteY4" fmla="*/ 602475 h 3659411"/>
              <a:gd name="connsiteX5" fmla="*/ 775485 w 9588814"/>
              <a:gd name="connsiteY5" fmla="*/ 517569 h 3659411"/>
              <a:gd name="connsiteX6" fmla="*/ 1548584 w 9588814"/>
              <a:gd name="connsiteY6" fmla="*/ 1196813 h 3659411"/>
              <a:gd name="connsiteX7" fmla="*/ 1857823 w 9588814"/>
              <a:gd name="connsiteY7" fmla="*/ 1111908 h 3659411"/>
              <a:gd name="connsiteX8" fmla="*/ 2089753 w 9588814"/>
              <a:gd name="connsiteY8" fmla="*/ 1111908 h 3659411"/>
              <a:gd name="connsiteX9" fmla="*/ 2321683 w 9588814"/>
              <a:gd name="connsiteY9" fmla="*/ 857191 h 3659411"/>
              <a:gd name="connsiteX10" fmla="*/ 2321683 w 9588814"/>
              <a:gd name="connsiteY10" fmla="*/ 687380 h 3659411"/>
              <a:gd name="connsiteX11" fmla="*/ 2321683 w 9588814"/>
              <a:gd name="connsiteY11" fmla="*/ 517569 h 3659411"/>
              <a:gd name="connsiteX12" fmla="*/ 2630922 w 9588814"/>
              <a:gd name="connsiteY12" fmla="*/ 432664 h 3659411"/>
              <a:gd name="connsiteX13" fmla="*/ 2862852 w 9588814"/>
              <a:gd name="connsiteY13" fmla="*/ 942097 h 3659411"/>
              <a:gd name="connsiteX14" fmla="*/ 3172092 w 9588814"/>
              <a:gd name="connsiteY14" fmla="*/ 1196813 h 3659411"/>
              <a:gd name="connsiteX15" fmla="*/ 3635951 w 9588814"/>
              <a:gd name="connsiteY15" fmla="*/ 1196813 h 3659411"/>
              <a:gd name="connsiteX16" fmla="*/ 3790571 w 9588814"/>
              <a:gd name="connsiteY16" fmla="*/ 1027002 h 3659411"/>
              <a:gd name="connsiteX17" fmla="*/ 4177120 w 9588814"/>
              <a:gd name="connsiteY17" fmla="*/ 1027002 h 3659411"/>
              <a:gd name="connsiteX18" fmla="*/ 4563670 w 9588814"/>
              <a:gd name="connsiteY18" fmla="*/ 347758 h 3659411"/>
              <a:gd name="connsiteX19" fmla="*/ 5104839 w 9588814"/>
              <a:gd name="connsiteY19" fmla="*/ 517569 h 3659411"/>
              <a:gd name="connsiteX20" fmla="*/ 5723319 w 9588814"/>
              <a:gd name="connsiteY20" fmla="*/ 517569 h 3659411"/>
              <a:gd name="connsiteX21" fmla="*/ 6341798 w 9588814"/>
              <a:gd name="connsiteY21" fmla="*/ 517569 h 3659411"/>
              <a:gd name="connsiteX22" fmla="*/ 6805657 w 9588814"/>
              <a:gd name="connsiteY22" fmla="*/ 262852 h 3659411"/>
              <a:gd name="connsiteX23" fmla="*/ 6929466 w 9588814"/>
              <a:gd name="connsiteY23" fmla="*/ 765521 h 3659411"/>
              <a:gd name="connsiteX24" fmla="*/ 7656066 w 9588814"/>
              <a:gd name="connsiteY24" fmla="*/ 1281719 h 3659411"/>
              <a:gd name="connsiteX25" fmla="*/ 8351855 w 9588814"/>
              <a:gd name="connsiteY25" fmla="*/ 1366624 h 3659411"/>
              <a:gd name="connsiteX26" fmla="*/ 8738405 w 9588814"/>
              <a:gd name="connsiteY26" fmla="*/ 1706247 h 3659411"/>
              <a:gd name="connsiteX27" fmla="*/ 9588814 w 9588814"/>
              <a:gd name="connsiteY27" fmla="*/ 1876058 h 3659411"/>
              <a:gd name="connsiteX28" fmla="*/ 9588814 w 9588814"/>
              <a:gd name="connsiteY28" fmla="*/ 2810019 h 3659411"/>
              <a:gd name="connsiteX29" fmla="*/ 9202264 w 9588814"/>
              <a:gd name="connsiteY29" fmla="*/ 2894924 h 3659411"/>
              <a:gd name="connsiteX30" fmla="*/ 8738405 w 9588814"/>
              <a:gd name="connsiteY30" fmla="*/ 2810019 h 3659411"/>
              <a:gd name="connsiteX31" fmla="*/ 7965306 w 9588814"/>
              <a:gd name="connsiteY31" fmla="*/ 2555302 h 3659411"/>
              <a:gd name="connsiteX32" fmla="*/ 7578756 w 9588814"/>
              <a:gd name="connsiteY32" fmla="*/ 2640208 h 3659411"/>
              <a:gd name="connsiteX33" fmla="*/ 7346827 w 9588814"/>
              <a:gd name="connsiteY33" fmla="*/ 2810019 h 3659411"/>
              <a:gd name="connsiteX34" fmla="*/ 6805657 w 9588814"/>
              <a:gd name="connsiteY34" fmla="*/ 2979830 h 3659411"/>
              <a:gd name="connsiteX35" fmla="*/ 6264488 w 9588814"/>
              <a:gd name="connsiteY35" fmla="*/ 3064735 h 3659411"/>
              <a:gd name="connsiteX36" fmla="*/ 5800629 w 9588814"/>
              <a:gd name="connsiteY36" fmla="*/ 3574170 h 3659411"/>
              <a:gd name="connsiteX37" fmla="*/ 5259459 w 9588814"/>
              <a:gd name="connsiteY37" fmla="*/ 3319453 h 3659411"/>
              <a:gd name="connsiteX38" fmla="*/ 4486360 w 9588814"/>
              <a:gd name="connsiteY38" fmla="*/ 3149642 h 3659411"/>
              <a:gd name="connsiteX39" fmla="*/ 3713261 w 9588814"/>
              <a:gd name="connsiteY39" fmla="*/ 3064737 h 3659411"/>
              <a:gd name="connsiteX40" fmla="*/ 3172092 w 9588814"/>
              <a:gd name="connsiteY40" fmla="*/ 2979831 h 3659411"/>
              <a:gd name="connsiteX41" fmla="*/ 2785542 w 9588814"/>
              <a:gd name="connsiteY41" fmla="*/ 2894926 h 3659411"/>
              <a:gd name="connsiteX42" fmla="*/ 2398993 w 9588814"/>
              <a:gd name="connsiteY42" fmla="*/ 2555303 h 3659411"/>
              <a:gd name="connsiteX43" fmla="*/ 1477427 w 9588814"/>
              <a:gd name="connsiteY43" fmla="*/ 2484606 h 3659411"/>
              <a:gd name="connsiteX44" fmla="*/ 607632 w 9588814"/>
              <a:gd name="connsiteY44" fmla="*/ 1391786 h 3659411"/>
              <a:gd name="connsiteX45" fmla="*/ 448746 w 9588814"/>
              <a:gd name="connsiteY45" fmla="*/ 1125561 h 3659411"/>
              <a:gd name="connsiteX46" fmla="*/ 259714 w 9588814"/>
              <a:gd name="connsiteY46" fmla="*/ 905593 h 3659411"/>
              <a:gd name="connsiteX47" fmla="*/ 103597 w 9588814"/>
              <a:gd name="connsiteY47" fmla="*/ 727174 h 3659411"/>
              <a:gd name="connsiteX48" fmla="*/ 88706 w 9588814"/>
              <a:gd name="connsiteY48" fmla="*/ 405482 h 3659411"/>
              <a:gd name="connsiteX49" fmla="*/ 14387 w 9588814"/>
              <a:gd name="connsiteY49" fmla="*/ 227599 h 3659411"/>
              <a:gd name="connsiteX50" fmla="*/ 2386 w 9588814"/>
              <a:gd name="connsiteY50" fmla="*/ 8136 h 3659411"/>
              <a:gd name="connsiteX51" fmla="*/ 157005 w 9588814"/>
              <a:gd name="connsiteY51" fmla="*/ 93043 h 3659411"/>
              <a:gd name="connsiteX0" fmla="*/ 157005 w 9588814"/>
              <a:gd name="connsiteY0" fmla="*/ 93043 h 3659411"/>
              <a:gd name="connsiteX1" fmla="*/ 311625 w 9588814"/>
              <a:gd name="connsiteY1" fmla="*/ 177947 h 3659411"/>
              <a:gd name="connsiteX2" fmla="*/ 388935 w 9588814"/>
              <a:gd name="connsiteY2" fmla="*/ 262852 h 3659411"/>
              <a:gd name="connsiteX3" fmla="*/ 543555 w 9588814"/>
              <a:gd name="connsiteY3" fmla="*/ 432664 h 3659411"/>
              <a:gd name="connsiteX4" fmla="*/ 698175 w 9588814"/>
              <a:gd name="connsiteY4" fmla="*/ 602475 h 3659411"/>
              <a:gd name="connsiteX5" fmla="*/ 775485 w 9588814"/>
              <a:gd name="connsiteY5" fmla="*/ 517569 h 3659411"/>
              <a:gd name="connsiteX6" fmla="*/ 1548584 w 9588814"/>
              <a:gd name="connsiteY6" fmla="*/ 1196813 h 3659411"/>
              <a:gd name="connsiteX7" fmla="*/ 1857823 w 9588814"/>
              <a:gd name="connsiteY7" fmla="*/ 1111908 h 3659411"/>
              <a:gd name="connsiteX8" fmla="*/ 2089753 w 9588814"/>
              <a:gd name="connsiteY8" fmla="*/ 1111908 h 3659411"/>
              <a:gd name="connsiteX9" fmla="*/ 2321683 w 9588814"/>
              <a:gd name="connsiteY9" fmla="*/ 857191 h 3659411"/>
              <a:gd name="connsiteX10" fmla="*/ 2321683 w 9588814"/>
              <a:gd name="connsiteY10" fmla="*/ 687380 h 3659411"/>
              <a:gd name="connsiteX11" fmla="*/ 2321683 w 9588814"/>
              <a:gd name="connsiteY11" fmla="*/ 517569 h 3659411"/>
              <a:gd name="connsiteX12" fmla="*/ 2630922 w 9588814"/>
              <a:gd name="connsiteY12" fmla="*/ 432664 h 3659411"/>
              <a:gd name="connsiteX13" fmla="*/ 2862852 w 9588814"/>
              <a:gd name="connsiteY13" fmla="*/ 942097 h 3659411"/>
              <a:gd name="connsiteX14" fmla="*/ 3172092 w 9588814"/>
              <a:gd name="connsiteY14" fmla="*/ 1196813 h 3659411"/>
              <a:gd name="connsiteX15" fmla="*/ 3635951 w 9588814"/>
              <a:gd name="connsiteY15" fmla="*/ 1196813 h 3659411"/>
              <a:gd name="connsiteX16" fmla="*/ 3790571 w 9588814"/>
              <a:gd name="connsiteY16" fmla="*/ 1027002 h 3659411"/>
              <a:gd name="connsiteX17" fmla="*/ 4177120 w 9588814"/>
              <a:gd name="connsiteY17" fmla="*/ 1027002 h 3659411"/>
              <a:gd name="connsiteX18" fmla="*/ 4563670 w 9588814"/>
              <a:gd name="connsiteY18" fmla="*/ 347758 h 3659411"/>
              <a:gd name="connsiteX19" fmla="*/ 5104839 w 9588814"/>
              <a:gd name="connsiteY19" fmla="*/ 517569 h 3659411"/>
              <a:gd name="connsiteX20" fmla="*/ 5723319 w 9588814"/>
              <a:gd name="connsiteY20" fmla="*/ 517569 h 3659411"/>
              <a:gd name="connsiteX21" fmla="*/ 6341798 w 9588814"/>
              <a:gd name="connsiteY21" fmla="*/ 517569 h 3659411"/>
              <a:gd name="connsiteX22" fmla="*/ 6805657 w 9588814"/>
              <a:gd name="connsiteY22" fmla="*/ 262852 h 3659411"/>
              <a:gd name="connsiteX23" fmla="*/ 6929466 w 9588814"/>
              <a:gd name="connsiteY23" fmla="*/ 765521 h 3659411"/>
              <a:gd name="connsiteX24" fmla="*/ 7656066 w 9588814"/>
              <a:gd name="connsiteY24" fmla="*/ 1281719 h 3659411"/>
              <a:gd name="connsiteX25" fmla="*/ 8351855 w 9588814"/>
              <a:gd name="connsiteY25" fmla="*/ 1366624 h 3659411"/>
              <a:gd name="connsiteX26" fmla="*/ 8738405 w 9588814"/>
              <a:gd name="connsiteY26" fmla="*/ 1706247 h 3659411"/>
              <a:gd name="connsiteX27" fmla="*/ 9588814 w 9588814"/>
              <a:gd name="connsiteY27" fmla="*/ 1876058 h 3659411"/>
              <a:gd name="connsiteX28" fmla="*/ 9588814 w 9588814"/>
              <a:gd name="connsiteY28" fmla="*/ 2810019 h 3659411"/>
              <a:gd name="connsiteX29" fmla="*/ 9202264 w 9588814"/>
              <a:gd name="connsiteY29" fmla="*/ 2894924 h 3659411"/>
              <a:gd name="connsiteX30" fmla="*/ 8738405 w 9588814"/>
              <a:gd name="connsiteY30" fmla="*/ 2810019 h 3659411"/>
              <a:gd name="connsiteX31" fmla="*/ 7965306 w 9588814"/>
              <a:gd name="connsiteY31" fmla="*/ 2555302 h 3659411"/>
              <a:gd name="connsiteX32" fmla="*/ 7578756 w 9588814"/>
              <a:gd name="connsiteY32" fmla="*/ 2640208 h 3659411"/>
              <a:gd name="connsiteX33" fmla="*/ 7346827 w 9588814"/>
              <a:gd name="connsiteY33" fmla="*/ 2810019 h 3659411"/>
              <a:gd name="connsiteX34" fmla="*/ 6805657 w 9588814"/>
              <a:gd name="connsiteY34" fmla="*/ 2979830 h 3659411"/>
              <a:gd name="connsiteX35" fmla="*/ 6341798 w 9588814"/>
              <a:gd name="connsiteY35" fmla="*/ 3234547 h 3659411"/>
              <a:gd name="connsiteX36" fmla="*/ 5800629 w 9588814"/>
              <a:gd name="connsiteY36" fmla="*/ 3574170 h 3659411"/>
              <a:gd name="connsiteX37" fmla="*/ 5259459 w 9588814"/>
              <a:gd name="connsiteY37" fmla="*/ 3319453 h 3659411"/>
              <a:gd name="connsiteX38" fmla="*/ 4486360 w 9588814"/>
              <a:gd name="connsiteY38" fmla="*/ 3149642 h 3659411"/>
              <a:gd name="connsiteX39" fmla="*/ 3713261 w 9588814"/>
              <a:gd name="connsiteY39" fmla="*/ 3064737 h 3659411"/>
              <a:gd name="connsiteX40" fmla="*/ 3172092 w 9588814"/>
              <a:gd name="connsiteY40" fmla="*/ 2979831 h 3659411"/>
              <a:gd name="connsiteX41" fmla="*/ 2785542 w 9588814"/>
              <a:gd name="connsiteY41" fmla="*/ 2894926 h 3659411"/>
              <a:gd name="connsiteX42" fmla="*/ 2398993 w 9588814"/>
              <a:gd name="connsiteY42" fmla="*/ 2555303 h 3659411"/>
              <a:gd name="connsiteX43" fmla="*/ 1477427 w 9588814"/>
              <a:gd name="connsiteY43" fmla="*/ 2484606 h 3659411"/>
              <a:gd name="connsiteX44" fmla="*/ 607632 w 9588814"/>
              <a:gd name="connsiteY44" fmla="*/ 1391786 h 3659411"/>
              <a:gd name="connsiteX45" fmla="*/ 448746 w 9588814"/>
              <a:gd name="connsiteY45" fmla="*/ 1125561 h 3659411"/>
              <a:gd name="connsiteX46" fmla="*/ 259714 w 9588814"/>
              <a:gd name="connsiteY46" fmla="*/ 905593 h 3659411"/>
              <a:gd name="connsiteX47" fmla="*/ 103597 w 9588814"/>
              <a:gd name="connsiteY47" fmla="*/ 727174 h 3659411"/>
              <a:gd name="connsiteX48" fmla="*/ 88706 w 9588814"/>
              <a:gd name="connsiteY48" fmla="*/ 405482 h 3659411"/>
              <a:gd name="connsiteX49" fmla="*/ 14387 w 9588814"/>
              <a:gd name="connsiteY49" fmla="*/ 227599 h 3659411"/>
              <a:gd name="connsiteX50" fmla="*/ 2386 w 9588814"/>
              <a:gd name="connsiteY50" fmla="*/ 8136 h 3659411"/>
              <a:gd name="connsiteX51" fmla="*/ 157005 w 9588814"/>
              <a:gd name="connsiteY51" fmla="*/ 93043 h 3659411"/>
              <a:gd name="connsiteX0" fmla="*/ 157005 w 9588814"/>
              <a:gd name="connsiteY0" fmla="*/ 93043 h 3659411"/>
              <a:gd name="connsiteX1" fmla="*/ 311625 w 9588814"/>
              <a:gd name="connsiteY1" fmla="*/ 177947 h 3659411"/>
              <a:gd name="connsiteX2" fmla="*/ 388935 w 9588814"/>
              <a:gd name="connsiteY2" fmla="*/ 262852 h 3659411"/>
              <a:gd name="connsiteX3" fmla="*/ 543555 w 9588814"/>
              <a:gd name="connsiteY3" fmla="*/ 432664 h 3659411"/>
              <a:gd name="connsiteX4" fmla="*/ 698175 w 9588814"/>
              <a:gd name="connsiteY4" fmla="*/ 602475 h 3659411"/>
              <a:gd name="connsiteX5" fmla="*/ 775485 w 9588814"/>
              <a:gd name="connsiteY5" fmla="*/ 517569 h 3659411"/>
              <a:gd name="connsiteX6" fmla="*/ 1548584 w 9588814"/>
              <a:gd name="connsiteY6" fmla="*/ 1196813 h 3659411"/>
              <a:gd name="connsiteX7" fmla="*/ 1857823 w 9588814"/>
              <a:gd name="connsiteY7" fmla="*/ 1111908 h 3659411"/>
              <a:gd name="connsiteX8" fmla="*/ 2089753 w 9588814"/>
              <a:gd name="connsiteY8" fmla="*/ 1111908 h 3659411"/>
              <a:gd name="connsiteX9" fmla="*/ 2321683 w 9588814"/>
              <a:gd name="connsiteY9" fmla="*/ 857191 h 3659411"/>
              <a:gd name="connsiteX10" fmla="*/ 2321683 w 9588814"/>
              <a:gd name="connsiteY10" fmla="*/ 687380 h 3659411"/>
              <a:gd name="connsiteX11" fmla="*/ 2321683 w 9588814"/>
              <a:gd name="connsiteY11" fmla="*/ 517569 h 3659411"/>
              <a:gd name="connsiteX12" fmla="*/ 2630922 w 9588814"/>
              <a:gd name="connsiteY12" fmla="*/ 432664 h 3659411"/>
              <a:gd name="connsiteX13" fmla="*/ 2862852 w 9588814"/>
              <a:gd name="connsiteY13" fmla="*/ 942097 h 3659411"/>
              <a:gd name="connsiteX14" fmla="*/ 3172092 w 9588814"/>
              <a:gd name="connsiteY14" fmla="*/ 1196813 h 3659411"/>
              <a:gd name="connsiteX15" fmla="*/ 3635951 w 9588814"/>
              <a:gd name="connsiteY15" fmla="*/ 1196813 h 3659411"/>
              <a:gd name="connsiteX16" fmla="*/ 3790571 w 9588814"/>
              <a:gd name="connsiteY16" fmla="*/ 1027002 h 3659411"/>
              <a:gd name="connsiteX17" fmla="*/ 4177120 w 9588814"/>
              <a:gd name="connsiteY17" fmla="*/ 1027002 h 3659411"/>
              <a:gd name="connsiteX18" fmla="*/ 4563670 w 9588814"/>
              <a:gd name="connsiteY18" fmla="*/ 347758 h 3659411"/>
              <a:gd name="connsiteX19" fmla="*/ 5104839 w 9588814"/>
              <a:gd name="connsiteY19" fmla="*/ 517569 h 3659411"/>
              <a:gd name="connsiteX20" fmla="*/ 5723319 w 9588814"/>
              <a:gd name="connsiteY20" fmla="*/ 517569 h 3659411"/>
              <a:gd name="connsiteX21" fmla="*/ 6341798 w 9588814"/>
              <a:gd name="connsiteY21" fmla="*/ 517569 h 3659411"/>
              <a:gd name="connsiteX22" fmla="*/ 6805657 w 9588814"/>
              <a:gd name="connsiteY22" fmla="*/ 262852 h 3659411"/>
              <a:gd name="connsiteX23" fmla="*/ 6929466 w 9588814"/>
              <a:gd name="connsiteY23" fmla="*/ 765521 h 3659411"/>
              <a:gd name="connsiteX24" fmla="*/ 7656066 w 9588814"/>
              <a:gd name="connsiteY24" fmla="*/ 1281719 h 3659411"/>
              <a:gd name="connsiteX25" fmla="*/ 8351855 w 9588814"/>
              <a:gd name="connsiteY25" fmla="*/ 1366624 h 3659411"/>
              <a:gd name="connsiteX26" fmla="*/ 8738405 w 9588814"/>
              <a:gd name="connsiteY26" fmla="*/ 1706247 h 3659411"/>
              <a:gd name="connsiteX27" fmla="*/ 9588814 w 9588814"/>
              <a:gd name="connsiteY27" fmla="*/ 1876058 h 3659411"/>
              <a:gd name="connsiteX28" fmla="*/ 9588814 w 9588814"/>
              <a:gd name="connsiteY28" fmla="*/ 2810019 h 3659411"/>
              <a:gd name="connsiteX29" fmla="*/ 9202264 w 9588814"/>
              <a:gd name="connsiteY29" fmla="*/ 2894924 h 3659411"/>
              <a:gd name="connsiteX30" fmla="*/ 8738405 w 9588814"/>
              <a:gd name="connsiteY30" fmla="*/ 2810019 h 3659411"/>
              <a:gd name="connsiteX31" fmla="*/ 7965306 w 9588814"/>
              <a:gd name="connsiteY31" fmla="*/ 2555302 h 3659411"/>
              <a:gd name="connsiteX32" fmla="*/ 7578756 w 9588814"/>
              <a:gd name="connsiteY32" fmla="*/ 2640208 h 3659411"/>
              <a:gd name="connsiteX33" fmla="*/ 7346827 w 9588814"/>
              <a:gd name="connsiteY33" fmla="*/ 2810019 h 3659411"/>
              <a:gd name="connsiteX34" fmla="*/ 6805657 w 9588814"/>
              <a:gd name="connsiteY34" fmla="*/ 3064736 h 3659411"/>
              <a:gd name="connsiteX35" fmla="*/ 6341798 w 9588814"/>
              <a:gd name="connsiteY35" fmla="*/ 3234547 h 3659411"/>
              <a:gd name="connsiteX36" fmla="*/ 5800629 w 9588814"/>
              <a:gd name="connsiteY36" fmla="*/ 3574170 h 3659411"/>
              <a:gd name="connsiteX37" fmla="*/ 5259459 w 9588814"/>
              <a:gd name="connsiteY37" fmla="*/ 3319453 h 3659411"/>
              <a:gd name="connsiteX38" fmla="*/ 4486360 w 9588814"/>
              <a:gd name="connsiteY38" fmla="*/ 3149642 h 3659411"/>
              <a:gd name="connsiteX39" fmla="*/ 3713261 w 9588814"/>
              <a:gd name="connsiteY39" fmla="*/ 3064737 h 3659411"/>
              <a:gd name="connsiteX40" fmla="*/ 3172092 w 9588814"/>
              <a:gd name="connsiteY40" fmla="*/ 2979831 h 3659411"/>
              <a:gd name="connsiteX41" fmla="*/ 2785542 w 9588814"/>
              <a:gd name="connsiteY41" fmla="*/ 2894926 h 3659411"/>
              <a:gd name="connsiteX42" fmla="*/ 2398993 w 9588814"/>
              <a:gd name="connsiteY42" fmla="*/ 2555303 h 3659411"/>
              <a:gd name="connsiteX43" fmla="*/ 1477427 w 9588814"/>
              <a:gd name="connsiteY43" fmla="*/ 2484606 h 3659411"/>
              <a:gd name="connsiteX44" fmla="*/ 607632 w 9588814"/>
              <a:gd name="connsiteY44" fmla="*/ 1391786 h 3659411"/>
              <a:gd name="connsiteX45" fmla="*/ 448746 w 9588814"/>
              <a:gd name="connsiteY45" fmla="*/ 1125561 h 3659411"/>
              <a:gd name="connsiteX46" fmla="*/ 259714 w 9588814"/>
              <a:gd name="connsiteY46" fmla="*/ 905593 h 3659411"/>
              <a:gd name="connsiteX47" fmla="*/ 103597 w 9588814"/>
              <a:gd name="connsiteY47" fmla="*/ 727174 h 3659411"/>
              <a:gd name="connsiteX48" fmla="*/ 88706 w 9588814"/>
              <a:gd name="connsiteY48" fmla="*/ 405482 h 3659411"/>
              <a:gd name="connsiteX49" fmla="*/ 14387 w 9588814"/>
              <a:gd name="connsiteY49" fmla="*/ 227599 h 3659411"/>
              <a:gd name="connsiteX50" fmla="*/ 2386 w 9588814"/>
              <a:gd name="connsiteY50" fmla="*/ 8136 h 3659411"/>
              <a:gd name="connsiteX51" fmla="*/ 157005 w 9588814"/>
              <a:gd name="connsiteY51" fmla="*/ 93043 h 3659411"/>
              <a:gd name="connsiteX0" fmla="*/ 157005 w 9588814"/>
              <a:gd name="connsiteY0" fmla="*/ 93043 h 3659411"/>
              <a:gd name="connsiteX1" fmla="*/ 311625 w 9588814"/>
              <a:gd name="connsiteY1" fmla="*/ 177947 h 3659411"/>
              <a:gd name="connsiteX2" fmla="*/ 388935 w 9588814"/>
              <a:gd name="connsiteY2" fmla="*/ 262852 h 3659411"/>
              <a:gd name="connsiteX3" fmla="*/ 543555 w 9588814"/>
              <a:gd name="connsiteY3" fmla="*/ 432664 h 3659411"/>
              <a:gd name="connsiteX4" fmla="*/ 698175 w 9588814"/>
              <a:gd name="connsiteY4" fmla="*/ 602475 h 3659411"/>
              <a:gd name="connsiteX5" fmla="*/ 775485 w 9588814"/>
              <a:gd name="connsiteY5" fmla="*/ 517569 h 3659411"/>
              <a:gd name="connsiteX6" fmla="*/ 1548584 w 9588814"/>
              <a:gd name="connsiteY6" fmla="*/ 1196813 h 3659411"/>
              <a:gd name="connsiteX7" fmla="*/ 1857823 w 9588814"/>
              <a:gd name="connsiteY7" fmla="*/ 1111908 h 3659411"/>
              <a:gd name="connsiteX8" fmla="*/ 2089753 w 9588814"/>
              <a:gd name="connsiteY8" fmla="*/ 1111908 h 3659411"/>
              <a:gd name="connsiteX9" fmla="*/ 2321683 w 9588814"/>
              <a:gd name="connsiteY9" fmla="*/ 857191 h 3659411"/>
              <a:gd name="connsiteX10" fmla="*/ 2321683 w 9588814"/>
              <a:gd name="connsiteY10" fmla="*/ 687380 h 3659411"/>
              <a:gd name="connsiteX11" fmla="*/ 2321683 w 9588814"/>
              <a:gd name="connsiteY11" fmla="*/ 517569 h 3659411"/>
              <a:gd name="connsiteX12" fmla="*/ 2630922 w 9588814"/>
              <a:gd name="connsiteY12" fmla="*/ 432664 h 3659411"/>
              <a:gd name="connsiteX13" fmla="*/ 2862852 w 9588814"/>
              <a:gd name="connsiteY13" fmla="*/ 942097 h 3659411"/>
              <a:gd name="connsiteX14" fmla="*/ 3172092 w 9588814"/>
              <a:gd name="connsiteY14" fmla="*/ 1196813 h 3659411"/>
              <a:gd name="connsiteX15" fmla="*/ 3635951 w 9588814"/>
              <a:gd name="connsiteY15" fmla="*/ 1196813 h 3659411"/>
              <a:gd name="connsiteX16" fmla="*/ 3790571 w 9588814"/>
              <a:gd name="connsiteY16" fmla="*/ 1027002 h 3659411"/>
              <a:gd name="connsiteX17" fmla="*/ 4177120 w 9588814"/>
              <a:gd name="connsiteY17" fmla="*/ 1027002 h 3659411"/>
              <a:gd name="connsiteX18" fmla="*/ 4563670 w 9588814"/>
              <a:gd name="connsiteY18" fmla="*/ 347758 h 3659411"/>
              <a:gd name="connsiteX19" fmla="*/ 5104839 w 9588814"/>
              <a:gd name="connsiteY19" fmla="*/ 517569 h 3659411"/>
              <a:gd name="connsiteX20" fmla="*/ 5723319 w 9588814"/>
              <a:gd name="connsiteY20" fmla="*/ 517569 h 3659411"/>
              <a:gd name="connsiteX21" fmla="*/ 6341798 w 9588814"/>
              <a:gd name="connsiteY21" fmla="*/ 517569 h 3659411"/>
              <a:gd name="connsiteX22" fmla="*/ 6805657 w 9588814"/>
              <a:gd name="connsiteY22" fmla="*/ 262852 h 3659411"/>
              <a:gd name="connsiteX23" fmla="*/ 6929466 w 9588814"/>
              <a:gd name="connsiteY23" fmla="*/ 765521 h 3659411"/>
              <a:gd name="connsiteX24" fmla="*/ 7656066 w 9588814"/>
              <a:gd name="connsiteY24" fmla="*/ 1281719 h 3659411"/>
              <a:gd name="connsiteX25" fmla="*/ 8351855 w 9588814"/>
              <a:gd name="connsiteY25" fmla="*/ 1366624 h 3659411"/>
              <a:gd name="connsiteX26" fmla="*/ 8738405 w 9588814"/>
              <a:gd name="connsiteY26" fmla="*/ 1706247 h 3659411"/>
              <a:gd name="connsiteX27" fmla="*/ 9588814 w 9588814"/>
              <a:gd name="connsiteY27" fmla="*/ 1876058 h 3659411"/>
              <a:gd name="connsiteX28" fmla="*/ 9588814 w 9588814"/>
              <a:gd name="connsiteY28" fmla="*/ 2810019 h 3659411"/>
              <a:gd name="connsiteX29" fmla="*/ 9202264 w 9588814"/>
              <a:gd name="connsiteY29" fmla="*/ 2894924 h 3659411"/>
              <a:gd name="connsiteX30" fmla="*/ 8738405 w 9588814"/>
              <a:gd name="connsiteY30" fmla="*/ 2810019 h 3659411"/>
              <a:gd name="connsiteX31" fmla="*/ 7965306 w 9588814"/>
              <a:gd name="connsiteY31" fmla="*/ 2555302 h 3659411"/>
              <a:gd name="connsiteX32" fmla="*/ 7578756 w 9588814"/>
              <a:gd name="connsiteY32" fmla="*/ 2640208 h 3659411"/>
              <a:gd name="connsiteX33" fmla="*/ 7346827 w 9588814"/>
              <a:gd name="connsiteY33" fmla="*/ 2810019 h 3659411"/>
              <a:gd name="connsiteX34" fmla="*/ 6573728 w 9588814"/>
              <a:gd name="connsiteY34" fmla="*/ 2725114 h 3659411"/>
              <a:gd name="connsiteX35" fmla="*/ 6341798 w 9588814"/>
              <a:gd name="connsiteY35" fmla="*/ 3234547 h 3659411"/>
              <a:gd name="connsiteX36" fmla="*/ 5800629 w 9588814"/>
              <a:gd name="connsiteY36" fmla="*/ 3574170 h 3659411"/>
              <a:gd name="connsiteX37" fmla="*/ 5259459 w 9588814"/>
              <a:gd name="connsiteY37" fmla="*/ 3319453 h 3659411"/>
              <a:gd name="connsiteX38" fmla="*/ 4486360 w 9588814"/>
              <a:gd name="connsiteY38" fmla="*/ 3149642 h 3659411"/>
              <a:gd name="connsiteX39" fmla="*/ 3713261 w 9588814"/>
              <a:gd name="connsiteY39" fmla="*/ 3064737 h 3659411"/>
              <a:gd name="connsiteX40" fmla="*/ 3172092 w 9588814"/>
              <a:gd name="connsiteY40" fmla="*/ 2979831 h 3659411"/>
              <a:gd name="connsiteX41" fmla="*/ 2785542 w 9588814"/>
              <a:gd name="connsiteY41" fmla="*/ 2894926 h 3659411"/>
              <a:gd name="connsiteX42" fmla="*/ 2398993 w 9588814"/>
              <a:gd name="connsiteY42" fmla="*/ 2555303 h 3659411"/>
              <a:gd name="connsiteX43" fmla="*/ 1477427 w 9588814"/>
              <a:gd name="connsiteY43" fmla="*/ 2484606 h 3659411"/>
              <a:gd name="connsiteX44" fmla="*/ 607632 w 9588814"/>
              <a:gd name="connsiteY44" fmla="*/ 1391786 h 3659411"/>
              <a:gd name="connsiteX45" fmla="*/ 448746 w 9588814"/>
              <a:gd name="connsiteY45" fmla="*/ 1125561 h 3659411"/>
              <a:gd name="connsiteX46" fmla="*/ 259714 w 9588814"/>
              <a:gd name="connsiteY46" fmla="*/ 905593 h 3659411"/>
              <a:gd name="connsiteX47" fmla="*/ 103597 w 9588814"/>
              <a:gd name="connsiteY47" fmla="*/ 727174 h 3659411"/>
              <a:gd name="connsiteX48" fmla="*/ 88706 w 9588814"/>
              <a:gd name="connsiteY48" fmla="*/ 405482 h 3659411"/>
              <a:gd name="connsiteX49" fmla="*/ 14387 w 9588814"/>
              <a:gd name="connsiteY49" fmla="*/ 227599 h 3659411"/>
              <a:gd name="connsiteX50" fmla="*/ 2386 w 9588814"/>
              <a:gd name="connsiteY50" fmla="*/ 8136 h 3659411"/>
              <a:gd name="connsiteX51" fmla="*/ 157005 w 9588814"/>
              <a:gd name="connsiteY51" fmla="*/ 93043 h 3659411"/>
              <a:gd name="connsiteX0" fmla="*/ 157005 w 9588814"/>
              <a:gd name="connsiteY0" fmla="*/ 93043 h 3659411"/>
              <a:gd name="connsiteX1" fmla="*/ 311625 w 9588814"/>
              <a:gd name="connsiteY1" fmla="*/ 177947 h 3659411"/>
              <a:gd name="connsiteX2" fmla="*/ 388935 w 9588814"/>
              <a:gd name="connsiteY2" fmla="*/ 262852 h 3659411"/>
              <a:gd name="connsiteX3" fmla="*/ 543555 w 9588814"/>
              <a:gd name="connsiteY3" fmla="*/ 432664 h 3659411"/>
              <a:gd name="connsiteX4" fmla="*/ 698175 w 9588814"/>
              <a:gd name="connsiteY4" fmla="*/ 602475 h 3659411"/>
              <a:gd name="connsiteX5" fmla="*/ 775485 w 9588814"/>
              <a:gd name="connsiteY5" fmla="*/ 517569 h 3659411"/>
              <a:gd name="connsiteX6" fmla="*/ 1548584 w 9588814"/>
              <a:gd name="connsiteY6" fmla="*/ 1196813 h 3659411"/>
              <a:gd name="connsiteX7" fmla="*/ 1857823 w 9588814"/>
              <a:gd name="connsiteY7" fmla="*/ 1111908 h 3659411"/>
              <a:gd name="connsiteX8" fmla="*/ 2089753 w 9588814"/>
              <a:gd name="connsiteY8" fmla="*/ 1111908 h 3659411"/>
              <a:gd name="connsiteX9" fmla="*/ 2321683 w 9588814"/>
              <a:gd name="connsiteY9" fmla="*/ 857191 h 3659411"/>
              <a:gd name="connsiteX10" fmla="*/ 2321683 w 9588814"/>
              <a:gd name="connsiteY10" fmla="*/ 687380 h 3659411"/>
              <a:gd name="connsiteX11" fmla="*/ 2321683 w 9588814"/>
              <a:gd name="connsiteY11" fmla="*/ 517569 h 3659411"/>
              <a:gd name="connsiteX12" fmla="*/ 2630922 w 9588814"/>
              <a:gd name="connsiteY12" fmla="*/ 432664 h 3659411"/>
              <a:gd name="connsiteX13" fmla="*/ 2862852 w 9588814"/>
              <a:gd name="connsiteY13" fmla="*/ 942097 h 3659411"/>
              <a:gd name="connsiteX14" fmla="*/ 3172092 w 9588814"/>
              <a:gd name="connsiteY14" fmla="*/ 1196813 h 3659411"/>
              <a:gd name="connsiteX15" fmla="*/ 3635951 w 9588814"/>
              <a:gd name="connsiteY15" fmla="*/ 1196813 h 3659411"/>
              <a:gd name="connsiteX16" fmla="*/ 3790571 w 9588814"/>
              <a:gd name="connsiteY16" fmla="*/ 1027002 h 3659411"/>
              <a:gd name="connsiteX17" fmla="*/ 4177120 w 9588814"/>
              <a:gd name="connsiteY17" fmla="*/ 1027002 h 3659411"/>
              <a:gd name="connsiteX18" fmla="*/ 4563670 w 9588814"/>
              <a:gd name="connsiteY18" fmla="*/ 347758 h 3659411"/>
              <a:gd name="connsiteX19" fmla="*/ 5104839 w 9588814"/>
              <a:gd name="connsiteY19" fmla="*/ 517569 h 3659411"/>
              <a:gd name="connsiteX20" fmla="*/ 5723319 w 9588814"/>
              <a:gd name="connsiteY20" fmla="*/ 517569 h 3659411"/>
              <a:gd name="connsiteX21" fmla="*/ 6341798 w 9588814"/>
              <a:gd name="connsiteY21" fmla="*/ 517569 h 3659411"/>
              <a:gd name="connsiteX22" fmla="*/ 6805657 w 9588814"/>
              <a:gd name="connsiteY22" fmla="*/ 262852 h 3659411"/>
              <a:gd name="connsiteX23" fmla="*/ 6929466 w 9588814"/>
              <a:gd name="connsiteY23" fmla="*/ 765521 h 3659411"/>
              <a:gd name="connsiteX24" fmla="*/ 7656066 w 9588814"/>
              <a:gd name="connsiteY24" fmla="*/ 1281719 h 3659411"/>
              <a:gd name="connsiteX25" fmla="*/ 8351855 w 9588814"/>
              <a:gd name="connsiteY25" fmla="*/ 1366624 h 3659411"/>
              <a:gd name="connsiteX26" fmla="*/ 8738405 w 9588814"/>
              <a:gd name="connsiteY26" fmla="*/ 1706247 h 3659411"/>
              <a:gd name="connsiteX27" fmla="*/ 9588814 w 9588814"/>
              <a:gd name="connsiteY27" fmla="*/ 1876058 h 3659411"/>
              <a:gd name="connsiteX28" fmla="*/ 9588814 w 9588814"/>
              <a:gd name="connsiteY28" fmla="*/ 2810019 h 3659411"/>
              <a:gd name="connsiteX29" fmla="*/ 9202264 w 9588814"/>
              <a:gd name="connsiteY29" fmla="*/ 2894924 h 3659411"/>
              <a:gd name="connsiteX30" fmla="*/ 8738405 w 9588814"/>
              <a:gd name="connsiteY30" fmla="*/ 2810019 h 3659411"/>
              <a:gd name="connsiteX31" fmla="*/ 7965306 w 9588814"/>
              <a:gd name="connsiteY31" fmla="*/ 2555302 h 3659411"/>
              <a:gd name="connsiteX32" fmla="*/ 7578756 w 9588814"/>
              <a:gd name="connsiteY32" fmla="*/ 2640208 h 3659411"/>
              <a:gd name="connsiteX33" fmla="*/ 7346827 w 9588814"/>
              <a:gd name="connsiteY33" fmla="*/ 2810019 h 3659411"/>
              <a:gd name="connsiteX34" fmla="*/ 6573728 w 9588814"/>
              <a:gd name="connsiteY34" fmla="*/ 2725114 h 3659411"/>
              <a:gd name="connsiteX35" fmla="*/ 5782759 w 9588814"/>
              <a:gd name="connsiteY35" fmla="*/ 2605609 h 3659411"/>
              <a:gd name="connsiteX36" fmla="*/ 5800629 w 9588814"/>
              <a:gd name="connsiteY36" fmla="*/ 3574170 h 3659411"/>
              <a:gd name="connsiteX37" fmla="*/ 5259459 w 9588814"/>
              <a:gd name="connsiteY37" fmla="*/ 3319453 h 3659411"/>
              <a:gd name="connsiteX38" fmla="*/ 4486360 w 9588814"/>
              <a:gd name="connsiteY38" fmla="*/ 3149642 h 3659411"/>
              <a:gd name="connsiteX39" fmla="*/ 3713261 w 9588814"/>
              <a:gd name="connsiteY39" fmla="*/ 3064737 h 3659411"/>
              <a:gd name="connsiteX40" fmla="*/ 3172092 w 9588814"/>
              <a:gd name="connsiteY40" fmla="*/ 2979831 h 3659411"/>
              <a:gd name="connsiteX41" fmla="*/ 2785542 w 9588814"/>
              <a:gd name="connsiteY41" fmla="*/ 2894926 h 3659411"/>
              <a:gd name="connsiteX42" fmla="*/ 2398993 w 9588814"/>
              <a:gd name="connsiteY42" fmla="*/ 2555303 h 3659411"/>
              <a:gd name="connsiteX43" fmla="*/ 1477427 w 9588814"/>
              <a:gd name="connsiteY43" fmla="*/ 2484606 h 3659411"/>
              <a:gd name="connsiteX44" fmla="*/ 607632 w 9588814"/>
              <a:gd name="connsiteY44" fmla="*/ 1391786 h 3659411"/>
              <a:gd name="connsiteX45" fmla="*/ 448746 w 9588814"/>
              <a:gd name="connsiteY45" fmla="*/ 1125561 h 3659411"/>
              <a:gd name="connsiteX46" fmla="*/ 259714 w 9588814"/>
              <a:gd name="connsiteY46" fmla="*/ 905593 h 3659411"/>
              <a:gd name="connsiteX47" fmla="*/ 103597 w 9588814"/>
              <a:gd name="connsiteY47" fmla="*/ 727174 h 3659411"/>
              <a:gd name="connsiteX48" fmla="*/ 88706 w 9588814"/>
              <a:gd name="connsiteY48" fmla="*/ 405482 h 3659411"/>
              <a:gd name="connsiteX49" fmla="*/ 14387 w 9588814"/>
              <a:gd name="connsiteY49" fmla="*/ 227599 h 3659411"/>
              <a:gd name="connsiteX50" fmla="*/ 2386 w 9588814"/>
              <a:gd name="connsiteY50" fmla="*/ 8136 h 3659411"/>
              <a:gd name="connsiteX51" fmla="*/ 157005 w 9588814"/>
              <a:gd name="connsiteY51" fmla="*/ 93043 h 3659411"/>
              <a:gd name="connsiteX0" fmla="*/ 157005 w 9588814"/>
              <a:gd name="connsiteY0" fmla="*/ 93043 h 3659411"/>
              <a:gd name="connsiteX1" fmla="*/ 311625 w 9588814"/>
              <a:gd name="connsiteY1" fmla="*/ 177947 h 3659411"/>
              <a:gd name="connsiteX2" fmla="*/ 388935 w 9588814"/>
              <a:gd name="connsiteY2" fmla="*/ 262852 h 3659411"/>
              <a:gd name="connsiteX3" fmla="*/ 543555 w 9588814"/>
              <a:gd name="connsiteY3" fmla="*/ 432664 h 3659411"/>
              <a:gd name="connsiteX4" fmla="*/ 698175 w 9588814"/>
              <a:gd name="connsiteY4" fmla="*/ 602475 h 3659411"/>
              <a:gd name="connsiteX5" fmla="*/ 775485 w 9588814"/>
              <a:gd name="connsiteY5" fmla="*/ 517569 h 3659411"/>
              <a:gd name="connsiteX6" fmla="*/ 1548584 w 9588814"/>
              <a:gd name="connsiteY6" fmla="*/ 1196813 h 3659411"/>
              <a:gd name="connsiteX7" fmla="*/ 1857823 w 9588814"/>
              <a:gd name="connsiteY7" fmla="*/ 1111908 h 3659411"/>
              <a:gd name="connsiteX8" fmla="*/ 2089753 w 9588814"/>
              <a:gd name="connsiteY8" fmla="*/ 1111908 h 3659411"/>
              <a:gd name="connsiteX9" fmla="*/ 2321683 w 9588814"/>
              <a:gd name="connsiteY9" fmla="*/ 857191 h 3659411"/>
              <a:gd name="connsiteX10" fmla="*/ 2321683 w 9588814"/>
              <a:gd name="connsiteY10" fmla="*/ 687380 h 3659411"/>
              <a:gd name="connsiteX11" fmla="*/ 2321683 w 9588814"/>
              <a:gd name="connsiteY11" fmla="*/ 517569 h 3659411"/>
              <a:gd name="connsiteX12" fmla="*/ 2630922 w 9588814"/>
              <a:gd name="connsiteY12" fmla="*/ 432664 h 3659411"/>
              <a:gd name="connsiteX13" fmla="*/ 2862852 w 9588814"/>
              <a:gd name="connsiteY13" fmla="*/ 942097 h 3659411"/>
              <a:gd name="connsiteX14" fmla="*/ 3172092 w 9588814"/>
              <a:gd name="connsiteY14" fmla="*/ 1196813 h 3659411"/>
              <a:gd name="connsiteX15" fmla="*/ 3635951 w 9588814"/>
              <a:gd name="connsiteY15" fmla="*/ 1196813 h 3659411"/>
              <a:gd name="connsiteX16" fmla="*/ 3790571 w 9588814"/>
              <a:gd name="connsiteY16" fmla="*/ 1027002 h 3659411"/>
              <a:gd name="connsiteX17" fmla="*/ 4177120 w 9588814"/>
              <a:gd name="connsiteY17" fmla="*/ 1027002 h 3659411"/>
              <a:gd name="connsiteX18" fmla="*/ 4563670 w 9588814"/>
              <a:gd name="connsiteY18" fmla="*/ 347758 h 3659411"/>
              <a:gd name="connsiteX19" fmla="*/ 5104839 w 9588814"/>
              <a:gd name="connsiteY19" fmla="*/ 517569 h 3659411"/>
              <a:gd name="connsiteX20" fmla="*/ 5723319 w 9588814"/>
              <a:gd name="connsiteY20" fmla="*/ 517569 h 3659411"/>
              <a:gd name="connsiteX21" fmla="*/ 6341798 w 9588814"/>
              <a:gd name="connsiteY21" fmla="*/ 517569 h 3659411"/>
              <a:gd name="connsiteX22" fmla="*/ 6805657 w 9588814"/>
              <a:gd name="connsiteY22" fmla="*/ 262852 h 3659411"/>
              <a:gd name="connsiteX23" fmla="*/ 6929466 w 9588814"/>
              <a:gd name="connsiteY23" fmla="*/ 765521 h 3659411"/>
              <a:gd name="connsiteX24" fmla="*/ 7656066 w 9588814"/>
              <a:gd name="connsiteY24" fmla="*/ 1281719 h 3659411"/>
              <a:gd name="connsiteX25" fmla="*/ 8351855 w 9588814"/>
              <a:gd name="connsiteY25" fmla="*/ 1366624 h 3659411"/>
              <a:gd name="connsiteX26" fmla="*/ 8738405 w 9588814"/>
              <a:gd name="connsiteY26" fmla="*/ 1706247 h 3659411"/>
              <a:gd name="connsiteX27" fmla="*/ 9588814 w 9588814"/>
              <a:gd name="connsiteY27" fmla="*/ 1876058 h 3659411"/>
              <a:gd name="connsiteX28" fmla="*/ 9588814 w 9588814"/>
              <a:gd name="connsiteY28" fmla="*/ 2810019 h 3659411"/>
              <a:gd name="connsiteX29" fmla="*/ 9202264 w 9588814"/>
              <a:gd name="connsiteY29" fmla="*/ 2894924 h 3659411"/>
              <a:gd name="connsiteX30" fmla="*/ 8738405 w 9588814"/>
              <a:gd name="connsiteY30" fmla="*/ 2810019 h 3659411"/>
              <a:gd name="connsiteX31" fmla="*/ 7965306 w 9588814"/>
              <a:gd name="connsiteY31" fmla="*/ 2555302 h 3659411"/>
              <a:gd name="connsiteX32" fmla="*/ 7578756 w 9588814"/>
              <a:gd name="connsiteY32" fmla="*/ 2640208 h 3659411"/>
              <a:gd name="connsiteX33" fmla="*/ 7346827 w 9588814"/>
              <a:gd name="connsiteY33" fmla="*/ 2810019 h 3659411"/>
              <a:gd name="connsiteX34" fmla="*/ 6573728 w 9588814"/>
              <a:gd name="connsiteY34" fmla="*/ 2810020 h 3659411"/>
              <a:gd name="connsiteX35" fmla="*/ 5782759 w 9588814"/>
              <a:gd name="connsiteY35" fmla="*/ 2605609 h 3659411"/>
              <a:gd name="connsiteX36" fmla="*/ 5800629 w 9588814"/>
              <a:gd name="connsiteY36" fmla="*/ 3574170 h 3659411"/>
              <a:gd name="connsiteX37" fmla="*/ 5259459 w 9588814"/>
              <a:gd name="connsiteY37" fmla="*/ 3319453 h 3659411"/>
              <a:gd name="connsiteX38" fmla="*/ 4486360 w 9588814"/>
              <a:gd name="connsiteY38" fmla="*/ 3149642 h 3659411"/>
              <a:gd name="connsiteX39" fmla="*/ 3713261 w 9588814"/>
              <a:gd name="connsiteY39" fmla="*/ 3064737 h 3659411"/>
              <a:gd name="connsiteX40" fmla="*/ 3172092 w 9588814"/>
              <a:gd name="connsiteY40" fmla="*/ 2979831 h 3659411"/>
              <a:gd name="connsiteX41" fmla="*/ 2785542 w 9588814"/>
              <a:gd name="connsiteY41" fmla="*/ 2894926 h 3659411"/>
              <a:gd name="connsiteX42" fmla="*/ 2398993 w 9588814"/>
              <a:gd name="connsiteY42" fmla="*/ 2555303 h 3659411"/>
              <a:gd name="connsiteX43" fmla="*/ 1477427 w 9588814"/>
              <a:gd name="connsiteY43" fmla="*/ 2484606 h 3659411"/>
              <a:gd name="connsiteX44" fmla="*/ 607632 w 9588814"/>
              <a:gd name="connsiteY44" fmla="*/ 1391786 h 3659411"/>
              <a:gd name="connsiteX45" fmla="*/ 448746 w 9588814"/>
              <a:gd name="connsiteY45" fmla="*/ 1125561 h 3659411"/>
              <a:gd name="connsiteX46" fmla="*/ 259714 w 9588814"/>
              <a:gd name="connsiteY46" fmla="*/ 905593 h 3659411"/>
              <a:gd name="connsiteX47" fmla="*/ 103597 w 9588814"/>
              <a:gd name="connsiteY47" fmla="*/ 727174 h 3659411"/>
              <a:gd name="connsiteX48" fmla="*/ 88706 w 9588814"/>
              <a:gd name="connsiteY48" fmla="*/ 405482 h 3659411"/>
              <a:gd name="connsiteX49" fmla="*/ 14387 w 9588814"/>
              <a:gd name="connsiteY49" fmla="*/ 227599 h 3659411"/>
              <a:gd name="connsiteX50" fmla="*/ 2386 w 9588814"/>
              <a:gd name="connsiteY50" fmla="*/ 8136 h 3659411"/>
              <a:gd name="connsiteX51" fmla="*/ 157005 w 9588814"/>
              <a:gd name="connsiteY51" fmla="*/ 93043 h 3659411"/>
              <a:gd name="connsiteX0" fmla="*/ 157005 w 9588814"/>
              <a:gd name="connsiteY0" fmla="*/ 93043 h 3659411"/>
              <a:gd name="connsiteX1" fmla="*/ 311625 w 9588814"/>
              <a:gd name="connsiteY1" fmla="*/ 177947 h 3659411"/>
              <a:gd name="connsiteX2" fmla="*/ 388935 w 9588814"/>
              <a:gd name="connsiteY2" fmla="*/ 262852 h 3659411"/>
              <a:gd name="connsiteX3" fmla="*/ 543555 w 9588814"/>
              <a:gd name="connsiteY3" fmla="*/ 432664 h 3659411"/>
              <a:gd name="connsiteX4" fmla="*/ 698175 w 9588814"/>
              <a:gd name="connsiteY4" fmla="*/ 602475 h 3659411"/>
              <a:gd name="connsiteX5" fmla="*/ 775485 w 9588814"/>
              <a:gd name="connsiteY5" fmla="*/ 517569 h 3659411"/>
              <a:gd name="connsiteX6" fmla="*/ 1548584 w 9588814"/>
              <a:gd name="connsiteY6" fmla="*/ 1196813 h 3659411"/>
              <a:gd name="connsiteX7" fmla="*/ 1857823 w 9588814"/>
              <a:gd name="connsiteY7" fmla="*/ 1111908 h 3659411"/>
              <a:gd name="connsiteX8" fmla="*/ 2089753 w 9588814"/>
              <a:gd name="connsiteY8" fmla="*/ 1111908 h 3659411"/>
              <a:gd name="connsiteX9" fmla="*/ 2321683 w 9588814"/>
              <a:gd name="connsiteY9" fmla="*/ 857191 h 3659411"/>
              <a:gd name="connsiteX10" fmla="*/ 2321683 w 9588814"/>
              <a:gd name="connsiteY10" fmla="*/ 687380 h 3659411"/>
              <a:gd name="connsiteX11" fmla="*/ 2321683 w 9588814"/>
              <a:gd name="connsiteY11" fmla="*/ 517569 h 3659411"/>
              <a:gd name="connsiteX12" fmla="*/ 2630922 w 9588814"/>
              <a:gd name="connsiteY12" fmla="*/ 432664 h 3659411"/>
              <a:gd name="connsiteX13" fmla="*/ 2862852 w 9588814"/>
              <a:gd name="connsiteY13" fmla="*/ 942097 h 3659411"/>
              <a:gd name="connsiteX14" fmla="*/ 3172092 w 9588814"/>
              <a:gd name="connsiteY14" fmla="*/ 1196813 h 3659411"/>
              <a:gd name="connsiteX15" fmla="*/ 3635951 w 9588814"/>
              <a:gd name="connsiteY15" fmla="*/ 1196813 h 3659411"/>
              <a:gd name="connsiteX16" fmla="*/ 3790571 w 9588814"/>
              <a:gd name="connsiteY16" fmla="*/ 1027002 h 3659411"/>
              <a:gd name="connsiteX17" fmla="*/ 4177120 w 9588814"/>
              <a:gd name="connsiteY17" fmla="*/ 1027002 h 3659411"/>
              <a:gd name="connsiteX18" fmla="*/ 4563670 w 9588814"/>
              <a:gd name="connsiteY18" fmla="*/ 347758 h 3659411"/>
              <a:gd name="connsiteX19" fmla="*/ 5104839 w 9588814"/>
              <a:gd name="connsiteY19" fmla="*/ 517569 h 3659411"/>
              <a:gd name="connsiteX20" fmla="*/ 5723319 w 9588814"/>
              <a:gd name="connsiteY20" fmla="*/ 517569 h 3659411"/>
              <a:gd name="connsiteX21" fmla="*/ 6341798 w 9588814"/>
              <a:gd name="connsiteY21" fmla="*/ 517569 h 3659411"/>
              <a:gd name="connsiteX22" fmla="*/ 6805657 w 9588814"/>
              <a:gd name="connsiteY22" fmla="*/ 262852 h 3659411"/>
              <a:gd name="connsiteX23" fmla="*/ 6929466 w 9588814"/>
              <a:gd name="connsiteY23" fmla="*/ 765521 h 3659411"/>
              <a:gd name="connsiteX24" fmla="*/ 7656066 w 9588814"/>
              <a:gd name="connsiteY24" fmla="*/ 1281719 h 3659411"/>
              <a:gd name="connsiteX25" fmla="*/ 8351855 w 9588814"/>
              <a:gd name="connsiteY25" fmla="*/ 1366624 h 3659411"/>
              <a:gd name="connsiteX26" fmla="*/ 8738405 w 9588814"/>
              <a:gd name="connsiteY26" fmla="*/ 1706247 h 3659411"/>
              <a:gd name="connsiteX27" fmla="*/ 9588814 w 9588814"/>
              <a:gd name="connsiteY27" fmla="*/ 1876058 h 3659411"/>
              <a:gd name="connsiteX28" fmla="*/ 9588814 w 9588814"/>
              <a:gd name="connsiteY28" fmla="*/ 2810019 h 3659411"/>
              <a:gd name="connsiteX29" fmla="*/ 9202264 w 9588814"/>
              <a:gd name="connsiteY29" fmla="*/ 2894924 h 3659411"/>
              <a:gd name="connsiteX30" fmla="*/ 8738405 w 9588814"/>
              <a:gd name="connsiteY30" fmla="*/ 2810019 h 3659411"/>
              <a:gd name="connsiteX31" fmla="*/ 7965306 w 9588814"/>
              <a:gd name="connsiteY31" fmla="*/ 2555302 h 3659411"/>
              <a:gd name="connsiteX32" fmla="*/ 7578756 w 9588814"/>
              <a:gd name="connsiteY32" fmla="*/ 2640208 h 3659411"/>
              <a:gd name="connsiteX33" fmla="*/ 7346827 w 9588814"/>
              <a:gd name="connsiteY33" fmla="*/ 2810019 h 3659411"/>
              <a:gd name="connsiteX34" fmla="*/ 6573728 w 9588814"/>
              <a:gd name="connsiteY34" fmla="*/ 2810020 h 3659411"/>
              <a:gd name="connsiteX35" fmla="*/ 6109868 w 9588814"/>
              <a:gd name="connsiteY35" fmla="*/ 2979831 h 3659411"/>
              <a:gd name="connsiteX36" fmla="*/ 5800629 w 9588814"/>
              <a:gd name="connsiteY36" fmla="*/ 3574170 h 3659411"/>
              <a:gd name="connsiteX37" fmla="*/ 5259459 w 9588814"/>
              <a:gd name="connsiteY37" fmla="*/ 3319453 h 3659411"/>
              <a:gd name="connsiteX38" fmla="*/ 4486360 w 9588814"/>
              <a:gd name="connsiteY38" fmla="*/ 3149642 h 3659411"/>
              <a:gd name="connsiteX39" fmla="*/ 3713261 w 9588814"/>
              <a:gd name="connsiteY39" fmla="*/ 3064737 h 3659411"/>
              <a:gd name="connsiteX40" fmla="*/ 3172092 w 9588814"/>
              <a:gd name="connsiteY40" fmla="*/ 2979831 h 3659411"/>
              <a:gd name="connsiteX41" fmla="*/ 2785542 w 9588814"/>
              <a:gd name="connsiteY41" fmla="*/ 2894926 h 3659411"/>
              <a:gd name="connsiteX42" fmla="*/ 2398993 w 9588814"/>
              <a:gd name="connsiteY42" fmla="*/ 2555303 h 3659411"/>
              <a:gd name="connsiteX43" fmla="*/ 1477427 w 9588814"/>
              <a:gd name="connsiteY43" fmla="*/ 2484606 h 3659411"/>
              <a:gd name="connsiteX44" fmla="*/ 607632 w 9588814"/>
              <a:gd name="connsiteY44" fmla="*/ 1391786 h 3659411"/>
              <a:gd name="connsiteX45" fmla="*/ 448746 w 9588814"/>
              <a:gd name="connsiteY45" fmla="*/ 1125561 h 3659411"/>
              <a:gd name="connsiteX46" fmla="*/ 259714 w 9588814"/>
              <a:gd name="connsiteY46" fmla="*/ 905593 h 3659411"/>
              <a:gd name="connsiteX47" fmla="*/ 103597 w 9588814"/>
              <a:gd name="connsiteY47" fmla="*/ 727174 h 3659411"/>
              <a:gd name="connsiteX48" fmla="*/ 88706 w 9588814"/>
              <a:gd name="connsiteY48" fmla="*/ 405482 h 3659411"/>
              <a:gd name="connsiteX49" fmla="*/ 14387 w 9588814"/>
              <a:gd name="connsiteY49" fmla="*/ 227599 h 3659411"/>
              <a:gd name="connsiteX50" fmla="*/ 2386 w 9588814"/>
              <a:gd name="connsiteY50" fmla="*/ 8136 h 3659411"/>
              <a:gd name="connsiteX51" fmla="*/ 157005 w 9588814"/>
              <a:gd name="connsiteY51" fmla="*/ 93043 h 3659411"/>
              <a:gd name="connsiteX0" fmla="*/ 157005 w 9588814"/>
              <a:gd name="connsiteY0" fmla="*/ 93043 h 3659411"/>
              <a:gd name="connsiteX1" fmla="*/ 311625 w 9588814"/>
              <a:gd name="connsiteY1" fmla="*/ 177947 h 3659411"/>
              <a:gd name="connsiteX2" fmla="*/ 388935 w 9588814"/>
              <a:gd name="connsiteY2" fmla="*/ 262852 h 3659411"/>
              <a:gd name="connsiteX3" fmla="*/ 543555 w 9588814"/>
              <a:gd name="connsiteY3" fmla="*/ 432664 h 3659411"/>
              <a:gd name="connsiteX4" fmla="*/ 698175 w 9588814"/>
              <a:gd name="connsiteY4" fmla="*/ 602475 h 3659411"/>
              <a:gd name="connsiteX5" fmla="*/ 775485 w 9588814"/>
              <a:gd name="connsiteY5" fmla="*/ 517569 h 3659411"/>
              <a:gd name="connsiteX6" fmla="*/ 1548584 w 9588814"/>
              <a:gd name="connsiteY6" fmla="*/ 1196813 h 3659411"/>
              <a:gd name="connsiteX7" fmla="*/ 1857823 w 9588814"/>
              <a:gd name="connsiteY7" fmla="*/ 1111908 h 3659411"/>
              <a:gd name="connsiteX8" fmla="*/ 2089753 w 9588814"/>
              <a:gd name="connsiteY8" fmla="*/ 1111908 h 3659411"/>
              <a:gd name="connsiteX9" fmla="*/ 2321683 w 9588814"/>
              <a:gd name="connsiteY9" fmla="*/ 857191 h 3659411"/>
              <a:gd name="connsiteX10" fmla="*/ 2321683 w 9588814"/>
              <a:gd name="connsiteY10" fmla="*/ 687380 h 3659411"/>
              <a:gd name="connsiteX11" fmla="*/ 2321683 w 9588814"/>
              <a:gd name="connsiteY11" fmla="*/ 517569 h 3659411"/>
              <a:gd name="connsiteX12" fmla="*/ 2630922 w 9588814"/>
              <a:gd name="connsiteY12" fmla="*/ 432664 h 3659411"/>
              <a:gd name="connsiteX13" fmla="*/ 2862852 w 9588814"/>
              <a:gd name="connsiteY13" fmla="*/ 942097 h 3659411"/>
              <a:gd name="connsiteX14" fmla="*/ 3172092 w 9588814"/>
              <a:gd name="connsiteY14" fmla="*/ 1196813 h 3659411"/>
              <a:gd name="connsiteX15" fmla="*/ 3635951 w 9588814"/>
              <a:gd name="connsiteY15" fmla="*/ 1196813 h 3659411"/>
              <a:gd name="connsiteX16" fmla="*/ 3790571 w 9588814"/>
              <a:gd name="connsiteY16" fmla="*/ 1027002 h 3659411"/>
              <a:gd name="connsiteX17" fmla="*/ 4177120 w 9588814"/>
              <a:gd name="connsiteY17" fmla="*/ 1027002 h 3659411"/>
              <a:gd name="connsiteX18" fmla="*/ 4563670 w 9588814"/>
              <a:gd name="connsiteY18" fmla="*/ 347758 h 3659411"/>
              <a:gd name="connsiteX19" fmla="*/ 5104839 w 9588814"/>
              <a:gd name="connsiteY19" fmla="*/ 517569 h 3659411"/>
              <a:gd name="connsiteX20" fmla="*/ 5723319 w 9588814"/>
              <a:gd name="connsiteY20" fmla="*/ 517569 h 3659411"/>
              <a:gd name="connsiteX21" fmla="*/ 6341798 w 9588814"/>
              <a:gd name="connsiteY21" fmla="*/ 517569 h 3659411"/>
              <a:gd name="connsiteX22" fmla="*/ 6805657 w 9588814"/>
              <a:gd name="connsiteY22" fmla="*/ 262852 h 3659411"/>
              <a:gd name="connsiteX23" fmla="*/ 6929466 w 9588814"/>
              <a:gd name="connsiteY23" fmla="*/ 765521 h 3659411"/>
              <a:gd name="connsiteX24" fmla="*/ 7656066 w 9588814"/>
              <a:gd name="connsiteY24" fmla="*/ 1281719 h 3659411"/>
              <a:gd name="connsiteX25" fmla="*/ 8351855 w 9588814"/>
              <a:gd name="connsiteY25" fmla="*/ 1366624 h 3659411"/>
              <a:gd name="connsiteX26" fmla="*/ 8738405 w 9588814"/>
              <a:gd name="connsiteY26" fmla="*/ 1706247 h 3659411"/>
              <a:gd name="connsiteX27" fmla="*/ 9588814 w 9588814"/>
              <a:gd name="connsiteY27" fmla="*/ 1876058 h 3659411"/>
              <a:gd name="connsiteX28" fmla="*/ 9588814 w 9588814"/>
              <a:gd name="connsiteY28" fmla="*/ 2810019 h 3659411"/>
              <a:gd name="connsiteX29" fmla="*/ 9202264 w 9588814"/>
              <a:gd name="connsiteY29" fmla="*/ 2894924 h 3659411"/>
              <a:gd name="connsiteX30" fmla="*/ 8738405 w 9588814"/>
              <a:gd name="connsiteY30" fmla="*/ 2810019 h 3659411"/>
              <a:gd name="connsiteX31" fmla="*/ 7965306 w 9588814"/>
              <a:gd name="connsiteY31" fmla="*/ 2555302 h 3659411"/>
              <a:gd name="connsiteX32" fmla="*/ 7578756 w 9588814"/>
              <a:gd name="connsiteY32" fmla="*/ 2640208 h 3659411"/>
              <a:gd name="connsiteX33" fmla="*/ 7346827 w 9588814"/>
              <a:gd name="connsiteY33" fmla="*/ 2810019 h 3659411"/>
              <a:gd name="connsiteX34" fmla="*/ 6573728 w 9588814"/>
              <a:gd name="connsiteY34" fmla="*/ 2810020 h 3659411"/>
              <a:gd name="connsiteX35" fmla="*/ 6187178 w 9588814"/>
              <a:gd name="connsiteY35" fmla="*/ 3064736 h 3659411"/>
              <a:gd name="connsiteX36" fmla="*/ 5800629 w 9588814"/>
              <a:gd name="connsiteY36" fmla="*/ 3574170 h 3659411"/>
              <a:gd name="connsiteX37" fmla="*/ 5259459 w 9588814"/>
              <a:gd name="connsiteY37" fmla="*/ 3319453 h 3659411"/>
              <a:gd name="connsiteX38" fmla="*/ 4486360 w 9588814"/>
              <a:gd name="connsiteY38" fmla="*/ 3149642 h 3659411"/>
              <a:gd name="connsiteX39" fmla="*/ 3713261 w 9588814"/>
              <a:gd name="connsiteY39" fmla="*/ 3064737 h 3659411"/>
              <a:gd name="connsiteX40" fmla="*/ 3172092 w 9588814"/>
              <a:gd name="connsiteY40" fmla="*/ 2979831 h 3659411"/>
              <a:gd name="connsiteX41" fmla="*/ 2785542 w 9588814"/>
              <a:gd name="connsiteY41" fmla="*/ 2894926 h 3659411"/>
              <a:gd name="connsiteX42" fmla="*/ 2398993 w 9588814"/>
              <a:gd name="connsiteY42" fmla="*/ 2555303 h 3659411"/>
              <a:gd name="connsiteX43" fmla="*/ 1477427 w 9588814"/>
              <a:gd name="connsiteY43" fmla="*/ 2484606 h 3659411"/>
              <a:gd name="connsiteX44" fmla="*/ 607632 w 9588814"/>
              <a:gd name="connsiteY44" fmla="*/ 1391786 h 3659411"/>
              <a:gd name="connsiteX45" fmla="*/ 448746 w 9588814"/>
              <a:gd name="connsiteY45" fmla="*/ 1125561 h 3659411"/>
              <a:gd name="connsiteX46" fmla="*/ 259714 w 9588814"/>
              <a:gd name="connsiteY46" fmla="*/ 905593 h 3659411"/>
              <a:gd name="connsiteX47" fmla="*/ 103597 w 9588814"/>
              <a:gd name="connsiteY47" fmla="*/ 727174 h 3659411"/>
              <a:gd name="connsiteX48" fmla="*/ 88706 w 9588814"/>
              <a:gd name="connsiteY48" fmla="*/ 405482 h 3659411"/>
              <a:gd name="connsiteX49" fmla="*/ 14387 w 9588814"/>
              <a:gd name="connsiteY49" fmla="*/ 227599 h 3659411"/>
              <a:gd name="connsiteX50" fmla="*/ 2386 w 9588814"/>
              <a:gd name="connsiteY50" fmla="*/ 8136 h 3659411"/>
              <a:gd name="connsiteX51" fmla="*/ 157005 w 9588814"/>
              <a:gd name="connsiteY51" fmla="*/ 93043 h 3659411"/>
              <a:gd name="connsiteX0" fmla="*/ 157005 w 9588814"/>
              <a:gd name="connsiteY0" fmla="*/ 93043 h 3659411"/>
              <a:gd name="connsiteX1" fmla="*/ 311625 w 9588814"/>
              <a:gd name="connsiteY1" fmla="*/ 177947 h 3659411"/>
              <a:gd name="connsiteX2" fmla="*/ 388935 w 9588814"/>
              <a:gd name="connsiteY2" fmla="*/ 262852 h 3659411"/>
              <a:gd name="connsiteX3" fmla="*/ 543555 w 9588814"/>
              <a:gd name="connsiteY3" fmla="*/ 432664 h 3659411"/>
              <a:gd name="connsiteX4" fmla="*/ 698175 w 9588814"/>
              <a:gd name="connsiteY4" fmla="*/ 602475 h 3659411"/>
              <a:gd name="connsiteX5" fmla="*/ 775485 w 9588814"/>
              <a:gd name="connsiteY5" fmla="*/ 517569 h 3659411"/>
              <a:gd name="connsiteX6" fmla="*/ 1548584 w 9588814"/>
              <a:gd name="connsiteY6" fmla="*/ 1196813 h 3659411"/>
              <a:gd name="connsiteX7" fmla="*/ 1857823 w 9588814"/>
              <a:gd name="connsiteY7" fmla="*/ 1111908 h 3659411"/>
              <a:gd name="connsiteX8" fmla="*/ 2089753 w 9588814"/>
              <a:gd name="connsiteY8" fmla="*/ 1111908 h 3659411"/>
              <a:gd name="connsiteX9" fmla="*/ 2321683 w 9588814"/>
              <a:gd name="connsiteY9" fmla="*/ 857191 h 3659411"/>
              <a:gd name="connsiteX10" fmla="*/ 2321683 w 9588814"/>
              <a:gd name="connsiteY10" fmla="*/ 687380 h 3659411"/>
              <a:gd name="connsiteX11" fmla="*/ 2321683 w 9588814"/>
              <a:gd name="connsiteY11" fmla="*/ 517569 h 3659411"/>
              <a:gd name="connsiteX12" fmla="*/ 2630922 w 9588814"/>
              <a:gd name="connsiteY12" fmla="*/ 432664 h 3659411"/>
              <a:gd name="connsiteX13" fmla="*/ 2862852 w 9588814"/>
              <a:gd name="connsiteY13" fmla="*/ 942097 h 3659411"/>
              <a:gd name="connsiteX14" fmla="*/ 3172092 w 9588814"/>
              <a:gd name="connsiteY14" fmla="*/ 1196813 h 3659411"/>
              <a:gd name="connsiteX15" fmla="*/ 3635951 w 9588814"/>
              <a:gd name="connsiteY15" fmla="*/ 1196813 h 3659411"/>
              <a:gd name="connsiteX16" fmla="*/ 3790571 w 9588814"/>
              <a:gd name="connsiteY16" fmla="*/ 1027002 h 3659411"/>
              <a:gd name="connsiteX17" fmla="*/ 4177120 w 9588814"/>
              <a:gd name="connsiteY17" fmla="*/ 1027002 h 3659411"/>
              <a:gd name="connsiteX18" fmla="*/ 4563670 w 9588814"/>
              <a:gd name="connsiteY18" fmla="*/ 347758 h 3659411"/>
              <a:gd name="connsiteX19" fmla="*/ 5104839 w 9588814"/>
              <a:gd name="connsiteY19" fmla="*/ 517569 h 3659411"/>
              <a:gd name="connsiteX20" fmla="*/ 5723319 w 9588814"/>
              <a:gd name="connsiteY20" fmla="*/ 517569 h 3659411"/>
              <a:gd name="connsiteX21" fmla="*/ 6341798 w 9588814"/>
              <a:gd name="connsiteY21" fmla="*/ 517569 h 3659411"/>
              <a:gd name="connsiteX22" fmla="*/ 6805657 w 9588814"/>
              <a:gd name="connsiteY22" fmla="*/ 262852 h 3659411"/>
              <a:gd name="connsiteX23" fmla="*/ 6929466 w 9588814"/>
              <a:gd name="connsiteY23" fmla="*/ 765521 h 3659411"/>
              <a:gd name="connsiteX24" fmla="*/ 7656066 w 9588814"/>
              <a:gd name="connsiteY24" fmla="*/ 1281719 h 3659411"/>
              <a:gd name="connsiteX25" fmla="*/ 8351855 w 9588814"/>
              <a:gd name="connsiteY25" fmla="*/ 1366624 h 3659411"/>
              <a:gd name="connsiteX26" fmla="*/ 8738405 w 9588814"/>
              <a:gd name="connsiteY26" fmla="*/ 1706247 h 3659411"/>
              <a:gd name="connsiteX27" fmla="*/ 9588814 w 9588814"/>
              <a:gd name="connsiteY27" fmla="*/ 1876058 h 3659411"/>
              <a:gd name="connsiteX28" fmla="*/ 9588814 w 9588814"/>
              <a:gd name="connsiteY28" fmla="*/ 2810019 h 3659411"/>
              <a:gd name="connsiteX29" fmla="*/ 9202264 w 9588814"/>
              <a:gd name="connsiteY29" fmla="*/ 2894924 h 3659411"/>
              <a:gd name="connsiteX30" fmla="*/ 8738405 w 9588814"/>
              <a:gd name="connsiteY30" fmla="*/ 2810019 h 3659411"/>
              <a:gd name="connsiteX31" fmla="*/ 7965306 w 9588814"/>
              <a:gd name="connsiteY31" fmla="*/ 2555302 h 3659411"/>
              <a:gd name="connsiteX32" fmla="*/ 7578756 w 9588814"/>
              <a:gd name="connsiteY32" fmla="*/ 2640208 h 3659411"/>
              <a:gd name="connsiteX33" fmla="*/ 7346827 w 9588814"/>
              <a:gd name="connsiteY33" fmla="*/ 2810019 h 3659411"/>
              <a:gd name="connsiteX34" fmla="*/ 6573728 w 9588814"/>
              <a:gd name="connsiteY34" fmla="*/ 2810020 h 3659411"/>
              <a:gd name="connsiteX35" fmla="*/ 6187178 w 9588814"/>
              <a:gd name="connsiteY35" fmla="*/ 3064736 h 3659411"/>
              <a:gd name="connsiteX36" fmla="*/ 5800629 w 9588814"/>
              <a:gd name="connsiteY36" fmla="*/ 3574170 h 3659411"/>
              <a:gd name="connsiteX37" fmla="*/ 5259459 w 9588814"/>
              <a:gd name="connsiteY37" fmla="*/ 3319453 h 3659411"/>
              <a:gd name="connsiteX38" fmla="*/ 4486360 w 9588814"/>
              <a:gd name="connsiteY38" fmla="*/ 3149642 h 3659411"/>
              <a:gd name="connsiteX39" fmla="*/ 3713261 w 9588814"/>
              <a:gd name="connsiteY39" fmla="*/ 3064737 h 3659411"/>
              <a:gd name="connsiteX40" fmla="*/ 3172092 w 9588814"/>
              <a:gd name="connsiteY40" fmla="*/ 2979831 h 3659411"/>
              <a:gd name="connsiteX41" fmla="*/ 2785542 w 9588814"/>
              <a:gd name="connsiteY41" fmla="*/ 2894926 h 3659411"/>
              <a:gd name="connsiteX42" fmla="*/ 2398993 w 9588814"/>
              <a:gd name="connsiteY42" fmla="*/ 2555303 h 3659411"/>
              <a:gd name="connsiteX43" fmla="*/ 1477427 w 9588814"/>
              <a:gd name="connsiteY43" fmla="*/ 2484606 h 3659411"/>
              <a:gd name="connsiteX44" fmla="*/ 607632 w 9588814"/>
              <a:gd name="connsiteY44" fmla="*/ 1391786 h 3659411"/>
              <a:gd name="connsiteX45" fmla="*/ 448746 w 9588814"/>
              <a:gd name="connsiteY45" fmla="*/ 1125561 h 3659411"/>
              <a:gd name="connsiteX46" fmla="*/ 259714 w 9588814"/>
              <a:gd name="connsiteY46" fmla="*/ 905593 h 3659411"/>
              <a:gd name="connsiteX47" fmla="*/ 103597 w 9588814"/>
              <a:gd name="connsiteY47" fmla="*/ 727174 h 3659411"/>
              <a:gd name="connsiteX48" fmla="*/ 88706 w 9588814"/>
              <a:gd name="connsiteY48" fmla="*/ 405482 h 3659411"/>
              <a:gd name="connsiteX49" fmla="*/ 14387 w 9588814"/>
              <a:gd name="connsiteY49" fmla="*/ 227599 h 3659411"/>
              <a:gd name="connsiteX50" fmla="*/ 2386 w 9588814"/>
              <a:gd name="connsiteY50" fmla="*/ 8136 h 3659411"/>
              <a:gd name="connsiteX51" fmla="*/ 157005 w 9588814"/>
              <a:gd name="connsiteY51" fmla="*/ 93043 h 3659411"/>
              <a:gd name="connsiteX0" fmla="*/ 157005 w 9588814"/>
              <a:gd name="connsiteY0" fmla="*/ 93043 h 3659411"/>
              <a:gd name="connsiteX1" fmla="*/ 311625 w 9588814"/>
              <a:gd name="connsiteY1" fmla="*/ 177947 h 3659411"/>
              <a:gd name="connsiteX2" fmla="*/ 388935 w 9588814"/>
              <a:gd name="connsiteY2" fmla="*/ 262852 h 3659411"/>
              <a:gd name="connsiteX3" fmla="*/ 543555 w 9588814"/>
              <a:gd name="connsiteY3" fmla="*/ 432664 h 3659411"/>
              <a:gd name="connsiteX4" fmla="*/ 698175 w 9588814"/>
              <a:gd name="connsiteY4" fmla="*/ 602475 h 3659411"/>
              <a:gd name="connsiteX5" fmla="*/ 775485 w 9588814"/>
              <a:gd name="connsiteY5" fmla="*/ 517569 h 3659411"/>
              <a:gd name="connsiteX6" fmla="*/ 1548584 w 9588814"/>
              <a:gd name="connsiteY6" fmla="*/ 1196813 h 3659411"/>
              <a:gd name="connsiteX7" fmla="*/ 1857823 w 9588814"/>
              <a:gd name="connsiteY7" fmla="*/ 1111908 h 3659411"/>
              <a:gd name="connsiteX8" fmla="*/ 2089753 w 9588814"/>
              <a:gd name="connsiteY8" fmla="*/ 1111908 h 3659411"/>
              <a:gd name="connsiteX9" fmla="*/ 2321683 w 9588814"/>
              <a:gd name="connsiteY9" fmla="*/ 857191 h 3659411"/>
              <a:gd name="connsiteX10" fmla="*/ 2321683 w 9588814"/>
              <a:gd name="connsiteY10" fmla="*/ 687380 h 3659411"/>
              <a:gd name="connsiteX11" fmla="*/ 2321683 w 9588814"/>
              <a:gd name="connsiteY11" fmla="*/ 517569 h 3659411"/>
              <a:gd name="connsiteX12" fmla="*/ 2630922 w 9588814"/>
              <a:gd name="connsiteY12" fmla="*/ 432664 h 3659411"/>
              <a:gd name="connsiteX13" fmla="*/ 2862852 w 9588814"/>
              <a:gd name="connsiteY13" fmla="*/ 942097 h 3659411"/>
              <a:gd name="connsiteX14" fmla="*/ 3172092 w 9588814"/>
              <a:gd name="connsiteY14" fmla="*/ 1196813 h 3659411"/>
              <a:gd name="connsiteX15" fmla="*/ 3635951 w 9588814"/>
              <a:gd name="connsiteY15" fmla="*/ 1196813 h 3659411"/>
              <a:gd name="connsiteX16" fmla="*/ 3790571 w 9588814"/>
              <a:gd name="connsiteY16" fmla="*/ 1027002 h 3659411"/>
              <a:gd name="connsiteX17" fmla="*/ 4177120 w 9588814"/>
              <a:gd name="connsiteY17" fmla="*/ 1027002 h 3659411"/>
              <a:gd name="connsiteX18" fmla="*/ 4563670 w 9588814"/>
              <a:gd name="connsiteY18" fmla="*/ 347758 h 3659411"/>
              <a:gd name="connsiteX19" fmla="*/ 5104839 w 9588814"/>
              <a:gd name="connsiteY19" fmla="*/ 517569 h 3659411"/>
              <a:gd name="connsiteX20" fmla="*/ 5723319 w 9588814"/>
              <a:gd name="connsiteY20" fmla="*/ 517569 h 3659411"/>
              <a:gd name="connsiteX21" fmla="*/ 6341798 w 9588814"/>
              <a:gd name="connsiteY21" fmla="*/ 517569 h 3659411"/>
              <a:gd name="connsiteX22" fmla="*/ 6805657 w 9588814"/>
              <a:gd name="connsiteY22" fmla="*/ 262852 h 3659411"/>
              <a:gd name="connsiteX23" fmla="*/ 6929466 w 9588814"/>
              <a:gd name="connsiteY23" fmla="*/ 765521 h 3659411"/>
              <a:gd name="connsiteX24" fmla="*/ 7656066 w 9588814"/>
              <a:gd name="connsiteY24" fmla="*/ 1281719 h 3659411"/>
              <a:gd name="connsiteX25" fmla="*/ 8351855 w 9588814"/>
              <a:gd name="connsiteY25" fmla="*/ 1366624 h 3659411"/>
              <a:gd name="connsiteX26" fmla="*/ 8738405 w 9588814"/>
              <a:gd name="connsiteY26" fmla="*/ 1706247 h 3659411"/>
              <a:gd name="connsiteX27" fmla="*/ 9588814 w 9588814"/>
              <a:gd name="connsiteY27" fmla="*/ 1876058 h 3659411"/>
              <a:gd name="connsiteX28" fmla="*/ 9588814 w 9588814"/>
              <a:gd name="connsiteY28" fmla="*/ 2810019 h 3659411"/>
              <a:gd name="connsiteX29" fmla="*/ 9202264 w 9588814"/>
              <a:gd name="connsiteY29" fmla="*/ 2894924 h 3659411"/>
              <a:gd name="connsiteX30" fmla="*/ 8738405 w 9588814"/>
              <a:gd name="connsiteY30" fmla="*/ 2810019 h 3659411"/>
              <a:gd name="connsiteX31" fmla="*/ 7965306 w 9588814"/>
              <a:gd name="connsiteY31" fmla="*/ 2555302 h 3659411"/>
              <a:gd name="connsiteX32" fmla="*/ 7578756 w 9588814"/>
              <a:gd name="connsiteY32" fmla="*/ 2640208 h 3659411"/>
              <a:gd name="connsiteX33" fmla="*/ 7346827 w 9588814"/>
              <a:gd name="connsiteY33" fmla="*/ 2810019 h 3659411"/>
              <a:gd name="connsiteX34" fmla="*/ 6573728 w 9588814"/>
              <a:gd name="connsiteY34" fmla="*/ 2810020 h 3659411"/>
              <a:gd name="connsiteX35" fmla="*/ 6187178 w 9588814"/>
              <a:gd name="connsiteY35" fmla="*/ 3064736 h 3659411"/>
              <a:gd name="connsiteX36" fmla="*/ 5800629 w 9588814"/>
              <a:gd name="connsiteY36" fmla="*/ 3574170 h 3659411"/>
              <a:gd name="connsiteX37" fmla="*/ 5259459 w 9588814"/>
              <a:gd name="connsiteY37" fmla="*/ 3319453 h 3659411"/>
              <a:gd name="connsiteX38" fmla="*/ 4486360 w 9588814"/>
              <a:gd name="connsiteY38" fmla="*/ 3149642 h 3659411"/>
              <a:gd name="connsiteX39" fmla="*/ 3713261 w 9588814"/>
              <a:gd name="connsiteY39" fmla="*/ 3064737 h 3659411"/>
              <a:gd name="connsiteX40" fmla="*/ 3172092 w 9588814"/>
              <a:gd name="connsiteY40" fmla="*/ 2979831 h 3659411"/>
              <a:gd name="connsiteX41" fmla="*/ 2785542 w 9588814"/>
              <a:gd name="connsiteY41" fmla="*/ 2894926 h 3659411"/>
              <a:gd name="connsiteX42" fmla="*/ 2398993 w 9588814"/>
              <a:gd name="connsiteY42" fmla="*/ 2555303 h 3659411"/>
              <a:gd name="connsiteX43" fmla="*/ 1477427 w 9588814"/>
              <a:gd name="connsiteY43" fmla="*/ 2484606 h 3659411"/>
              <a:gd name="connsiteX44" fmla="*/ 607632 w 9588814"/>
              <a:gd name="connsiteY44" fmla="*/ 1391786 h 3659411"/>
              <a:gd name="connsiteX45" fmla="*/ 448746 w 9588814"/>
              <a:gd name="connsiteY45" fmla="*/ 1125561 h 3659411"/>
              <a:gd name="connsiteX46" fmla="*/ 259714 w 9588814"/>
              <a:gd name="connsiteY46" fmla="*/ 905593 h 3659411"/>
              <a:gd name="connsiteX47" fmla="*/ 103597 w 9588814"/>
              <a:gd name="connsiteY47" fmla="*/ 727174 h 3659411"/>
              <a:gd name="connsiteX48" fmla="*/ 88706 w 9588814"/>
              <a:gd name="connsiteY48" fmla="*/ 405482 h 3659411"/>
              <a:gd name="connsiteX49" fmla="*/ 14387 w 9588814"/>
              <a:gd name="connsiteY49" fmla="*/ 227599 h 3659411"/>
              <a:gd name="connsiteX50" fmla="*/ 2386 w 9588814"/>
              <a:gd name="connsiteY50" fmla="*/ 8136 h 3659411"/>
              <a:gd name="connsiteX51" fmla="*/ 157005 w 9588814"/>
              <a:gd name="connsiteY51" fmla="*/ 93043 h 3659411"/>
              <a:gd name="connsiteX0" fmla="*/ 157005 w 9588814"/>
              <a:gd name="connsiteY0" fmla="*/ 93043 h 3659411"/>
              <a:gd name="connsiteX1" fmla="*/ 311625 w 9588814"/>
              <a:gd name="connsiteY1" fmla="*/ 177947 h 3659411"/>
              <a:gd name="connsiteX2" fmla="*/ 388935 w 9588814"/>
              <a:gd name="connsiteY2" fmla="*/ 262852 h 3659411"/>
              <a:gd name="connsiteX3" fmla="*/ 543555 w 9588814"/>
              <a:gd name="connsiteY3" fmla="*/ 432664 h 3659411"/>
              <a:gd name="connsiteX4" fmla="*/ 698175 w 9588814"/>
              <a:gd name="connsiteY4" fmla="*/ 602475 h 3659411"/>
              <a:gd name="connsiteX5" fmla="*/ 775485 w 9588814"/>
              <a:gd name="connsiteY5" fmla="*/ 517569 h 3659411"/>
              <a:gd name="connsiteX6" fmla="*/ 1548584 w 9588814"/>
              <a:gd name="connsiteY6" fmla="*/ 1196813 h 3659411"/>
              <a:gd name="connsiteX7" fmla="*/ 1857823 w 9588814"/>
              <a:gd name="connsiteY7" fmla="*/ 1111908 h 3659411"/>
              <a:gd name="connsiteX8" fmla="*/ 2089753 w 9588814"/>
              <a:gd name="connsiteY8" fmla="*/ 1111908 h 3659411"/>
              <a:gd name="connsiteX9" fmla="*/ 2321683 w 9588814"/>
              <a:gd name="connsiteY9" fmla="*/ 857191 h 3659411"/>
              <a:gd name="connsiteX10" fmla="*/ 2321683 w 9588814"/>
              <a:gd name="connsiteY10" fmla="*/ 687380 h 3659411"/>
              <a:gd name="connsiteX11" fmla="*/ 2321683 w 9588814"/>
              <a:gd name="connsiteY11" fmla="*/ 517569 h 3659411"/>
              <a:gd name="connsiteX12" fmla="*/ 2630922 w 9588814"/>
              <a:gd name="connsiteY12" fmla="*/ 432664 h 3659411"/>
              <a:gd name="connsiteX13" fmla="*/ 2862852 w 9588814"/>
              <a:gd name="connsiteY13" fmla="*/ 942097 h 3659411"/>
              <a:gd name="connsiteX14" fmla="*/ 3172092 w 9588814"/>
              <a:gd name="connsiteY14" fmla="*/ 1196813 h 3659411"/>
              <a:gd name="connsiteX15" fmla="*/ 3635951 w 9588814"/>
              <a:gd name="connsiteY15" fmla="*/ 1196813 h 3659411"/>
              <a:gd name="connsiteX16" fmla="*/ 3790571 w 9588814"/>
              <a:gd name="connsiteY16" fmla="*/ 1027002 h 3659411"/>
              <a:gd name="connsiteX17" fmla="*/ 4177120 w 9588814"/>
              <a:gd name="connsiteY17" fmla="*/ 1027002 h 3659411"/>
              <a:gd name="connsiteX18" fmla="*/ 4563670 w 9588814"/>
              <a:gd name="connsiteY18" fmla="*/ 347758 h 3659411"/>
              <a:gd name="connsiteX19" fmla="*/ 5104839 w 9588814"/>
              <a:gd name="connsiteY19" fmla="*/ 517569 h 3659411"/>
              <a:gd name="connsiteX20" fmla="*/ 5723319 w 9588814"/>
              <a:gd name="connsiteY20" fmla="*/ 517569 h 3659411"/>
              <a:gd name="connsiteX21" fmla="*/ 6341798 w 9588814"/>
              <a:gd name="connsiteY21" fmla="*/ 517569 h 3659411"/>
              <a:gd name="connsiteX22" fmla="*/ 6805657 w 9588814"/>
              <a:gd name="connsiteY22" fmla="*/ 262852 h 3659411"/>
              <a:gd name="connsiteX23" fmla="*/ 6929466 w 9588814"/>
              <a:gd name="connsiteY23" fmla="*/ 765521 h 3659411"/>
              <a:gd name="connsiteX24" fmla="*/ 7656066 w 9588814"/>
              <a:gd name="connsiteY24" fmla="*/ 1281719 h 3659411"/>
              <a:gd name="connsiteX25" fmla="*/ 8351855 w 9588814"/>
              <a:gd name="connsiteY25" fmla="*/ 1366624 h 3659411"/>
              <a:gd name="connsiteX26" fmla="*/ 8738405 w 9588814"/>
              <a:gd name="connsiteY26" fmla="*/ 1706247 h 3659411"/>
              <a:gd name="connsiteX27" fmla="*/ 9588814 w 9588814"/>
              <a:gd name="connsiteY27" fmla="*/ 1876058 h 3659411"/>
              <a:gd name="connsiteX28" fmla="*/ 9588814 w 9588814"/>
              <a:gd name="connsiteY28" fmla="*/ 2810019 h 3659411"/>
              <a:gd name="connsiteX29" fmla="*/ 9202264 w 9588814"/>
              <a:gd name="connsiteY29" fmla="*/ 2894924 h 3659411"/>
              <a:gd name="connsiteX30" fmla="*/ 8738405 w 9588814"/>
              <a:gd name="connsiteY30" fmla="*/ 2810019 h 3659411"/>
              <a:gd name="connsiteX31" fmla="*/ 7965306 w 9588814"/>
              <a:gd name="connsiteY31" fmla="*/ 2555302 h 3659411"/>
              <a:gd name="connsiteX32" fmla="*/ 7578756 w 9588814"/>
              <a:gd name="connsiteY32" fmla="*/ 2640208 h 3659411"/>
              <a:gd name="connsiteX33" fmla="*/ 7346827 w 9588814"/>
              <a:gd name="connsiteY33" fmla="*/ 2810019 h 3659411"/>
              <a:gd name="connsiteX34" fmla="*/ 6573728 w 9588814"/>
              <a:gd name="connsiteY34" fmla="*/ 2810020 h 3659411"/>
              <a:gd name="connsiteX35" fmla="*/ 6187178 w 9588814"/>
              <a:gd name="connsiteY35" fmla="*/ 3064736 h 3659411"/>
              <a:gd name="connsiteX36" fmla="*/ 6094697 w 9588814"/>
              <a:gd name="connsiteY36" fmla="*/ 3275790 h 3659411"/>
              <a:gd name="connsiteX37" fmla="*/ 5800629 w 9588814"/>
              <a:gd name="connsiteY37" fmla="*/ 3574170 h 3659411"/>
              <a:gd name="connsiteX38" fmla="*/ 5259459 w 9588814"/>
              <a:gd name="connsiteY38" fmla="*/ 3319453 h 3659411"/>
              <a:gd name="connsiteX39" fmla="*/ 4486360 w 9588814"/>
              <a:gd name="connsiteY39" fmla="*/ 3149642 h 3659411"/>
              <a:gd name="connsiteX40" fmla="*/ 3713261 w 9588814"/>
              <a:gd name="connsiteY40" fmla="*/ 3064737 h 3659411"/>
              <a:gd name="connsiteX41" fmla="*/ 3172092 w 9588814"/>
              <a:gd name="connsiteY41" fmla="*/ 2979831 h 3659411"/>
              <a:gd name="connsiteX42" fmla="*/ 2785542 w 9588814"/>
              <a:gd name="connsiteY42" fmla="*/ 2894926 h 3659411"/>
              <a:gd name="connsiteX43" fmla="*/ 2398993 w 9588814"/>
              <a:gd name="connsiteY43" fmla="*/ 2555303 h 3659411"/>
              <a:gd name="connsiteX44" fmla="*/ 1477427 w 9588814"/>
              <a:gd name="connsiteY44" fmla="*/ 2484606 h 3659411"/>
              <a:gd name="connsiteX45" fmla="*/ 607632 w 9588814"/>
              <a:gd name="connsiteY45" fmla="*/ 1391786 h 3659411"/>
              <a:gd name="connsiteX46" fmla="*/ 448746 w 9588814"/>
              <a:gd name="connsiteY46" fmla="*/ 1125561 h 3659411"/>
              <a:gd name="connsiteX47" fmla="*/ 259714 w 9588814"/>
              <a:gd name="connsiteY47" fmla="*/ 905593 h 3659411"/>
              <a:gd name="connsiteX48" fmla="*/ 103597 w 9588814"/>
              <a:gd name="connsiteY48" fmla="*/ 727174 h 3659411"/>
              <a:gd name="connsiteX49" fmla="*/ 88706 w 9588814"/>
              <a:gd name="connsiteY49" fmla="*/ 405482 h 3659411"/>
              <a:gd name="connsiteX50" fmla="*/ 14387 w 9588814"/>
              <a:gd name="connsiteY50" fmla="*/ 227599 h 3659411"/>
              <a:gd name="connsiteX51" fmla="*/ 2386 w 9588814"/>
              <a:gd name="connsiteY51" fmla="*/ 8136 h 3659411"/>
              <a:gd name="connsiteX52" fmla="*/ 157005 w 9588814"/>
              <a:gd name="connsiteY52" fmla="*/ 93043 h 3659411"/>
              <a:gd name="connsiteX0" fmla="*/ 157005 w 9588814"/>
              <a:gd name="connsiteY0" fmla="*/ 93043 h 3659411"/>
              <a:gd name="connsiteX1" fmla="*/ 311625 w 9588814"/>
              <a:gd name="connsiteY1" fmla="*/ 177947 h 3659411"/>
              <a:gd name="connsiteX2" fmla="*/ 388935 w 9588814"/>
              <a:gd name="connsiteY2" fmla="*/ 262852 h 3659411"/>
              <a:gd name="connsiteX3" fmla="*/ 543555 w 9588814"/>
              <a:gd name="connsiteY3" fmla="*/ 432664 h 3659411"/>
              <a:gd name="connsiteX4" fmla="*/ 698175 w 9588814"/>
              <a:gd name="connsiteY4" fmla="*/ 602475 h 3659411"/>
              <a:gd name="connsiteX5" fmla="*/ 775485 w 9588814"/>
              <a:gd name="connsiteY5" fmla="*/ 517569 h 3659411"/>
              <a:gd name="connsiteX6" fmla="*/ 1548584 w 9588814"/>
              <a:gd name="connsiteY6" fmla="*/ 1196813 h 3659411"/>
              <a:gd name="connsiteX7" fmla="*/ 1857823 w 9588814"/>
              <a:gd name="connsiteY7" fmla="*/ 1111908 h 3659411"/>
              <a:gd name="connsiteX8" fmla="*/ 2089753 w 9588814"/>
              <a:gd name="connsiteY8" fmla="*/ 1111908 h 3659411"/>
              <a:gd name="connsiteX9" fmla="*/ 2321683 w 9588814"/>
              <a:gd name="connsiteY9" fmla="*/ 857191 h 3659411"/>
              <a:gd name="connsiteX10" fmla="*/ 2321683 w 9588814"/>
              <a:gd name="connsiteY10" fmla="*/ 687380 h 3659411"/>
              <a:gd name="connsiteX11" fmla="*/ 2321683 w 9588814"/>
              <a:gd name="connsiteY11" fmla="*/ 517569 h 3659411"/>
              <a:gd name="connsiteX12" fmla="*/ 2630922 w 9588814"/>
              <a:gd name="connsiteY12" fmla="*/ 432664 h 3659411"/>
              <a:gd name="connsiteX13" fmla="*/ 2862852 w 9588814"/>
              <a:gd name="connsiteY13" fmla="*/ 942097 h 3659411"/>
              <a:gd name="connsiteX14" fmla="*/ 3172092 w 9588814"/>
              <a:gd name="connsiteY14" fmla="*/ 1196813 h 3659411"/>
              <a:gd name="connsiteX15" fmla="*/ 3635951 w 9588814"/>
              <a:gd name="connsiteY15" fmla="*/ 1196813 h 3659411"/>
              <a:gd name="connsiteX16" fmla="*/ 3790571 w 9588814"/>
              <a:gd name="connsiteY16" fmla="*/ 1027002 h 3659411"/>
              <a:gd name="connsiteX17" fmla="*/ 4177120 w 9588814"/>
              <a:gd name="connsiteY17" fmla="*/ 1027002 h 3659411"/>
              <a:gd name="connsiteX18" fmla="*/ 4563670 w 9588814"/>
              <a:gd name="connsiteY18" fmla="*/ 347758 h 3659411"/>
              <a:gd name="connsiteX19" fmla="*/ 5104839 w 9588814"/>
              <a:gd name="connsiteY19" fmla="*/ 517569 h 3659411"/>
              <a:gd name="connsiteX20" fmla="*/ 5723319 w 9588814"/>
              <a:gd name="connsiteY20" fmla="*/ 517569 h 3659411"/>
              <a:gd name="connsiteX21" fmla="*/ 6341798 w 9588814"/>
              <a:gd name="connsiteY21" fmla="*/ 517569 h 3659411"/>
              <a:gd name="connsiteX22" fmla="*/ 6805657 w 9588814"/>
              <a:gd name="connsiteY22" fmla="*/ 262852 h 3659411"/>
              <a:gd name="connsiteX23" fmla="*/ 6929466 w 9588814"/>
              <a:gd name="connsiteY23" fmla="*/ 765521 h 3659411"/>
              <a:gd name="connsiteX24" fmla="*/ 7656066 w 9588814"/>
              <a:gd name="connsiteY24" fmla="*/ 1281719 h 3659411"/>
              <a:gd name="connsiteX25" fmla="*/ 8351855 w 9588814"/>
              <a:gd name="connsiteY25" fmla="*/ 1366624 h 3659411"/>
              <a:gd name="connsiteX26" fmla="*/ 8738405 w 9588814"/>
              <a:gd name="connsiteY26" fmla="*/ 1706247 h 3659411"/>
              <a:gd name="connsiteX27" fmla="*/ 9588814 w 9588814"/>
              <a:gd name="connsiteY27" fmla="*/ 1876058 h 3659411"/>
              <a:gd name="connsiteX28" fmla="*/ 9588814 w 9588814"/>
              <a:gd name="connsiteY28" fmla="*/ 2810019 h 3659411"/>
              <a:gd name="connsiteX29" fmla="*/ 9202264 w 9588814"/>
              <a:gd name="connsiteY29" fmla="*/ 2894924 h 3659411"/>
              <a:gd name="connsiteX30" fmla="*/ 8738405 w 9588814"/>
              <a:gd name="connsiteY30" fmla="*/ 2810019 h 3659411"/>
              <a:gd name="connsiteX31" fmla="*/ 7965306 w 9588814"/>
              <a:gd name="connsiteY31" fmla="*/ 2555302 h 3659411"/>
              <a:gd name="connsiteX32" fmla="*/ 7578756 w 9588814"/>
              <a:gd name="connsiteY32" fmla="*/ 2640208 h 3659411"/>
              <a:gd name="connsiteX33" fmla="*/ 7346827 w 9588814"/>
              <a:gd name="connsiteY33" fmla="*/ 2810019 h 3659411"/>
              <a:gd name="connsiteX34" fmla="*/ 6573728 w 9588814"/>
              <a:gd name="connsiteY34" fmla="*/ 2810020 h 3659411"/>
              <a:gd name="connsiteX35" fmla="*/ 6187178 w 9588814"/>
              <a:gd name="connsiteY35" fmla="*/ 3064736 h 3659411"/>
              <a:gd name="connsiteX36" fmla="*/ 6094697 w 9588814"/>
              <a:gd name="connsiteY36" fmla="*/ 3275790 h 3659411"/>
              <a:gd name="connsiteX37" fmla="*/ 5800629 w 9588814"/>
              <a:gd name="connsiteY37" fmla="*/ 3574170 h 3659411"/>
              <a:gd name="connsiteX38" fmla="*/ 5259459 w 9588814"/>
              <a:gd name="connsiteY38" fmla="*/ 3319453 h 3659411"/>
              <a:gd name="connsiteX39" fmla="*/ 4486360 w 9588814"/>
              <a:gd name="connsiteY39" fmla="*/ 3149642 h 3659411"/>
              <a:gd name="connsiteX40" fmla="*/ 3713261 w 9588814"/>
              <a:gd name="connsiteY40" fmla="*/ 3064737 h 3659411"/>
              <a:gd name="connsiteX41" fmla="*/ 3172092 w 9588814"/>
              <a:gd name="connsiteY41" fmla="*/ 2979831 h 3659411"/>
              <a:gd name="connsiteX42" fmla="*/ 2785542 w 9588814"/>
              <a:gd name="connsiteY42" fmla="*/ 2894926 h 3659411"/>
              <a:gd name="connsiteX43" fmla="*/ 2398993 w 9588814"/>
              <a:gd name="connsiteY43" fmla="*/ 2555303 h 3659411"/>
              <a:gd name="connsiteX44" fmla="*/ 1477427 w 9588814"/>
              <a:gd name="connsiteY44" fmla="*/ 2484606 h 3659411"/>
              <a:gd name="connsiteX45" fmla="*/ 607632 w 9588814"/>
              <a:gd name="connsiteY45" fmla="*/ 1391786 h 3659411"/>
              <a:gd name="connsiteX46" fmla="*/ 448746 w 9588814"/>
              <a:gd name="connsiteY46" fmla="*/ 1125561 h 3659411"/>
              <a:gd name="connsiteX47" fmla="*/ 259714 w 9588814"/>
              <a:gd name="connsiteY47" fmla="*/ 905593 h 3659411"/>
              <a:gd name="connsiteX48" fmla="*/ 103597 w 9588814"/>
              <a:gd name="connsiteY48" fmla="*/ 727174 h 3659411"/>
              <a:gd name="connsiteX49" fmla="*/ 88706 w 9588814"/>
              <a:gd name="connsiteY49" fmla="*/ 405482 h 3659411"/>
              <a:gd name="connsiteX50" fmla="*/ 14387 w 9588814"/>
              <a:gd name="connsiteY50" fmla="*/ 227599 h 3659411"/>
              <a:gd name="connsiteX51" fmla="*/ 2386 w 9588814"/>
              <a:gd name="connsiteY51" fmla="*/ 8136 h 3659411"/>
              <a:gd name="connsiteX52" fmla="*/ 157005 w 9588814"/>
              <a:gd name="connsiteY52" fmla="*/ 93043 h 3659411"/>
              <a:gd name="connsiteX0" fmla="*/ 157005 w 9588814"/>
              <a:gd name="connsiteY0" fmla="*/ 93043 h 3659411"/>
              <a:gd name="connsiteX1" fmla="*/ 311625 w 9588814"/>
              <a:gd name="connsiteY1" fmla="*/ 177947 h 3659411"/>
              <a:gd name="connsiteX2" fmla="*/ 388935 w 9588814"/>
              <a:gd name="connsiteY2" fmla="*/ 262852 h 3659411"/>
              <a:gd name="connsiteX3" fmla="*/ 543555 w 9588814"/>
              <a:gd name="connsiteY3" fmla="*/ 432664 h 3659411"/>
              <a:gd name="connsiteX4" fmla="*/ 698175 w 9588814"/>
              <a:gd name="connsiteY4" fmla="*/ 602475 h 3659411"/>
              <a:gd name="connsiteX5" fmla="*/ 775485 w 9588814"/>
              <a:gd name="connsiteY5" fmla="*/ 517569 h 3659411"/>
              <a:gd name="connsiteX6" fmla="*/ 1548584 w 9588814"/>
              <a:gd name="connsiteY6" fmla="*/ 1196813 h 3659411"/>
              <a:gd name="connsiteX7" fmla="*/ 1857823 w 9588814"/>
              <a:gd name="connsiteY7" fmla="*/ 1111908 h 3659411"/>
              <a:gd name="connsiteX8" fmla="*/ 2089753 w 9588814"/>
              <a:gd name="connsiteY8" fmla="*/ 1111908 h 3659411"/>
              <a:gd name="connsiteX9" fmla="*/ 2321683 w 9588814"/>
              <a:gd name="connsiteY9" fmla="*/ 857191 h 3659411"/>
              <a:gd name="connsiteX10" fmla="*/ 2321683 w 9588814"/>
              <a:gd name="connsiteY10" fmla="*/ 687380 h 3659411"/>
              <a:gd name="connsiteX11" fmla="*/ 2321683 w 9588814"/>
              <a:gd name="connsiteY11" fmla="*/ 517569 h 3659411"/>
              <a:gd name="connsiteX12" fmla="*/ 2630922 w 9588814"/>
              <a:gd name="connsiteY12" fmla="*/ 432664 h 3659411"/>
              <a:gd name="connsiteX13" fmla="*/ 2862852 w 9588814"/>
              <a:gd name="connsiteY13" fmla="*/ 942097 h 3659411"/>
              <a:gd name="connsiteX14" fmla="*/ 3172092 w 9588814"/>
              <a:gd name="connsiteY14" fmla="*/ 1196813 h 3659411"/>
              <a:gd name="connsiteX15" fmla="*/ 3635951 w 9588814"/>
              <a:gd name="connsiteY15" fmla="*/ 1196813 h 3659411"/>
              <a:gd name="connsiteX16" fmla="*/ 3790571 w 9588814"/>
              <a:gd name="connsiteY16" fmla="*/ 1027002 h 3659411"/>
              <a:gd name="connsiteX17" fmla="*/ 4177120 w 9588814"/>
              <a:gd name="connsiteY17" fmla="*/ 1027002 h 3659411"/>
              <a:gd name="connsiteX18" fmla="*/ 4563670 w 9588814"/>
              <a:gd name="connsiteY18" fmla="*/ 347758 h 3659411"/>
              <a:gd name="connsiteX19" fmla="*/ 5104839 w 9588814"/>
              <a:gd name="connsiteY19" fmla="*/ 517569 h 3659411"/>
              <a:gd name="connsiteX20" fmla="*/ 5723319 w 9588814"/>
              <a:gd name="connsiteY20" fmla="*/ 517569 h 3659411"/>
              <a:gd name="connsiteX21" fmla="*/ 6341798 w 9588814"/>
              <a:gd name="connsiteY21" fmla="*/ 517569 h 3659411"/>
              <a:gd name="connsiteX22" fmla="*/ 6805657 w 9588814"/>
              <a:gd name="connsiteY22" fmla="*/ 262852 h 3659411"/>
              <a:gd name="connsiteX23" fmla="*/ 6929466 w 9588814"/>
              <a:gd name="connsiteY23" fmla="*/ 765521 h 3659411"/>
              <a:gd name="connsiteX24" fmla="*/ 7656066 w 9588814"/>
              <a:gd name="connsiteY24" fmla="*/ 1281719 h 3659411"/>
              <a:gd name="connsiteX25" fmla="*/ 8351855 w 9588814"/>
              <a:gd name="connsiteY25" fmla="*/ 1366624 h 3659411"/>
              <a:gd name="connsiteX26" fmla="*/ 8738405 w 9588814"/>
              <a:gd name="connsiteY26" fmla="*/ 1706247 h 3659411"/>
              <a:gd name="connsiteX27" fmla="*/ 9588814 w 9588814"/>
              <a:gd name="connsiteY27" fmla="*/ 1876058 h 3659411"/>
              <a:gd name="connsiteX28" fmla="*/ 9588814 w 9588814"/>
              <a:gd name="connsiteY28" fmla="*/ 2810019 h 3659411"/>
              <a:gd name="connsiteX29" fmla="*/ 9202264 w 9588814"/>
              <a:gd name="connsiteY29" fmla="*/ 2894924 h 3659411"/>
              <a:gd name="connsiteX30" fmla="*/ 8738405 w 9588814"/>
              <a:gd name="connsiteY30" fmla="*/ 2810019 h 3659411"/>
              <a:gd name="connsiteX31" fmla="*/ 7965306 w 9588814"/>
              <a:gd name="connsiteY31" fmla="*/ 2555302 h 3659411"/>
              <a:gd name="connsiteX32" fmla="*/ 7578756 w 9588814"/>
              <a:gd name="connsiteY32" fmla="*/ 2640208 h 3659411"/>
              <a:gd name="connsiteX33" fmla="*/ 7346827 w 9588814"/>
              <a:gd name="connsiteY33" fmla="*/ 2810019 h 3659411"/>
              <a:gd name="connsiteX34" fmla="*/ 6573728 w 9588814"/>
              <a:gd name="connsiteY34" fmla="*/ 2810020 h 3659411"/>
              <a:gd name="connsiteX35" fmla="*/ 6187178 w 9588814"/>
              <a:gd name="connsiteY35" fmla="*/ 3064736 h 3659411"/>
              <a:gd name="connsiteX36" fmla="*/ 6187178 w 9588814"/>
              <a:gd name="connsiteY36" fmla="*/ 3319453 h 3659411"/>
              <a:gd name="connsiteX37" fmla="*/ 5800629 w 9588814"/>
              <a:gd name="connsiteY37" fmla="*/ 3574170 h 3659411"/>
              <a:gd name="connsiteX38" fmla="*/ 5259459 w 9588814"/>
              <a:gd name="connsiteY38" fmla="*/ 3319453 h 3659411"/>
              <a:gd name="connsiteX39" fmla="*/ 4486360 w 9588814"/>
              <a:gd name="connsiteY39" fmla="*/ 3149642 h 3659411"/>
              <a:gd name="connsiteX40" fmla="*/ 3713261 w 9588814"/>
              <a:gd name="connsiteY40" fmla="*/ 3064737 h 3659411"/>
              <a:gd name="connsiteX41" fmla="*/ 3172092 w 9588814"/>
              <a:gd name="connsiteY41" fmla="*/ 2979831 h 3659411"/>
              <a:gd name="connsiteX42" fmla="*/ 2785542 w 9588814"/>
              <a:gd name="connsiteY42" fmla="*/ 2894926 h 3659411"/>
              <a:gd name="connsiteX43" fmla="*/ 2398993 w 9588814"/>
              <a:gd name="connsiteY43" fmla="*/ 2555303 h 3659411"/>
              <a:gd name="connsiteX44" fmla="*/ 1477427 w 9588814"/>
              <a:gd name="connsiteY44" fmla="*/ 2484606 h 3659411"/>
              <a:gd name="connsiteX45" fmla="*/ 607632 w 9588814"/>
              <a:gd name="connsiteY45" fmla="*/ 1391786 h 3659411"/>
              <a:gd name="connsiteX46" fmla="*/ 448746 w 9588814"/>
              <a:gd name="connsiteY46" fmla="*/ 1125561 h 3659411"/>
              <a:gd name="connsiteX47" fmla="*/ 259714 w 9588814"/>
              <a:gd name="connsiteY47" fmla="*/ 905593 h 3659411"/>
              <a:gd name="connsiteX48" fmla="*/ 103597 w 9588814"/>
              <a:gd name="connsiteY48" fmla="*/ 727174 h 3659411"/>
              <a:gd name="connsiteX49" fmla="*/ 88706 w 9588814"/>
              <a:gd name="connsiteY49" fmla="*/ 405482 h 3659411"/>
              <a:gd name="connsiteX50" fmla="*/ 14387 w 9588814"/>
              <a:gd name="connsiteY50" fmla="*/ 227599 h 3659411"/>
              <a:gd name="connsiteX51" fmla="*/ 2386 w 9588814"/>
              <a:gd name="connsiteY51" fmla="*/ 8136 h 3659411"/>
              <a:gd name="connsiteX52" fmla="*/ 157005 w 9588814"/>
              <a:gd name="connsiteY52" fmla="*/ 93043 h 3659411"/>
              <a:gd name="connsiteX0" fmla="*/ 157005 w 9588814"/>
              <a:gd name="connsiteY0" fmla="*/ 93043 h 3659411"/>
              <a:gd name="connsiteX1" fmla="*/ 311625 w 9588814"/>
              <a:gd name="connsiteY1" fmla="*/ 177947 h 3659411"/>
              <a:gd name="connsiteX2" fmla="*/ 388935 w 9588814"/>
              <a:gd name="connsiteY2" fmla="*/ 262852 h 3659411"/>
              <a:gd name="connsiteX3" fmla="*/ 543555 w 9588814"/>
              <a:gd name="connsiteY3" fmla="*/ 432664 h 3659411"/>
              <a:gd name="connsiteX4" fmla="*/ 698175 w 9588814"/>
              <a:gd name="connsiteY4" fmla="*/ 602475 h 3659411"/>
              <a:gd name="connsiteX5" fmla="*/ 775485 w 9588814"/>
              <a:gd name="connsiteY5" fmla="*/ 517569 h 3659411"/>
              <a:gd name="connsiteX6" fmla="*/ 1548584 w 9588814"/>
              <a:gd name="connsiteY6" fmla="*/ 1196813 h 3659411"/>
              <a:gd name="connsiteX7" fmla="*/ 1857823 w 9588814"/>
              <a:gd name="connsiteY7" fmla="*/ 1111908 h 3659411"/>
              <a:gd name="connsiteX8" fmla="*/ 2089753 w 9588814"/>
              <a:gd name="connsiteY8" fmla="*/ 1111908 h 3659411"/>
              <a:gd name="connsiteX9" fmla="*/ 2321683 w 9588814"/>
              <a:gd name="connsiteY9" fmla="*/ 857191 h 3659411"/>
              <a:gd name="connsiteX10" fmla="*/ 2321683 w 9588814"/>
              <a:gd name="connsiteY10" fmla="*/ 687380 h 3659411"/>
              <a:gd name="connsiteX11" fmla="*/ 2321683 w 9588814"/>
              <a:gd name="connsiteY11" fmla="*/ 517569 h 3659411"/>
              <a:gd name="connsiteX12" fmla="*/ 2630922 w 9588814"/>
              <a:gd name="connsiteY12" fmla="*/ 432664 h 3659411"/>
              <a:gd name="connsiteX13" fmla="*/ 2862852 w 9588814"/>
              <a:gd name="connsiteY13" fmla="*/ 942097 h 3659411"/>
              <a:gd name="connsiteX14" fmla="*/ 3172092 w 9588814"/>
              <a:gd name="connsiteY14" fmla="*/ 1196813 h 3659411"/>
              <a:gd name="connsiteX15" fmla="*/ 3635951 w 9588814"/>
              <a:gd name="connsiteY15" fmla="*/ 1196813 h 3659411"/>
              <a:gd name="connsiteX16" fmla="*/ 3790571 w 9588814"/>
              <a:gd name="connsiteY16" fmla="*/ 1027002 h 3659411"/>
              <a:gd name="connsiteX17" fmla="*/ 4177120 w 9588814"/>
              <a:gd name="connsiteY17" fmla="*/ 1027002 h 3659411"/>
              <a:gd name="connsiteX18" fmla="*/ 4563670 w 9588814"/>
              <a:gd name="connsiteY18" fmla="*/ 347758 h 3659411"/>
              <a:gd name="connsiteX19" fmla="*/ 5104839 w 9588814"/>
              <a:gd name="connsiteY19" fmla="*/ 517569 h 3659411"/>
              <a:gd name="connsiteX20" fmla="*/ 5723319 w 9588814"/>
              <a:gd name="connsiteY20" fmla="*/ 517569 h 3659411"/>
              <a:gd name="connsiteX21" fmla="*/ 6341798 w 9588814"/>
              <a:gd name="connsiteY21" fmla="*/ 517569 h 3659411"/>
              <a:gd name="connsiteX22" fmla="*/ 6805657 w 9588814"/>
              <a:gd name="connsiteY22" fmla="*/ 262852 h 3659411"/>
              <a:gd name="connsiteX23" fmla="*/ 6929466 w 9588814"/>
              <a:gd name="connsiteY23" fmla="*/ 765521 h 3659411"/>
              <a:gd name="connsiteX24" fmla="*/ 7656066 w 9588814"/>
              <a:gd name="connsiteY24" fmla="*/ 1281719 h 3659411"/>
              <a:gd name="connsiteX25" fmla="*/ 8351855 w 9588814"/>
              <a:gd name="connsiteY25" fmla="*/ 1366624 h 3659411"/>
              <a:gd name="connsiteX26" fmla="*/ 8738405 w 9588814"/>
              <a:gd name="connsiteY26" fmla="*/ 1706247 h 3659411"/>
              <a:gd name="connsiteX27" fmla="*/ 9588814 w 9588814"/>
              <a:gd name="connsiteY27" fmla="*/ 1876058 h 3659411"/>
              <a:gd name="connsiteX28" fmla="*/ 9588814 w 9588814"/>
              <a:gd name="connsiteY28" fmla="*/ 2810019 h 3659411"/>
              <a:gd name="connsiteX29" fmla="*/ 9202264 w 9588814"/>
              <a:gd name="connsiteY29" fmla="*/ 2894924 h 3659411"/>
              <a:gd name="connsiteX30" fmla="*/ 8738405 w 9588814"/>
              <a:gd name="connsiteY30" fmla="*/ 2810019 h 3659411"/>
              <a:gd name="connsiteX31" fmla="*/ 7965306 w 9588814"/>
              <a:gd name="connsiteY31" fmla="*/ 2555302 h 3659411"/>
              <a:gd name="connsiteX32" fmla="*/ 7578756 w 9588814"/>
              <a:gd name="connsiteY32" fmla="*/ 2640208 h 3659411"/>
              <a:gd name="connsiteX33" fmla="*/ 7346827 w 9588814"/>
              <a:gd name="connsiteY33" fmla="*/ 2810019 h 3659411"/>
              <a:gd name="connsiteX34" fmla="*/ 6573728 w 9588814"/>
              <a:gd name="connsiteY34" fmla="*/ 2810020 h 3659411"/>
              <a:gd name="connsiteX35" fmla="*/ 6109868 w 9588814"/>
              <a:gd name="connsiteY35" fmla="*/ 3064736 h 3659411"/>
              <a:gd name="connsiteX36" fmla="*/ 6187178 w 9588814"/>
              <a:gd name="connsiteY36" fmla="*/ 3319453 h 3659411"/>
              <a:gd name="connsiteX37" fmla="*/ 5800629 w 9588814"/>
              <a:gd name="connsiteY37" fmla="*/ 3574170 h 3659411"/>
              <a:gd name="connsiteX38" fmla="*/ 5259459 w 9588814"/>
              <a:gd name="connsiteY38" fmla="*/ 3319453 h 3659411"/>
              <a:gd name="connsiteX39" fmla="*/ 4486360 w 9588814"/>
              <a:gd name="connsiteY39" fmla="*/ 3149642 h 3659411"/>
              <a:gd name="connsiteX40" fmla="*/ 3713261 w 9588814"/>
              <a:gd name="connsiteY40" fmla="*/ 3064737 h 3659411"/>
              <a:gd name="connsiteX41" fmla="*/ 3172092 w 9588814"/>
              <a:gd name="connsiteY41" fmla="*/ 2979831 h 3659411"/>
              <a:gd name="connsiteX42" fmla="*/ 2785542 w 9588814"/>
              <a:gd name="connsiteY42" fmla="*/ 2894926 h 3659411"/>
              <a:gd name="connsiteX43" fmla="*/ 2398993 w 9588814"/>
              <a:gd name="connsiteY43" fmla="*/ 2555303 h 3659411"/>
              <a:gd name="connsiteX44" fmla="*/ 1477427 w 9588814"/>
              <a:gd name="connsiteY44" fmla="*/ 2484606 h 3659411"/>
              <a:gd name="connsiteX45" fmla="*/ 607632 w 9588814"/>
              <a:gd name="connsiteY45" fmla="*/ 1391786 h 3659411"/>
              <a:gd name="connsiteX46" fmla="*/ 448746 w 9588814"/>
              <a:gd name="connsiteY46" fmla="*/ 1125561 h 3659411"/>
              <a:gd name="connsiteX47" fmla="*/ 259714 w 9588814"/>
              <a:gd name="connsiteY47" fmla="*/ 905593 h 3659411"/>
              <a:gd name="connsiteX48" fmla="*/ 103597 w 9588814"/>
              <a:gd name="connsiteY48" fmla="*/ 727174 h 3659411"/>
              <a:gd name="connsiteX49" fmla="*/ 88706 w 9588814"/>
              <a:gd name="connsiteY49" fmla="*/ 405482 h 3659411"/>
              <a:gd name="connsiteX50" fmla="*/ 14387 w 9588814"/>
              <a:gd name="connsiteY50" fmla="*/ 227599 h 3659411"/>
              <a:gd name="connsiteX51" fmla="*/ 2386 w 9588814"/>
              <a:gd name="connsiteY51" fmla="*/ 8136 h 3659411"/>
              <a:gd name="connsiteX52" fmla="*/ 157005 w 9588814"/>
              <a:gd name="connsiteY52" fmla="*/ 93043 h 3659411"/>
              <a:gd name="connsiteX0" fmla="*/ 157005 w 9588814"/>
              <a:gd name="connsiteY0" fmla="*/ 93043 h 3659411"/>
              <a:gd name="connsiteX1" fmla="*/ 311625 w 9588814"/>
              <a:gd name="connsiteY1" fmla="*/ 177947 h 3659411"/>
              <a:gd name="connsiteX2" fmla="*/ 388935 w 9588814"/>
              <a:gd name="connsiteY2" fmla="*/ 262852 h 3659411"/>
              <a:gd name="connsiteX3" fmla="*/ 543555 w 9588814"/>
              <a:gd name="connsiteY3" fmla="*/ 432664 h 3659411"/>
              <a:gd name="connsiteX4" fmla="*/ 698175 w 9588814"/>
              <a:gd name="connsiteY4" fmla="*/ 602475 h 3659411"/>
              <a:gd name="connsiteX5" fmla="*/ 775485 w 9588814"/>
              <a:gd name="connsiteY5" fmla="*/ 517569 h 3659411"/>
              <a:gd name="connsiteX6" fmla="*/ 1548584 w 9588814"/>
              <a:gd name="connsiteY6" fmla="*/ 1196813 h 3659411"/>
              <a:gd name="connsiteX7" fmla="*/ 1857823 w 9588814"/>
              <a:gd name="connsiteY7" fmla="*/ 1111908 h 3659411"/>
              <a:gd name="connsiteX8" fmla="*/ 2089753 w 9588814"/>
              <a:gd name="connsiteY8" fmla="*/ 1111908 h 3659411"/>
              <a:gd name="connsiteX9" fmla="*/ 2321683 w 9588814"/>
              <a:gd name="connsiteY9" fmla="*/ 857191 h 3659411"/>
              <a:gd name="connsiteX10" fmla="*/ 2321683 w 9588814"/>
              <a:gd name="connsiteY10" fmla="*/ 687380 h 3659411"/>
              <a:gd name="connsiteX11" fmla="*/ 2321683 w 9588814"/>
              <a:gd name="connsiteY11" fmla="*/ 517569 h 3659411"/>
              <a:gd name="connsiteX12" fmla="*/ 2630922 w 9588814"/>
              <a:gd name="connsiteY12" fmla="*/ 432664 h 3659411"/>
              <a:gd name="connsiteX13" fmla="*/ 2862852 w 9588814"/>
              <a:gd name="connsiteY13" fmla="*/ 942097 h 3659411"/>
              <a:gd name="connsiteX14" fmla="*/ 3172092 w 9588814"/>
              <a:gd name="connsiteY14" fmla="*/ 1196813 h 3659411"/>
              <a:gd name="connsiteX15" fmla="*/ 3635951 w 9588814"/>
              <a:gd name="connsiteY15" fmla="*/ 1196813 h 3659411"/>
              <a:gd name="connsiteX16" fmla="*/ 3790571 w 9588814"/>
              <a:gd name="connsiteY16" fmla="*/ 1027002 h 3659411"/>
              <a:gd name="connsiteX17" fmla="*/ 4177120 w 9588814"/>
              <a:gd name="connsiteY17" fmla="*/ 1027002 h 3659411"/>
              <a:gd name="connsiteX18" fmla="*/ 4563670 w 9588814"/>
              <a:gd name="connsiteY18" fmla="*/ 347758 h 3659411"/>
              <a:gd name="connsiteX19" fmla="*/ 5104839 w 9588814"/>
              <a:gd name="connsiteY19" fmla="*/ 517569 h 3659411"/>
              <a:gd name="connsiteX20" fmla="*/ 5723319 w 9588814"/>
              <a:gd name="connsiteY20" fmla="*/ 517569 h 3659411"/>
              <a:gd name="connsiteX21" fmla="*/ 6341798 w 9588814"/>
              <a:gd name="connsiteY21" fmla="*/ 517569 h 3659411"/>
              <a:gd name="connsiteX22" fmla="*/ 6805657 w 9588814"/>
              <a:gd name="connsiteY22" fmla="*/ 262852 h 3659411"/>
              <a:gd name="connsiteX23" fmla="*/ 6929466 w 9588814"/>
              <a:gd name="connsiteY23" fmla="*/ 765521 h 3659411"/>
              <a:gd name="connsiteX24" fmla="*/ 7656066 w 9588814"/>
              <a:gd name="connsiteY24" fmla="*/ 1281719 h 3659411"/>
              <a:gd name="connsiteX25" fmla="*/ 8351855 w 9588814"/>
              <a:gd name="connsiteY25" fmla="*/ 1366624 h 3659411"/>
              <a:gd name="connsiteX26" fmla="*/ 8738405 w 9588814"/>
              <a:gd name="connsiteY26" fmla="*/ 1706247 h 3659411"/>
              <a:gd name="connsiteX27" fmla="*/ 9588814 w 9588814"/>
              <a:gd name="connsiteY27" fmla="*/ 1876058 h 3659411"/>
              <a:gd name="connsiteX28" fmla="*/ 9588814 w 9588814"/>
              <a:gd name="connsiteY28" fmla="*/ 2810019 h 3659411"/>
              <a:gd name="connsiteX29" fmla="*/ 9202264 w 9588814"/>
              <a:gd name="connsiteY29" fmla="*/ 2894924 h 3659411"/>
              <a:gd name="connsiteX30" fmla="*/ 8738405 w 9588814"/>
              <a:gd name="connsiteY30" fmla="*/ 2810019 h 3659411"/>
              <a:gd name="connsiteX31" fmla="*/ 7965306 w 9588814"/>
              <a:gd name="connsiteY31" fmla="*/ 2555302 h 3659411"/>
              <a:gd name="connsiteX32" fmla="*/ 7578756 w 9588814"/>
              <a:gd name="connsiteY32" fmla="*/ 2640208 h 3659411"/>
              <a:gd name="connsiteX33" fmla="*/ 7346827 w 9588814"/>
              <a:gd name="connsiteY33" fmla="*/ 2810019 h 3659411"/>
              <a:gd name="connsiteX34" fmla="*/ 6573728 w 9588814"/>
              <a:gd name="connsiteY34" fmla="*/ 2810020 h 3659411"/>
              <a:gd name="connsiteX35" fmla="*/ 6109868 w 9588814"/>
              <a:gd name="connsiteY35" fmla="*/ 3064736 h 3659411"/>
              <a:gd name="connsiteX36" fmla="*/ 6187178 w 9588814"/>
              <a:gd name="connsiteY36" fmla="*/ 3319453 h 3659411"/>
              <a:gd name="connsiteX37" fmla="*/ 5800629 w 9588814"/>
              <a:gd name="connsiteY37" fmla="*/ 3574170 h 3659411"/>
              <a:gd name="connsiteX38" fmla="*/ 5259459 w 9588814"/>
              <a:gd name="connsiteY38" fmla="*/ 3319453 h 3659411"/>
              <a:gd name="connsiteX39" fmla="*/ 4486360 w 9588814"/>
              <a:gd name="connsiteY39" fmla="*/ 3149642 h 3659411"/>
              <a:gd name="connsiteX40" fmla="*/ 3713261 w 9588814"/>
              <a:gd name="connsiteY40" fmla="*/ 3064737 h 3659411"/>
              <a:gd name="connsiteX41" fmla="*/ 3172092 w 9588814"/>
              <a:gd name="connsiteY41" fmla="*/ 2979831 h 3659411"/>
              <a:gd name="connsiteX42" fmla="*/ 2785542 w 9588814"/>
              <a:gd name="connsiteY42" fmla="*/ 2894926 h 3659411"/>
              <a:gd name="connsiteX43" fmla="*/ 2398993 w 9588814"/>
              <a:gd name="connsiteY43" fmla="*/ 2555303 h 3659411"/>
              <a:gd name="connsiteX44" fmla="*/ 1477427 w 9588814"/>
              <a:gd name="connsiteY44" fmla="*/ 2484606 h 3659411"/>
              <a:gd name="connsiteX45" fmla="*/ 607632 w 9588814"/>
              <a:gd name="connsiteY45" fmla="*/ 1391786 h 3659411"/>
              <a:gd name="connsiteX46" fmla="*/ 448746 w 9588814"/>
              <a:gd name="connsiteY46" fmla="*/ 1125561 h 3659411"/>
              <a:gd name="connsiteX47" fmla="*/ 259714 w 9588814"/>
              <a:gd name="connsiteY47" fmla="*/ 905593 h 3659411"/>
              <a:gd name="connsiteX48" fmla="*/ 103597 w 9588814"/>
              <a:gd name="connsiteY48" fmla="*/ 727174 h 3659411"/>
              <a:gd name="connsiteX49" fmla="*/ 88706 w 9588814"/>
              <a:gd name="connsiteY49" fmla="*/ 405482 h 3659411"/>
              <a:gd name="connsiteX50" fmla="*/ 14387 w 9588814"/>
              <a:gd name="connsiteY50" fmla="*/ 227599 h 3659411"/>
              <a:gd name="connsiteX51" fmla="*/ 2386 w 9588814"/>
              <a:gd name="connsiteY51" fmla="*/ 8136 h 3659411"/>
              <a:gd name="connsiteX52" fmla="*/ 157005 w 9588814"/>
              <a:gd name="connsiteY52" fmla="*/ 93043 h 3659411"/>
              <a:gd name="connsiteX0" fmla="*/ 157005 w 9588814"/>
              <a:gd name="connsiteY0" fmla="*/ 93043 h 3574169"/>
              <a:gd name="connsiteX1" fmla="*/ 311625 w 9588814"/>
              <a:gd name="connsiteY1" fmla="*/ 177947 h 3574169"/>
              <a:gd name="connsiteX2" fmla="*/ 388935 w 9588814"/>
              <a:gd name="connsiteY2" fmla="*/ 262852 h 3574169"/>
              <a:gd name="connsiteX3" fmla="*/ 543555 w 9588814"/>
              <a:gd name="connsiteY3" fmla="*/ 432664 h 3574169"/>
              <a:gd name="connsiteX4" fmla="*/ 698175 w 9588814"/>
              <a:gd name="connsiteY4" fmla="*/ 602475 h 3574169"/>
              <a:gd name="connsiteX5" fmla="*/ 775485 w 9588814"/>
              <a:gd name="connsiteY5" fmla="*/ 517569 h 3574169"/>
              <a:gd name="connsiteX6" fmla="*/ 1548584 w 9588814"/>
              <a:gd name="connsiteY6" fmla="*/ 1196813 h 3574169"/>
              <a:gd name="connsiteX7" fmla="*/ 1857823 w 9588814"/>
              <a:gd name="connsiteY7" fmla="*/ 1111908 h 3574169"/>
              <a:gd name="connsiteX8" fmla="*/ 2089753 w 9588814"/>
              <a:gd name="connsiteY8" fmla="*/ 1111908 h 3574169"/>
              <a:gd name="connsiteX9" fmla="*/ 2321683 w 9588814"/>
              <a:gd name="connsiteY9" fmla="*/ 857191 h 3574169"/>
              <a:gd name="connsiteX10" fmla="*/ 2321683 w 9588814"/>
              <a:gd name="connsiteY10" fmla="*/ 687380 h 3574169"/>
              <a:gd name="connsiteX11" fmla="*/ 2321683 w 9588814"/>
              <a:gd name="connsiteY11" fmla="*/ 517569 h 3574169"/>
              <a:gd name="connsiteX12" fmla="*/ 2630922 w 9588814"/>
              <a:gd name="connsiteY12" fmla="*/ 432664 h 3574169"/>
              <a:gd name="connsiteX13" fmla="*/ 2862852 w 9588814"/>
              <a:gd name="connsiteY13" fmla="*/ 942097 h 3574169"/>
              <a:gd name="connsiteX14" fmla="*/ 3172092 w 9588814"/>
              <a:gd name="connsiteY14" fmla="*/ 1196813 h 3574169"/>
              <a:gd name="connsiteX15" fmla="*/ 3635951 w 9588814"/>
              <a:gd name="connsiteY15" fmla="*/ 1196813 h 3574169"/>
              <a:gd name="connsiteX16" fmla="*/ 3790571 w 9588814"/>
              <a:gd name="connsiteY16" fmla="*/ 1027002 h 3574169"/>
              <a:gd name="connsiteX17" fmla="*/ 4177120 w 9588814"/>
              <a:gd name="connsiteY17" fmla="*/ 1027002 h 3574169"/>
              <a:gd name="connsiteX18" fmla="*/ 4563670 w 9588814"/>
              <a:gd name="connsiteY18" fmla="*/ 347758 h 3574169"/>
              <a:gd name="connsiteX19" fmla="*/ 5104839 w 9588814"/>
              <a:gd name="connsiteY19" fmla="*/ 517569 h 3574169"/>
              <a:gd name="connsiteX20" fmla="*/ 5723319 w 9588814"/>
              <a:gd name="connsiteY20" fmla="*/ 517569 h 3574169"/>
              <a:gd name="connsiteX21" fmla="*/ 6341798 w 9588814"/>
              <a:gd name="connsiteY21" fmla="*/ 517569 h 3574169"/>
              <a:gd name="connsiteX22" fmla="*/ 6805657 w 9588814"/>
              <a:gd name="connsiteY22" fmla="*/ 262852 h 3574169"/>
              <a:gd name="connsiteX23" fmla="*/ 6929466 w 9588814"/>
              <a:gd name="connsiteY23" fmla="*/ 765521 h 3574169"/>
              <a:gd name="connsiteX24" fmla="*/ 7656066 w 9588814"/>
              <a:gd name="connsiteY24" fmla="*/ 1281719 h 3574169"/>
              <a:gd name="connsiteX25" fmla="*/ 8351855 w 9588814"/>
              <a:gd name="connsiteY25" fmla="*/ 1366624 h 3574169"/>
              <a:gd name="connsiteX26" fmla="*/ 8738405 w 9588814"/>
              <a:gd name="connsiteY26" fmla="*/ 1706247 h 3574169"/>
              <a:gd name="connsiteX27" fmla="*/ 9588814 w 9588814"/>
              <a:gd name="connsiteY27" fmla="*/ 1876058 h 3574169"/>
              <a:gd name="connsiteX28" fmla="*/ 9588814 w 9588814"/>
              <a:gd name="connsiteY28" fmla="*/ 2810019 h 3574169"/>
              <a:gd name="connsiteX29" fmla="*/ 9202264 w 9588814"/>
              <a:gd name="connsiteY29" fmla="*/ 2894924 h 3574169"/>
              <a:gd name="connsiteX30" fmla="*/ 8738405 w 9588814"/>
              <a:gd name="connsiteY30" fmla="*/ 2810019 h 3574169"/>
              <a:gd name="connsiteX31" fmla="*/ 7965306 w 9588814"/>
              <a:gd name="connsiteY31" fmla="*/ 2555302 h 3574169"/>
              <a:gd name="connsiteX32" fmla="*/ 7578756 w 9588814"/>
              <a:gd name="connsiteY32" fmla="*/ 2640208 h 3574169"/>
              <a:gd name="connsiteX33" fmla="*/ 7346827 w 9588814"/>
              <a:gd name="connsiteY33" fmla="*/ 2810019 h 3574169"/>
              <a:gd name="connsiteX34" fmla="*/ 6573728 w 9588814"/>
              <a:gd name="connsiteY34" fmla="*/ 2810020 h 3574169"/>
              <a:gd name="connsiteX35" fmla="*/ 6109868 w 9588814"/>
              <a:gd name="connsiteY35" fmla="*/ 3064736 h 3574169"/>
              <a:gd name="connsiteX36" fmla="*/ 6187178 w 9588814"/>
              <a:gd name="connsiteY36" fmla="*/ 3319453 h 3574169"/>
              <a:gd name="connsiteX37" fmla="*/ 5800629 w 9588814"/>
              <a:gd name="connsiteY37" fmla="*/ 3574170 h 3574169"/>
              <a:gd name="connsiteX38" fmla="*/ 5259459 w 9588814"/>
              <a:gd name="connsiteY38" fmla="*/ 3319453 h 3574169"/>
              <a:gd name="connsiteX39" fmla="*/ 4486360 w 9588814"/>
              <a:gd name="connsiteY39" fmla="*/ 3149642 h 3574169"/>
              <a:gd name="connsiteX40" fmla="*/ 3713261 w 9588814"/>
              <a:gd name="connsiteY40" fmla="*/ 3064737 h 3574169"/>
              <a:gd name="connsiteX41" fmla="*/ 3172092 w 9588814"/>
              <a:gd name="connsiteY41" fmla="*/ 2979831 h 3574169"/>
              <a:gd name="connsiteX42" fmla="*/ 2785542 w 9588814"/>
              <a:gd name="connsiteY42" fmla="*/ 2894926 h 3574169"/>
              <a:gd name="connsiteX43" fmla="*/ 2398993 w 9588814"/>
              <a:gd name="connsiteY43" fmla="*/ 2555303 h 3574169"/>
              <a:gd name="connsiteX44" fmla="*/ 1477427 w 9588814"/>
              <a:gd name="connsiteY44" fmla="*/ 2484606 h 3574169"/>
              <a:gd name="connsiteX45" fmla="*/ 607632 w 9588814"/>
              <a:gd name="connsiteY45" fmla="*/ 1391786 h 3574169"/>
              <a:gd name="connsiteX46" fmla="*/ 448746 w 9588814"/>
              <a:gd name="connsiteY46" fmla="*/ 1125561 h 3574169"/>
              <a:gd name="connsiteX47" fmla="*/ 259714 w 9588814"/>
              <a:gd name="connsiteY47" fmla="*/ 905593 h 3574169"/>
              <a:gd name="connsiteX48" fmla="*/ 103597 w 9588814"/>
              <a:gd name="connsiteY48" fmla="*/ 727174 h 3574169"/>
              <a:gd name="connsiteX49" fmla="*/ 88706 w 9588814"/>
              <a:gd name="connsiteY49" fmla="*/ 405482 h 3574169"/>
              <a:gd name="connsiteX50" fmla="*/ 14387 w 9588814"/>
              <a:gd name="connsiteY50" fmla="*/ 227599 h 3574169"/>
              <a:gd name="connsiteX51" fmla="*/ 2386 w 9588814"/>
              <a:gd name="connsiteY51" fmla="*/ 8136 h 3574169"/>
              <a:gd name="connsiteX52" fmla="*/ 157005 w 9588814"/>
              <a:gd name="connsiteY52" fmla="*/ 93043 h 3574169"/>
              <a:gd name="connsiteX0" fmla="*/ 157005 w 9588814"/>
              <a:gd name="connsiteY0" fmla="*/ 93043 h 3574170"/>
              <a:gd name="connsiteX1" fmla="*/ 311625 w 9588814"/>
              <a:gd name="connsiteY1" fmla="*/ 177947 h 3574170"/>
              <a:gd name="connsiteX2" fmla="*/ 388935 w 9588814"/>
              <a:gd name="connsiteY2" fmla="*/ 262852 h 3574170"/>
              <a:gd name="connsiteX3" fmla="*/ 543555 w 9588814"/>
              <a:gd name="connsiteY3" fmla="*/ 432664 h 3574170"/>
              <a:gd name="connsiteX4" fmla="*/ 698175 w 9588814"/>
              <a:gd name="connsiteY4" fmla="*/ 602475 h 3574170"/>
              <a:gd name="connsiteX5" fmla="*/ 775485 w 9588814"/>
              <a:gd name="connsiteY5" fmla="*/ 517569 h 3574170"/>
              <a:gd name="connsiteX6" fmla="*/ 1548584 w 9588814"/>
              <a:gd name="connsiteY6" fmla="*/ 1196813 h 3574170"/>
              <a:gd name="connsiteX7" fmla="*/ 1857823 w 9588814"/>
              <a:gd name="connsiteY7" fmla="*/ 1111908 h 3574170"/>
              <a:gd name="connsiteX8" fmla="*/ 2089753 w 9588814"/>
              <a:gd name="connsiteY8" fmla="*/ 1111908 h 3574170"/>
              <a:gd name="connsiteX9" fmla="*/ 2321683 w 9588814"/>
              <a:gd name="connsiteY9" fmla="*/ 857191 h 3574170"/>
              <a:gd name="connsiteX10" fmla="*/ 2321683 w 9588814"/>
              <a:gd name="connsiteY10" fmla="*/ 687380 h 3574170"/>
              <a:gd name="connsiteX11" fmla="*/ 2321683 w 9588814"/>
              <a:gd name="connsiteY11" fmla="*/ 517569 h 3574170"/>
              <a:gd name="connsiteX12" fmla="*/ 2630922 w 9588814"/>
              <a:gd name="connsiteY12" fmla="*/ 432664 h 3574170"/>
              <a:gd name="connsiteX13" fmla="*/ 2862852 w 9588814"/>
              <a:gd name="connsiteY13" fmla="*/ 942097 h 3574170"/>
              <a:gd name="connsiteX14" fmla="*/ 3172092 w 9588814"/>
              <a:gd name="connsiteY14" fmla="*/ 1196813 h 3574170"/>
              <a:gd name="connsiteX15" fmla="*/ 3635951 w 9588814"/>
              <a:gd name="connsiteY15" fmla="*/ 1196813 h 3574170"/>
              <a:gd name="connsiteX16" fmla="*/ 3790571 w 9588814"/>
              <a:gd name="connsiteY16" fmla="*/ 1027002 h 3574170"/>
              <a:gd name="connsiteX17" fmla="*/ 4177120 w 9588814"/>
              <a:gd name="connsiteY17" fmla="*/ 1027002 h 3574170"/>
              <a:gd name="connsiteX18" fmla="*/ 4563670 w 9588814"/>
              <a:gd name="connsiteY18" fmla="*/ 347758 h 3574170"/>
              <a:gd name="connsiteX19" fmla="*/ 5104839 w 9588814"/>
              <a:gd name="connsiteY19" fmla="*/ 517569 h 3574170"/>
              <a:gd name="connsiteX20" fmla="*/ 5723319 w 9588814"/>
              <a:gd name="connsiteY20" fmla="*/ 517569 h 3574170"/>
              <a:gd name="connsiteX21" fmla="*/ 6341798 w 9588814"/>
              <a:gd name="connsiteY21" fmla="*/ 517569 h 3574170"/>
              <a:gd name="connsiteX22" fmla="*/ 6805657 w 9588814"/>
              <a:gd name="connsiteY22" fmla="*/ 262852 h 3574170"/>
              <a:gd name="connsiteX23" fmla="*/ 6929466 w 9588814"/>
              <a:gd name="connsiteY23" fmla="*/ 765521 h 3574170"/>
              <a:gd name="connsiteX24" fmla="*/ 7656066 w 9588814"/>
              <a:gd name="connsiteY24" fmla="*/ 1281719 h 3574170"/>
              <a:gd name="connsiteX25" fmla="*/ 8351855 w 9588814"/>
              <a:gd name="connsiteY25" fmla="*/ 1366624 h 3574170"/>
              <a:gd name="connsiteX26" fmla="*/ 8738405 w 9588814"/>
              <a:gd name="connsiteY26" fmla="*/ 1706247 h 3574170"/>
              <a:gd name="connsiteX27" fmla="*/ 9588814 w 9588814"/>
              <a:gd name="connsiteY27" fmla="*/ 1876058 h 3574170"/>
              <a:gd name="connsiteX28" fmla="*/ 9588814 w 9588814"/>
              <a:gd name="connsiteY28" fmla="*/ 2810019 h 3574170"/>
              <a:gd name="connsiteX29" fmla="*/ 9202264 w 9588814"/>
              <a:gd name="connsiteY29" fmla="*/ 2894924 h 3574170"/>
              <a:gd name="connsiteX30" fmla="*/ 8738405 w 9588814"/>
              <a:gd name="connsiteY30" fmla="*/ 2810019 h 3574170"/>
              <a:gd name="connsiteX31" fmla="*/ 7965306 w 9588814"/>
              <a:gd name="connsiteY31" fmla="*/ 2555302 h 3574170"/>
              <a:gd name="connsiteX32" fmla="*/ 7578756 w 9588814"/>
              <a:gd name="connsiteY32" fmla="*/ 2640208 h 3574170"/>
              <a:gd name="connsiteX33" fmla="*/ 7346827 w 9588814"/>
              <a:gd name="connsiteY33" fmla="*/ 2810019 h 3574170"/>
              <a:gd name="connsiteX34" fmla="*/ 6573728 w 9588814"/>
              <a:gd name="connsiteY34" fmla="*/ 2810020 h 3574170"/>
              <a:gd name="connsiteX35" fmla="*/ 6109868 w 9588814"/>
              <a:gd name="connsiteY35" fmla="*/ 3064736 h 3574170"/>
              <a:gd name="connsiteX36" fmla="*/ 6187178 w 9588814"/>
              <a:gd name="connsiteY36" fmla="*/ 3319453 h 3574170"/>
              <a:gd name="connsiteX37" fmla="*/ 5800629 w 9588814"/>
              <a:gd name="connsiteY37" fmla="*/ 3574170 h 3574170"/>
              <a:gd name="connsiteX38" fmla="*/ 5259459 w 9588814"/>
              <a:gd name="connsiteY38" fmla="*/ 3319453 h 3574170"/>
              <a:gd name="connsiteX39" fmla="*/ 4486360 w 9588814"/>
              <a:gd name="connsiteY39" fmla="*/ 3149642 h 3574170"/>
              <a:gd name="connsiteX40" fmla="*/ 3713261 w 9588814"/>
              <a:gd name="connsiteY40" fmla="*/ 3064737 h 3574170"/>
              <a:gd name="connsiteX41" fmla="*/ 3172092 w 9588814"/>
              <a:gd name="connsiteY41" fmla="*/ 2979831 h 3574170"/>
              <a:gd name="connsiteX42" fmla="*/ 2785542 w 9588814"/>
              <a:gd name="connsiteY42" fmla="*/ 2894926 h 3574170"/>
              <a:gd name="connsiteX43" fmla="*/ 2398993 w 9588814"/>
              <a:gd name="connsiteY43" fmla="*/ 2555303 h 3574170"/>
              <a:gd name="connsiteX44" fmla="*/ 1477427 w 9588814"/>
              <a:gd name="connsiteY44" fmla="*/ 2484606 h 3574170"/>
              <a:gd name="connsiteX45" fmla="*/ 607632 w 9588814"/>
              <a:gd name="connsiteY45" fmla="*/ 1391786 h 3574170"/>
              <a:gd name="connsiteX46" fmla="*/ 448746 w 9588814"/>
              <a:gd name="connsiteY46" fmla="*/ 1125561 h 3574170"/>
              <a:gd name="connsiteX47" fmla="*/ 259714 w 9588814"/>
              <a:gd name="connsiteY47" fmla="*/ 905593 h 3574170"/>
              <a:gd name="connsiteX48" fmla="*/ 103597 w 9588814"/>
              <a:gd name="connsiteY48" fmla="*/ 727174 h 3574170"/>
              <a:gd name="connsiteX49" fmla="*/ 88706 w 9588814"/>
              <a:gd name="connsiteY49" fmla="*/ 405482 h 3574170"/>
              <a:gd name="connsiteX50" fmla="*/ 14387 w 9588814"/>
              <a:gd name="connsiteY50" fmla="*/ 227599 h 3574170"/>
              <a:gd name="connsiteX51" fmla="*/ 2386 w 9588814"/>
              <a:gd name="connsiteY51" fmla="*/ 8136 h 3574170"/>
              <a:gd name="connsiteX52" fmla="*/ 157005 w 9588814"/>
              <a:gd name="connsiteY52" fmla="*/ 93043 h 3574170"/>
              <a:gd name="connsiteX0" fmla="*/ 157005 w 9588814"/>
              <a:gd name="connsiteY0" fmla="*/ 93043 h 3574170"/>
              <a:gd name="connsiteX1" fmla="*/ 311625 w 9588814"/>
              <a:gd name="connsiteY1" fmla="*/ 177947 h 3574170"/>
              <a:gd name="connsiteX2" fmla="*/ 388935 w 9588814"/>
              <a:gd name="connsiteY2" fmla="*/ 262852 h 3574170"/>
              <a:gd name="connsiteX3" fmla="*/ 543555 w 9588814"/>
              <a:gd name="connsiteY3" fmla="*/ 432664 h 3574170"/>
              <a:gd name="connsiteX4" fmla="*/ 698175 w 9588814"/>
              <a:gd name="connsiteY4" fmla="*/ 602475 h 3574170"/>
              <a:gd name="connsiteX5" fmla="*/ 775485 w 9588814"/>
              <a:gd name="connsiteY5" fmla="*/ 517569 h 3574170"/>
              <a:gd name="connsiteX6" fmla="*/ 1548584 w 9588814"/>
              <a:gd name="connsiteY6" fmla="*/ 1196813 h 3574170"/>
              <a:gd name="connsiteX7" fmla="*/ 1857823 w 9588814"/>
              <a:gd name="connsiteY7" fmla="*/ 1111908 h 3574170"/>
              <a:gd name="connsiteX8" fmla="*/ 2089753 w 9588814"/>
              <a:gd name="connsiteY8" fmla="*/ 1111908 h 3574170"/>
              <a:gd name="connsiteX9" fmla="*/ 2321683 w 9588814"/>
              <a:gd name="connsiteY9" fmla="*/ 857191 h 3574170"/>
              <a:gd name="connsiteX10" fmla="*/ 2321683 w 9588814"/>
              <a:gd name="connsiteY10" fmla="*/ 687380 h 3574170"/>
              <a:gd name="connsiteX11" fmla="*/ 2321683 w 9588814"/>
              <a:gd name="connsiteY11" fmla="*/ 517569 h 3574170"/>
              <a:gd name="connsiteX12" fmla="*/ 2630922 w 9588814"/>
              <a:gd name="connsiteY12" fmla="*/ 432664 h 3574170"/>
              <a:gd name="connsiteX13" fmla="*/ 2862852 w 9588814"/>
              <a:gd name="connsiteY13" fmla="*/ 942097 h 3574170"/>
              <a:gd name="connsiteX14" fmla="*/ 3172092 w 9588814"/>
              <a:gd name="connsiteY14" fmla="*/ 1196813 h 3574170"/>
              <a:gd name="connsiteX15" fmla="*/ 3635951 w 9588814"/>
              <a:gd name="connsiteY15" fmla="*/ 1196813 h 3574170"/>
              <a:gd name="connsiteX16" fmla="*/ 3790571 w 9588814"/>
              <a:gd name="connsiteY16" fmla="*/ 1027002 h 3574170"/>
              <a:gd name="connsiteX17" fmla="*/ 4177120 w 9588814"/>
              <a:gd name="connsiteY17" fmla="*/ 1027002 h 3574170"/>
              <a:gd name="connsiteX18" fmla="*/ 4563670 w 9588814"/>
              <a:gd name="connsiteY18" fmla="*/ 347758 h 3574170"/>
              <a:gd name="connsiteX19" fmla="*/ 5104839 w 9588814"/>
              <a:gd name="connsiteY19" fmla="*/ 517569 h 3574170"/>
              <a:gd name="connsiteX20" fmla="*/ 5723319 w 9588814"/>
              <a:gd name="connsiteY20" fmla="*/ 517569 h 3574170"/>
              <a:gd name="connsiteX21" fmla="*/ 6341798 w 9588814"/>
              <a:gd name="connsiteY21" fmla="*/ 517569 h 3574170"/>
              <a:gd name="connsiteX22" fmla="*/ 6805657 w 9588814"/>
              <a:gd name="connsiteY22" fmla="*/ 262852 h 3574170"/>
              <a:gd name="connsiteX23" fmla="*/ 6929466 w 9588814"/>
              <a:gd name="connsiteY23" fmla="*/ 765521 h 3574170"/>
              <a:gd name="connsiteX24" fmla="*/ 7656066 w 9588814"/>
              <a:gd name="connsiteY24" fmla="*/ 1281719 h 3574170"/>
              <a:gd name="connsiteX25" fmla="*/ 8351855 w 9588814"/>
              <a:gd name="connsiteY25" fmla="*/ 1366624 h 3574170"/>
              <a:gd name="connsiteX26" fmla="*/ 8738405 w 9588814"/>
              <a:gd name="connsiteY26" fmla="*/ 1706247 h 3574170"/>
              <a:gd name="connsiteX27" fmla="*/ 9588814 w 9588814"/>
              <a:gd name="connsiteY27" fmla="*/ 1876058 h 3574170"/>
              <a:gd name="connsiteX28" fmla="*/ 9588814 w 9588814"/>
              <a:gd name="connsiteY28" fmla="*/ 2810019 h 3574170"/>
              <a:gd name="connsiteX29" fmla="*/ 9202264 w 9588814"/>
              <a:gd name="connsiteY29" fmla="*/ 2894924 h 3574170"/>
              <a:gd name="connsiteX30" fmla="*/ 8738405 w 9588814"/>
              <a:gd name="connsiteY30" fmla="*/ 2810019 h 3574170"/>
              <a:gd name="connsiteX31" fmla="*/ 7965306 w 9588814"/>
              <a:gd name="connsiteY31" fmla="*/ 2555302 h 3574170"/>
              <a:gd name="connsiteX32" fmla="*/ 7578756 w 9588814"/>
              <a:gd name="connsiteY32" fmla="*/ 2640208 h 3574170"/>
              <a:gd name="connsiteX33" fmla="*/ 7346827 w 9588814"/>
              <a:gd name="connsiteY33" fmla="*/ 2810019 h 3574170"/>
              <a:gd name="connsiteX34" fmla="*/ 6573728 w 9588814"/>
              <a:gd name="connsiteY34" fmla="*/ 2810020 h 3574170"/>
              <a:gd name="connsiteX35" fmla="*/ 6109868 w 9588814"/>
              <a:gd name="connsiteY35" fmla="*/ 3064736 h 3574170"/>
              <a:gd name="connsiteX36" fmla="*/ 6187178 w 9588814"/>
              <a:gd name="connsiteY36" fmla="*/ 3319453 h 3574170"/>
              <a:gd name="connsiteX37" fmla="*/ 5800629 w 9588814"/>
              <a:gd name="connsiteY37" fmla="*/ 3574170 h 3574170"/>
              <a:gd name="connsiteX38" fmla="*/ 5259459 w 9588814"/>
              <a:gd name="connsiteY38" fmla="*/ 3319453 h 3574170"/>
              <a:gd name="connsiteX39" fmla="*/ 4486360 w 9588814"/>
              <a:gd name="connsiteY39" fmla="*/ 3149642 h 3574170"/>
              <a:gd name="connsiteX40" fmla="*/ 3713261 w 9588814"/>
              <a:gd name="connsiteY40" fmla="*/ 3064737 h 3574170"/>
              <a:gd name="connsiteX41" fmla="*/ 3172092 w 9588814"/>
              <a:gd name="connsiteY41" fmla="*/ 2979831 h 3574170"/>
              <a:gd name="connsiteX42" fmla="*/ 2785542 w 9588814"/>
              <a:gd name="connsiteY42" fmla="*/ 2894926 h 3574170"/>
              <a:gd name="connsiteX43" fmla="*/ 2398993 w 9588814"/>
              <a:gd name="connsiteY43" fmla="*/ 2555303 h 3574170"/>
              <a:gd name="connsiteX44" fmla="*/ 1477427 w 9588814"/>
              <a:gd name="connsiteY44" fmla="*/ 2484606 h 3574170"/>
              <a:gd name="connsiteX45" fmla="*/ 607632 w 9588814"/>
              <a:gd name="connsiteY45" fmla="*/ 1391786 h 3574170"/>
              <a:gd name="connsiteX46" fmla="*/ 448746 w 9588814"/>
              <a:gd name="connsiteY46" fmla="*/ 1125561 h 3574170"/>
              <a:gd name="connsiteX47" fmla="*/ 259714 w 9588814"/>
              <a:gd name="connsiteY47" fmla="*/ 905593 h 3574170"/>
              <a:gd name="connsiteX48" fmla="*/ 103597 w 9588814"/>
              <a:gd name="connsiteY48" fmla="*/ 727174 h 3574170"/>
              <a:gd name="connsiteX49" fmla="*/ 88706 w 9588814"/>
              <a:gd name="connsiteY49" fmla="*/ 405482 h 3574170"/>
              <a:gd name="connsiteX50" fmla="*/ 14387 w 9588814"/>
              <a:gd name="connsiteY50" fmla="*/ 227599 h 3574170"/>
              <a:gd name="connsiteX51" fmla="*/ 2386 w 9588814"/>
              <a:gd name="connsiteY51" fmla="*/ 8136 h 3574170"/>
              <a:gd name="connsiteX52" fmla="*/ 157005 w 9588814"/>
              <a:gd name="connsiteY52" fmla="*/ 93043 h 3574170"/>
              <a:gd name="connsiteX0" fmla="*/ 157005 w 9588814"/>
              <a:gd name="connsiteY0" fmla="*/ 93043 h 3574170"/>
              <a:gd name="connsiteX1" fmla="*/ 311625 w 9588814"/>
              <a:gd name="connsiteY1" fmla="*/ 177947 h 3574170"/>
              <a:gd name="connsiteX2" fmla="*/ 388935 w 9588814"/>
              <a:gd name="connsiteY2" fmla="*/ 262852 h 3574170"/>
              <a:gd name="connsiteX3" fmla="*/ 543555 w 9588814"/>
              <a:gd name="connsiteY3" fmla="*/ 432664 h 3574170"/>
              <a:gd name="connsiteX4" fmla="*/ 698175 w 9588814"/>
              <a:gd name="connsiteY4" fmla="*/ 602475 h 3574170"/>
              <a:gd name="connsiteX5" fmla="*/ 775485 w 9588814"/>
              <a:gd name="connsiteY5" fmla="*/ 517569 h 3574170"/>
              <a:gd name="connsiteX6" fmla="*/ 1548584 w 9588814"/>
              <a:gd name="connsiteY6" fmla="*/ 1196813 h 3574170"/>
              <a:gd name="connsiteX7" fmla="*/ 1857823 w 9588814"/>
              <a:gd name="connsiteY7" fmla="*/ 1111908 h 3574170"/>
              <a:gd name="connsiteX8" fmla="*/ 2089753 w 9588814"/>
              <a:gd name="connsiteY8" fmla="*/ 1111908 h 3574170"/>
              <a:gd name="connsiteX9" fmla="*/ 2321683 w 9588814"/>
              <a:gd name="connsiteY9" fmla="*/ 857191 h 3574170"/>
              <a:gd name="connsiteX10" fmla="*/ 2321683 w 9588814"/>
              <a:gd name="connsiteY10" fmla="*/ 687380 h 3574170"/>
              <a:gd name="connsiteX11" fmla="*/ 2321683 w 9588814"/>
              <a:gd name="connsiteY11" fmla="*/ 517569 h 3574170"/>
              <a:gd name="connsiteX12" fmla="*/ 2630922 w 9588814"/>
              <a:gd name="connsiteY12" fmla="*/ 432664 h 3574170"/>
              <a:gd name="connsiteX13" fmla="*/ 2862852 w 9588814"/>
              <a:gd name="connsiteY13" fmla="*/ 942097 h 3574170"/>
              <a:gd name="connsiteX14" fmla="*/ 3172092 w 9588814"/>
              <a:gd name="connsiteY14" fmla="*/ 1196813 h 3574170"/>
              <a:gd name="connsiteX15" fmla="*/ 3635951 w 9588814"/>
              <a:gd name="connsiteY15" fmla="*/ 1196813 h 3574170"/>
              <a:gd name="connsiteX16" fmla="*/ 3790571 w 9588814"/>
              <a:gd name="connsiteY16" fmla="*/ 1027002 h 3574170"/>
              <a:gd name="connsiteX17" fmla="*/ 4177120 w 9588814"/>
              <a:gd name="connsiteY17" fmla="*/ 1027002 h 3574170"/>
              <a:gd name="connsiteX18" fmla="*/ 4563670 w 9588814"/>
              <a:gd name="connsiteY18" fmla="*/ 347758 h 3574170"/>
              <a:gd name="connsiteX19" fmla="*/ 5104839 w 9588814"/>
              <a:gd name="connsiteY19" fmla="*/ 517569 h 3574170"/>
              <a:gd name="connsiteX20" fmla="*/ 5723319 w 9588814"/>
              <a:gd name="connsiteY20" fmla="*/ 517569 h 3574170"/>
              <a:gd name="connsiteX21" fmla="*/ 6341798 w 9588814"/>
              <a:gd name="connsiteY21" fmla="*/ 517569 h 3574170"/>
              <a:gd name="connsiteX22" fmla="*/ 6805657 w 9588814"/>
              <a:gd name="connsiteY22" fmla="*/ 262852 h 3574170"/>
              <a:gd name="connsiteX23" fmla="*/ 6929466 w 9588814"/>
              <a:gd name="connsiteY23" fmla="*/ 765521 h 3574170"/>
              <a:gd name="connsiteX24" fmla="*/ 7656066 w 9588814"/>
              <a:gd name="connsiteY24" fmla="*/ 1281719 h 3574170"/>
              <a:gd name="connsiteX25" fmla="*/ 8351855 w 9588814"/>
              <a:gd name="connsiteY25" fmla="*/ 1366624 h 3574170"/>
              <a:gd name="connsiteX26" fmla="*/ 8738405 w 9588814"/>
              <a:gd name="connsiteY26" fmla="*/ 1706247 h 3574170"/>
              <a:gd name="connsiteX27" fmla="*/ 9588814 w 9588814"/>
              <a:gd name="connsiteY27" fmla="*/ 1876058 h 3574170"/>
              <a:gd name="connsiteX28" fmla="*/ 9588814 w 9588814"/>
              <a:gd name="connsiteY28" fmla="*/ 2810019 h 3574170"/>
              <a:gd name="connsiteX29" fmla="*/ 9202264 w 9588814"/>
              <a:gd name="connsiteY29" fmla="*/ 2894924 h 3574170"/>
              <a:gd name="connsiteX30" fmla="*/ 8738405 w 9588814"/>
              <a:gd name="connsiteY30" fmla="*/ 2810019 h 3574170"/>
              <a:gd name="connsiteX31" fmla="*/ 7965306 w 9588814"/>
              <a:gd name="connsiteY31" fmla="*/ 2555302 h 3574170"/>
              <a:gd name="connsiteX32" fmla="*/ 7578756 w 9588814"/>
              <a:gd name="connsiteY32" fmla="*/ 2640208 h 3574170"/>
              <a:gd name="connsiteX33" fmla="*/ 7346827 w 9588814"/>
              <a:gd name="connsiteY33" fmla="*/ 2810019 h 3574170"/>
              <a:gd name="connsiteX34" fmla="*/ 6573728 w 9588814"/>
              <a:gd name="connsiteY34" fmla="*/ 2810020 h 3574170"/>
              <a:gd name="connsiteX35" fmla="*/ 6109868 w 9588814"/>
              <a:gd name="connsiteY35" fmla="*/ 3064736 h 3574170"/>
              <a:gd name="connsiteX36" fmla="*/ 6187178 w 9588814"/>
              <a:gd name="connsiteY36" fmla="*/ 3319453 h 3574170"/>
              <a:gd name="connsiteX37" fmla="*/ 5800629 w 9588814"/>
              <a:gd name="connsiteY37" fmla="*/ 3574170 h 3574170"/>
              <a:gd name="connsiteX38" fmla="*/ 5259459 w 9588814"/>
              <a:gd name="connsiteY38" fmla="*/ 3319453 h 3574170"/>
              <a:gd name="connsiteX39" fmla="*/ 4486360 w 9588814"/>
              <a:gd name="connsiteY39" fmla="*/ 3149642 h 3574170"/>
              <a:gd name="connsiteX40" fmla="*/ 3713261 w 9588814"/>
              <a:gd name="connsiteY40" fmla="*/ 3064736 h 3574170"/>
              <a:gd name="connsiteX41" fmla="*/ 3172092 w 9588814"/>
              <a:gd name="connsiteY41" fmla="*/ 2979831 h 3574170"/>
              <a:gd name="connsiteX42" fmla="*/ 2785542 w 9588814"/>
              <a:gd name="connsiteY42" fmla="*/ 2894926 h 3574170"/>
              <a:gd name="connsiteX43" fmla="*/ 2398993 w 9588814"/>
              <a:gd name="connsiteY43" fmla="*/ 2555303 h 3574170"/>
              <a:gd name="connsiteX44" fmla="*/ 1477427 w 9588814"/>
              <a:gd name="connsiteY44" fmla="*/ 2484606 h 3574170"/>
              <a:gd name="connsiteX45" fmla="*/ 607632 w 9588814"/>
              <a:gd name="connsiteY45" fmla="*/ 1391786 h 3574170"/>
              <a:gd name="connsiteX46" fmla="*/ 448746 w 9588814"/>
              <a:gd name="connsiteY46" fmla="*/ 1125561 h 3574170"/>
              <a:gd name="connsiteX47" fmla="*/ 259714 w 9588814"/>
              <a:gd name="connsiteY47" fmla="*/ 905593 h 3574170"/>
              <a:gd name="connsiteX48" fmla="*/ 103597 w 9588814"/>
              <a:gd name="connsiteY48" fmla="*/ 727174 h 3574170"/>
              <a:gd name="connsiteX49" fmla="*/ 88706 w 9588814"/>
              <a:gd name="connsiteY49" fmla="*/ 405482 h 3574170"/>
              <a:gd name="connsiteX50" fmla="*/ 14387 w 9588814"/>
              <a:gd name="connsiteY50" fmla="*/ 227599 h 3574170"/>
              <a:gd name="connsiteX51" fmla="*/ 2386 w 9588814"/>
              <a:gd name="connsiteY51" fmla="*/ 8136 h 3574170"/>
              <a:gd name="connsiteX52" fmla="*/ 157005 w 9588814"/>
              <a:gd name="connsiteY52" fmla="*/ 93043 h 3574170"/>
              <a:gd name="connsiteX0" fmla="*/ 157005 w 9588814"/>
              <a:gd name="connsiteY0" fmla="*/ 93043 h 3574170"/>
              <a:gd name="connsiteX1" fmla="*/ 311625 w 9588814"/>
              <a:gd name="connsiteY1" fmla="*/ 177947 h 3574170"/>
              <a:gd name="connsiteX2" fmla="*/ 388935 w 9588814"/>
              <a:gd name="connsiteY2" fmla="*/ 262852 h 3574170"/>
              <a:gd name="connsiteX3" fmla="*/ 543555 w 9588814"/>
              <a:gd name="connsiteY3" fmla="*/ 432664 h 3574170"/>
              <a:gd name="connsiteX4" fmla="*/ 698175 w 9588814"/>
              <a:gd name="connsiteY4" fmla="*/ 602475 h 3574170"/>
              <a:gd name="connsiteX5" fmla="*/ 775485 w 9588814"/>
              <a:gd name="connsiteY5" fmla="*/ 517569 h 3574170"/>
              <a:gd name="connsiteX6" fmla="*/ 1548584 w 9588814"/>
              <a:gd name="connsiteY6" fmla="*/ 1196813 h 3574170"/>
              <a:gd name="connsiteX7" fmla="*/ 1857823 w 9588814"/>
              <a:gd name="connsiteY7" fmla="*/ 1111908 h 3574170"/>
              <a:gd name="connsiteX8" fmla="*/ 2089753 w 9588814"/>
              <a:gd name="connsiteY8" fmla="*/ 1111908 h 3574170"/>
              <a:gd name="connsiteX9" fmla="*/ 2321683 w 9588814"/>
              <a:gd name="connsiteY9" fmla="*/ 857191 h 3574170"/>
              <a:gd name="connsiteX10" fmla="*/ 2321683 w 9588814"/>
              <a:gd name="connsiteY10" fmla="*/ 687380 h 3574170"/>
              <a:gd name="connsiteX11" fmla="*/ 2321683 w 9588814"/>
              <a:gd name="connsiteY11" fmla="*/ 517569 h 3574170"/>
              <a:gd name="connsiteX12" fmla="*/ 2630922 w 9588814"/>
              <a:gd name="connsiteY12" fmla="*/ 432664 h 3574170"/>
              <a:gd name="connsiteX13" fmla="*/ 2862852 w 9588814"/>
              <a:gd name="connsiteY13" fmla="*/ 942097 h 3574170"/>
              <a:gd name="connsiteX14" fmla="*/ 3172092 w 9588814"/>
              <a:gd name="connsiteY14" fmla="*/ 1196813 h 3574170"/>
              <a:gd name="connsiteX15" fmla="*/ 3635951 w 9588814"/>
              <a:gd name="connsiteY15" fmla="*/ 1196813 h 3574170"/>
              <a:gd name="connsiteX16" fmla="*/ 3790571 w 9588814"/>
              <a:gd name="connsiteY16" fmla="*/ 1027002 h 3574170"/>
              <a:gd name="connsiteX17" fmla="*/ 4177120 w 9588814"/>
              <a:gd name="connsiteY17" fmla="*/ 1027002 h 3574170"/>
              <a:gd name="connsiteX18" fmla="*/ 4563670 w 9588814"/>
              <a:gd name="connsiteY18" fmla="*/ 347758 h 3574170"/>
              <a:gd name="connsiteX19" fmla="*/ 5104839 w 9588814"/>
              <a:gd name="connsiteY19" fmla="*/ 517569 h 3574170"/>
              <a:gd name="connsiteX20" fmla="*/ 5723319 w 9588814"/>
              <a:gd name="connsiteY20" fmla="*/ 517569 h 3574170"/>
              <a:gd name="connsiteX21" fmla="*/ 6341798 w 9588814"/>
              <a:gd name="connsiteY21" fmla="*/ 517569 h 3574170"/>
              <a:gd name="connsiteX22" fmla="*/ 6805657 w 9588814"/>
              <a:gd name="connsiteY22" fmla="*/ 262852 h 3574170"/>
              <a:gd name="connsiteX23" fmla="*/ 6929466 w 9588814"/>
              <a:gd name="connsiteY23" fmla="*/ 765521 h 3574170"/>
              <a:gd name="connsiteX24" fmla="*/ 7656066 w 9588814"/>
              <a:gd name="connsiteY24" fmla="*/ 1281719 h 3574170"/>
              <a:gd name="connsiteX25" fmla="*/ 8351855 w 9588814"/>
              <a:gd name="connsiteY25" fmla="*/ 1366624 h 3574170"/>
              <a:gd name="connsiteX26" fmla="*/ 8738405 w 9588814"/>
              <a:gd name="connsiteY26" fmla="*/ 1706247 h 3574170"/>
              <a:gd name="connsiteX27" fmla="*/ 9588814 w 9588814"/>
              <a:gd name="connsiteY27" fmla="*/ 1876058 h 3574170"/>
              <a:gd name="connsiteX28" fmla="*/ 9588814 w 9588814"/>
              <a:gd name="connsiteY28" fmla="*/ 2810019 h 3574170"/>
              <a:gd name="connsiteX29" fmla="*/ 9202264 w 9588814"/>
              <a:gd name="connsiteY29" fmla="*/ 2894924 h 3574170"/>
              <a:gd name="connsiteX30" fmla="*/ 8738405 w 9588814"/>
              <a:gd name="connsiteY30" fmla="*/ 2810019 h 3574170"/>
              <a:gd name="connsiteX31" fmla="*/ 7965306 w 9588814"/>
              <a:gd name="connsiteY31" fmla="*/ 2555302 h 3574170"/>
              <a:gd name="connsiteX32" fmla="*/ 7578756 w 9588814"/>
              <a:gd name="connsiteY32" fmla="*/ 2640208 h 3574170"/>
              <a:gd name="connsiteX33" fmla="*/ 7346827 w 9588814"/>
              <a:gd name="connsiteY33" fmla="*/ 2810019 h 3574170"/>
              <a:gd name="connsiteX34" fmla="*/ 6573728 w 9588814"/>
              <a:gd name="connsiteY34" fmla="*/ 2810020 h 3574170"/>
              <a:gd name="connsiteX35" fmla="*/ 6109868 w 9588814"/>
              <a:gd name="connsiteY35" fmla="*/ 3064736 h 3574170"/>
              <a:gd name="connsiteX36" fmla="*/ 6187178 w 9588814"/>
              <a:gd name="connsiteY36" fmla="*/ 3319453 h 3574170"/>
              <a:gd name="connsiteX37" fmla="*/ 5800629 w 9588814"/>
              <a:gd name="connsiteY37" fmla="*/ 3574170 h 3574170"/>
              <a:gd name="connsiteX38" fmla="*/ 5259459 w 9588814"/>
              <a:gd name="connsiteY38" fmla="*/ 3319453 h 3574170"/>
              <a:gd name="connsiteX39" fmla="*/ 4486360 w 9588814"/>
              <a:gd name="connsiteY39" fmla="*/ 3234547 h 3574170"/>
              <a:gd name="connsiteX40" fmla="*/ 3713261 w 9588814"/>
              <a:gd name="connsiteY40" fmla="*/ 3064736 h 3574170"/>
              <a:gd name="connsiteX41" fmla="*/ 3172092 w 9588814"/>
              <a:gd name="connsiteY41" fmla="*/ 2979831 h 3574170"/>
              <a:gd name="connsiteX42" fmla="*/ 2785542 w 9588814"/>
              <a:gd name="connsiteY42" fmla="*/ 2894926 h 3574170"/>
              <a:gd name="connsiteX43" fmla="*/ 2398993 w 9588814"/>
              <a:gd name="connsiteY43" fmla="*/ 2555303 h 3574170"/>
              <a:gd name="connsiteX44" fmla="*/ 1477427 w 9588814"/>
              <a:gd name="connsiteY44" fmla="*/ 2484606 h 3574170"/>
              <a:gd name="connsiteX45" fmla="*/ 607632 w 9588814"/>
              <a:gd name="connsiteY45" fmla="*/ 1391786 h 3574170"/>
              <a:gd name="connsiteX46" fmla="*/ 448746 w 9588814"/>
              <a:gd name="connsiteY46" fmla="*/ 1125561 h 3574170"/>
              <a:gd name="connsiteX47" fmla="*/ 259714 w 9588814"/>
              <a:gd name="connsiteY47" fmla="*/ 905593 h 3574170"/>
              <a:gd name="connsiteX48" fmla="*/ 103597 w 9588814"/>
              <a:gd name="connsiteY48" fmla="*/ 727174 h 3574170"/>
              <a:gd name="connsiteX49" fmla="*/ 88706 w 9588814"/>
              <a:gd name="connsiteY49" fmla="*/ 405482 h 3574170"/>
              <a:gd name="connsiteX50" fmla="*/ 14387 w 9588814"/>
              <a:gd name="connsiteY50" fmla="*/ 227599 h 3574170"/>
              <a:gd name="connsiteX51" fmla="*/ 2386 w 9588814"/>
              <a:gd name="connsiteY51" fmla="*/ 8136 h 3574170"/>
              <a:gd name="connsiteX52" fmla="*/ 157005 w 9588814"/>
              <a:gd name="connsiteY52" fmla="*/ 93043 h 3574170"/>
              <a:gd name="connsiteX0" fmla="*/ 157005 w 9588814"/>
              <a:gd name="connsiteY0" fmla="*/ 93043 h 3574170"/>
              <a:gd name="connsiteX1" fmla="*/ 311625 w 9588814"/>
              <a:gd name="connsiteY1" fmla="*/ 177947 h 3574170"/>
              <a:gd name="connsiteX2" fmla="*/ 388935 w 9588814"/>
              <a:gd name="connsiteY2" fmla="*/ 262852 h 3574170"/>
              <a:gd name="connsiteX3" fmla="*/ 543555 w 9588814"/>
              <a:gd name="connsiteY3" fmla="*/ 432664 h 3574170"/>
              <a:gd name="connsiteX4" fmla="*/ 698175 w 9588814"/>
              <a:gd name="connsiteY4" fmla="*/ 602475 h 3574170"/>
              <a:gd name="connsiteX5" fmla="*/ 775485 w 9588814"/>
              <a:gd name="connsiteY5" fmla="*/ 517569 h 3574170"/>
              <a:gd name="connsiteX6" fmla="*/ 1548584 w 9588814"/>
              <a:gd name="connsiteY6" fmla="*/ 1196813 h 3574170"/>
              <a:gd name="connsiteX7" fmla="*/ 1857823 w 9588814"/>
              <a:gd name="connsiteY7" fmla="*/ 1111908 h 3574170"/>
              <a:gd name="connsiteX8" fmla="*/ 2089753 w 9588814"/>
              <a:gd name="connsiteY8" fmla="*/ 1111908 h 3574170"/>
              <a:gd name="connsiteX9" fmla="*/ 2321683 w 9588814"/>
              <a:gd name="connsiteY9" fmla="*/ 857191 h 3574170"/>
              <a:gd name="connsiteX10" fmla="*/ 2321683 w 9588814"/>
              <a:gd name="connsiteY10" fmla="*/ 687380 h 3574170"/>
              <a:gd name="connsiteX11" fmla="*/ 2321683 w 9588814"/>
              <a:gd name="connsiteY11" fmla="*/ 517569 h 3574170"/>
              <a:gd name="connsiteX12" fmla="*/ 2630922 w 9588814"/>
              <a:gd name="connsiteY12" fmla="*/ 432664 h 3574170"/>
              <a:gd name="connsiteX13" fmla="*/ 2862852 w 9588814"/>
              <a:gd name="connsiteY13" fmla="*/ 942097 h 3574170"/>
              <a:gd name="connsiteX14" fmla="*/ 3172092 w 9588814"/>
              <a:gd name="connsiteY14" fmla="*/ 1196813 h 3574170"/>
              <a:gd name="connsiteX15" fmla="*/ 3635951 w 9588814"/>
              <a:gd name="connsiteY15" fmla="*/ 1196813 h 3574170"/>
              <a:gd name="connsiteX16" fmla="*/ 3790571 w 9588814"/>
              <a:gd name="connsiteY16" fmla="*/ 1027002 h 3574170"/>
              <a:gd name="connsiteX17" fmla="*/ 4177120 w 9588814"/>
              <a:gd name="connsiteY17" fmla="*/ 1027002 h 3574170"/>
              <a:gd name="connsiteX18" fmla="*/ 4563670 w 9588814"/>
              <a:gd name="connsiteY18" fmla="*/ 347758 h 3574170"/>
              <a:gd name="connsiteX19" fmla="*/ 5104839 w 9588814"/>
              <a:gd name="connsiteY19" fmla="*/ 517569 h 3574170"/>
              <a:gd name="connsiteX20" fmla="*/ 5723319 w 9588814"/>
              <a:gd name="connsiteY20" fmla="*/ 517569 h 3574170"/>
              <a:gd name="connsiteX21" fmla="*/ 6341798 w 9588814"/>
              <a:gd name="connsiteY21" fmla="*/ 517569 h 3574170"/>
              <a:gd name="connsiteX22" fmla="*/ 6805657 w 9588814"/>
              <a:gd name="connsiteY22" fmla="*/ 262852 h 3574170"/>
              <a:gd name="connsiteX23" fmla="*/ 6929466 w 9588814"/>
              <a:gd name="connsiteY23" fmla="*/ 765521 h 3574170"/>
              <a:gd name="connsiteX24" fmla="*/ 7656066 w 9588814"/>
              <a:gd name="connsiteY24" fmla="*/ 1281719 h 3574170"/>
              <a:gd name="connsiteX25" fmla="*/ 8351855 w 9588814"/>
              <a:gd name="connsiteY25" fmla="*/ 1366624 h 3574170"/>
              <a:gd name="connsiteX26" fmla="*/ 8738405 w 9588814"/>
              <a:gd name="connsiteY26" fmla="*/ 1706247 h 3574170"/>
              <a:gd name="connsiteX27" fmla="*/ 9588814 w 9588814"/>
              <a:gd name="connsiteY27" fmla="*/ 1876058 h 3574170"/>
              <a:gd name="connsiteX28" fmla="*/ 9588814 w 9588814"/>
              <a:gd name="connsiteY28" fmla="*/ 2810019 h 3574170"/>
              <a:gd name="connsiteX29" fmla="*/ 9202264 w 9588814"/>
              <a:gd name="connsiteY29" fmla="*/ 2894924 h 3574170"/>
              <a:gd name="connsiteX30" fmla="*/ 8738405 w 9588814"/>
              <a:gd name="connsiteY30" fmla="*/ 2810019 h 3574170"/>
              <a:gd name="connsiteX31" fmla="*/ 7965306 w 9588814"/>
              <a:gd name="connsiteY31" fmla="*/ 2555302 h 3574170"/>
              <a:gd name="connsiteX32" fmla="*/ 7578756 w 9588814"/>
              <a:gd name="connsiteY32" fmla="*/ 2640208 h 3574170"/>
              <a:gd name="connsiteX33" fmla="*/ 7346827 w 9588814"/>
              <a:gd name="connsiteY33" fmla="*/ 2810019 h 3574170"/>
              <a:gd name="connsiteX34" fmla="*/ 6573728 w 9588814"/>
              <a:gd name="connsiteY34" fmla="*/ 2810020 h 3574170"/>
              <a:gd name="connsiteX35" fmla="*/ 6109868 w 9588814"/>
              <a:gd name="connsiteY35" fmla="*/ 3064736 h 3574170"/>
              <a:gd name="connsiteX36" fmla="*/ 6187178 w 9588814"/>
              <a:gd name="connsiteY36" fmla="*/ 3319453 h 3574170"/>
              <a:gd name="connsiteX37" fmla="*/ 5800629 w 9588814"/>
              <a:gd name="connsiteY37" fmla="*/ 3574170 h 3574170"/>
              <a:gd name="connsiteX38" fmla="*/ 5259459 w 9588814"/>
              <a:gd name="connsiteY38" fmla="*/ 3404358 h 3574170"/>
              <a:gd name="connsiteX39" fmla="*/ 4486360 w 9588814"/>
              <a:gd name="connsiteY39" fmla="*/ 3234547 h 3574170"/>
              <a:gd name="connsiteX40" fmla="*/ 3713261 w 9588814"/>
              <a:gd name="connsiteY40" fmla="*/ 3064736 h 3574170"/>
              <a:gd name="connsiteX41" fmla="*/ 3172092 w 9588814"/>
              <a:gd name="connsiteY41" fmla="*/ 2979831 h 3574170"/>
              <a:gd name="connsiteX42" fmla="*/ 2785542 w 9588814"/>
              <a:gd name="connsiteY42" fmla="*/ 2894926 h 3574170"/>
              <a:gd name="connsiteX43" fmla="*/ 2398993 w 9588814"/>
              <a:gd name="connsiteY43" fmla="*/ 2555303 h 3574170"/>
              <a:gd name="connsiteX44" fmla="*/ 1477427 w 9588814"/>
              <a:gd name="connsiteY44" fmla="*/ 2484606 h 3574170"/>
              <a:gd name="connsiteX45" fmla="*/ 607632 w 9588814"/>
              <a:gd name="connsiteY45" fmla="*/ 1391786 h 3574170"/>
              <a:gd name="connsiteX46" fmla="*/ 448746 w 9588814"/>
              <a:gd name="connsiteY46" fmla="*/ 1125561 h 3574170"/>
              <a:gd name="connsiteX47" fmla="*/ 259714 w 9588814"/>
              <a:gd name="connsiteY47" fmla="*/ 905593 h 3574170"/>
              <a:gd name="connsiteX48" fmla="*/ 103597 w 9588814"/>
              <a:gd name="connsiteY48" fmla="*/ 727174 h 3574170"/>
              <a:gd name="connsiteX49" fmla="*/ 88706 w 9588814"/>
              <a:gd name="connsiteY49" fmla="*/ 405482 h 3574170"/>
              <a:gd name="connsiteX50" fmla="*/ 14387 w 9588814"/>
              <a:gd name="connsiteY50" fmla="*/ 227599 h 3574170"/>
              <a:gd name="connsiteX51" fmla="*/ 2386 w 9588814"/>
              <a:gd name="connsiteY51" fmla="*/ 8136 h 3574170"/>
              <a:gd name="connsiteX52" fmla="*/ 157005 w 9588814"/>
              <a:gd name="connsiteY52" fmla="*/ 93043 h 3574170"/>
              <a:gd name="connsiteX0" fmla="*/ 157005 w 9588814"/>
              <a:gd name="connsiteY0" fmla="*/ 93043 h 3659074"/>
              <a:gd name="connsiteX1" fmla="*/ 311625 w 9588814"/>
              <a:gd name="connsiteY1" fmla="*/ 177947 h 3659074"/>
              <a:gd name="connsiteX2" fmla="*/ 388935 w 9588814"/>
              <a:gd name="connsiteY2" fmla="*/ 262852 h 3659074"/>
              <a:gd name="connsiteX3" fmla="*/ 543555 w 9588814"/>
              <a:gd name="connsiteY3" fmla="*/ 432664 h 3659074"/>
              <a:gd name="connsiteX4" fmla="*/ 698175 w 9588814"/>
              <a:gd name="connsiteY4" fmla="*/ 602475 h 3659074"/>
              <a:gd name="connsiteX5" fmla="*/ 775485 w 9588814"/>
              <a:gd name="connsiteY5" fmla="*/ 517569 h 3659074"/>
              <a:gd name="connsiteX6" fmla="*/ 1548584 w 9588814"/>
              <a:gd name="connsiteY6" fmla="*/ 1196813 h 3659074"/>
              <a:gd name="connsiteX7" fmla="*/ 1857823 w 9588814"/>
              <a:gd name="connsiteY7" fmla="*/ 1111908 h 3659074"/>
              <a:gd name="connsiteX8" fmla="*/ 2089753 w 9588814"/>
              <a:gd name="connsiteY8" fmla="*/ 1111908 h 3659074"/>
              <a:gd name="connsiteX9" fmla="*/ 2321683 w 9588814"/>
              <a:gd name="connsiteY9" fmla="*/ 857191 h 3659074"/>
              <a:gd name="connsiteX10" fmla="*/ 2321683 w 9588814"/>
              <a:gd name="connsiteY10" fmla="*/ 687380 h 3659074"/>
              <a:gd name="connsiteX11" fmla="*/ 2321683 w 9588814"/>
              <a:gd name="connsiteY11" fmla="*/ 517569 h 3659074"/>
              <a:gd name="connsiteX12" fmla="*/ 2630922 w 9588814"/>
              <a:gd name="connsiteY12" fmla="*/ 432664 h 3659074"/>
              <a:gd name="connsiteX13" fmla="*/ 2862852 w 9588814"/>
              <a:gd name="connsiteY13" fmla="*/ 942097 h 3659074"/>
              <a:gd name="connsiteX14" fmla="*/ 3172092 w 9588814"/>
              <a:gd name="connsiteY14" fmla="*/ 1196813 h 3659074"/>
              <a:gd name="connsiteX15" fmla="*/ 3635951 w 9588814"/>
              <a:gd name="connsiteY15" fmla="*/ 1196813 h 3659074"/>
              <a:gd name="connsiteX16" fmla="*/ 3790571 w 9588814"/>
              <a:gd name="connsiteY16" fmla="*/ 1027002 h 3659074"/>
              <a:gd name="connsiteX17" fmla="*/ 4177120 w 9588814"/>
              <a:gd name="connsiteY17" fmla="*/ 1027002 h 3659074"/>
              <a:gd name="connsiteX18" fmla="*/ 4563670 w 9588814"/>
              <a:gd name="connsiteY18" fmla="*/ 347758 h 3659074"/>
              <a:gd name="connsiteX19" fmla="*/ 5104839 w 9588814"/>
              <a:gd name="connsiteY19" fmla="*/ 517569 h 3659074"/>
              <a:gd name="connsiteX20" fmla="*/ 5723319 w 9588814"/>
              <a:gd name="connsiteY20" fmla="*/ 517569 h 3659074"/>
              <a:gd name="connsiteX21" fmla="*/ 6341798 w 9588814"/>
              <a:gd name="connsiteY21" fmla="*/ 517569 h 3659074"/>
              <a:gd name="connsiteX22" fmla="*/ 6805657 w 9588814"/>
              <a:gd name="connsiteY22" fmla="*/ 262852 h 3659074"/>
              <a:gd name="connsiteX23" fmla="*/ 6929466 w 9588814"/>
              <a:gd name="connsiteY23" fmla="*/ 765521 h 3659074"/>
              <a:gd name="connsiteX24" fmla="*/ 7656066 w 9588814"/>
              <a:gd name="connsiteY24" fmla="*/ 1281719 h 3659074"/>
              <a:gd name="connsiteX25" fmla="*/ 8351855 w 9588814"/>
              <a:gd name="connsiteY25" fmla="*/ 1366624 h 3659074"/>
              <a:gd name="connsiteX26" fmla="*/ 8738405 w 9588814"/>
              <a:gd name="connsiteY26" fmla="*/ 1706247 h 3659074"/>
              <a:gd name="connsiteX27" fmla="*/ 9588814 w 9588814"/>
              <a:gd name="connsiteY27" fmla="*/ 1876058 h 3659074"/>
              <a:gd name="connsiteX28" fmla="*/ 9588814 w 9588814"/>
              <a:gd name="connsiteY28" fmla="*/ 2810019 h 3659074"/>
              <a:gd name="connsiteX29" fmla="*/ 9202264 w 9588814"/>
              <a:gd name="connsiteY29" fmla="*/ 2894924 h 3659074"/>
              <a:gd name="connsiteX30" fmla="*/ 8738405 w 9588814"/>
              <a:gd name="connsiteY30" fmla="*/ 2810019 h 3659074"/>
              <a:gd name="connsiteX31" fmla="*/ 7965306 w 9588814"/>
              <a:gd name="connsiteY31" fmla="*/ 2555302 h 3659074"/>
              <a:gd name="connsiteX32" fmla="*/ 7578756 w 9588814"/>
              <a:gd name="connsiteY32" fmla="*/ 2640208 h 3659074"/>
              <a:gd name="connsiteX33" fmla="*/ 7346827 w 9588814"/>
              <a:gd name="connsiteY33" fmla="*/ 2810019 h 3659074"/>
              <a:gd name="connsiteX34" fmla="*/ 6573728 w 9588814"/>
              <a:gd name="connsiteY34" fmla="*/ 2810020 h 3659074"/>
              <a:gd name="connsiteX35" fmla="*/ 6109868 w 9588814"/>
              <a:gd name="connsiteY35" fmla="*/ 3064736 h 3659074"/>
              <a:gd name="connsiteX36" fmla="*/ 6187178 w 9588814"/>
              <a:gd name="connsiteY36" fmla="*/ 3319453 h 3659074"/>
              <a:gd name="connsiteX37" fmla="*/ 5800629 w 9588814"/>
              <a:gd name="connsiteY37" fmla="*/ 3659074 h 3659074"/>
              <a:gd name="connsiteX38" fmla="*/ 5259459 w 9588814"/>
              <a:gd name="connsiteY38" fmla="*/ 3404358 h 3659074"/>
              <a:gd name="connsiteX39" fmla="*/ 4486360 w 9588814"/>
              <a:gd name="connsiteY39" fmla="*/ 3234547 h 3659074"/>
              <a:gd name="connsiteX40" fmla="*/ 3713261 w 9588814"/>
              <a:gd name="connsiteY40" fmla="*/ 3064736 h 3659074"/>
              <a:gd name="connsiteX41" fmla="*/ 3172092 w 9588814"/>
              <a:gd name="connsiteY41" fmla="*/ 2979831 h 3659074"/>
              <a:gd name="connsiteX42" fmla="*/ 2785542 w 9588814"/>
              <a:gd name="connsiteY42" fmla="*/ 2894926 h 3659074"/>
              <a:gd name="connsiteX43" fmla="*/ 2398993 w 9588814"/>
              <a:gd name="connsiteY43" fmla="*/ 2555303 h 3659074"/>
              <a:gd name="connsiteX44" fmla="*/ 1477427 w 9588814"/>
              <a:gd name="connsiteY44" fmla="*/ 2484606 h 3659074"/>
              <a:gd name="connsiteX45" fmla="*/ 607632 w 9588814"/>
              <a:gd name="connsiteY45" fmla="*/ 1391786 h 3659074"/>
              <a:gd name="connsiteX46" fmla="*/ 448746 w 9588814"/>
              <a:gd name="connsiteY46" fmla="*/ 1125561 h 3659074"/>
              <a:gd name="connsiteX47" fmla="*/ 259714 w 9588814"/>
              <a:gd name="connsiteY47" fmla="*/ 905593 h 3659074"/>
              <a:gd name="connsiteX48" fmla="*/ 103597 w 9588814"/>
              <a:gd name="connsiteY48" fmla="*/ 727174 h 3659074"/>
              <a:gd name="connsiteX49" fmla="*/ 88706 w 9588814"/>
              <a:gd name="connsiteY49" fmla="*/ 405482 h 3659074"/>
              <a:gd name="connsiteX50" fmla="*/ 14387 w 9588814"/>
              <a:gd name="connsiteY50" fmla="*/ 227599 h 3659074"/>
              <a:gd name="connsiteX51" fmla="*/ 2386 w 9588814"/>
              <a:gd name="connsiteY51" fmla="*/ 8136 h 3659074"/>
              <a:gd name="connsiteX52" fmla="*/ 157005 w 9588814"/>
              <a:gd name="connsiteY52" fmla="*/ 93043 h 3659074"/>
              <a:gd name="connsiteX0" fmla="*/ 157005 w 9588814"/>
              <a:gd name="connsiteY0" fmla="*/ 93043 h 3659074"/>
              <a:gd name="connsiteX1" fmla="*/ 311625 w 9588814"/>
              <a:gd name="connsiteY1" fmla="*/ 177947 h 3659074"/>
              <a:gd name="connsiteX2" fmla="*/ 388935 w 9588814"/>
              <a:gd name="connsiteY2" fmla="*/ 262852 h 3659074"/>
              <a:gd name="connsiteX3" fmla="*/ 543555 w 9588814"/>
              <a:gd name="connsiteY3" fmla="*/ 432664 h 3659074"/>
              <a:gd name="connsiteX4" fmla="*/ 698175 w 9588814"/>
              <a:gd name="connsiteY4" fmla="*/ 602475 h 3659074"/>
              <a:gd name="connsiteX5" fmla="*/ 775485 w 9588814"/>
              <a:gd name="connsiteY5" fmla="*/ 517569 h 3659074"/>
              <a:gd name="connsiteX6" fmla="*/ 1548584 w 9588814"/>
              <a:gd name="connsiteY6" fmla="*/ 1196813 h 3659074"/>
              <a:gd name="connsiteX7" fmla="*/ 1857823 w 9588814"/>
              <a:gd name="connsiteY7" fmla="*/ 1111908 h 3659074"/>
              <a:gd name="connsiteX8" fmla="*/ 2089753 w 9588814"/>
              <a:gd name="connsiteY8" fmla="*/ 1111908 h 3659074"/>
              <a:gd name="connsiteX9" fmla="*/ 2321683 w 9588814"/>
              <a:gd name="connsiteY9" fmla="*/ 857191 h 3659074"/>
              <a:gd name="connsiteX10" fmla="*/ 2321683 w 9588814"/>
              <a:gd name="connsiteY10" fmla="*/ 687380 h 3659074"/>
              <a:gd name="connsiteX11" fmla="*/ 2321683 w 9588814"/>
              <a:gd name="connsiteY11" fmla="*/ 517569 h 3659074"/>
              <a:gd name="connsiteX12" fmla="*/ 2630922 w 9588814"/>
              <a:gd name="connsiteY12" fmla="*/ 432664 h 3659074"/>
              <a:gd name="connsiteX13" fmla="*/ 2862852 w 9588814"/>
              <a:gd name="connsiteY13" fmla="*/ 942097 h 3659074"/>
              <a:gd name="connsiteX14" fmla="*/ 3172092 w 9588814"/>
              <a:gd name="connsiteY14" fmla="*/ 1196813 h 3659074"/>
              <a:gd name="connsiteX15" fmla="*/ 3635951 w 9588814"/>
              <a:gd name="connsiteY15" fmla="*/ 1196813 h 3659074"/>
              <a:gd name="connsiteX16" fmla="*/ 3790571 w 9588814"/>
              <a:gd name="connsiteY16" fmla="*/ 1027002 h 3659074"/>
              <a:gd name="connsiteX17" fmla="*/ 4177120 w 9588814"/>
              <a:gd name="connsiteY17" fmla="*/ 1027002 h 3659074"/>
              <a:gd name="connsiteX18" fmla="*/ 4563670 w 9588814"/>
              <a:gd name="connsiteY18" fmla="*/ 347758 h 3659074"/>
              <a:gd name="connsiteX19" fmla="*/ 5104839 w 9588814"/>
              <a:gd name="connsiteY19" fmla="*/ 517569 h 3659074"/>
              <a:gd name="connsiteX20" fmla="*/ 5723319 w 9588814"/>
              <a:gd name="connsiteY20" fmla="*/ 517569 h 3659074"/>
              <a:gd name="connsiteX21" fmla="*/ 6341798 w 9588814"/>
              <a:gd name="connsiteY21" fmla="*/ 517569 h 3659074"/>
              <a:gd name="connsiteX22" fmla="*/ 6805657 w 9588814"/>
              <a:gd name="connsiteY22" fmla="*/ 262852 h 3659074"/>
              <a:gd name="connsiteX23" fmla="*/ 6929466 w 9588814"/>
              <a:gd name="connsiteY23" fmla="*/ 765521 h 3659074"/>
              <a:gd name="connsiteX24" fmla="*/ 7656066 w 9588814"/>
              <a:gd name="connsiteY24" fmla="*/ 1281719 h 3659074"/>
              <a:gd name="connsiteX25" fmla="*/ 8351855 w 9588814"/>
              <a:gd name="connsiteY25" fmla="*/ 1366624 h 3659074"/>
              <a:gd name="connsiteX26" fmla="*/ 8738405 w 9588814"/>
              <a:gd name="connsiteY26" fmla="*/ 1706247 h 3659074"/>
              <a:gd name="connsiteX27" fmla="*/ 9588814 w 9588814"/>
              <a:gd name="connsiteY27" fmla="*/ 1876058 h 3659074"/>
              <a:gd name="connsiteX28" fmla="*/ 9588814 w 9588814"/>
              <a:gd name="connsiteY28" fmla="*/ 2810019 h 3659074"/>
              <a:gd name="connsiteX29" fmla="*/ 9202264 w 9588814"/>
              <a:gd name="connsiteY29" fmla="*/ 2894924 h 3659074"/>
              <a:gd name="connsiteX30" fmla="*/ 8738405 w 9588814"/>
              <a:gd name="connsiteY30" fmla="*/ 2810019 h 3659074"/>
              <a:gd name="connsiteX31" fmla="*/ 7965306 w 9588814"/>
              <a:gd name="connsiteY31" fmla="*/ 2555302 h 3659074"/>
              <a:gd name="connsiteX32" fmla="*/ 7578756 w 9588814"/>
              <a:gd name="connsiteY32" fmla="*/ 2640208 h 3659074"/>
              <a:gd name="connsiteX33" fmla="*/ 7346827 w 9588814"/>
              <a:gd name="connsiteY33" fmla="*/ 2810019 h 3659074"/>
              <a:gd name="connsiteX34" fmla="*/ 6573728 w 9588814"/>
              <a:gd name="connsiteY34" fmla="*/ 2810020 h 3659074"/>
              <a:gd name="connsiteX35" fmla="*/ 6109868 w 9588814"/>
              <a:gd name="connsiteY35" fmla="*/ 3064736 h 3659074"/>
              <a:gd name="connsiteX36" fmla="*/ 6187178 w 9588814"/>
              <a:gd name="connsiteY36" fmla="*/ 3319453 h 3659074"/>
              <a:gd name="connsiteX37" fmla="*/ 5800629 w 9588814"/>
              <a:gd name="connsiteY37" fmla="*/ 3659074 h 3659074"/>
              <a:gd name="connsiteX38" fmla="*/ 5259459 w 9588814"/>
              <a:gd name="connsiteY38" fmla="*/ 3404358 h 3659074"/>
              <a:gd name="connsiteX39" fmla="*/ 4486360 w 9588814"/>
              <a:gd name="connsiteY39" fmla="*/ 3234547 h 3659074"/>
              <a:gd name="connsiteX40" fmla="*/ 3713261 w 9588814"/>
              <a:gd name="connsiteY40" fmla="*/ 3064736 h 3659074"/>
              <a:gd name="connsiteX41" fmla="*/ 3172092 w 9588814"/>
              <a:gd name="connsiteY41" fmla="*/ 2979831 h 3659074"/>
              <a:gd name="connsiteX42" fmla="*/ 2785542 w 9588814"/>
              <a:gd name="connsiteY42" fmla="*/ 2894926 h 3659074"/>
              <a:gd name="connsiteX43" fmla="*/ 2244373 w 9588814"/>
              <a:gd name="connsiteY43" fmla="*/ 2810019 h 3659074"/>
              <a:gd name="connsiteX44" fmla="*/ 1477427 w 9588814"/>
              <a:gd name="connsiteY44" fmla="*/ 2484606 h 3659074"/>
              <a:gd name="connsiteX45" fmla="*/ 607632 w 9588814"/>
              <a:gd name="connsiteY45" fmla="*/ 1391786 h 3659074"/>
              <a:gd name="connsiteX46" fmla="*/ 448746 w 9588814"/>
              <a:gd name="connsiteY46" fmla="*/ 1125561 h 3659074"/>
              <a:gd name="connsiteX47" fmla="*/ 259714 w 9588814"/>
              <a:gd name="connsiteY47" fmla="*/ 905593 h 3659074"/>
              <a:gd name="connsiteX48" fmla="*/ 103597 w 9588814"/>
              <a:gd name="connsiteY48" fmla="*/ 727174 h 3659074"/>
              <a:gd name="connsiteX49" fmla="*/ 88706 w 9588814"/>
              <a:gd name="connsiteY49" fmla="*/ 405482 h 3659074"/>
              <a:gd name="connsiteX50" fmla="*/ 14387 w 9588814"/>
              <a:gd name="connsiteY50" fmla="*/ 227599 h 3659074"/>
              <a:gd name="connsiteX51" fmla="*/ 2386 w 9588814"/>
              <a:gd name="connsiteY51" fmla="*/ 8136 h 3659074"/>
              <a:gd name="connsiteX52" fmla="*/ 157005 w 9588814"/>
              <a:gd name="connsiteY52" fmla="*/ 93043 h 3659074"/>
              <a:gd name="connsiteX0" fmla="*/ 157005 w 9588814"/>
              <a:gd name="connsiteY0" fmla="*/ 93043 h 3659074"/>
              <a:gd name="connsiteX1" fmla="*/ 311625 w 9588814"/>
              <a:gd name="connsiteY1" fmla="*/ 177947 h 3659074"/>
              <a:gd name="connsiteX2" fmla="*/ 388935 w 9588814"/>
              <a:gd name="connsiteY2" fmla="*/ 262852 h 3659074"/>
              <a:gd name="connsiteX3" fmla="*/ 543555 w 9588814"/>
              <a:gd name="connsiteY3" fmla="*/ 432664 h 3659074"/>
              <a:gd name="connsiteX4" fmla="*/ 698175 w 9588814"/>
              <a:gd name="connsiteY4" fmla="*/ 602475 h 3659074"/>
              <a:gd name="connsiteX5" fmla="*/ 775485 w 9588814"/>
              <a:gd name="connsiteY5" fmla="*/ 517569 h 3659074"/>
              <a:gd name="connsiteX6" fmla="*/ 1548584 w 9588814"/>
              <a:gd name="connsiteY6" fmla="*/ 1196813 h 3659074"/>
              <a:gd name="connsiteX7" fmla="*/ 1857823 w 9588814"/>
              <a:gd name="connsiteY7" fmla="*/ 1111908 h 3659074"/>
              <a:gd name="connsiteX8" fmla="*/ 2089753 w 9588814"/>
              <a:gd name="connsiteY8" fmla="*/ 1111908 h 3659074"/>
              <a:gd name="connsiteX9" fmla="*/ 2321683 w 9588814"/>
              <a:gd name="connsiteY9" fmla="*/ 857191 h 3659074"/>
              <a:gd name="connsiteX10" fmla="*/ 2321683 w 9588814"/>
              <a:gd name="connsiteY10" fmla="*/ 687380 h 3659074"/>
              <a:gd name="connsiteX11" fmla="*/ 2321683 w 9588814"/>
              <a:gd name="connsiteY11" fmla="*/ 517569 h 3659074"/>
              <a:gd name="connsiteX12" fmla="*/ 2630922 w 9588814"/>
              <a:gd name="connsiteY12" fmla="*/ 432664 h 3659074"/>
              <a:gd name="connsiteX13" fmla="*/ 2862852 w 9588814"/>
              <a:gd name="connsiteY13" fmla="*/ 942097 h 3659074"/>
              <a:gd name="connsiteX14" fmla="*/ 3172092 w 9588814"/>
              <a:gd name="connsiteY14" fmla="*/ 1196813 h 3659074"/>
              <a:gd name="connsiteX15" fmla="*/ 3635951 w 9588814"/>
              <a:gd name="connsiteY15" fmla="*/ 1196813 h 3659074"/>
              <a:gd name="connsiteX16" fmla="*/ 3790571 w 9588814"/>
              <a:gd name="connsiteY16" fmla="*/ 1027002 h 3659074"/>
              <a:gd name="connsiteX17" fmla="*/ 4177120 w 9588814"/>
              <a:gd name="connsiteY17" fmla="*/ 1027002 h 3659074"/>
              <a:gd name="connsiteX18" fmla="*/ 4563670 w 9588814"/>
              <a:gd name="connsiteY18" fmla="*/ 347758 h 3659074"/>
              <a:gd name="connsiteX19" fmla="*/ 5104839 w 9588814"/>
              <a:gd name="connsiteY19" fmla="*/ 517569 h 3659074"/>
              <a:gd name="connsiteX20" fmla="*/ 5723319 w 9588814"/>
              <a:gd name="connsiteY20" fmla="*/ 517569 h 3659074"/>
              <a:gd name="connsiteX21" fmla="*/ 6341798 w 9588814"/>
              <a:gd name="connsiteY21" fmla="*/ 517569 h 3659074"/>
              <a:gd name="connsiteX22" fmla="*/ 6805657 w 9588814"/>
              <a:gd name="connsiteY22" fmla="*/ 262852 h 3659074"/>
              <a:gd name="connsiteX23" fmla="*/ 6929466 w 9588814"/>
              <a:gd name="connsiteY23" fmla="*/ 765521 h 3659074"/>
              <a:gd name="connsiteX24" fmla="*/ 7656066 w 9588814"/>
              <a:gd name="connsiteY24" fmla="*/ 1281719 h 3659074"/>
              <a:gd name="connsiteX25" fmla="*/ 8351855 w 9588814"/>
              <a:gd name="connsiteY25" fmla="*/ 1366624 h 3659074"/>
              <a:gd name="connsiteX26" fmla="*/ 8738405 w 9588814"/>
              <a:gd name="connsiteY26" fmla="*/ 1706247 h 3659074"/>
              <a:gd name="connsiteX27" fmla="*/ 9588814 w 9588814"/>
              <a:gd name="connsiteY27" fmla="*/ 1876058 h 3659074"/>
              <a:gd name="connsiteX28" fmla="*/ 9588814 w 9588814"/>
              <a:gd name="connsiteY28" fmla="*/ 2810019 h 3659074"/>
              <a:gd name="connsiteX29" fmla="*/ 9202264 w 9588814"/>
              <a:gd name="connsiteY29" fmla="*/ 2894924 h 3659074"/>
              <a:gd name="connsiteX30" fmla="*/ 8738405 w 9588814"/>
              <a:gd name="connsiteY30" fmla="*/ 2810019 h 3659074"/>
              <a:gd name="connsiteX31" fmla="*/ 7965306 w 9588814"/>
              <a:gd name="connsiteY31" fmla="*/ 2555302 h 3659074"/>
              <a:gd name="connsiteX32" fmla="*/ 7578756 w 9588814"/>
              <a:gd name="connsiteY32" fmla="*/ 2640208 h 3659074"/>
              <a:gd name="connsiteX33" fmla="*/ 7346827 w 9588814"/>
              <a:gd name="connsiteY33" fmla="*/ 2810019 h 3659074"/>
              <a:gd name="connsiteX34" fmla="*/ 6573728 w 9588814"/>
              <a:gd name="connsiteY34" fmla="*/ 2810020 h 3659074"/>
              <a:gd name="connsiteX35" fmla="*/ 6109868 w 9588814"/>
              <a:gd name="connsiteY35" fmla="*/ 3064736 h 3659074"/>
              <a:gd name="connsiteX36" fmla="*/ 6187178 w 9588814"/>
              <a:gd name="connsiteY36" fmla="*/ 3319453 h 3659074"/>
              <a:gd name="connsiteX37" fmla="*/ 5800629 w 9588814"/>
              <a:gd name="connsiteY37" fmla="*/ 3659074 h 3659074"/>
              <a:gd name="connsiteX38" fmla="*/ 5259459 w 9588814"/>
              <a:gd name="connsiteY38" fmla="*/ 3404358 h 3659074"/>
              <a:gd name="connsiteX39" fmla="*/ 4486360 w 9588814"/>
              <a:gd name="connsiteY39" fmla="*/ 3234547 h 3659074"/>
              <a:gd name="connsiteX40" fmla="*/ 3713261 w 9588814"/>
              <a:gd name="connsiteY40" fmla="*/ 3064736 h 3659074"/>
              <a:gd name="connsiteX41" fmla="*/ 3172092 w 9588814"/>
              <a:gd name="connsiteY41" fmla="*/ 2979831 h 3659074"/>
              <a:gd name="connsiteX42" fmla="*/ 2785542 w 9588814"/>
              <a:gd name="connsiteY42" fmla="*/ 2894926 h 3659074"/>
              <a:gd name="connsiteX43" fmla="*/ 2321683 w 9588814"/>
              <a:gd name="connsiteY43" fmla="*/ 2810019 h 3659074"/>
              <a:gd name="connsiteX44" fmla="*/ 1477427 w 9588814"/>
              <a:gd name="connsiteY44" fmla="*/ 2484606 h 3659074"/>
              <a:gd name="connsiteX45" fmla="*/ 607632 w 9588814"/>
              <a:gd name="connsiteY45" fmla="*/ 1391786 h 3659074"/>
              <a:gd name="connsiteX46" fmla="*/ 448746 w 9588814"/>
              <a:gd name="connsiteY46" fmla="*/ 1125561 h 3659074"/>
              <a:gd name="connsiteX47" fmla="*/ 259714 w 9588814"/>
              <a:gd name="connsiteY47" fmla="*/ 905593 h 3659074"/>
              <a:gd name="connsiteX48" fmla="*/ 103597 w 9588814"/>
              <a:gd name="connsiteY48" fmla="*/ 727174 h 3659074"/>
              <a:gd name="connsiteX49" fmla="*/ 88706 w 9588814"/>
              <a:gd name="connsiteY49" fmla="*/ 405482 h 3659074"/>
              <a:gd name="connsiteX50" fmla="*/ 14387 w 9588814"/>
              <a:gd name="connsiteY50" fmla="*/ 227599 h 3659074"/>
              <a:gd name="connsiteX51" fmla="*/ 2386 w 9588814"/>
              <a:gd name="connsiteY51" fmla="*/ 8136 h 3659074"/>
              <a:gd name="connsiteX52" fmla="*/ 157005 w 9588814"/>
              <a:gd name="connsiteY52" fmla="*/ 93043 h 3659074"/>
              <a:gd name="connsiteX0" fmla="*/ 157005 w 9588814"/>
              <a:gd name="connsiteY0" fmla="*/ 93043 h 3659074"/>
              <a:gd name="connsiteX1" fmla="*/ 311625 w 9588814"/>
              <a:gd name="connsiteY1" fmla="*/ 177947 h 3659074"/>
              <a:gd name="connsiteX2" fmla="*/ 388935 w 9588814"/>
              <a:gd name="connsiteY2" fmla="*/ 262852 h 3659074"/>
              <a:gd name="connsiteX3" fmla="*/ 543555 w 9588814"/>
              <a:gd name="connsiteY3" fmla="*/ 432664 h 3659074"/>
              <a:gd name="connsiteX4" fmla="*/ 698175 w 9588814"/>
              <a:gd name="connsiteY4" fmla="*/ 602475 h 3659074"/>
              <a:gd name="connsiteX5" fmla="*/ 775485 w 9588814"/>
              <a:gd name="connsiteY5" fmla="*/ 517569 h 3659074"/>
              <a:gd name="connsiteX6" fmla="*/ 1548584 w 9588814"/>
              <a:gd name="connsiteY6" fmla="*/ 1196813 h 3659074"/>
              <a:gd name="connsiteX7" fmla="*/ 1857823 w 9588814"/>
              <a:gd name="connsiteY7" fmla="*/ 1111908 h 3659074"/>
              <a:gd name="connsiteX8" fmla="*/ 2089753 w 9588814"/>
              <a:gd name="connsiteY8" fmla="*/ 1111908 h 3659074"/>
              <a:gd name="connsiteX9" fmla="*/ 2321683 w 9588814"/>
              <a:gd name="connsiteY9" fmla="*/ 857191 h 3659074"/>
              <a:gd name="connsiteX10" fmla="*/ 2321683 w 9588814"/>
              <a:gd name="connsiteY10" fmla="*/ 687380 h 3659074"/>
              <a:gd name="connsiteX11" fmla="*/ 2321683 w 9588814"/>
              <a:gd name="connsiteY11" fmla="*/ 517569 h 3659074"/>
              <a:gd name="connsiteX12" fmla="*/ 2630922 w 9588814"/>
              <a:gd name="connsiteY12" fmla="*/ 432664 h 3659074"/>
              <a:gd name="connsiteX13" fmla="*/ 2862852 w 9588814"/>
              <a:gd name="connsiteY13" fmla="*/ 942097 h 3659074"/>
              <a:gd name="connsiteX14" fmla="*/ 3172092 w 9588814"/>
              <a:gd name="connsiteY14" fmla="*/ 1196813 h 3659074"/>
              <a:gd name="connsiteX15" fmla="*/ 3635951 w 9588814"/>
              <a:gd name="connsiteY15" fmla="*/ 1196813 h 3659074"/>
              <a:gd name="connsiteX16" fmla="*/ 3790571 w 9588814"/>
              <a:gd name="connsiteY16" fmla="*/ 1027002 h 3659074"/>
              <a:gd name="connsiteX17" fmla="*/ 4177120 w 9588814"/>
              <a:gd name="connsiteY17" fmla="*/ 1027002 h 3659074"/>
              <a:gd name="connsiteX18" fmla="*/ 4563670 w 9588814"/>
              <a:gd name="connsiteY18" fmla="*/ 347758 h 3659074"/>
              <a:gd name="connsiteX19" fmla="*/ 5104839 w 9588814"/>
              <a:gd name="connsiteY19" fmla="*/ 517569 h 3659074"/>
              <a:gd name="connsiteX20" fmla="*/ 5723319 w 9588814"/>
              <a:gd name="connsiteY20" fmla="*/ 517569 h 3659074"/>
              <a:gd name="connsiteX21" fmla="*/ 6341798 w 9588814"/>
              <a:gd name="connsiteY21" fmla="*/ 517569 h 3659074"/>
              <a:gd name="connsiteX22" fmla="*/ 6805657 w 9588814"/>
              <a:gd name="connsiteY22" fmla="*/ 262852 h 3659074"/>
              <a:gd name="connsiteX23" fmla="*/ 6929466 w 9588814"/>
              <a:gd name="connsiteY23" fmla="*/ 765521 h 3659074"/>
              <a:gd name="connsiteX24" fmla="*/ 7656066 w 9588814"/>
              <a:gd name="connsiteY24" fmla="*/ 1281719 h 3659074"/>
              <a:gd name="connsiteX25" fmla="*/ 8351855 w 9588814"/>
              <a:gd name="connsiteY25" fmla="*/ 1366624 h 3659074"/>
              <a:gd name="connsiteX26" fmla="*/ 8738405 w 9588814"/>
              <a:gd name="connsiteY26" fmla="*/ 1706247 h 3659074"/>
              <a:gd name="connsiteX27" fmla="*/ 9588814 w 9588814"/>
              <a:gd name="connsiteY27" fmla="*/ 1876058 h 3659074"/>
              <a:gd name="connsiteX28" fmla="*/ 9588814 w 9588814"/>
              <a:gd name="connsiteY28" fmla="*/ 2810019 h 3659074"/>
              <a:gd name="connsiteX29" fmla="*/ 9202264 w 9588814"/>
              <a:gd name="connsiteY29" fmla="*/ 2894924 h 3659074"/>
              <a:gd name="connsiteX30" fmla="*/ 8738405 w 9588814"/>
              <a:gd name="connsiteY30" fmla="*/ 2810019 h 3659074"/>
              <a:gd name="connsiteX31" fmla="*/ 7965306 w 9588814"/>
              <a:gd name="connsiteY31" fmla="*/ 2555302 h 3659074"/>
              <a:gd name="connsiteX32" fmla="*/ 7578756 w 9588814"/>
              <a:gd name="connsiteY32" fmla="*/ 2640208 h 3659074"/>
              <a:gd name="connsiteX33" fmla="*/ 7346827 w 9588814"/>
              <a:gd name="connsiteY33" fmla="*/ 2810019 h 3659074"/>
              <a:gd name="connsiteX34" fmla="*/ 6573728 w 9588814"/>
              <a:gd name="connsiteY34" fmla="*/ 2810020 h 3659074"/>
              <a:gd name="connsiteX35" fmla="*/ 6109868 w 9588814"/>
              <a:gd name="connsiteY35" fmla="*/ 3064736 h 3659074"/>
              <a:gd name="connsiteX36" fmla="*/ 6187178 w 9588814"/>
              <a:gd name="connsiteY36" fmla="*/ 3319453 h 3659074"/>
              <a:gd name="connsiteX37" fmla="*/ 5800629 w 9588814"/>
              <a:gd name="connsiteY37" fmla="*/ 3659074 h 3659074"/>
              <a:gd name="connsiteX38" fmla="*/ 5259459 w 9588814"/>
              <a:gd name="connsiteY38" fmla="*/ 3404358 h 3659074"/>
              <a:gd name="connsiteX39" fmla="*/ 4486360 w 9588814"/>
              <a:gd name="connsiteY39" fmla="*/ 3234547 h 3659074"/>
              <a:gd name="connsiteX40" fmla="*/ 3713261 w 9588814"/>
              <a:gd name="connsiteY40" fmla="*/ 3064736 h 3659074"/>
              <a:gd name="connsiteX41" fmla="*/ 3172092 w 9588814"/>
              <a:gd name="connsiteY41" fmla="*/ 2979831 h 3659074"/>
              <a:gd name="connsiteX42" fmla="*/ 2785542 w 9588814"/>
              <a:gd name="connsiteY42" fmla="*/ 2894926 h 3659074"/>
              <a:gd name="connsiteX43" fmla="*/ 2321683 w 9588814"/>
              <a:gd name="connsiteY43" fmla="*/ 2810019 h 3659074"/>
              <a:gd name="connsiteX44" fmla="*/ 1548584 w 9588814"/>
              <a:gd name="connsiteY44" fmla="*/ 2385491 h 3659074"/>
              <a:gd name="connsiteX45" fmla="*/ 607632 w 9588814"/>
              <a:gd name="connsiteY45" fmla="*/ 1391786 h 3659074"/>
              <a:gd name="connsiteX46" fmla="*/ 448746 w 9588814"/>
              <a:gd name="connsiteY46" fmla="*/ 1125561 h 3659074"/>
              <a:gd name="connsiteX47" fmla="*/ 259714 w 9588814"/>
              <a:gd name="connsiteY47" fmla="*/ 905593 h 3659074"/>
              <a:gd name="connsiteX48" fmla="*/ 103597 w 9588814"/>
              <a:gd name="connsiteY48" fmla="*/ 727174 h 3659074"/>
              <a:gd name="connsiteX49" fmla="*/ 88706 w 9588814"/>
              <a:gd name="connsiteY49" fmla="*/ 405482 h 3659074"/>
              <a:gd name="connsiteX50" fmla="*/ 14387 w 9588814"/>
              <a:gd name="connsiteY50" fmla="*/ 227599 h 3659074"/>
              <a:gd name="connsiteX51" fmla="*/ 2386 w 9588814"/>
              <a:gd name="connsiteY51" fmla="*/ 8136 h 3659074"/>
              <a:gd name="connsiteX52" fmla="*/ 157005 w 9588814"/>
              <a:gd name="connsiteY52" fmla="*/ 93043 h 3659074"/>
              <a:gd name="connsiteX0" fmla="*/ 157005 w 9588814"/>
              <a:gd name="connsiteY0" fmla="*/ 93043 h 3659074"/>
              <a:gd name="connsiteX1" fmla="*/ 311625 w 9588814"/>
              <a:gd name="connsiteY1" fmla="*/ 177947 h 3659074"/>
              <a:gd name="connsiteX2" fmla="*/ 388935 w 9588814"/>
              <a:gd name="connsiteY2" fmla="*/ 262852 h 3659074"/>
              <a:gd name="connsiteX3" fmla="*/ 543555 w 9588814"/>
              <a:gd name="connsiteY3" fmla="*/ 432664 h 3659074"/>
              <a:gd name="connsiteX4" fmla="*/ 698175 w 9588814"/>
              <a:gd name="connsiteY4" fmla="*/ 602475 h 3659074"/>
              <a:gd name="connsiteX5" fmla="*/ 775485 w 9588814"/>
              <a:gd name="connsiteY5" fmla="*/ 517569 h 3659074"/>
              <a:gd name="connsiteX6" fmla="*/ 1548584 w 9588814"/>
              <a:gd name="connsiteY6" fmla="*/ 1196813 h 3659074"/>
              <a:gd name="connsiteX7" fmla="*/ 1857823 w 9588814"/>
              <a:gd name="connsiteY7" fmla="*/ 1111908 h 3659074"/>
              <a:gd name="connsiteX8" fmla="*/ 2089753 w 9588814"/>
              <a:gd name="connsiteY8" fmla="*/ 1111908 h 3659074"/>
              <a:gd name="connsiteX9" fmla="*/ 2321683 w 9588814"/>
              <a:gd name="connsiteY9" fmla="*/ 857191 h 3659074"/>
              <a:gd name="connsiteX10" fmla="*/ 2321683 w 9588814"/>
              <a:gd name="connsiteY10" fmla="*/ 687380 h 3659074"/>
              <a:gd name="connsiteX11" fmla="*/ 2321683 w 9588814"/>
              <a:gd name="connsiteY11" fmla="*/ 517569 h 3659074"/>
              <a:gd name="connsiteX12" fmla="*/ 2630922 w 9588814"/>
              <a:gd name="connsiteY12" fmla="*/ 432664 h 3659074"/>
              <a:gd name="connsiteX13" fmla="*/ 2862852 w 9588814"/>
              <a:gd name="connsiteY13" fmla="*/ 942097 h 3659074"/>
              <a:gd name="connsiteX14" fmla="*/ 3172092 w 9588814"/>
              <a:gd name="connsiteY14" fmla="*/ 1196813 h 3659074"/>
              <a:gd name="connsiteX15" fmla="*/ 3635951 w 9588814"/>
              <a:gd name="connsiteY15" fmla="*/ 1196813 h 3659074"/>
              <a:gd name="connsiteX16" fmla="*/ 3790571 w 9588814"/>
              <a:gd name="connsiteY16" fmla="*/ 1027002 h 3659074"/>
              <a:gd name="connsiteX17" fmla="*/ 4177120 w 9588814"/>
              <a:gd name="connsiteY17" fmla="*/ 1027002 h 3659074"/>
              <a:gd name="connsiteX18" fmla="*/ 4563670 w 9588814"/>
              <a:gd name="connsiteY18" fmla="*/ 347758 h 3659074"/>
              <a:gd name="connsiteX19" fmla="*/ 5104839 w 9588814"/>
              <a:gd name="connsiteY19" fmla="*/ 517569 h 3659074"/>
              <a:gd name="connsiteX20" fmla="*/ 5723319 w 9588814"/>
              <a:gd name="connsiteY20" fmla="*/ 517569 h 3659074"/>
              <a:gd name="connsiteX21" fmla="*/ 6341798 w 9588814"/>
              <a:gd name="connsiteY21" fmla="*/ 517569 h 3659074"/>
              <a:gd name="connsiteX22" fmla="*/ 6805657 w 9588814"/>
              <a:gd name="connsiteY22" fmla="*/ 262852 h 3659074"/>
              <a:gd name="connsiteX23" fmla="*/ 6929466 w 9588814"/>
              <a:gd name="connsiteY23" fmla="*/ 765521 h 3659074"/>
              <a:gd name="connsiteX24" fmla="*/ 7656066 w 9588814"/>
              <a:gd name="connsiteY24" fmla="*/ 1281719 h 3659074"/>
              <a:gd name="connsiteX25" fmla="*/ 8351855 w 9588814"/>
              <a:gd name="connsiteY25" fmla="*/ 1366624 h 3659074"/>
              <a:gd name="connsiteX26" fmla="*/ 8738405 w 9588814"/>
              <a:gd name="connsiteY26" fmla="*/ 1706247 h 3659074"/>
              <a:gd name="connsiteX27" fmla="*/ 9588814 w 9588814"/>
              <a:gd name="connsiteY27" fmla="*/ 1876058 h 3659074"/>
              <a:gd name="connsiteX28" fmla="*/ 9588814 w 9588814"/>
              <a:gd name="connsiteY28" fmla="*/ 2810019 h 3659074"/>
              <a:gd name="connsiteX29" fmla="*/ 9202264 w 9588814"/>
              <a:gd name="connsiteY29" fmla="*/ 2894924 h 3659074"/>
              <a:gd name="connsiteX30" fmla="*/ 8738405 w 9588814"/>
              <a:gd name="connsiteY30" fmla="*/ 2810019 h 3659074"/>
              <a:gd name="connsiteX31" fmla="*/ 7965306 w 9588814"/>
              <a:gd name="connsiteY31" fmla="*/ 2555302 h 3659074"/>
              <a:gd name="connsiteX32" fmla="*/ 7578756 w 9588814"/>
              <a:gd name="connsiteY32" fmla="*/ 2640208 h 3659074"/>
              <a:gd name="connsiteX33" fmla="*/ 7346827 w 9588814"/>
              <a:gd name="connsiteY33" fmla="*/ 2810019 h 3659074"/>
              <a:gd name="connsiteX34" fmla="*/ 6573728 w 9588814"/>
              <a:gd name="connsiteY34" fmla="*/ 2810020 h 3659074"/>
              <a:gd name="connsiteX35" fmla="*/ 6109868 w 9588814"/>
              <a:gd name="connsiteY35" fmla="*/ 3064736 h 3659074"/>
              <a:gd name="connsiteX36" fmla="*/ 6187178 w 9588814"/>
              <a:gd name="connsiteY36" fmla="*/ 3319453 h 3659074"/>
              <a:gd name="connsiteX37" fmla="*/ 5800629 w 9588814"/>
              <a:gd name="connsiteY37" fmla="*/ 3659074 h 3659074"/>
              <a:gd name="connsiteX38" fmla="*/ 5259459 w 9588814"/>
              <a:gd name="connsiteY38" fmla="*/ 3404358 h 3659074"/>
              <a:gd name="connsiteX39" fmla="*/ 4486360 w 9588814"/>
              <a:gd name="connsiteY39" fmla="*/ 3234547 h 3659074"/>
              <a:gd name="connsiteX40" fmla="*/ 3713261 w 9588814"/>
              <a:gd name="connsiteY40" fmla="*/ 3064736 h 3659074"/>
              <a:gd name="connsiteX41" fmla="*/ 3172092 w 9588814"/>
              <a:gd name="connsiteY41" fmla="*/ 2979831 h 3659074"/>
              <a:gd name="connsiteX42" fmla="*/ 2785542 w 9588814"/>
              <a:gd name="connsiteY42" fmla="*/ 2894926 h 3659074"/>
              <a:gd name="connsiteX43" fmla="*/ 2321683 w 9588814"/>
              <a:gd name="connsiteY43" fmla="*/ 2810019 h 3659074"/>
              <a:gd name="connsiteX44" fmla="*/ 1393964 w 9588814"/>
              <a:gd name="connsiteY44" fmla="*/ 2385491 h 3659074"/>
              <a:gd name="connsiteX45" fmla="*/ 607632 w 9588814"/>
              <a:gd name="connsiteY45" fmla="*/ 1391786 h 3659074"/>
              <a:gd name="connsiteX46" fmla="*/ 448746 w 9588814"/>
              <a:gd name="connsiteY46" fmla="*/ 1125561 h 3659074"/>
              <a:gd name="connsiteX47" fmla="*/ 259714 w 9588814"/>
              <a:gd name="connsiteY47" fmla="*/ 905593 h 3659074"/>
              <a:gd name="connsiteX48" fmla="*/ 103597 w 9588814"/>
              <a:gd name="connsiteY48" fmla="*/ 727174 h 3659074"/>
              <a:gd name="connsiteX49" fmla="*/ 88706 w 9588814"/>
              <a:gd name="connsiteY49" fmla="*/ 405482 h 3659074"/>
              <a:gd name="connsiteX50" fmla="*/ 14387 w 9588814"/>
              <a:gd name="connsiteY50" fmla="*/ 227599 h 3659074"/>
              <a:gd name="connsiteX51" fmla="*/ 2386 w 9588814"/>
              <a:gd name="connsiteY51" fmla="*/ 8136 h 3659074"/>
              <a:gd name="connsiteX52" fmla="*/ 157005 w 9588814"/>
              <a:gd name="connsiteY52" fmla="*/ 93043 h 3659074"/>
              <a:gd name="connsiteX0" fmla="*/ 157005 w 9588814"/>
              <a:gd name="connsiteY0" fmla="*/ 93043 h 3659074"/>
              <a:gd name="connsiteX1" fmla="*/ 311625 w 9588814"/>
              <a:gd name="connsiteY1" fmla="*/ 177947 h 3659074"/>
              <a:gd name="connsiteX2" fmla="*/ 388935 w 9588814"/>
              <a:gd name="connsiteY2" fmla="*/ 262852 h 3659074"/>
              <a:gd name="connsiteX3" fmla="*/ 543555 w 9588814"/>
              <a:gd name="connsiteY3" fmla="*/ 432664 h 3659074"/>
              <a:gd name="connsiteX4" fmla="*/ 698175 w 9588814"/>
              <a:gd name="connsiteY4" fmla="*/ 602475 h 3659074"/>
              <a:gd name="connsiteX5" fmla="*/ 775485 w 9588814"/>
              <a:gd name="connsiteY5" fmla="*/ 517569 h 3659074"/>
              <a:gd name="connsiteX6" fmla="*/ 1548584 w 9588814"/>
              <a:gd name="connsiteY6" fmla="*/ 1196813 h 3659074"/>
              <a:gd name="connsiteX7" fmla="*/ 1857823 w 9588814"/>
              <a:gd name="connsiteY7" fmla="*/ 1111908 h 3659074"/>
              <a:gd name="connsiteX8" fmla="*/ 2089753 w 9588814"/>
              <a:gd name="connsiteY8" fmla="*/ 1111908 h 3659074"/>
              <a:gd name="connsiteX9" fmla="*/ 2321683 w 9588814"/>
              <a:gd name="connsiteY9" fmla="*/ 857191 h 3659074"/>
              <a:gd name="connsiteX10" fmla="*/ 2321683 w 9588814"/>
              <a:gd name="connsiteY10" fmla="*/ 687380 h 3659074"/>
              <a:gd name="connsiteX11" fmla="*/ 2321683 w 9588814"/>
              <a:gd name="connsiteY11" fmla="*/ 517569 h 3659074"/>
              <a:gd name="connsiteX12" fmla="*/ 2630922 w 9588814"/>
              <a:gd name="connsiteY12" fmla="*/ 432664 h 3659074"/>
              <a:gd name="connsiteX13" fmla="*/ 2862852 w 9588814"/>
              <a:gd name="connsiteY13" fmla="*/ 942097 h 3659074"/>
              <a:gd name="connsiteX14" fmla="*/ 3172092 w 9588814"/>
              <a:gd name="connsiteY14" fmla="*/ 1196813 h 3659074"/>
              <a:gd name="connsiteX15" fmla="*/ 3635951 w 9588814"/>
              <a:gd name="connsiteY15" fmla="*/ 1196813 h 3659074"/>
              <a:gd name="connsiteX16" fmla="*/ 3790571 w 9588814"/>
              <a:gd name="connsiteY16" fmla="*/ 1027002 h 3659074"/>
              <a:gd name="connsiteX17" fmla="*/ 4177120 w 9588814"/>
              <a:gd name="connsiteY17" fmla="*/ 1027002 h 3659074"/>
              <a:gd name="connsiteX18" fmla="*/ 4563670 w 9588814"/>
              <a:gd name="connsiteY18" fmla="*/ 347758 h 3659074"/>
              <a:gd name="connsiteX19" fmla="*/ 5104839 w 9588814"/>
              <a:gd name="connsiteY19" fmla="*/ 517569 h 3659074"/>
              <a:gd name="connsiteX20" fmla="*/ 5723319 w 9588814"/>
              <a:gd name="connsiteY20" fmla="*/ 517569 h 3659074"/>
              <a:gd name="connsiteX21" fmla="*/ 6341798 w 9588814"/>
              <a:gd name="connsiteY21" fmla="*/ 517569 h 3659074"/>
              <a:gd name="connsiteX22" fmla="*/ 6805657 w 9588814"/>
              <a:gd name="connsiteY22" fmla="*/ 262852 h 3659074"/>
              <a:gd name="connsiteX23" fmla="*/ 6929466 w 9588814"/>
              <a:gd name="connsiteY23" fmla="*/ 765521 h 3659074"/>
              <a:gd name="connsiteX24" fmla="*/ 7656066 w 9588814"/>
              <a:gd name="connsiteY24" fmla="*/ 1281719 h 3659074"/>
              <a:gd name="connsiteX25" fmla="*/ 8351855 w 9588814"/>
              <a:gd name="connsiteY25" fmla="*/ 1366624 h 3659074"/>
              <a:gd name="connsiteX26" fmla="*/ 8738405 w 9588814"/>
              <a:gd name="connsiteY26" fmla="*/ 1706247 h 3659074"/>
              <a:gd name="connsiteX27" fmla="*/ 9588814 w 9588814"/>
              <a:gd name="connsiteY27" fmla="*/ 1876058 h 3659074"/>
              <a:gd name="connsiteX28" fmla="*/ 9588814 w 9588814"/>
              <a:gd name="connsiteY28" fmla="*/ 2810019 h 3659074"/>
              <a:gd name="connsiteX29" fmla="*/ 9202264 w 9588814"/>
              <a:gd name="connsiteY29" fmla="*/ 2894924 h 3659074"/>
              <a:gd name="connsiteX30" fmla="*/ 8738405 w 9588814"/>
              <a:gd name="connsiteY30" fmla="*/ 2810019 h 3659074"/>
              <a:gd name="connsiteX31" fmla="*/ 7965306 w 9588814"/>
              <a:gd name="connsiteY31" fmla="*/ 2555302 h 3659074"/>
              <a:gd name="connsiteX32" fmla="*/ 7578756 w 9588814"/>
              <a:gd name="connsiteY32" fmla="*/ 2640208 h 3659074"/>
              <a:gd name="connsiteX33" fmla="*/ 7346827 w 9588814"/>
              <a:gd name="connsiteY33" fmla="*/ 2810019 h 3659074"/>
              <a:gd name="connsiteX34" fmla="*/ 6573728 w 9588814"/>
              <a:gd name="connsiteY34" fmla="*/ 2810020 h 3659074"/>
              <a:gd name="connsiteX35" fmla="*/ 6109868 w 9588814"/>
              <a:gd name="connsiteY35" fmla="*/ 3064736 h 3659074"/>
              <a:gd name="connsiteX36" fmla="*/ 6187178 w 9588814"/>
              <a:gd name="connsiteY36" fmla="*/ 3319453 h 3659074"/>
              <a:gd name="connsiteX37" fmla="*/ 5800629 w 9588814"/>
              <a:gd name="connsiteY37" fmla="*/ 3659074 h 3659074"/>
              <a:gd name="connsiteX38" fmla="*/ 5259459 w 9588814"/>
              <a:gd name="connsiteY38" fmla="*/ 3404358 h 3659074"/>
              <a:gd name="connsiteX39" fmla="*/ 4486360 w 9588814"/>
              <a:gd name="connsiteY39" fmla="*/ 3234547 h 3659074"/>
              <a:gd name="connsiteX40" fmla="*/ 3713261 w 9588814"/>
              <a:gd name="connsiteY40" fmla="*/ 3064736 h 3659074"/>
              <a:gd name="connsiteX41" fmla="*/ 3172092 w 9588814"/>
              <a:gd name="connsiteY41" fmla="*/ 2979831 h 3659074"/>
              <a:gd name="connsiteX42" fmla="*/ 2785542 w 9588814"/>
              <a:gd name="connsiteY42" fmla="*/ 2894926 h 3659074"/>
              <a:gd name="connsiteX43" fmla="*/ 2321683 w 9588814"/>
              <a:gd name="connsiteY43" fmla="*/ 2810019 h 3659074"/>
              <a:gd name="connsiteX44" fmla="*/ 1393964 w 9588814"/>
              <a:gd name="connsiteY44" fmla="*/ 2385491 h 3659074"/>
              <a:gd name="connsiteX45" fmla="*/ 775485 w 9588814"/>
              <a:gd name="connsiteY45" fmla="*/ 1451531 h 3659074"/>
              <a:gd name="connsiteX46" fmla="*/ 448746 w 9588814"/>
              <a:gd name="connsiteY46" fmla="*/ 1125561 h 3659074"/>
              <a:gd name="connsiteX47" fmla="*/ 259714 w 9588814"/>
              <a:gd name="connsiteY47" fmla="*/ 905593 h 3659074"/>
              <a:gd name="connsiteX48" fmla="*/ 103597 w 9588814"/>
              <a:gd name="connsiteY48" fmla="*/ 727174 h 3659074"/>
              <a:gd name="connsiteX49" fmla="*/ 88706 w 9588814"/>
              <a:gd name="connsiteY49" fmla="*/ 405482 h 3659074"/>
              <a:gd name="connsiteX50" fmla="*/ 14387 w 9588814"/>
              <a:gd name="connsiteY50" fmla="*/ 227599 h 3659074"/>
              <a:gd name="connsiteX51" fmla="*/ 2386 w 9588814"/>
              <a:gd name="connsiteY51" fmla="*/ 8136 h 3659074"/>
              <a:gd name="connsiteX52" fmla="*/ 157005 w 9588814"/>
              <a:gd name="connsiteY52" fmla="*/ 93043 h 3659074"/>
              <a:gd name="connsiteX0" fmla="*/ 157005 w 9588814"/>
              <a:gd name="connsiteY0" fmla="*/ 93043 h 3659074"/>
              <a:gd name="connsiteX1" fmla="*/ 311625 w 9588814"/>
              <a:gd name="connsiteY1" fmla="*/ 177947 h 3659074"/>
              <a:gd name="connsiteX2" fmla="*/ 388935 w 9588814"/>
              <a:gd name="connsiteY2" fmla="*/ 262852 h 3659074"/>
              <a:gd name="connsiteX3" fmla="*/ 543555 w 9588814"/>
              <a:gd name="connsiteY3" fmla="*/ 432664 h 3659074"/>
              <a:gd name="connsiteX4" fmla="*/ 698175 w 9588814"/>
              <a:gd name="connsiteY4" fmla="*/ 602475 h 3659074"/>
              <a:gd name="connsiteX5" fmla="*/ 775485 w 9588814"/>
              <a:gd name="connsiteY5" fmla="*/ 517569 h 3659074"/>
              <a:gd name="connsiteX6" fmla="*/ 1548584 w 9588814"/>
              <a:gd name="connsiteY6" fmla="*/ 1196813 h 3659074"/>
              <a:gd name="connsiteX7" fmla="*/ 1857823 w 9588814"/>
              <a:gd name="connsiteY7" fmla="*/ 1111908 h 3659074"/>
              <a:gd name="connsiteX8" fmla="*/ 2089753 w 9588814"/>
              <a:gd name="connsiteY8" fmla="*/ 1111908 h 3659074"/>
              <a:gd name="connsiteX9" fmla="*/ 2321683 w 9588814"/>
              <a:gd name="connsiteY9" fmla="*/ 857191 h 3659074"/>
              <a:gd name="connsiteX10" fmla="*/ 2321683 w 9588814"/>
              <a:gd name="connsiteY10" fmla="*/ 687380 h 3659074"/>
              <a:gd name="connsiteX11" fmla="*/ 2321683 w 9588814"/>
              <a:gd name="connsiteY11" fmla="*/ 517569 h 3659074"/>
              <a:gd name="connsiteX12" fmla="*/ 2630922 w 9588814"/>
              <a:gd name="connsiteY12" fmla="*/ 432664 h 3659074"/>
              <a:gd name="connsiteX13" fmla="*/ 2862852 w 9588814"/>
              <a:gd name="connsiteY13" fmla="*/ 942097 h 3659074"/>
              <a:gd name="connsiteX14" fmla="*/ 3172092 w 9588814"/>
              <a:gd name="connsiteY14" fmla="*/ 1196813 h 3659074"/>
              <a:gd name="connsiteX15" fmla="*/ 3635951 w 9588814"/>
              <a:gd name="connsiteY15" fmla="*/ 1196813 h 3659074"/>
              <a:gd name="connsiteX16" fmla="*/ 3790571 w 9588814"/>
              <a:gd name="connsiteY16" fmla="*/ 1027002 h 3659074"/>
              <a:gd name="connsiteX17" fmla="*/ 4177120 w 9588814"/>
              <a:gd name="connsiteY17" fmla="*/ 1027002 h 3659074"/>
              <a:gd name="connsiteX18" fmla="*/ 4563670 w 9588814"/>
              <a:gd name="connsiteY18" fmla="*/ 347758 h 3659074"/>
              <a:gd name="connsiteX19" fmla="*/ 5104839 w 9588814"/>
              <a:gd name="connsiteY19" fmla="*/ 517569 h 3659074"/>
              <a:gd name="connsiteX20" fmla="*/ 5723319 w 9588814"/>
              <a:gd name="connsiteY20" fmla="*/ 517569 h 3659074"/>
              <a:gd name="connsiteX21" fmla="*/ 6341798 w 9588814"/>
              <a:gd name="connsiteY21" fmla="*/ 517569 h 3659074"/>
              <a:gd name="connsiteX22" fmla="*/ 6805657 w 9588814"/>
              <a:gd name="connsiteY22" fmla="*/ 262852 h 3659074"/>
              <a:gd name="connsiteX23" fmla="*/ 6929466 w 9588814"/>
              <a:gd name="connsiteY23" fmla="*/ 765521 h 3659074"/>
              <a:gd name="connsiteX24" fmla="*/ 7656066 w 9588814"/>
              <a:gd name="connsiteY24" fmla="*/ 1281719 h 3659074"/>
              <a:gd name="connsiteX25" fmla="*/ 8351855 w 9588814"/>
              <a:gd name="connsiteY25" fmla="*/ 1366624 h 3659074"/>
              <a:gd name="connsiteX26" fmla="*/ 8738405 w 9588814"/>
              <a:gd name="connsiteY26" fmla="*/ 1706247 h 3659074"/>
              <a:gd name="connsiteX27" fmla="*/ 9588814 w 9588814"/>
              <a:gd name="connsiteY27" fmla="*/ 1876058 h 3659074"/>
              <a:gd name="connsiteX28" fmla="*/ 9588814 w 9588814"/>
              <a:gd name="connsiteY28" fmla="*/ 2810019 h 3659074"/>
              <a:gd name="connsiteX29" fmla="*/ 9202264 w 9588814"/>
              <a:gd name="connsiteY29" fmla="*/ 2894924 h 3659074"/>
              <a:gd name="connsiteX30" fmla="*/ 8738405 w 9588814"/>
              <a:gd name="connsiteY30" fmla="*/ 2810019 h 3659074"/>
              <a:gd name="connsiteX31" fmla="*/ 7965306 w 9588814"/>
              <a:gd name="connsiteY31" fmla="*/ 2555302 h 3659074"/>
              <a:gd name="connsiteX32" fmla="*/ 7578756 w 9588814"/>
              <a:gd name="connsiteY32" fmla="*/ 2640208 h 3659074"/>
              <a:gd name="connsiteX33" fmla="*/ 7346827 w 9588814"/>
              <a:gd name="connsiteY33" fmla="*/ 2810019 h 3659074"/>
              <a:gd name="connsiteX34" fmla="*/ 6573728 w 9588814"/>
              <a:gd name="connsiteY34" fmla="*/ 2810020 h 3659074"/>
              <a:gd name="connsiteX35" fmla="*/ 6109868 w 9588814"/>
              <a:gd name="connsiteY35" fmla="*/ 3064736 h 3659074"/>
              <a:gd name="connsiteX36" fmla="*/ 6187178 w 9588814"/>
              <a:gd name="connsiteY36" fmla="*/ 3319453 h 3659074"/>
              <a:gd name="connsiteX37" fmla="*/ 5800629 w 9588814"/>
              <a:gd name="connsiteY37" fmla="*/ 3659074 h 3659074"/>
              <a:gd name="connsiteX38" fmla="*/ 5259459 w 9588814"/>
              <a:gd name="connsiteY38" fmla="*/ 3404358 h 3659074"/>
              <a:gd name="connsiteX39" fmla="*/ 4486360 w 9588814"/>
              <a:gd name="connsiteY39" fmla="*/ 3234547 h 3659074"/>
              <a:gd name="connsiteX40" fmla="*/ 3713261 w 9588814"/>
              <a:gd name="connsiteY40" fmla="*/ 3064736 h 3659074"/>
              <a:gd name="connsiteX41" fmla="*/ 3172092 w 9588814"/>
              <a:gd name="connsiteY41" fmla="*/ 2979831 h 3659074"/>
              <a:gd name="connsiteX42" fmla="*/ 2785542 w 9588814"/>
              <a:gd name="connsiteY42" fmla="*/ 2894926 h 3659074"/>
              <a:gd name="connsiteX43" fmla="*/ 2321683 w 9588814"/>
              <a:gd name="connsiteY43" fmla="*/ 2810019 h 3659074"/>
              <a:gd name="connsiteX44" fmla="*/ 1393964 w 9588814"/>
              <a:gd name="connsiteY44" fmla="*/ 2385491 h 3659074"/>
              <a:gd name="connsiteX45" fmla="*/ 775485 w 9588814"/>
              <a:gd name="connsiteY45" fmla="*/ 1451531 h 3659074"/>
              <a:gd name="connsiteX46" fmla="*/ 448746 w 9588814"/>
              <a:gd name="connsiteY46" fmla="*/ 1125561 h 3659074"/>
              <a:gd name="connsiteX47" fmla="*/ 259714 w 9588814"/>
              <a:gd name="connsiteY47" fmla="*/ 905593 h 3659074"/>
              <a:gd name="connsiteX48" fmla="*/ 103597 w 9588814"/>
              <a:gd name="connsiteY48" fmla="*/ 727174 h 3659074"/>
              <a:gd name="connsiteX49" fmla="*/ 88706 w 9588814"/>
              <a:gd name="connsiteY49" fmla="*/ 405482 h 3659074"/>
              <a:gd name="connsiteX50" fmla="*/ 14387 w 9588814"/>
              <a:gd name="connsiteY50" fmla="*/ 227599 h 3659074"/>
              <a:gd name="connsiteX51" fmla="*/ 2386 w 9588814"/>
              <a:gd name="connsiteY51" fmla="*/ 8136 h 3659074"/>
              <a:gd name="connsiteX52" fmla="*/ 157005 w 9588814"/>
              <a:gd name="connsiteY52" fmla="*/ 93043 h 3659074"/>
              <a:gd name="connsiteX0" fmla="*/ 157005 w 9588814"/>
              <a:gd name="connsiteY0" fmla="*/ 93043 h 3659074"/>
              <a:gd name="connsiteX1" fmla="*/ 311625 w 9588814"/>
              <a:gd name="connsiteY1" fmla="*/ 177947 h 3659074"/>
              <a:gd name="connsiteX2" fmla="*/ 388935 w 9588814"/>
              <a:gd name="connsiteY2" fmla="*/ 262852 h 3659074"/>
              <a:gd name="connsiteX3" fmla="*/ 543555 w 9588814"/>
              <a:gd name="connsiteY3" fmla="*/ 432664 h 3659074"/>
              <a:gd name="connsiteX4" fmla="*/ 698175 w 9588814"/>
              <a:gd name="connsiteY4" fmla="*/ 602475 h 3659074"/>
              <a:gd name="connsiteX5" fmla="*/ 775485 w 9588814"/>
              <a:gd name="connsiteY5" fmla="*/ 517569 h 3659074"/>
              <a:gd name="connsiteX6" fmla="*/ 1548584 w 9588814"/>
              <a:gd name="connsiteY6" fmla="*/ 1196813 h 3659074"/>
              <a:gd name="connsiteX7" fmla="*/ 1857823 w 9588814"/>
              <a:gd name="connsiteY7" fmla="*/ 1111908 h 3659074"/>
              <a:gd name="connsiteX8" fmla="*/ 2089753 w 9588814"/>
              <a:gd name="connsiteY8" fmla="*/ 1111908 h 3659074"/>
              <a:gd name="connsiteX9" fmla="*/ 2321683 w 9588814"/>
              <a:gd name="connsiteY9" fmla="*/ 857191 h 3659074"/>
              <a:gd name="connsiteX10" fmla="*/ 2321683 w 9588814"/>
              <a:gd name="connsiteY10" fmla="*/ 687380 h 3659074"/>
              <a:gd name="connsiteX11" fmla="*/ 2321683 w 9588814"/>
              <a:gd name="connsiteY11" fmla="*/ 517569 h 3659074"/>
              <a:gd name="connsiteX12" fmla="*/ 2630922 w 9588814"/>
              <a:gd name="connsiteY12" fmla="*/ 432664 h 3659074"/>
              <a:gd name="connsiteX13" fmla="*/ 2862852 w 9588814"/>
              <a:gd name="connsiteY13" fmla="*/ 942097 h 3659074"/>
              <a:gd name="connsiteX14" fmla="*/ 3172092 w 9588814"/>
              <a:gd name="connsiteY14" fmla="*/ 1196813 h 3659074"/>
              <a:gd name="connsiteX15" fmla="*/ 3635951 w 9588814"/>
              <a:gd name="connsiteY15" fmla="*/ 1196813 h 3659074"/>
              <a:gd name="connsiteX16" fmla="*/ 3790571 w 9588814"/>
              <a:gd name="connsiteY16" fmla="*/ 1027002 h 3659074"/>
              <a:gd name="connsiteX17" fmla="*/ 4177120 w 9588814"/>
              <a:gd name="connsiteY17" fmla="*/ 1027002 h 3659074"/>
              <a:gd name="connsiteX18" fmla="*/ 4563670 w 9588814"/>
              <a:gd name="connsiteY18" fmla="*/ 347758 h 3659074"/>
              <a:gd name="connsiteX19" fmla="*/ 5104839 w 9588814"/>
              <a:gd name="connsiteY19" fmla="*/ 517569 h 3659074"/>
              <a:gd name="connsiteX20" fmla="*/ 5723319 w 9588814"/>
              <a:gd name="connsiteY20" fmla="*/ 517569 h 3659074"/>
              <a:gd name="connsiteX21" fmla="*/ 6341798 w 9588814"/>
              <a:gd name="connsiteY21" fmla="*/ 517569 h 3659074"/>
              <a:gd name="connsiteX22" fmla="*/ 6805657 w 9588814"/>
              <a:gd name="connsiteY22" fmla="*/ 262852 h 3659074"/>
              <a:gd name="connsiteX23" fmla="*/ 6929466 w 9588814"/>
              <a:gd name="connsiteY23" fmla="*/ 765521 h 3659074"/>
              <a:gd name="connsiteX24" fmla="*/ 7656066 w 9588814"/>
              <a:gd name="connsiteY24" fmla="*/ 1281719 h 3659074"/>
              <a:gd name="connsiteX25" fmla="*/ 8351855 w 9588814"/>
              <a:gd name="connsiteY25" fmla="*/ 1366624 h 3659074"/>
              <a:gd name="connsiteX26" fmla="*/ 8738405 w 9588814"/>
              <a:gd name="connsiteY26" fmla="*/ 1706247 h 3659074"/>
              <a:gd name="connsiteX27" fmla="*/ 9588814 w 9588814"/>
              <a:gd name="connsiteY27" fmla="*/ 1876058 h 3659074"/>
              <a:gd name="connsiteX28" fmla="*/ 9588814 w 9588814"/>
              <a:gd name="connsiteY28" fmla="*/ 2810019 h 3659074"/>
              <a:gd name="connsiteX29" fmla="*/ 9202264 w 9588814"/>
              <a:gd name="connsiteY29" fmla="*/ 2894924 h 3659074"/>
              <a:gd name="connsiteX30" fmla="*/ 8738405 w 9588814"/>
              <a:gd name="connsiteY30" fmla="*/ 2810019 h 3659074"/>
              <a:gd name="connsiteX31" fmla="*/ 7965306 w 9588814"/>
              <a:gd name="connsiteY31" fmla="*/ 2555302 h 3659074"/>
              <a:gd name="connsiteX32" fmla="*/ 7578756 w 9588814"/>
              <a:gd name="connsiteY32" fmla="*/ 2640208 h 3659074"/>
              <a:gd name="connsiteX33" fmla="*/ 7346827 w 9588814"/>
              <a:gd name="connsiteY33" fmla="*/ 2810019 h 3659074"/>
              <a:gd name="connsiteX34" fmla="*/ 6573728 w 9588814"/>
              <a:gd name="connsiteY34" fmla="*/ 2810020 h 3659074"/>
              <a:gd name="connsiteX35" fmla="*/ 6109868 w 9588814"/>
              <a:gd name="connsiteY35" fmla="*/ 3064736 h 3659074"/>
              <a:gd name="connsiteX36" fmla="*/ 6187178 w 9588814"/>
              <a:gd name="connsiteY36" fmla="*/ 3319453 h 3659074"/>
              <a:gd name="connsiteX37" fmla="*/ 5800629 w 9588814"/>
              <a:gd name="connsiteY37" fmla="*/ 3659074 h 3659074"/>
              <a:gd name="connsiteX38" fmla="*/ 5259459 w 9588814"/>
              <a:gd name="connsiteY38" fmla="*/ 3404358 h 3659074"/>
              <a:gd name="connsiteX39" fmla="*/ 4486360 w 9588814"/>
              <a:gd name="connsiteY39" fmla="*/ 3234547 h 3659074"/>
              <a:gd name="connsiteX40" fmla="*/ 3713261 w 9588814"/>
              <a:gd name="connsiteY40" fmla="*/ 3064736 h 3659074"/>
              <a:gd name="connsiteX41" fmla="*/ 3172092 w 9588814"/>
              <a:gd name="connsiteY41" fmla="*/ 2979831 h 3659074"/>
              <a:gd name="connsiteX42" fmla="*/ 2785542 w 9588814"/>
              <a:gd name="connsiteY42" fmla="*/ 2894926 h 3659074"/>
              <a:gd name="connsiteX43" fmla="*/ 2321683 w 9588814"/>
              <a:gd name="connsiteY43" fmla="*/ 2810019 h 3659074"/>
              <a:gd name="connsiteX44" fmla="*/ 1471274 w 9588814"/>
              <a:gd name="connsiteY44" fmla="*/ 2300586 h 3659074"/>
              <a:gd name="connsiteX45" fmla="*/ 775485 w 9588814"/>
              <a:gd name="connsiteY45" fmla="*/ 1451531 h 3659074"/>
              <a:gd name="connsiteX46" fmla="*/ 448746 w 9588814"/>
              <a:gd name="connsiteY46" fmla="*/ 1125561 h 3659074"/>
              <a:gd name="connsiteX47" fmla="*/ 259714 w 9588814"/>
              <a:gd name="connsiteY47" fmla="*/ 905593 h 3659074"/>
              <a:gd name="connsiteX48" fmla="*/ 103597 w 9588814"/>
              <a:gd name="connsiteY48" fmla="*/ 727174 h 3659074"/>
              <a:gd name="connsiteX49" fmla="*/ 88706 w 9588814"/>
              <a:gd name="connsiteY49" fmla="*/ 405482 h 3659074"/>
              <a:gd name="connsiteX50" fmla="*/ 14387 w 9588814"/>
              <a:gd name="connsiteY50" fmla="*/ 227599 h 3659074"/>
              <a:gd name="connsiteX51" fmla="*/ 2386 w 9588814"/>
              <a:gd name="connsiteY51" fmla="*/ 8136 h 3659074"/>
              <a:gd name="connsiteX52" fmla="*/ 157005 w 9588814"/>
              <a:gd name="connsiteY52" fmla="*/ 93043 h 3659074"/>
              <a:gd name="connsiteX0" fmla="*/ 157005 w 9588814"/>
              <a:gd name="connsiteY0" fmla="*/ 93043 h 3659074"/>
              <a:gd name="connsiteX1" fmla="*/ 311625 w 9588814"/>
              <a:gd name="connsiteY1" fmla="*/ 177947 h 3659074"/>
              <a:gd name="connsiteX2" fmla="*/ 388935 w 9588814"/>
              <a:gd name="connsiteY2" fmla="*/ 262852 h 3659074"/>
              <a:gd name="connsiteX3" fmla="*/ 543555 w 9588814"/>
              <a:gd name="connsiteY3" fmla="*/ 432664 h 3659074"/>
              <a:gd name="connsiteX4" fmla="*/ 698175 w 9588814"/>
              <a:gd name="connsiteY4" fmla="*/ 602475 h 3659074"/>
              <a:gd name="connsiteX5" fmla="*/ 775485 w 9588814"/>
              <a:gd name="connsiteY5" fmla="*/ 517569 h 3659074"/>
              <a:gd name="connsiteX6" fmla="*/ 1548584 w 9588814"/>
              <a:gd name="connsiteY6" fmla="*/ 1196813 h 3659074"/>
              <a:gd name="connsiteX7" fmla="*/ 1857823 w 9588814"/>
              <a:gd name="connsiteY7" fmla="*/ 1111908 h 3659074"/>
              <a:gd name="connsiteX8" fmla="*/ 2089753 w 9588814"/>
              <a:gd name="connsiteY8" fmla="*/ 1111908 h 3659074"/>
              <a:gd name="connsiteX9" fmla="*/ 2321683 w 9588814"/>
              <a:gd name="connsiteY9" fmla="*/ 857191 h 3659074"/>
              <a:gd name="connsiteX10" fmla="*/ 2321683 w 9588814"/>
              <a:gd name="connsiteY10" fmla="*/ 687380 h 3659074"/>
              <a:gd name="connsiteX11" fmla="*/ 2321683 w 9588814"/>
              <a:gd name="connsiteY11" fmla="*/ 517569 h 3659074"/>
              <a:gd name="connsiteX12" fmla="*/ 2630922 w 9588814"/>
              <a:gd name="connsiteY12" fmla="*/ 432664 h 3659074"/>
              <a:gd name="connsiteX13" fmla="*/ 2862852 w 9588814"/>
              <a:gd name="connsiteY13" fmla="*/ 942097 h 3659074"/>
              <a:gd name="connsiteX14" fmla="*/ 3172092 w 9588814"/>
              <a:gd name="connsiteY14" fmla="*/ 1196813 h 3659074"/>
              <a:gd name="connsiteX15" fmla="*/ 3635951 w 9588814"/>
              <a:gd name="connsiteY15" fmla="*/ 1196813 h 3659074"/>
              <a:gd name="connsiteX16" fmla="*/ 3790571 w 9588814"/>
              <a:gd name="connsiteY16" fmla="*/ 1027002 h 3659074"/>
              <a:gd name="connsiteX17" fmla="*/ 4177120 w 9588814"/>
              <a:gd name="connsiteY17" fmla="*/ 1027002 h 3659074"/>
              <a:gd name="connsiteX18" fmla="*/ 4563670 w 9588814"/>
              <a:gd name="connsiteY18" fmla="*/ 347758 h 3659074"/>
              <a:gd name="connsiteX19" fmla="*/ 5104839 w 9588814"/>
              <a:gd name="connsiteY19" fmla="*/ 517569 h 3659074"/>
              <a:gd name="connsiteX20" fmla="*/ 5723319 w 9588814"/>
              <a:gd name="connsiteY20" fmla="*/ 517569 h 3659074"/>
              <a:gd name="connsiteX21" fmla="*/ 6341798 w 9588814"/>
              <a:gd name="connsiteY21" fmla="*/ 517569 h 3659074"/>
              <a:gd name="connsiteX22" fmla="*/ 6805657 w 9588814"/>
              <a:gd name="connsiteY22" fmla="*/ 262852 h 3659074"/>
              <a:gd name="connsiteX23" fmla="*/ 6929466 w 9588814"/>
              <a:gd name="connsiteY23" fmla="*/ 765521 h 3659074"/>
              <a:gd name="connsiteX24" fmla="*/ 7656066 w 9588814"/>
              <a:gd name="connsiteY24" fmla="*/ 1281719 h 3659074"/>
              <a:gd name="connsiteX25" fmla="*/ 8351855 w 9588814"/>
              <a:gd name="connsiteY25" fmla="*/ 1366624 h 3659074"/>
              <a:gd name="connsiteX26" fmla="*/ 8738405 w 9588814"/>
              <a:gd name="connsiteY26" fmla="*/ 1706247 h 3659074"/>
              <a:gd name="connsiteX27" fmla="*/ 9588814 w 9588814"/>
              <a:gd name="connsiteY27" fmla="*/ 1876058 h 3659074"/>
              <a:gd name="connsiteX28" fmla="*/ 9588814 w 9588814"/>
              <a:gd name="connsiteY28" fmla="*/ 2810019 h 3659074"/>
              <a:gd name="connsiteX29" fmla="*/ 9202264 w 9588814"/>
              <a:gd name="connsiteY29" fmla="*/ 2894924 h 3659074"/>
              <a:gd name="connsiteX30" fmla="*/ 8738405 w 9588814"/>
              <a:gd name="connsiteY30" fmla="*/ 2810019 h 3659074"/>
              <a:gd name="connsiteX31" fmla="*/ 7965306 w 9588814"/>
              <a:gd name="connsiteY31" fmla="*/ 2555302 h 3659074"/>
              <a:gd name="connsiteX32" fmla="*/ 7578756 w 9588814"/>
              <a:gd name="connsiteY32" fmla="*/ 2640208 h 3659074"/>
              <a:gd name="connsiteX33" fmla="*/ 7346827 w 9588814"/>
              <a:gd name="connsiteY33" fmla="*/ 2810019 h 3659074"/>
              <a:gd name="connsiteX34" fmla="*/ 6573728 w 9588814"/>
              <a:gd name="connsiteY34" fmla="*/ 2810020 h 3659074"/>
              <a:gd name="connsiteX35" fmla="*/ 6109868 w 9588814"/>
              <a:gd name="connsiteY35" fmla="*/ 3064736 h 3659074"/>
              <a:gd name="connsiteX36" fmla="*/ 6187178 w 9588814"/>
              <a:gd name="connsiteY36" fmla="*/ 3319453 h 3659074"/>
              <a:gd name="connsiteX37" fmla="*/ 5800629 w 9588814"/>
              <a:gd name="connsiteY37" fmla="*/ 3659074 h 3659074"/>
              <a:gd name="connsiteX38" fmla="*/ 5259459 w 9588814"/>
              <a:gd name="connsiteY38" fmla="*/ 3404358 h 3659074"/>
              <a:gd name="connsiteX39" fmla="*/ 4486360 w 9588814"/>
              <a:gd name="connsiteY39" fmla="*/ 3234547 h 3659074"/>
              <a:gd name="connsiteX40" fmla="*/ 3713261 w 9588814"/>
              <a:gd name="connsiteY40" fmla="*/ 3064736 h 3659074"/>
              <a:gd name="connsiteX41" fmla="*/ 3172092 w 9588814"/>
              <a:gd name="connsiteY41" fmla="*/ 2979831 h 3659074"/>
              <a:gd name="connsiteX42" fmla="*/ 2785542 w 9588814"/>
              <a:gd name="connsiteY42" fmla="*/ 2894926 h 3659074"/>
              <a:gd name="connsiteX43" fmla="*/ 2321683 w 9588814"/>
              <a:gd name="connsiteY43" fmla="*/ 2810019 h 3659074"/>
              <a:gd name="connsiteX44" fmla="*/ 1471274 w 9588814"/>
              <a:gd name="connsiteY44" fmla="*/ 2300586 h 3659074"/>
              <a:gd name="connsiteX45" fmla="*/ 775485 w 9588814"/>
              <a:gd name="connsiteY45" fmla="*/ 1451531 h 3659074"/>
              <a:gd name="connsiteX46" fmla="*/ 448746 w 9588814"/>
              <a:gd name="connsiteY46" fmla="*/ 1125561 h 3659074"/>
              <a:gd name="connsiteX47" fmla="*/ 259714 w 9588814"/>
              <a:gd name="connsiteY47" fmla="*/ 905593 h 3659074"/>
              <a:gd name="connsiteX48" fmla="*/ 103597 w 9588814"/>
              <a:gd name="connsiteY48" fmla="*/ 727174 h 3659074"/>
              <a:gd name="connsiteX49" fmla="*/ 88706 w 9588814"/>
              <a:gd name="connsiteY49" fmla="*/ 405482 h 3659074"/>
              <a:gd name="connsiteX50" fmla="*/ 14387 w 9588814"/>
              <a:gd name="connsiteY50" fmla="*/ 227599 h 3659074"/>
              <a:gd name="connsiteX51" fmla="*/ 2386 w 9588814"/>
              <a:gd name="connsiteY51" fmla="*/ 8136 h 3659074"/>
              <a:gd name="connsiteX52" fmla="*/ 157005 w 9588814"/>
              <a:gd name="connsiteY52" fmla="*/ 93043 h 3659074"/>
              <a:gd name="connsiteX0" fmla="*/ 157005 w 9588814"/>
              <a:gd name="connsiteY0" fmla="*/ 93043 h 3659074"/>
              <a:gd name="connsiteX1" fmla="*/ 311625 w 9588814"/>
              <a:gd name="connsiteY1" fmla="*/ 177947 h 3659074"/>
              <a:gd name="connsiteX2" fmla="*/ 388935 w 9588814"/>
              <a:gd name="connsiteY2" fmla="*/ 262852 h 3659074"/>
              <a:gd name="connsiteX3" fmla="*/ 543555 w 9588814"/>
              <a:gd name="connsiteY3" fmla="*/ 432664 h 3659074"/>
              <a:gd name="connsiteX4" fmla="*/ 698175 w 9588814"/>
              <a:gd name="connsiteY4" fmla="*/ 602475 h 3659074"/>
              <a:gd name="connsiteX5" fmla="*/ 775485 w 9588814"/>
              <a:gd name="connsiteY5" fmla="*/ 517569 h 3659074"/>
              <a:gd name="connsiteX6" fmla="*/ 1548584 w 9588814"/>
              <a:gd name="connsiteY6" fmla="*/ 1196813 h 3659074"/>
              <a:gd name="connsiteX7" fmla="*/ 1857823 w 9588814"/>
              <a:gd name="connsiteY7" fmla="*/ 1111908 h 3659074"/>
              <a:gd name="connsiteX8" fmla="*/ 2089753 w 9588814"/>
              <a:gd name="connsiteY8" fmla="*/ 1111908 h 3659074"/>
              <a:gd name="connsiteX9" fmla="*/ 2321683 w 9588814"/>
              <a:gd name="connsiteY9" fmla="*/ 857191 h 3659074"/>
              <a:gd name="connsiteX10" fmla="*/ 2321683 w 9588814"/>
              <a:gd name="connsiteY10" fmla="*/ 687380 h 3659074"/>
              <a:gd name="connsiteX11" fmla="*/ 2321683 w 9588814"/>
              <a:gd name="connsiteY11" fmla="*/ 517569 h 3659074"/>
              <a:gd name="connsiteX12" fmla="*/ 2630922 w 9588814"/>
              <a:gd name="connsiteY12" fmla="*/ 432664 h 3659074"/>
              <a:gd name="connsiteX13" fmla="*/ 2862852 w 9588814"/>
              <a:gd name="connsiteY13" fmla="*/ 942097 h 3659074"/>
              <a:gd name="connsiteX14" fmla="*/ 3172092 w 9588814"/>
              <a:gd name="connsiteY14" fmla="*/ 1196813 h 3659074"/>
              <a:gd name="connsiteX15" fmla="*/ 3635951 w 9588814"/>
              <a:gd name="connsiteY15" fmla="*/ 1196813 h 3659074"/>
              <a:gd name="connsiteX16" fmla="*/ 3790571 w 9588814"/>
              <a:gd name="connsiteY16" fmla="*/ 1027002 h 3659074"/>
              <a:gd name="connsiteX17" fmla="*/ 4177120 w 9588814"/>
              <a:gd name="connsiteY17" fmla="*/ 1027002 h 3659074"/>
              <a:gd name="connsiteX18" fmla="*/ 4563670 w 9588814"/>
              <a:gd name="connsiteY18" fmla="*/ 347758 h 3659074"/>
              <a:gd name="connsiteX19" fmla="*/ 5104839 w 9588814"/>
              <a:gd name="connsiteY19" fmla="*/ 517569 h 3659074"/>
              <a:gd name="connsiteX20" fmla="*/ 5723319 w 9588814"/>
              <a:gd name="connsiteY20" fmla="*/ 517569 h 3659074"/>
              <a:gd name="connsiteX21" fmla="*/ 6341798 w 9588814"/>
              <a:gd name="connsiteY21" fmla="*/ 517569 h 3659074"/>
              <a:gd name="connsiteX22" fmla="*/ 6805657 w 9588814"/>
              <a:gd name="connsiteY22" fmla="*/ 262852 h 3659074"/>
              <a:gd name="connsiteX23" fmla="*/ 6929466 w 9588814"/>
              <a:gd name="connsiteY23" fmla="*/ 765521 h 3659074"/>
              <a:gd name="connsiteX24" fmla="*/ 7656066 w 9588814"/>
              <a:gd name="connsiteY24" fmla="*/ 1281719 h 3659074"/>
              <a:gd name="connsiteX25" fmla="*/ 8351855 w 9588814"/>
              <a:gd name="connsiteY25" fmla="*/ 1366624 h 3659074"/>
              <a:gd name="connsiteX26" fmla="*/ 8738405 w 9588814"/>
              <a:gd name="connsiteY26" fmla="*/ 1706247 h 3659074"/>
              <a:gd name="connsiteX27" fmla="*/ 9588814 w 9588814"/>
              <a:gd name="connsiteY27" fmla="*/ 1876058 h 3659074"/>
              <a:gd name="connsiteX28" fmla="*/ 9588814 w 9588814"/>
              <a:gd name="connsiteY28" fmla="*/ 2810019 h 3659074"/>
              <a:gd name="connsiteX29" fmla="*/ 9202264 w 9588814"/>
              <a:gd name="connsiteY29" fmla="*/ 2894924 h 3659074"/>
              <a:gd name="connsiteX30" fmla="*/ 8738405 w 9588814"/>
              <a:gd name="connsiteY30" fmla="*/ 2810019 h 3659074"/>
              <a:gd name="connsiteX31" fmla="*/ 7965306 w 9588814"/>
              <a:gd name="connsiteY31" fmla="*/ 2555302 h 3659074"/>
              <a:gd name="connsiteX32" fmla="*/ 7578756 w 9588814"/>
              <a:gd name="connsiteY32" fmla="*/ 2640208 h 3659074"/>
              <a:gd name="connsiteX33" fmla="*/ 7346827 w 9588814"/>
              <a:gd name="connsiteY33" fmla="*/ 2810019 h 3659074"/>
              <a:gd name="connsiteX34" fmla="*/ 6573728 w 9588814"/>
              <a:gd name="connsiteY34" fmla="*/ 2810020 h 3659074"/>
              <a:gd name="connsiteX35" fmla="*/ 6109868 w 9588814"/>
              <a:gd name="connsiteY35" fmla="*/ 3064736 h 3659074"/>
              <a:gd name="connsiteX36" fmla="*/ 6187178 w 9588814"/>
              <a:gd name="connsiteY36" fmla="*/ 3319453 h 3659074"/>
              <a:gd name="connsiteX37" fmla="*/ 5800629 w 9588814"/>
              <a:gd name="connsiteY37" fmla="*/ 3659074 h 3659074"/>
              <a:gd name="connsiteX38" fmla="*/ 5259459 w 9588814"/>
              <a:gd name="connsiteY38" fmla="*/ 3404358 h 3659074"/>
              <a:gd name="connsiteX39" fmla="*/ 4486360 w 9588814"/>
              <a:gd name="connsiteY39" fmla="*/ 3234547 h 3659074"/>
              <a:gd name="connsiteX40" fmla="*/ 3713261 w 9588814"/>
              <a:gd name="connsiteY40" fmla="*/ 3064736 h 3659074"/>
              <a:gd name="connsiteX41" fmla="*/ 3172092 w 9588814"/>
              <a:gd name="connsiteY41" fmla="*/ 2979831 h 3659074"/>
              <a:gd name="connsiteX42" fmla="*/ 2785542 w 9588814"/>
              <a:gd name="connsiteY42" fmla="*/ 2894926 h 3659074"/>
              <a:gd name="connsiteX43" fmla="*/ 2321683 w 9588814"/>
              <a:gd name="connsiteY43" fmla="*/ 2810019 h 3659074"/>
              <a:gd name="connsiteX44" fmla="*/ 1471274 w 9588814"/>
              <a:gd name="connsiteY44" fmla="*/ 2300586 h 3659074"/>
              <a:gd name="connsiteX45" fmla="*/ 775485 w 9588814"/>
              <a:gd name="connsiteY45" fmla="*/ 1451531 h 3659074"/>
              <a:gd name="connsiteX46" fmla="*/ 448746 w 9588814"/>
              <a:gd name="connsiteY46" fmla="*/ 1125561 h 3659074"/>
              <a:gd name="connsiteX47" fmla="*/ 259714 w 9588814"/>
              <a:gd name="connsiteY47" fmla="*/ 905593 h 3659074"/>
              <a:gd name="connsiteX48" fmla="*/ 103597 w 9588814"/>
              <a:gd name="connsiteY48" fmla="*/ 727174 h 3659074"/>
              <a:gd name="connsiteX49" fmla="*/ 88706 w 9588814"/>
              <a:gd name="connsiteY49" fmla="*/ 405482 h 3659074"/>
              <a:gd name="connsiteX50" fmla="*/ 14387 w 9588814"/>
              <a:gd name="connsiteY50" fmla="*/ 227599 h 3659074"/>
              <a:gd name="connsiteX51" fmla="*/ 2386 w 9588814"/>
              <a:gd name="connsiteY51" fmla="*/ 8136 h 3659074"/>
              <a:gd name="connsiteX52" fmla="*/ 157005 w 9588814"/>
              <a:gd name="connsiteY52" fmla="*/ 93043 h 3659074"/>
              <a:gd name="connsiteX0" fmla="*/ 157005 w 9588814"/>
              <a:gd name="connsiteY0" fmla="*/ 93043 h 3659074"/>
              <a:gd name="connsiteX1" fmla="*/ 311625 w 9588814"/>
              <a:gd name="connsiteY1" fmla="*/ 177947 h 3659074"/>
              <a:gd name="connsiteX2" fmla="*/ 388935 w 9588814"/>
              <a:gd name="connsiteY2" fmla="*/ 262852 h 3659074"/>
              <a:gd name="connsiteX3" fmla="*/ 543555 w 9588814"/>
              <a:gd name="connsiteY3" fmla="*/ 432664 h 3659074"/>
              <a:gd name="connsiteX4" fmla="*/ 698175 w 9588814"/>
              <a:gd name="connsiteY4" fmla="*/ 602475 h 3659074"/>
              <a:gd name="connsiteX5" fmla="*/ 775485 w 9588814"/>
              <a:gd name="connsiteY5" fmla="*/ 517569 h 3659074"/>
              <a:gd name="connsiteX6" fmla="*/ 1548584 w 9588814"/>
              <a:gd name="connsiteY6" fmla="*/ 1196813 h 3659074"/>
              <a:gd name="connsiteX7" fmla="*/ 1857823 w 9588814"/>
              <a:gd name="connsiteY7" fmla="*/ 1111908 h 3659074"/>
              <a:gd name="connsiteX8" fmla="*/ 2089753 w 9588814"/>
              <a:gd name="connsiteY8" fmla="*/ 1111908 h 3659074"/>
              <a:gd name="connsiteX9" fmla="*/ 2321683 w 9588814"/>
              <a:gd name="connsiteY9" fmla="*/ 857191 h 3659074"/>
              <a:gd name="connsiteX10" fmla="*/ 2321683 w 9588814"/>
              <a:gd name="connsiteY10" fmla="*/ 687380 h 3659074"/>
              <a:gd name="connsiteX11" fmla="*/ 2321683 w 9588814"/>
              <a:gd name="connsiteY11" fmla="*/ 517569 h 3659074"/>
              <a:gd name="connsiteX12" fmla="*/ 2630922 w 9588814"/>
              <a:gd name="connsiteY12" fmla="*/ 432664 h 3659074"/>
              <a:gd name="connsiteX13" fmla="*/ 2862852 w 9588814"/>
              <a:gd name="connsiteY13" fmla="*/ 942097 h 3659074"/>
              <a:gd name="connsiteX14" fmla="*/ 3172092 w 9588814"/>
              <a:gd name="connsiteY14" fmla="*/ 1196813 h 3659074"/>
              <a:gd name="connsiteX15" fmla="*/ 3635951 w 9588814"/>
              <a:gd name="connsiteY15" fmla="*/ 1196813 h 3659074"/>
              <a:gd name="connsiteX16" fmla="*/ 3790571 w 9588814"/>
              <a:gd name="connsiteY16" fmla="*/ 1027002 h 3659074"/>
              <a:gd name="connsiteX17" fmla="*/ 4177120 w 9588814"/>
              <a:gd name="connsiteY17" fmla="*/ 1027002 h 3659074"/>
              <a:gd name="connsiteX18" fmla="*/ 4563670 w 9588814"/>
              <a:gd name="connsiteY18" fmla="*/ 347758 h 3659074"/>
              <a:gd name="connsiteX19" fmla="*/ 5104839 w 9588814"/>
              <a:gd name="connsiteY19" fmla="*/ 517569 h 3659074"/>
              <a:gd name="connsiteX20" fmla="*/ 5723319 w 9588814"/>
              <a:gd name="connsiteY20" fmla="*/ 517569 h 3659074"/>
              <a:gd name="connsiteX21" fmla="*/ 6341798 w 9588814"/>
              <a:gd name="connsiteY21" fmla="*/ 517569 h 3659074"/>
              <a:gd name="connsiteX22" fmla="*/ 6805657 w 9588814"/>
              <a:gd name="connsiteY22" fmla="*/ 262852 h 3659074"/>
              <a:gd name="connsiteX23" fmla="*/ 6929466 w 9588814"/>
              <a:gd name="connsiteY23" fmla="*/ 765521 h 3659074"/>
              <a:gd name="connsiteX24" fmla="*/ 7656066 w 9588814"/>
              <a:gd name="connsiteY24" fmla="*/ 1281719 h 3659074"/>
              <a:gd name="connsiteX25" fmla="*/ 8351855 w 9588814"/>
              <a:gd name="connsiteY25" fmla="*/ 1366624 h 3659074"/>
              <a:gd name="connsiteX26" fmla="*/ 8738405 w 9588814"/>
              <a:gd name="connsiteY26" fmla="*/ 1706247 h 3659074"/>
              <a:gd name="connsiteX27" fmla="*/ 9588814 w 9588814"/>
              <a:gd name="connsiteY27" fmla="*/ 1876058 h 3659074"/>
              <a:gd name="connsiteX28" fmla="*/ 9588814 w 9588814"/>
              <a:gd name="connsiteY28" fmla="*/ 2810019 h 3659074"/>
              <a:gd name="connsiteX29" fmla="*/ 9202264 w 9588814"/>
              <a:gd name="connsiteY29" fmla="*/ 2894924 h 3659074"/>
              <a:gd name="connsiteX30" fmla="*/ 8738405 w 9588814"/>
              <a:gd name="connsiteY30" fmla="*/ 2810019 h 3659074"/>
              <a:gd name="connsiteX31" fmla="*/ 7965306 w 9588814"/>
              <a:gd name="connsiteY31" fmla="*/ 2555302 h 3659074"/>
              <a:gd name="connsiteX32" fmla="*/ 7578756 w 9588814"/>
              <a:gd name="connsiteY32" fmla="*/ 2640208 h 3659074"/>
              <a:gd name="connsiteX33" fmla="*/ 7346827 w 9588814"/>
              <a:gd name="connsiteY33" fmla="*/ 2810019 h 3659074"/>
              <a:gd name="connsiteX34" fmla="*/ 6573728 w 9588814"/>
              <a:gd name="connsiteY34" fmla="*/ 2810020 h 3659074"/>
              <a:gd name="connsiteX35" fmla="*/ 6109868 w 9588814"/>
              <a:gd name="connsiteY35" fmla="*/ 3064736 h 3659074"/>
              <a:gd name="connsiteX36" fmla="*/ 6187178 w 9588814"/>
              <a:gd name="connsiteY36" fmla="*/ 3319453 h 3659074"/>
              <a:gd name="connsiteX37" fmla="*/ 5800629 w 9588814"/>
              <a:gd name="connsiteY37" fmla="*/ 3659074 h 3659074"/>
              <a:gd name="connsiteX38" fmla="*/ 5259459 w 9588814"/>
              <a:gd name="connsiteY38" fmla="*/ 3404358 h 3659074"/>
              <a:gd name="connsiteX39" fmla="*/ 4486360 w 9588814"/>
              <a:gd name="connsiteY39" fmla="*/ 3234547 h 3659074"/>
              <a:gd name="connsiteX40" fmla="*/ 3713261 w 9588814"/>
              <a:gd name="connsiteY40" fmla="*/ 3064736 h 3659074"/>
              <a:gd name="connsiteX41" fmla="*/ 3172092 w 9588814"/>
              <a:gd name="connsiteY41" fmla="*/ 2979831 h 3659074"/>
              <a:gd name="connsiteX42" fmla="*/ 2785542 w 9588814"/>
              <a:gd name="connsiteY42" fmla="*/ 2894926 h 3659074"/>
              <a:gd name="connsiteX43" fmla="*/ 2321683 w 9588814"/>
              <a:gd name="connsiteY43" fmla="*/ 2810019 h 3659074"/>
              <a:gd name="connsiteX44" fmla="*/ 1471274 w 9588814"/>
              <a:gd name="connsiteY44" fmla="*/ 2300586 h 3659074"/>
              <a:gd name="connsiteX45" fmla="*/ 775485 w 9588814"/>
              <a:gd name="connsiteY45" fmla="*/ 1451531 h 3659074"/>
              <a:gd name="connsiteX46" fmla="*/ 448746 w 9588814"/>
              <a:gd name="connsiteY46" fmla="*/ 1125561 h 3659074"/>
              <a:gd name="connsiteX47" fmla="*/ 103597 w 9588814"/>
              <a:gd name="connsiteY47" fmla="*/ 727174 h 3659074"/>
              <a:gd name="connsiteX48" fmla="*/ 88706 w 9588814"/>
              <a:gd name="connsiteY48" fmla="*/ 405482 h 3659074"/>
              <a:gd name="connsiteX49" fmla="*/ 14387 w 9588814"/>
              <a:gd name="connsiteY49" fmla="*/ 227599 h 3659074"/>
              <a:gd name="connsiteX50" fmla="*/ 2386 w 9588814"/>
              <a:gd name="connsiteY50" fmla="*/ 8136 h 3659074"/>
              <a:gd name="connsiteX51" fmla="*/ 157005 w 9588814"/>
              <a:gd name="connsiteY51" fmla="*/ 93043 h 3659074"/>
              <a:gd name="connsiteX0" fmla="*/ 157005 w 9588814"/>
              <a:gd name="connsiteY0" fmla="*/ 93043 h 3659074"/>
              <a:gd name="connsiteX1" fmla="*/ 311625 w 9588814"/>
              <a:gd name="connsiteY1" fmla="*/ 177947 h 3659074"/>
              <a:gd name="connsiteX2" fmla="*/ 388935 w 9588814"/>
              <a:gd name="connsiteY2" fmla="*/ 262852 h 3659074"/>
              <a:gd name="connsiteX3" fmla="*/ 543555 w 9588814"/>
              <a:gd name="connsiteY3" fmla="*/ 432664 h 3659074"/>
              <a:gd name="connsiteX4" fmla="*/ 698175 w 9588814"/>
              <a:gd name="connsiteY4" fmla="*/ 602475 h 3659074"/>
              <a:gd name="connsiteX5" fmla="*/ 775485 w 9588814"/>
              <a:gd name="connsiteY5" fmla="*/ 517569 h 3659074"/>
              <a:gd name="connsiteX6" fmla="*/ 1548584 w 9588814"/>
              <a:gd name="connsiteY6" fmla="*/ 1196813 h 3659074"/>
              <a:gd name="connsiteX7" fmla="*/ 1857823 w 9588814"/>
              <a:gd name="connsiteY7" fmla="*/ 1111908 h 3659074"/>
              <a:gd name="connsiteX8" fmla="*/ 2089753 w 9588814"/>
              <a:gd name="connsiteY8" fmla="*/ 1111908 h 3659074"/>
              <a:gd name="connsiteX9" fmla="*/ 2321683 w 9588814"/>
              <a:gd name="connsiteY9" fmla="*/ 857191 h 3659074"/>
              <a:gd name="connsiteX10" fmla="*/ 2321683 w 9588814"/>
              <a:gd name="connsiteY10" fmla="*/ 687380 h 3659074"/>
              <a:gd name="connsiteX11" fmla="*/ 2321683 w 9588814"/>
              <a:gd name="connsiteY11" fmla="*/ 517569 h 3659074"/>
              <a:gd name="connsiteX12" fmla="*/ 2630922 w 9588814"/>
              <a:gd name="connsiteY12" fmla="*/ 432664 h 3659074"/>
              <a:gd name="connsiteX13" fmla="*/ 2862852 w 9588814"/>
              <a:gd name="connsiteY13" fmla="*/ 942097 h 3659074"/>
              <a:gd name="connsiteX14" fmla="*/ 3172092 w 9588814"/>
              <a:gd name="connsiteY14" fmla="*/ 1196813 h 3659074"/>
              <a:gd name="connsiteX15" fmla="*/ 3635951 w 9588814"/>
              <a:gd name="connsiteY15" fmla="*/ 1196813 h 3659074"/>
              <a:gd name="connsiteX16" fmla="*/ 3790571 w 9588814"/>
              <a:gd name="connsiteY16" fmla="*/ 1027002 h 3659074"/>
              <a:gd name="connsiteX17" fmla="*/ 4177120 w 9588814"/>
              <a:gd name="connsiteY17" fmla="*/ 1027002 h 3659074"/>
              <a:gd name="connsiteX18" fmla="*/ 4563670 w 9588814"/>
              <a:gd name="connsiteY18" fmla="*/ 347758 h 3659074"/>
              <a:gd name="connsiteX19" fmla="*/ 5104839 w 9588814"/>
              <a:gd name="connsiteY19" fmla="*/ 517569 h 3659074"/>
              <a:gd name="connsiteX20" fmla="*/ 5723319 w 9588814"/>
              <a:gd name="connsiteY20" fmla="*/ 517569 h 3659074"/>
              <a:gd name="connsiteX21" fmla="*/ 6341798 w 9588814"/>
              <a:gd name="connsiteY21" fmla="*/ 517569 h 3659074"/>
              <a:gd name="connsiteX22" fmla="*/ 6805657 w 9588814"/>
              <a:gd name="connsiteY22" fmla="*/ 262852 h 3659074"/>
              <a:gd name="connsiteX23" fmla="*/ 6929466 w 9588814"/>
              <a:gd name="connsiteY23" fmla="*/ 765521 h 3659074"/>
              <a:gd name="connsiteX24" fmla="*/ 7656066 w 9588814"/>
              <a:gd name="connsiteY24" fmla="*/ 1281719 h 3659074"/>
              <a:gd name="connsiteX25" fmla="*/ 8351855 w 9588814"/>
              <a:gd name="connsiteY25" fmla="*/ 1366624 h 3659074"/>
              <a:gd name="connsiteX26" fmla="*/ 8738405 w 9588814"/>
              <a:gd name="connsiteY26" fmla="*/ 1706247 h 3659074"/>
              <a:gd name="connsiteX27" fmla="*/ 9588814 w 9588814"/>
              <a:gd name="connsiteY27" fmla="*/ 1876058 h 3659074"/>
              <a:gd name="connsiteX28" fmla="*/ 9588814 w 9588814"/>
              <a:gd name="connsiteY28" fmla="*/ 2810019 h 3659074"/>
              <a:gd name="connsiteX29" fmla="*/ 9202264 w 9588814"/>
              <a:gd name="connsiteY29" fmla="*/ 2894924 h 3659074"/>
              <a:gd name="connsiteX30" fmla="*/ 8738405 w 9588814"/>
              <a:gd name="connsiteY30" fmla="*/ 2810019 h 3659074"/>
              <a:gd name="connsiteX31" fmla="*/ 7965306 w 9588814"/>
              <a:gd name="connsiteY31" fmla="*/ 2555302 h 3659074"/>
              <a:gd name="connsiteX32" fmla="*/ 7578756 w 9588814"/>
              <a:gd name="connsiteY32" fmla="*/ 2640208 h 3659074"/>
              <a:gd name="connsiteX33" fmla="*/ 7346827 w 9588814"/>
              <a:gd name="connsiteY33" fmla="*/ 2810019 h 3659074"/>
              <a:gd name="connsiteX34" fmla="*/ 6573728 w 9588814"/>
              <a:gd name="connsiteY34" fmla="*/ 2810020 h 3659074"/>
              <a:gd name="connsiteX35" fmla="*/ 6109868 w 9588814"/>
              <a:gd name="connsiteY35" fmla="*/ 3064736 h 3659074"/>
              <a:gd name="connsiteX36" fmla="*/ 6187178 w 9588814"/>
              <a:gd name="connsiteY36" fmla="*/ 3319453 h 3659074"/>
              <a:gd name="connsiteX37" fmla="*/ 5800629 w 9588814"/>
              <a:gd name="connsiteY37" fmla="*/ 3659074 h 3659074"/>
              <a:gd name="connsiteX38" fmla="*/ 5259459 w 9588814"/>
              <a:gd name="connsiteY38" fmla="*/ 3404358 h 3659074"/>
              <a:gd name="connsiteX39" fmla="*/ 4486360 w 9588814"/>
              <a:gd name="connsiteY39" fmla="*/ 3234547 h 3659074"/>
              <a:gd name="connsiteX40" fmla="*/ 3713261 w 9588814"/>
              <a:gd name="connsiteY40" fmla="*/ 3064736 h 3659074"/>
              <a:gd name="connsiteX41" fmla="*/ 3172092 w 9588814"/>
              <a:gd name="connsiteY41" fmla="*/ 2979831 h 3659074"/>
              <a:gd name="connsiteX42" fmla="*/ 2785542 w 9588814"/>
              <a:gd name="connsiteY42" fmla="*/ 2894926 h 3659074"/>
              <a:gd name="connsiteX43" fmla="*/ 2321683 w 9588814"/>
              <a:gd name="connsiteY43" fmla="*/ 2810019 h 3659074"/>
              <a:gd name="connsiteX44" fmla="*/ 1471274 w 9588814"/>
              <a:gd name="connsiteY44" fmla="*/ 2300586 h 3659074"/>
              <a:gd name="connsiteX45" fmla="*/ 775485 w 9588814"/>
              <a:gd name="connsiteY45" fmla="*/ 1451531 h 3659074"/>
              <a:gd name="connsiteX46" fmla="*/ 448746 w 9588814"/>
              <a:gd name="connsiteY46" fmla="*/ 1125561 h 3659074"/>
              <a:gd name="connsiteX47" fmla="*/ 234315 w 9588814"/>
              <a:gd name="connsiteY47" fmla="*/ 687381 h 3659074"/>
              <a:gd name="connsiteX48" fmla="*/ 88706 w 9588814"/>
              <a:gd name="connsiteY48" fmla="*/ 405482 h 3659074"/>
              <a:gd name="connsiteX49" fmla="*/ 14387 w 9588814"/>
              <a:gd name="connsiteY49" fmla="*/ 227599 h 3659074"/>
              <a:gd name="connsiteX50" fmla="*/ 2386 w 9588814"/>
              <a:gd name="connsiteY50" fmla="*/ 8136 h 3659074"/>
              <a:gd name="connsiteX51" fmla="*/ 157005 w 9588814"/>
              <a:gd name="connsiteY51" fmla="*/ 93043 h 3659074"/>
              <a:gd name="connsiteX0" fmla="*/ 157005 w 9588814"/>
              <a:gd name="connsiteY0" fmla="*/ 93043 h 3659074"/>
              <a:gd name="connsiteX1" fmla="*/ 311625 w 9588814"/>
              <a:gd name="connsiteY1" fmla="*/ 177947 h 3659074"/>
              <a:gd name="connsiteX2" fmla="*/ 388935 w 9588814"/>
              <a:gd name="connsiteY2" fmla="*/ 262852 h 3659074"/>
              <a:gd name="connsiteX3" fmla="*/ 543555 w 9588814"/>
              <a:gd name="connsiteY3" fmla="*/ 432664 h 3659074"/>
              <a:gd name="connsiteX4" fmla="*/ 698175 w 9588814"/>
              <a:gd name="connsiteY4" fmla="*/ 602475 h 3659074"/>
              <a:gd name="connsiteX5" fmla="*/ 775485 w 9588814"/>
              <a:gd name="connsiteY5" fmla="*/ 517569 h 3659074"/>
              <a:gd name="connsiteX6" fmla="*/ 1548584 w 9588814"/>
              <a:gd name="connsiteY6" fmla="*/ 1196813 h 3659074"/>
              <a:gd name="connsiteX7" fmla="*/ 1857823 w 9588814"/>
              <a:gd name="connsiteY7" fmla="*/ 1111908 h 3659074"/>
              <a:gd name="connsiteX8" fmla="*/ 2089753 w 9588814"/>
              <a:gd name="connsiteY8" fmla="*/ 1111908 h 3659074"/>
              <a:gd name="connsiteX9" fmla="*/ 2321683 w 9588814"/>
              <a:gd name="connsiteY9" fmla="*/ 857191 h 3659074"/>
              <a:gd name="connsiteX10" fmla="*/ 2321683 w 9588814"/>
              <a:gd name="connsiteY10" fmla="*/ 687380 h 3659074"/>
              <a:gd name="connsiteX11" fmla="*/ 2321683 w 9588814"/>
              <a:gd name="connsiteY11" fmla="*/ 517569 h 3659074"/>
              <a:gd name="connsiteX12" fmla="*/ 2630922 w 9588814"/>
              <a:gd name="connsiteY12" fmla="*/ 432664 h 3659074"/>
              <a:gd name="connsiteX13" fmla="*/ 2862852 w 9588814"/>
              <a:gd name="connsiteY13" fmla="*/ 942097 h 3659074"/>
              <a:gd name="connsiteX14" fmla="*/ 3172092 w 9588814"/>
              <a:gd name="connsiteY14" fmla="*/ 1196813 h 3659074"/>
              <a:gd name="connsiteX15" fmla="*/ 3635951 w 9588814"/>
              <a:gd name="connsiteY15" fmla="*/ 1196813 h 3659074"/>
              <a:gd name="connsiteX16" fmla="*/ 3790571 w 9588814"/>
              <a:gd name="connsiteY16" fmla="*/ 1027002 h 3659074"/>
              <a:gd name="connsiteX17" fmla="*/ 4177120 w 9588814"/>
              <a:gd name="connsiteY17" fmla="*/ 1027002 h 3659074"/>
              <a:gd name="connsiteX18" fmla="*/ 4563670 w 9588814"/>
              <a:gd name="connsiteY18" fmla="*/ 347758 h 3659074"/>
              <a:gd name="connsiteX19" fmla="*/ 5104839 w 9588814"/>
              <a:gd name="connsiteY19" fmla="*/ 517569 h 3659074"/>
              <a:gd name="connsiteX20" fmla="*/ 5723319 w 9588814"/>
              <a:gd name="connsiteY20" fmla="*/ 517569 h 3659074"/>
              <a:gd name="connsiteX21" fmla="*/ 6341798 w 9588814"/>
              <a:gd name="connsiteY21" fmla="*/ 517569 h 3659074"/>
              <a:gd name="connsiteX22" fmla="*/ 6805657 w 9588814"/>
              <a:gd name="connsiteY22" fmla="*/ 262852 h 3659074"/>
              <a:gd name="connsiteX23" fmla="*/ 6929466 w 9588814"/>
              <a:gd name="connsiteY23" fmla="*/ 765521 h 3659074"/>
              <a:gd name="connsiteX24" fmla="*/ 7656066 w 9588814"/>
              <a:gd name="connsiteY24" fmla="*/ 1281719 h 3659074"/>
              <a:gd name="connsiteX25" fmla="*/ 8351855 w 9588814"/>
              <a:gd name="connsiteY25" fmla="*/ 1366624 h 3659074"/>
              <a:gd name="connsiteX26" fmla="*/ 8738405 w 9588814"/>
              <a:gd name="connsiteY26" fmla="*/ 1706247 h 3659074"/>
              <a:gd name="connsiteX27" fmla="*/ 9588814 w 9588814"/>
              <a:gd name="connsiteY27" fmla="*/ 1876058 h 3659074"/>
              <a:gd name="connsiteX28" fmla="*/ 9588814 w 9588814"/>
              <a:gd name="connsiteY28" fmla="*/ 2810019 h 3659074"/>
              <a:gd name="connsiteX29" fmla="*/ 9202264 w 9588814"/>
              <a:gd name="connsiteY29" fmla="*/ 2894924 h 3659074"/>
              <a:gd name="connsiteX30" fmla="*/ 8738405 w 9588814"/>
              <a:gd name="connsiteY30" fmla="*/ 2810019 h 3659074"/>
              <a:gd name="connsiteX31" fmla="*/ 7965306 w 9588814"/>
              <a:gd name="connsiteY31" fmla="*/ 2555302 h 3659074"/>
              <a:gd name="connsiteX32" fmla="*/ 7578756 w 9588814"/>
              <a:gd name="connsiteY32" fmla="*/ 2640208 h 3659074"/>
              <a:gd name="connsiteX33" fmla="*/ 7346827 w 9588814"/>
              <a:gd name="connsiteY33" fmla="*/ 2810019 h 3659074"/>
              <a:gd name="connsiteX34" fmla="*/ 6573728 w 9588814"/>
              <a:gd name="connsiteY34" fmla="*/ 2810020 h 3659074"/>
              <a:gd name="connsiteX35" fmla="*/ 6109868 w 9588814"/>
              <a:gd name="connsiteY35" fmla="*/ 3064736 h 3659074"/>
              <a:gd name="connsiteX36" fmla="*/ 6187178 w 9588814"/>
              <a:gd name="connsiteY36" fmla="*/ 3319453 h 3659074"/>
              <a:gd name="connsiteX37" fmla="*/ 5800629 w 9588814"/>
              <a:gd name="connsiteY37" fmla="*/ 3659074 h 3659074"/>
              <a:gd name="connsiteX38" fmla="*/ 5259459 w 9588814"/>
              <a:gd name="connsiteY38" fmla="*/ 3404358 h 3659074"/>
              <a:gd name="connsiteX39" fmla="*/ 4486360 w 9588814"/>
              <a:gd name="connsiteY39" fmla="*/ 3234547 h 3659074"/>
              <a:gd name="connsiteX40" fmla="*/ 3713261 w 9588814"/>
              <a:gd name="connsiteY40" fmla="*/ 3064736 h 3659074"/>
              <a:gd name="connsiteX41" fmla="*/ 3172092 w 9588814"/>
              <a:gd name="connsiteY41" fmla="*/ 2979831 h 3659074"/>
              <a:gd name="connsiteX42" fmla="*/ 2785542 w 9588814"/>
              <a:gd name="connsiteY42" fmla="*/ 2894926 h 3659074"/>
              <a:gd name="connsiteX43" fmla="*/ 2321683 w 9588814"/>
              <a:gd name="connsiteY43" fmla="*/ 2810019 h 3659074"/>
              <a:gd name="connsiteX44" fmla="*/ 1471274 w 9588814"/>
              <a:gd name="connsiteY44" fmla="*/ 2300586 h 3659074"/>
              <a:gd name="connsiteX45" fmla="*/ 775485 w 9588814"/>
              <a:gd name="connsiteY45" fmla="*/ 1451531 h 3659074"/>
              <a:gd name="connsiteX46" fmla="*/ 543555 w 9588814"/>
              <a:gd name="connsiteY46" fmla="*/ 1111909 h 3659074"/>
              <a:gd name="connsiteX47" fmla="*/ 234315 w 9588814"/>
              <a:gd name="connsiteY47" fmla="*/ 687381 h 3659074"/>
              <a:gd name="connsiteX48" fmla="*/ 88706 w 9588814"/>
              <a:gd name="connsiteY48" fmla="*/ 405482 h 3659074"/>
              <a:gd name="connsiteX49" fmla="*/ 14387 w 9588814"/>
              <a:gd name="connsiteY49" fmla="*/ 227599 h 3659074"/>
              <a:gd name="connsiteX50" fmla="*/ 2386 w 9588814"/>
              <a:gd name="connsiteY50" fmla="*/ 8136 h 3659074"/>
              <a:gd name="connsiteX51" fmla="*/ 157005 w 9588814"/>
              <a:gd name="connsiteY51" fmla="*/ 93043 h 3659074"/>
              <a:gd name="connsiteX0" fmla="*/ 157005 w 9588814"/>
              <a:gd name="connsiteY0" fmla="*/ 93043 h 3659074"/>
              <a:gd name="connsiteX1" fmla="*/ 311625 w 9588814"/>
              <a:gd name="connsiteY1" fmla="*/ 177947 h 3659074"/>
              <a:gd name="connsiteX2" fmla="*/ 388935 w 9588814"/>
              <a:gd name="connsiteY2" fmla="*/ 262852 h 3659074"/>
              <a:gd name="connsiteX3" fmla="*/ 543555 w 9588814"/>
              <a:gd name="connsiteY3" fmla="*/ 432664 h 3659074"/>
              <a:gd name="connsiteX4" fmla="*/ 698175 w 9588814"/>
              <a:gd name="connsiteY4" fmla="*/ 602475 h 3659074"/>
              <a:gd name="connsiteX5" fmla="*/ 775485 w 9588814"/>
              <a:gd name="connsiteY5" fmla="*/ 517569 h 3659074"/>
              <a:gd name="connsiteX6" fmla="*/ 1548584 w 9588814"/>
              <a:gd name="connsiteY6" fmla="*/ 1196813 h 3659074"/>
              <a:gd name="connsiteX7" fmla="*/ 1857823 w 9588814"/>
              <a:gd name="connsiteY7" fmla="*/ 1111908 h 3659074"/>
              <a:gd name="connsiteX8" fmla="*/ 2089753 w 9588814"/>
              <a:gd name="connsiteY8" fmla="*/ 1111908 h 3659074"/>
              <a:gd name="connsiteX9" fmla="*/ 2321683 w 9588814"/>
              <a:gd name="connsiteY9" fmla="*/ 857191 h 3659074"/>
              <a:gd name="connsiteX10" fmla="*/ 2321683 w 9588814"/>
              <a:gd name="connsiteY10" fmla="*/ 687380 h 3659074"/>
              <a:gd name="connsiteX11" fmla="*/ 2321683 w 9588814"/>
              <a:gd name="connsiteY11" fmla="*/ 517569 h 3659074"/>
              <a:gd name="connsiteX12" fmla="*/ 2630922 w 9588814"/>
              <a:gd name="connsiteY12" fmla="*/ 432664 h 3659074"/>
              <a:gd name="connsiteX13" fmla="*/ 2862852 w 9588814"/>
              <a:gd name="connsiteY13" fmla="*/ 942097 h 3659074"/>
              <a:gd name="connsiteX14" fmla="*/ 3172092 w 9588814"/>
              <a:gd name="connsiteY14" fmla="*/ 1196813 h 3659074"/>
              <a:gd name="connsiteX15" fmla="*/ 3635951 w 9588814"/>
              <a:gd name="connsiteY15" fmla="*/ 1196813 h 3659074"/>
              <a:gd name="connsiteX16" fmla="*/ 3790571 w 9588814"/>
              <a:gd name="connsiteY16" fmla="*/ 1027002 h 3659074"/>
              <a:gd name="connsiteX17" fmla="*/ 4177120 w 9588814"/>
              <a:gd name="connsiteY17" fmla="*/ 1027002 h 3659074"/>
              <a:gd name="connsiteX18" fmla="*/ 4563670 w 9588814"/>
              <a:gd name="connsiteY18" fmla="*/ 347758 h 3659074"/>
              <a:gd name="connsiteX19" fmla="*/ 5104839 w 9588814"/>
              <a:gd name="connsiteY19" fmla="*/ 517569 h 3659074"/>
              <a:gd name="connsiteX20" fmla="*/ 5723319 w 9588814"/>
              <a:gd name="connsiteY20" fmla="*/ 517569 h 3659074"/>
              <a:gd name="connsiteX21" fmla="*/ 6341798 w 9588814"/>
              <a:gd name="connsiteY21" fmla="*/ 517569 h 3659074"/>
              <a:gd name="connsiteX22" fmla="*/ 6805657 w 9588814"/>
              <a:gd name="connsiteY22" fmla="*/ 262852 h 3659074"/>
              <a:gd name="connsiteX23" fmla="*/ 6929466 w 9588814"/>
              <a:gd name="connsiteY23" fmla="*/ 765521 h 3659074"/>
              <a:gd name="connsiteX24" fmla="*/ 7656066 w 9588814"/>
              <a:gd name="connsiteY24" fmla="*/ 1281719 h 3659074"/>
              <a:gd name="connsiteX25" fmla="*/ 8351855 w 9588814"/>
              <a:gd name="connsiteY25" fmla="*/ 1366624 h 3659074"/>
              <a:gd name="connsiteX26" fmla="*/ 8738405 w 9588814"/>
              <a:gd name="connsiteY26" fmla="*/ 1706247 h 3659074"/>
              <a:gd name="connsiteX27" fmla="*/ 9588814 w 9588814"/>
              <a:gd name="connsiteY27" fmla="*/ 1876058 h 3659074"/>
              <a:gd name="connsiteX28" fmla="*/ 9588814 w 9588814"/>
              <a:gd name="connsiteY28" fmla="*/ 2810019 h 3659074"/>
              <a:gd name="connsiteX29" fmla="*/ 9202264 w 9588814"/>
              <a:gd name="connsiteY29" fmla="*/ 2894924 h 3659074"/>
              <a:gd name="connsiteX30" fmla="*/ 8738405 w 9588814"/>
              <a:gd name="connsiteY30" fmla="*/ 2810019 h 3659074"/>
              <a:gd name="connsiteX31" fmla="*/ 7965306 w 9588814"/>
              <a:gd name="connsiteY31" fmla="*/ 2555302 h 3659074"/>
              <a:gd name="connsiteX32" fmla="*/ 7578756 w 9588814"/>
              <a:gd name="connsiteY32" fmla="*/ 2640208 h 3659074"/>
              <a:gd name="connsiteX33" fmla="*/ 7346827 w 9588814"/>
              <a:gd name="connsiteY33" fmla="*/ 2810019 h 3659074"/>
              <a:gd name="connsiteX34" fmla="*/ 6573728 w 9588814"/>
              <a:gd name="connsiteY34" fmla="*/ 2810020 h 3659074"/>
              <a:gd name="connsiteX35" fmla="*/ 6109868 w 9588814"/>
              <a:gd name="connsiteY35" fmla="*/ 3064736 h 3659074"/>
              <a:gd name="connsiteX36" fmla="*/ 6187178 w 9588814"/>
              <a:gd name="connsiteY36" fmla="*/ 3319453 h 3659074"/>
              <a:gd name="connsiteX37" fmla="*/ 5800629 w 9588814"/>
              <a:gd name="connsiteY37" fmla="*/ 3659074 h 3659074"/>
              <a:gd name="connsiteX38" fmla="*/ 5259459 w 9588814"/>
              <a:gd name="connsiteY38" fmla="*/ 3404358 h 3659074"/>
              <a:gd name="connsiteX39" fmla="*/ 4486360 w 9588814"/>
              <a:gd name="connsiteY39" fmla="*/ 3234547 h 3659074"/>
              <a:gd name="connsiteX40" fmla="*/ 3713261 w 9588814"/>
              <a:gd name="connsiteY40" fmla="*/ 3064736 h 3659074"/>
              <a:gd name="connsiteX41" fmla="*/ 3172092 w 9588814"/>
              <a:gd name="connsiteY41" fmla="*/ 2979831 h 3659074"/>
              <a:gd name="connsiteX42" fmla="*/ 2785542 w 9588814"/>
              <a:gd name="connsiteY42" fmla="*/ 2894926 h 3659074"/>
              <a:gd name="connsiteX43" fmla="*/ 2321683 w 9588814"/>
              <a:gd name="connsiteY43" fmla="*/ 2810019 h 3659074"/>
              <a:gd name="connsiteX44" fmla="*/ 1471274 w 9588814"/>
              <a:gd name="connsiteY44" fmla="*/ 2300586 h 3659074"/>
              <a:gd name="connsiteX45" fmla="*/ 775485 w 9588814"/>
              <a:gd name="connsiteY45" fmla="*/ 1451531 h 3659074"/>
              <a:gd name="connsiteX46" fmla="*/ 543555 w 9588814"/>
              <a:gd name="connsiteY46" fmla="*/ 1111909 h 3659074"/>
              <a:gd name="connsiteX47" fmla="*/ 234315 w 9588814"/>
              <a:gd name="connsiteY47" fmla="*/ 687381 h 3659074"/>
              <a:gd name="connsiteX48" fmla="*/ 88706 w 9588814"/>
              <a:gd name="connsiteY48" fmla="*/ 405482 h 3659074"/>
              <a:gd name="connsiteX49" fmla="*/ 14387 w 9588814"/>
              <a:gd name="connsiteY49" fmla="*/ 227599 h 3659074"/>
              <a:gd name="connsiteX50" fmla="*/ 2386 w 9588814"/>
              <a:gd name="connsiteY50" fmla="*/ 8136 h 3659074"/>
              <a:gd name="connsiteX51" fmla="*/ 157005 w 9588814"/>
              <a:gd name="connsiteY51" fmla="*/ 93043 h 3659074"/>
              <a:gd name="connsiteX0" fmla="*/ 157005 w 9588814"/>
              <a:gd name="connsiteY0" fmla="*/ 93043 h 3659074"/>
              <a:gd name="connsiteX1" fmla="*/ 311625 w 9588814"/>
              <a:gd name="connsiteY1" fmla="*/ 177947 h 3659074"/>
              <a:gd name="connsiteX2" fmla="*/ 388935 w 9588814"/>
              <a:gd name="connsiteY2" fmla="*/ 262852 h 3659074"/>
              <a:gd name="connsiteX3" fmla="*/ 543555 w 9588814"/>
              <a:gd name="connsiteY3" fmla="*/ 432664 h 3659074"/>
              <a:gd name="connsiteX4" fmla="*/ 698175 w 9588814"/>
              <a:gd name="connsiteY4" fmla="*/ 602475 h 3659074"/>
              <a:gd name="connsiteX5" fmla="*/ 775485 w 9588814"/>
              <a:gd name="connsiteY5" fmla="*/ 517569 h 3659074"/>
              <a:gd name="connsiteX6" fmla="*/ 1548584 w 9588814"/>
              <a:gd name="connsiteY6" fmla="*/ 1196813 h 3659074"/>
              <a:gd name="connsiteX7" fmla="*/ 1857823 w 9588814"/>
              <a:gd name="connsiteY7" fmla="*/ 1111908 h 3659074"/>
              <a:gd name="connsiteX8" fmla="*/ 2089753 w 9588814"/>
              <a:gd name="connsiteY8" fmla="*/ 1111908 h 3659074"/>
              <a:gd name="connsiteX9" fmla="*/ 2321683 w 9588814"/>
              <a:gd name="connsiteY9" fmla="*/ 857191 h 3659074"/>
              <a:gd name="connsiteX10" fmla="*/ 2321683 w 9588814"/>
              <a:gd name="connsiteY10" fmla="*/ 687380 h 3659074"/>
              <a:gd name="connsiteX11" fmla="*/ 2321683 w 9588814"/>
              <a:gd name="connsiteY11" fmla="*/ 517569 h 3659074"/>
              <a:gd name="connsiteX12" fmla="*/ 2630922 w 9588814"/>
              <a:gd name="connsiteY12" fmla="*/ 432664 h 3659074"/>
              <a:gd name="connsiteX13" fmla="*/ 2862852 w 9588814"/>
              <a:gd name="connsiteY13" fmla="*/ 942097 h 3659074"/>
              <a:gd name="connsiteX14" fmla="*/ 3172092 w 9588814"/>
              <a:gd name="connsiteY14" fmla="*/ 1196813 h 3659074"/>
              <a:gd name="connsiteX15" fmla="*/ 3635951 w 9588814"/>
              <a:gd name="connsiteY15" fmla="*/ 1196813 h 3659074"/>
              <a:gd name="connsiteX16" fmla="*/ 3790571 w 9588814"/>
              <a:gd name="connsiteY16" fmla="*/ 1027002 h 3659074"/>
              <a:gd name="connsiteX17" fmla="*/ 4177120 w 9588814"/>
              <a:gd name="connsiteY17" fmla="*/ 1027002 h 3659074"/>
              <a:gd name="connsiteX18" fmla="*/ 4563670 w 9588814"/>
              <a:gd name="connsiteY18" fmla="*/ 347758 h 3659074"/>
              <a:gd name="connsiteX19" fmla="*/ 5104839 w 9588814"/>
              <a:gd name="connsiteY19" fmla="*/ 517569 h 3659074"/>
              <a:gd name="connsiteX20" fmla="*/ 5723319 w 9588814"/>
              <a:gd name="connsiteY20" fmla="*/ 517569 h 3659074"/>
              <a:gd name="connsiteX21" fmla="*/ 6341798 w 9588814"/>
              <a:gd name="connsiteY21" fmla="*/ 517569 h 3659074"/>
              <a:gd name="connsiteX22" fmla="*/ 6805657 w 9588814"/>
              <a:gd name="connsiteY22" fmla="*/ 262852 h 3659074"/>
              <a:gd name="connsiteX23" fmla="*/ 6929466 w 9588814"/>
              <a:gd name="connsiteY23" fmla="*/ 765521 h 3659074"/>
              <a:gd name="connsiteX24" fmla="*/ 7656066 w 9588814"/>
              <a:gd name="connsiteY24" fmla="*/ 1281719 h 3659074"/>
              <a:gd name="connsiteX25" fmla="*/ 8351855 w 9588814"/>
              <a:gd name="connsiteY25" fmla="*/ 1366624 h 3659074"/>
              <a:gd name="connsiteX26" fmla="*/ 8738405 w 9588814"/>
              <a:gd name="connsiteY26" fmla="*/ 1706247 h 3659074"/>
              <a:gd name="connsiteX27" fmla="*/ 9588814 w 9588814"/>
              <a:gd name="connsiteY27" fmla="*/ 1876058 h 3659074"/>
              <a:gd name="connsiteX28" fmla="*/ 9588814 w 9588814"/>
              <a:gd name="connsiteY28" fmla="*/ 2810019 h 3659074"/>
              <a:gd name="connsiteX29" fmla="*/ 9202264 w 9588814"/>
              <a:gd name="connsiteY29" fmla="*/ 2894924 h 3659074"/>
              <a:gd name="connsiteX30" fmla="*/ 8738405 w 9588814"/>
              <a:gd name="connsiteY30" fmla="*/ 2810019 h 3659074"/>
              <a:gd name="connsiteX31" fmla="*/ 7965306 w 9588814"/>
              <a:gd name="connsiteY31" fmla="*/ 2555302 h 3659074"/>
              <a:gd name="connsiteX32" fmla="*/ 7578756 w 9588814"/>
              <a:gd name="connsiteY32" fmla="*/ 2640208 h 3659074"/>
              <a:gd name="connsiteX33" fmla="*/ 7346827 w 9588814"/>
              <a:gd name="connsiteY33" fmla="*/ 2810019 h 3659074"/>
              <a:gd name="connsiteX34" fmla="*/ 6573728 w 9588814"/>
              <a:gd name="connsiteY34" fmla="*/ 2810020 h 3659074"/>
              <a:gd name="connsiteX35" fmla="*/ 6109868 w 9588814"/>
              <a:gd name="connsiteY35" fmla="*/ 3064736 h 3659074"/>
              <a:gd name="connsiteX36" fmla="*/ 6187178 w 9588814"/>
              <a:gd name="connsiteY36" fmla="*/ 3319453 h 3659074"/>
              <a:gd name="connsiteX37" fmla="*/ 5800629 w 9588814"/>
              <a:gd name="connsiteY37" fmla="*/ 3659074 h 3659074"/>
              <a:gd name="connsiteX38" fmla="*/ 5259459 w 9588814"/>
              <a:gd name="connsiteY38" fmla="*/ 3404358 h 3659074"/>
              <a:gd name="connsiteX39" fmla="*/ 4486360 w 9588814"/>
              <a:gd name="connsiteY39" fmla="*/ 3234547 h 3659074"/>
              <a:gd name="connsiteX40" fmla="*/ 3713261 w 9588814"/>
              <a:gd name="connsiteY40" fmla="*/ 3064736 h 3659074"/>
              <a:gd name="connsiteX41" fmla="*/ 3172092 w 9588814"/>
              <a:gd name="connsiteY41" fmla="*/ 2979831 h 3659074"/>
              <a:gd name="connsiteX42" fmla="*/ 2785542 w 9588814"/>
              <a:gd name="connsiteY42" fmla="*/ 2894926 h 3659074"/>
              <a:gd name="connsiteX43" fmla="*/ 2321683 w 9588814"/>
              <a:gd name="connsiteY43" fmla="*/ 2810019 h 3659074"/>
              <a:gd name="connsiteX44" fmla="*/ 1471274 w 9588814"/>
              <a:gd name="connsiteY44" fmla="*/ 2300586 h 3659074"/>
              <a:gd name="connsiteX45" fmla="*/ 775485 w 9588814"/>
              <a:gd name="connsiteY45" fmla="*/ 1451531 h 3659074"/>
              <a:gd name="connsiteX46" fmla="*/ 466245 w 9588814"/>
              <a:gd name="connsiteY46" fmla="*/ 942098 h 3659074"/>
              <a:gd name="connsiteX47" fmla="*/ 234315 w 9588814"/>
              <a:gd name="connsiteY47" fmla="*/ 687381 h 3659074"/>
              <a:gd name="connsiteX48" fmla="*/ 88706 w 9588814"/>
              <a:gd name="connsiteY48" fmla="*/ 405482 h 3659074"/>
              <a:gd name="connsiteX49" fmla="*/ 14387 w 9588814"/>
              <a:gd name="connsiteY49" fmla="*/ 227599 h 3659074"/>
              <a:gd name="connsiteX50" fmla="*/ 2386 w 9588814"/>
              <a:gd name="connsiteY50" fmla="*/ 8136 h 3659074"/>
              <a:gd name="connsiteX51" fmla="*/ 157005 w 9588814"/>
              <a:gd name="connsiteY51" fmla="*/ 93043 h 3659074"/>
              <a:gd name="connsiteX0" fmla="*/ 157005 w 9588814"/>
              <a:gd name="connsiteY0" fmla="*/ 93043 h 3659074"/>
              <a:gd name="connsiteX1" fmla="*/ 311625 w 9588814"/>
              <a:gd name="connsiteY1" fmla="*/ 177947 h 3659074"/>
              <a:gd name="connsiteX2" fmla="*/ 388935 w 9588814"/>
              <a:gd name="connsiteY2" fmla="*/ 262852 h 3659074"/>
              <a:gd name="connsiteX3" fmla="*/ 543555 w 9588814"/>
              <a:gd name="connsiteY3" fmla="*/ 432664 h 3659074"/>
              <a:gd name="connsiteX4" fmla="*/ 698175 w 9588814"/>
              <a:gd name="connsiteY4" fmla="*/ 602475 h 3659074"/>
              <a:gd name="connsiteX5" fmla="*/ 775485 w 9588814"/>
              <a:gd name="connsiteY5" fmla="*/ 517569 h 3659074"/>
              <a:gd name="connsiteX6" fmla="*/ 1548584 w 9588814"/>
              <a:gd name="connsiteY6" fmla="*/ 1196813 h 3659074"/>
              <a:gd name="connsiteX7" fmla="*/ 1857823 w 9588814"/>
              <a:gd name="connsiteY7" fmla="*/ 1111908 h 3659074"/>
              <a:gd name="connsiteX8" fmla="*/ 2089753 w 9588814"/>
              <a:gd name="connsiteY8" fmla="*/ 1111908 h 3659074"/>
              <a:gd name="connsiteX9" fmla="*/ 2321683 w 9588814"/>
              <a:gd name="connsiteY9" fmla="*/ 857191 h 3659074"/>
              <a:gd name="connsiteX10" fmla="*/ 2321683 w 9588814"/>
              <a:gd name="connsiteY10" fmla="*/ 687380 h 3659074"/>
              <a:gd name="connsiteX11" fmla="*/ 2321683 w 9588814"/>
              <a:gd name="connsiteY11" fmla="*/ 517569 h 3659074"/>
              <a:gd name="connsiteX12" fmla="*/ 2630922 w 9588814"/>
              <a:gd name="connsiteY12" fmla="*/ 432664 h 3659074"/>
              <a:gd name="connsiteX13" fmla="*/ 2862852 w 9588814"/>
              <a:gd name="connsiteY13" fmla="*/ 942097 h 3659074"/>
              <a:gd name="connsiteX14" fmla="*/ 3172092 w 9588814"/>
              <a:gd name="connsiteY14" fmla="*/ 1196813 h 3659074"/>
              <a:gd name="connsiteX15" fmla="*/ 3635951 w 9588814"/>
              <a:gd name="connsiteY15" fmla="*/ 1196813 h 3659074"/>
              <a:gd name="connsiteX16" fmla="*/ 3790571 w 9588814"/>
              <a:gd name="connsiteY16" fmla="*/ 1027002 h 3659074"/>
              <a:gd name="connsiteX17" fmla="*/ 4177120 w 9588814"/>
              <a:gd name="connsiteY17" fmla="*/ 1027002 h 3659074"/>
              <a:gd name="connsiteX18" fmla="*/ 4563670 w 9588814"/>
              <a:gd name="connsiteY18" fmla="*/ 347758 h 3659074"/>
              <a:gd name="connsiteX19" fmla="*/ 5104839 w 9588814"/>
              <a:gd name="connsiteY19" fmla="*/ 517569 h 3659074"/>
              <a:gd name="connsiteX20" fmla="*/ 5723319 w 9588814"/>
              <a:gd name="connsiteY20" fmla="*/ 517569 h 3659074"/>
              <a:gd name="connsiteX21" fmla="*/ 6341798 w 9588814"/>
              <a:gd name="connsiteY21" fmla="*/ 517569 h 3659074"/>
              <a:gd name="connsiteX22" fmla="*/ 6805657 w 9588814"/>
              <a:gd name="connsiteY22" fmla="*/ 262852 h 3659074"/>
              <a:gd name="connsiteX23" fmla="*/ 6929466 w 9588814"/>
              <a:gd name="connsiteY23" fmla="*/ 765521 h 3659074"/>
              <a:gd name="connsiteX24" fmla="*/ 7656066 w 9588814"/>
              <a:gd name="connsiteY24" fmla="*/ 1281719 h 3659074"/>
              <a:gd name="connsiteX25" fmla="*/ 8351855 w 9588814"/>
              <a:gd name="connsiteY25" fmla="*/ 1366624 h 3659074"/>
              <a:gd name="connsiteX26" fmla="*/ 8738405 w 9588814"/>
              <a:gd name="connsiteY26" fmla="*/ 1706247 h 3659074"/>
              <a:gd name="connsiteX27" fmla="*/ 9588814 w 9588814"/>
              <a:gd name="connsiteY27" fmla="*/ 1876058 h 3659074"/>
              <a:gd name="connsiteX28" fmla="*/ 9588814 w 9588814"/>
              <a:gd name="connsiteY28" fmla="*/ 2810019 h 3659074"/>
              <a:gd name="connsiteX29" fmla="*/ 9202264 w 9588814"/>
              <a:gd name="connsiteY29" fmla="*/ 2894924 h 3659074"/>
              <a:gd name="connsiteX30" fmla="*/ 8738405 w 9588814"/>
              <a:gd name="connsiteY30" fmla="*/ 2810019 h 3659074"/>
              <a:gd name="connsiteX31" fmla="*/ 7965306 w 9588814"/>
              <a:gd name="connsiteY31" fmla="*/ 2555302 h 3659074"/>
              <a:gd name="connsiteX32" fmla="*/ 7578756 w 9588814"/>
              <a:gd name="connsiteY32" fmla="*/ 2640208 h 3659074"/>
              <a:gd name="connsiteX33" fmla="*/ 7346827 w 9588814"/>
              <a:gd name="connsiteY33" fmla="*/ 2810019 h 3659074"/>
              <a:gd name="connsiteX34" fmla="*/ 6573728 w 9588814"/>
              <a:gd name="connsiteY34" fmla="*/ 2810020 h 3659074"/>
              <a:gd name="connsiteX35" fmla="*/ 6109868 w 9588814"/>
              <a:gd name="connsiteY35" fmla="*/ 3064736 h 3659074"/>
              <a:gd name="connsiteX36" fmla="*/ 6187178 w 9588814"/>
              <a:gd name="connsiteY36" fmla="*/ 3319453 h 3659074"/>
              <a:gd name="connsiteX37" fmla="*/ 5800629 w 9588814"/>
              <a:gd name="connsiteY37" fmla="*/ 3659074 h 3659074"/>
              <a:gd name="connsiteX38" fmla="*/ 5259459 w 9588814"/>
              <a:gd name="connsiteY38" fmla="*/ 3404358 h 3659074"/>
              <a:gd name="connsiteX39" fmla="*/ 4486360 w 9588814"/>
              <a:gd name="connsiteY39" fmla="*/ 3234547 h 3659074"/>
              <a:gd name="connsiteX40" fmla="*/ 3713261 w 9588814"/>
              <a:gd name="connsiteY40" fmla="*/ 3064736 h 3659074"/>
              <a:gd name="connsiteX41" fmla="*/ 3172092 w 9588814"/>
              <a:gd name="connsiteY41" fmla="*/ 2979831 h 3659074"/>
              <a:gd name="connsiteX42" fmla="*/ 2785542 w 9588814"/>
              <a:gd name="connsiteY42" fmla="*/ 2894926 h 3659074"/>
              <a:gd name="connsiteX43" fmla="*/ 2321683 w 9588814"/>
              <a:gd name="connsiteY43" fmla="*/ 2810019 h 3659074"/>
              <a:gd name="connsiteX44" fmla="*/ 1471274 w 9588814"/>
              <a:gd name="connsiteY44" fmla="*/ 2300586 h 3659074"/>
              <a:gd name="connsiteX45" fmla="*/ 775485 w 9588814"/>
              <a:gd name="connsiteY45" fmla="*/ 1451531 h 3659074"/>
              <a:gd name="connsiteX46" fmla="*/ 466245 w 9588814"/>
              <a:gd name="connsiteY46" fmla="*/ 942098 h 3659074"/>
              <a:gd name="connsiteX47" fmla="*/ 311625 w 9588814"/>
              <a:gd name="connsiteY47" fmla="*/ 687381 h 3659074"/>
              <a:gd name="connsiteX48" fmla="*/ 88706 w 9588814"/>
              <a:gd name="connsiteY48" fmla="*/ 405482 h 3659074"/>
              <a:gd name="connsiteX49" fmla="*/ 14387 w 9588814"/>
              <a:gd name="connsiteY49" fmla="*/ 227599 h 3659074"/>
              <a:gd name="connsiteX50" fmla="*/ 2386 w 9588814"/>
              <a:gd name="connsiteY50" fmla="*/ 8136 h 3659074"/>
              <a:gd name="connsiteX51" fmla="*/ 157005 w 9588814"/>
              <a:gd name="connsiteY51" fmla="*/ 93043 h 3659074"/>
              <a:gd name="connsiteX0" fmla="*/ 157005 w 9588814"/>
              <a:gd name="connsiteY0" fmla="*/ 93043 h 3659074"/>
              <a:gd name="connsiteX1" fmla="*/ 311625 w 9588814"/>
              <a:gd name="connsiteY1" fmla="*/ 177947 h 3659074"/>
              <a:gd name="connsiteX2" fmla="*/ 388935 w 9588814"/>
              <a:gd name="connsiteY2" fmla="*/ 262852 h 3659074"/>
              <a:gd name="connsiteX3" fmla="*/ 543555 w 9588814"/>
              <a:gd name="connsiteY3" fmla="*/ 432664 h 3659074"/>
              <a:gd name="connsiteX4" fmla="*/ 698175 w 9588814"/>
              <a:gd name="connsiteY4" fmla="*/ 602475 h 3659074"/>
              <a:gd name="connsiteX5" fmla="*/ 775485 w 9588814"/>
              <a:gd name="connsiteY5" fmla="*/ 517569 h 3659074"/>
              <a:gd name="connsiteX6" fmla="*/ 1548584 w 9588814"/>
              <a:gd name="connsiteY6" fmla="*/ 1196813 h 3659074"/>
              <a:gd name="connsiteX7" fmla="*/ 1857823 w 9588814"/>
              <a:gd name="connsiteY7" fmla="*/ 1111908 h 3659074"/>
              <a:gd name="connsiteX8" fmla="*/ 2089753 w 9588814"/>
              <a:gd name="connsiteY8" fmla="*/ 1111908 h 3659074"/>
              <a:gd name="connsiteX9" fmla="*/ 2321683 w 9588814"/>
              <a:gd name="connsiteY9" fmla="*/ 857191 h 3659074"/>
              <a:gd name="connsiteX10" fmla="*/ 2321683 w 9588814"/>
              <a:gd name="connsiteY10" fmla="*/ 687380 h 3659074"/>
              <a:gd name="connsiteX11" fmla="*/ 2321683 w 9588814"/>
              <a:gd name="connsiteY11" fmla="*/ 517569 h 3659074"/>
              <a:gd name="connsiteX12" fmla="*/ 2630922 w 9588814"/>
              <a:gd name="connsiteY12" fmla="*/ 432664 h 3659074"/>
              <a:gd name="connsiteX13" fmla="*/ 2862852 w 9588814"/>
              <a:gd name="connsiteY13" fmla="*/ 942097 h 3659074"/>
              <a:gd name="connsiteX14" fmla="*/ 3172092 w 9588814"/>
              <a:gd name="connsiteY14" fmla="*/ 1196813 h 3659074"/>
              <a:gd name="connsiteX15" fmla="*/ 3635951 w 9588814"/>
              <a:gd name="connsiteY15" fmla="*/ 1196813 h 3659074"/>
              <a:gd name="connsiteX16" fmla="*/ 3790571 w 9588814"/>
              <a:gd name="connsiteY16" fmla="*/ 1027002 h 3659074"/>
              <a:gd name="connsiteX17" fmla="*/ 4177120 w 9588814"/>
              <a:gd name="connsiteY17" fmla="*/ 1027002 h 3659074"/>
              <a:gd name="connsiteX18" fmla="*/ 4563670 w 9588814"/>
              <a:gd name="connsiteY18" fmla="*/ 347758 h 3659074"/>
              <a:gd name="connsiteX19" fmla="*/ 4950220 w 9588814"/>
              <a:gd name="connsiteY19" fmla="*/ 432665 h 3659074"/>
              <a:gd name="connsiteX20" fmla="*/ 5723319 w 9588814"/>
              <a:gd name="connsiteY20" fmla="*/ 517569 h 3659074"/>
              <a:gd name="connsiteX21" fmla="*/ 6341798 w 9588814"/>
              <a:gd name="connsiteY21" fmla="*/ 517569 h 3659074"/>
              <a:gd name="connsiteX22" fmla="*/ 6805657 w 9588814"/>
              <a:gd name="connsiteY22" fmla="*/ 262852 h 3659074"/>
              <a:gd name="connsiteX23" fmla="*/ 6929466 w 9588814"/>
              <a:gd name="connsiteY23" fmla="*/ 765521 h 3659074"/>
              <a:gd name="connsiteX24" fmla="*/ 7656066 w 9588814"/>
              <a:gd name="connsiteY24" fmla="*/ 1281719 h 3659074"/>
              <a:gd name="connsiteX25" fmla="*/ 8351855 w 9588814"/>
              <a:gd name="connsiteY25" fmla="*/ 1366624 h 3659074"/>
              <a:gd name="connsiteX26" fmla="*/ 8738405 w 9588814"/>
              <a:gd name="connsiteY26" fmla="*/ 1706247 h 3659074"/>
              <a:gd name="connsiteX27" fmla="*/ 9588814 w 9588814"/>
              <a:gd name="connsiteY27" fmla="*/ 1876058 h 3659074"/>
              <a:gd name="connsiteX28" fmla="*/ 9588814 w 9588814"/>
              <a:gd name="connsiteY28" fmla="*/ 2810019 h 3659074"/>
              <a:gd name="connsiteX29" fmla="*/ 9202264 w 9588814"/>
              <a:gd name="connsiteY29" fmla="*/ 2894924 h 3659074"/>
              <a:gd name="connsiteX30" fmla="*/ 8738405 w 9588814"/>
              <a:gd name="connsiteY30" fmla="*/ 2810019 h 3659074"/>
              <a:gd name="connsiteX31" fmla="*/ 7965306 w 9588814"/>
              <a:gd name="connsiteY31" fmla="*/ 2555302 h 3659074"/>
              <a:gd name="connsiteX32" fmla="*/ 7578756 w 9588814"/>
              <a:gd name="connsiteY32" fmla="*/ 2640208 h 3659074"/>
              <a:gd name="connsiteX33" fmla="*/ 7346827 w 9588814"/>
              <a:gd name="connsiteY33" fmla="*/ 2810019 h 3659074"/>
              <a:gd name="connsiteX34" fmla="*/ 6573728 w 9588814"/>
              <a:gd name="connsiteY34" fmla="*/ 2810020 h 3659074"/>
              <a:gd name="connsiteX35" fmla="*/ 6109868 w 9588814"/>
              <a:gd name="connsiteY35" fmla="*/ 3064736 h 3659074"/>
              <a:gd name="connsiteX36" fmla="*/ 6187178 w 9588814"/>
              <a:gd name="connsiteY36" fmla="*/ 3319453 h 3659074"/>
              <a:gd name="connsiteX37" fmla="*/ 5800629 w 9588814"/>
              <a:gd name="connsiteY37" fmla="*/ 3659074 h 3659074"/>
              <a:gd name="connsiteX38" fmla="*/ 5259459 w 9588814"/>
              <a:gd name="connsiteY38" fmla="*/ 3404358 h 3659074"/>
              <a:gd name="connsiteX39" fmla="*/ 4486360 w 9588814"/>
              <a:gd name="connsiteY39" fmla="*/ 3234547 h 3659074"/>
              <a:gd name="connsiteX40" fmla="*/ 3713261 w 9588814"/>
              <a:gd name="connsiteY40" fmla="*/ 3064736 h 3659074"/>
              <a:gd name="connsiteX41" fmla="*/ 3172092 w 9588814"/>
              <a:gd name="connsiteY41" fmla="*/ 2979831 h 3659074"/>
              <a:gd name="connsiteX42" fmla="*/ 2785542 w 9588814"/>
              <a:gd name="connsiteY42" fmla="*/ 2894926 h 3659074"/>
              <a:gd name="connsiteX43" fmla="*/ 2321683 w 9588814"/>
              <a:gd name="connsiteY43" fmla="*/ 2810019 h 3659074"/>
              <a:gd name="connsiteX44" fmla="*/ 1471274 w 9588814"/>
              <a:gd name="connsiteY44" fmla="*/ 2300586 h 3659074"/>
              <a:gd name="connsiteX45" fmla="*/ 775485 w 9588814"/>
              <a:gd name="connsiteY45" fmla="*/ 1451531 h 3659074"/>
              <a:gd name="connsiteX46" fmla="*/ 466245 w 9588814"/>
              <a:gd name="connsiteY46" fmla="*/ 942098 h 3659074"/>
              <a:gd name="connsiteX47" fmla="*/ 311625 w 9588814"/>
              <a:gd name="connsiteY47" fmla="*/ 687381 h 3659074"/>
              <a:gd name="connsiteX48" fmla="*/ 88706 w 9588814"/>
              <a:gd name="connsiteY48" fmla="*/ 405482 h 3659074"/>
              <a:gd name="connsiteX49" fmla="*/ 14387 w 9588814"/>
              <a:gd name="connsiteY49" fmla="*/ 227599 h 3659074"/>
              <a:gd name="connsiteX50" fmla="*/ 2386 w 9588814"/>
              <a:gd name="connsiteY50" fmla="*/ 8136 h 3659074"/>
              <a:gd name="connsiteX51" fmla="*/ 157005 w 9588814"/>
              <a:gd name="connsiteY51" fmla="*/ 93043 h 3659074"/>
              <a:gd name="connsiteX0" fmla="*/ 157005 w 9588814"/>
              <a:gd name="connsiteY0" fmla="*/ 93043 h 3659074"/>
              <a:gd name="connsiteX1" fmla="*/ 311625 w 9588814"/>
              <a:gd name="connsiteY1" fmla="*/ 177947 h 3659074"/>
              <a:gd name="connsiteX2" fmla="*/ 388935 w 9588814"/>
              <a:gd name="connsiteY2" fmla="*/ 262852 h 3659074"/>
              <a:gd name="connsiteX3" fmla="*/ 543555 w 9588814"/>
              <a:gd name="connsiteY3" fmla="*/ 432664 h 3659074"/>
              <a:gd name="connsiteX4" fmla="*/ 698175 w 9588814"/>
              <a:gd name="connsiteY4" fmla="*/ 602475 h 3659074"/>
              <a:gd name="connsiteX5" fmla="*/ 775485 w 9588814"/>
              <a:gd name="connsiteY5" fmla="*/ 517569 h 3659074"/>
              <a:gd name="connsiteX6" fmla="*/ 1548584 w 9588814"/>
              <a:gd name="connsiteY6" fmla="*/ 1196813 h 3659074"/>
              <a:gd name="connsiteX7" fmla="*/ 1857823 w 9588814"/>
              <a:gd name="connsiteY7" fmla="*/ 1111908 h 3659074"/>
              <a:gd name="connsiteX8" fmla="*/ 2089753 w 9588814"/>
              <a:gd name="connsiteY8" fmla="*/ 1111908 h 3659074"/>
              <a:gd name="connsiteX9" fmla="*/ 2321683 w 9588814"/>
              <a:gd name="connsiteY9" fmla="*/ 857191 h 3659074"/>
              <a:gd name="connsiteX10" fmla="*/ 2321683 w 9588814"/>
              <a:gd name="connsiteY10" fmla="*/ 687380 h 3659074"/>
              <a:gd name="connsiteX11" fmla="*/ 2321683 w 9588814"/>
              <a:gd name="connsiteY11" fmla="*/ 517569 h 3659074"/>
              <a:gd name="connsiteX12" fmla="*/ 2630922 w 9588814"/>
              <a:gd name="connsiteY12" fmla="*/ 432664 h 3659074"/>
              <a:gd name="connsiteX13" fmla="*/ 2862852 w 9588814"/>
              <a:gd name="connsiteY13" fmla="*/ 942097 h 3659074"/>
              <a:gd name="connsiteX14" fmla="*/ 3172092 w 9588814"/>
              <a:gd name="connsiteY14" fmla="*/ 1196813 h 3659074"/>
              <a:gd name="connsiteX15" fmla="*/ 3635951 w 9588814"/>
              <a:gd name="connsiteY15" fmla="*/ 1196813 h 3659074"/>
              <a:gd name="connsiteX16" fmla="*/ 3790571 w 9588814"/>
              <a:gd name="connsiteY16" fmla="*/ 1027002 h 3659074"/>
              <a:gd name="connsiteX17" fmla="*/ 4177120 w 9588814"/>
              <a:gd name="connsiteY17" fmla="*/ 1027002 h 3659074"/>
              <a:gd name="connsiteX18" fmla="*/ 4563670 w 9588814"/>
              <a:gd name="connsiteY18" fmla="*/ 347758 h 3659074"/>
              <a:gd name="connsiteX19" fmla="*/ 4950220 w 9588814"/>
              <a:gd name="connsiteY19" fmla="*/ 432665 h 3659074"/>
              <a:gd name="connsiteX20" fmla="*/ 5272695 w 9588814"/>
              <a:gd name="connsiteY20" fmla="*/ 473377 h 3659074"/>
              <a:gd name="connsiteX21" fmla="*/ 5723319 w 9588814"/>
              <a:gd name="connsiteY21" fmla="*/ 517569 h 3659074"/>
              <a:gd name="connsiteX22" fmla="*/ 6341798 w 9588814"/>
              <a:gd name="connsiteY22" fmla="*/ 517569 h 3659074"/>
              <a:gd name="connsiteX23" fmla="*/ 6805657 w 9588814"/>
              <a:gd name="connsiteY23" fmla="*/ 262852 h 3659074"/>
              <a:gd name="connsiteX24" fmla="*/ 6929466 w 9588814"/>
              <a:gd name="connsiteY24" fmla="*/ 765521 h 3659074"/>
              <a:gd name="connsiteX25" fmla="*/ 7656066 w 9588814"/>
              <a:gd name="connsiteY25" fmla="*/ 1281719 h 3659074"/>
              <a:gd name="connsiteX26" fmla="*/ 8351855 w 9588814"/>
              <a:gd name="connsiteY26" fmla="*/ 1366624 h 3659074"/>
              <a:gd name="connsiteX27" fmla="*/ 8738405 w 9588814"/>
              <a:gd name="connsiteY27" fmla="*/ 1706247 h 3659074"/>
              <a:gd name="connsiteX28" fmla="*/ 9588814 w 9588814"/>
              <a:gd name="connsiteY28" fmla="*/ 1876058 h 3659074"/>
              <a:gd name="connsiteX29" fmla="*/ 9588814 w 9588814"/>
              <a:gd name="connsiteY29" fmla="*/ 2810019 h 3659074"/>
              <a:gd name="connsiteX30" fmla="*/ 9202264 w 9588814"/>
              <a:gd name="connsiteY30" fmla="*/ 2894924 h 3659074"/>
              <a:gd name="connsiteX31" fmla="*/ 8738405 w 9588814"/>
              <a:gd name="connsiteY31" fmla="*/ 2810019 h 3659074"/>
              <a:gd name="connsiteX32" fmla="*/ 7965306 w 9588814"/>
              <a:gd name="connsiteY32" fmla="*/ 2555302 h 3659074"/>
              <a:gd name="connsiteX33" fmla="*/ 7578756 w 9588814"/>
              <a:gd name="connsiteY33" fmla="*/ 2640208 h 3659074"/>
              <a:gd name="connsiteX34" fmla="*/ 7346827 w 9588814"/>
              <a:gd name="connsiteY34" fmla="*/ 2810019 h 3659074"/>
              <a:gd name="connsiteX35" fmla="*/ 6573728 w 9588814"/>
              <a:gd name="connsiteY35" fmla="*/ 2810020 h 3659074"/>
              <a:gd name="connsiteX36" fmla="*/ 6109868 w 9588814"/>
              <a:gd name="connsiteY36" fmla="*/ 3064736 h 3659074"/>
              <a:gd name="connsiteX37" fmla="*/ 6187178 w 9588814"/>
              <a:gd name="connsiteY37" fmla="*/ 3319453 h 3659074"/>
              <a:gd name="connsiteX38" fmla="*/ 5800629 w 9588814"/>
              <a:gd name="connsiteY38" fmla="*/ 3659074 h 3659074"/>
              <a:gd name="connsiteX39" fmla="*/ 5259459 w 9588814"/>
              <a:gd name="connsiteY39" fmla="*/ 3404358 h 3659074"/>
              <a:gd name="connsiteX40" fmla="*/ 4486360 w 9588814"/>
              <a:gd name="connsiteY40" fmla="*/ 3234547 h 3659074"/>
              <a:gd name="connsiteX41" fmla="*/ 3713261 w 9588814"/>
              <a:gd name="connsiteY41" fmla="*/ 3064736 h 3659074"/>
              <a:gd name="connsiteX42" fmla="*/ 3172092 w 9588814"/>
              <a:gd name="connsiteY42" fmla="*/ 2979831 h 3659074"/>
              <a:gd name="connsiteX43" fmla="*/ 2785542 w 9588814"/>
              <a:gd name="connsiteY43" fmla="*/ 2894926 h 3659074"/>
              <a:gd name="connsiteX44" fmla="*/ 2321683 w 9588814"/>
              <a:gd name="connsiteY44" fmla="*/ 2810019 h 3659074"/>
              <a:gd name="connsiteX45" fmla="*/ 1471274 w 9588814"/>
              <a:gd name="connsiteY45" fmla="*/ 2300586 h 3659074"/>
              <a:gd name="connsiteX46" fmla="*/ 775485 w 9588814"/>
              <a:gd name="connsiteY46" fmla="*/ 1451531 h 3659074"/>
              <a:gd name="connsiteX47" fmla="*/ 466245 w 9588814"/>
              <a:gd name="connsiteY47" fmla="*/ 942098 h 3659074"/>
              <a:gd name="connsiteX48" fmla="*/ 311625 w 9588814"/>
              <a:gd name="connsiteY48" fmla="*/ 687381 h 3659074"/>
              <a:gd name="connsiteX49" fmla="*/ 88706 w 9588814"/>
              <a:gd name="connsiteY49" fmla="*/ 405482 h 3659074"/>
              <a:gd name="connsiteX50" fmla="*/ 14387 w 9588814"/>
              <a:gd name="connsiteY50" fmla="*/ 227599 h 3659074"/>
              <a:gd name="connsiteX51" fmla="*/ 2386 w 9588814"/>
              <a:gd name="connsiteY51" fmla="*/ 8136 h 3659074"/>
              <a:gd name="connsiteX52" fmla="*/ 157005 w 9588814"/>
              <a:gd name="connsiteY52" fmla="*/ 93043 h 3659074"/>
              <a:gd name="connsiteX0" fmla="*/ 157005 w 9588814"/>
              <a:gd name="connsiteY0" fmla="*/ 93043 h 3659074"/>
              <a:gd name="connsiteX1" fmla="*/ 311625 w 9588814"/>
              <a:gd name="connsiteY1" fmla="*/ 177947 h 3659074"/>
              <a:gd name="connsiteX2" fmla="*/ 388935 w 9588814"/>
              <a:gd name="connsiteY2" fmla="*/ 262852 h 3659074"/>
              <a:gd name="connsiteX3" fmla="*/ 543555 w 9588814"/>
              <a:gd name="connsiteY3" fmla="*/ 432664 h 3659074"/>
              <a:gd name="connsiteX4" fmla="*/ 698175 w 9588814"/>
              <a:gd name="connsiteY4" fmla="*/ 602475 h 3659074"/>
              <a:gd name="connsiteX5" fmla="*/ 775485 w 9588814"/>
              <a:gd name="connsiteY5" fmla="*/ 517569 h 3659074"/>
              <a:gd name="connsiteX6" fmla="*/ 1548584 w 9588814"/>
              <a:gd name="connsiteY6" fmla="*/ 1196813 h 3659074"/>
              <a:gd name="connsiteX7" fmla="*/ 1857823 w 9588814"/>
              <a:gd name="connsiteY7" fmla="*/ 1111908 h 3659074"/>
              <a:gd name="connsiteX8" fmla="*/ 2089753 w 9588814"/>
              <a:gd name="connsiteY8" fmla="*/ 1111908 h 3659074"/>
              <a:gd name="connsiteX9" fmla="*/ 2321683 w 9588814"/>
              <a:gd name="connsiteY9" fmla="*/ 857191 h 3659074"/>
              <a:gd name="connsiteX10" fmla="*/ 2321683 w 9588814"/>
              <a:gd name="connsiteY10" fmla="*/ 687380 h 3659074"/>
              <a:gd name="connsiteX11" fmla="*/ 2321683 w 9588814"/>
              <a:gd name="connsiteY11" fmla="*/ 517569 h 3659074"/>
              <a:gd name="connsiteX12" fmla="*/ 2630922 w 9588814"/>
              <a:gd name="connsiteY12" fmla="*/ 432664 h 3659074"/>
              <a:gd name="connsiteX13" fmla="*/ 2862852 w 9588814"/>
              <a:gd name="connsiteY13" fmla="*/ 942097 h 3659074"/>
              <a:gd name="connsiteX14" fmla="*/ 3172092 w 9588814"/>
              <a:gd name="connsiteY14" fmla="*/ 1196813 h 3659074"/>
              <a:gd name="connsiteX15" fmla="*/ 3635951 w 9588814"/>
              <a:gd name="connsiteY15" fmla="*/ 1196813 h 3659074"/>
              <a:gd name="connsiteX16" fmla="*/ 3790571 w 9588814"/>
              <a:gd name="connsiteY16" fmla="*/ 1027002 h 3659074"/>
              <a:gd name="connsiteX17" fmla="*/ 4177120 w 9588814"/>
              <a:gd name="connsiteY17" fmla="*/ 1027002 h 3659074"/>
              <a:gd name="connsiteX18" fmla="*/ 4563670 w 9588814"/>
              <a:gd name="connsiteY18" fmla="*/ 347758 h 3659074"/>
              <a:gd name="connsiteX19" fmla="*/ 4950220 w 9588814"/>
              <a:gd name="connsiteY19" fmla="*/ 432665 h 3659074"/>
              <a:gd name="connsiteX20" fmla="*/ 5414079 w 9588814"/>
              <a:gd name="connsiteY20" fmla="*/ 432665 h 3659074"/>
              <a:gd name="connsiteX21" fmla="*/ 5723319 w 9588814"/>
              <a:gd name="connsiteY21" fmla="*/ 517569 h 3659074"/>
              <a:gd name="connsiteX22" fmla="*/ 6341798 w 9588814"/>
              <a:gd name="connsiteY22" fmla="*/ 517569 h 3659074"/>
              <a:gd name="connsiteX23" fmla="*/ 6805657 w 9588814"/>
              <a:gd name="connsiteY23" fmla="*/ 262852 h 3659074"/>
              <a:gd name="connsiteX24" fmla="*/ 6929466 w 9588814"/>
              <a:gd name="connsiteY24" fmla="*/ 765521 h 3659074"/>
              <a:gd name="connsiteX25" fmla="*/ 7656066 w 9588814"/>
              <a:gd name="connsiteY25" fmla="*/ 1281719 h 3659074"/>
              <a:gd name="connsiteX26" fmla="*/ 8351855 w 9588814"/>
              <a:gd name="connsiteY26" fmla="*/ 1366624 h 3659074"/>
              <a:gd name="connsiteX27" fmla="*/ 8738405 w 9588814"/>
              <a:gd name="connsiteY27" fmla="*/ 1706247 h 3659074"/>
              <a:gd name="connsiteX28" fmla="*/ 9588814 w 9588814"/>
              <a:gd name="connsiteY28" fmla="*/ 1876058 h 3659074"/>
              <a:gd name="connsiteX29" fmla="*/ 9588814 w 9588814"/>
              <a:gd name="connsiteY29" fmla="*/ 2810019 h 3659074"/>
              <a:gd name="connsiteX30" fmla="*/ 9202264 w 9588814"/>
              <a:gd name="connsiteY30" fmla="*/ 2894924 h 3659074"/>
              <a:gd name="connsiteX31" fmla="*/ 8738405 w 9588814"/>
              <a:gd name="connsiteY31" fmla="*/ 2810019 h 3659074"/>
              <a:gd name="connsiteX32" fmla="*/ 7965306 w 9588814"/>
              <a:gd name="connsiteY32" fmla="*/ 2555302 h 3659074"/>
              <a:gd name="connsiteX33" fmla="*/ 7578756 w 9588814"/>
              <a:gd name="connsiteY33" fmla="*/ 2640208 h 3659074"/>
              <a:gd name="connsiteX34" fmla="*/ 7346827 w 9588814"/>
              <a:gd name="connsiteY34" fmla="*/ 2810019 h 3659074"/>
              <a:gd name="connsiteX35" fmla="*/ 6573728 w 9588814"/>
              <a:gd name="connsiteY35" fmla="*/ 2810020 h 3659074"/>
              <a:gd name="connsiteX36" fmla="*/ 6109868 w 9588814"/>
              <a:gd name="connsiteY36" fmla="*/ 3064736 h 3659074"/>
              <a:gd name="connsiteX37" fmla="*/ 6187178 w 9588814"/>
              <a:gd name="connsiteY37" fmla="*/ 3319453 h 3659074"/>
              <a:gd name="connsiteX38" fmla="*/ 5800629 w 9588814"/>
              <a:gd name="connsiteY38" fmla="*/ 3659074 h 3659074"/>
              <a:gd name="connsiteX39" fmla="*/ 5259459 w 9588814"/>
              <a:gd name="connsiteY39" fmla="*/ 3404358 h 3659074"/>
              <a:gd name="connsiteX40" fmla="*/ 4486360 w 9588814"/>
              <a:gd name="connsiteY40" fmla="*/ 3234547 h 3659074"/>
              <a:gd name="connsiteX41" fmla="*/ 3713261 w 9588814"/>
              <a:gd name="connsiteY41" fmla="*/ 3064736 h 3659074"/>
              <a:gd name="connsiteX42" fmla="*/ 3172092 w 9588814"/>
              <a:gd name="connsiteY42" fmla="*/ 2979831 h 3659074"/>
              <a:gd name="connsiteX43" fmla="*/ 2785542 w 9588814"/>
              <a:gd name="connsiteY43" fmla="*/ 2894926 h 3659074"/>
              <a:gd name="connsiteX44" fmla="*/ 2321683 w 9588814"/>
              <a:gd name="connsiteY44" fmla="*/ 2810019 h 3659074"/>
              <a:gd name="connsiteX45" fmla="*/ 1471274 w 9588814"/>
              <a:gd name="connsiteY45" fmla="*/ 2300586 h 3659074"/>
              <a:gd name="connsiteX46" fmla="*/ 775485 w 9588814"/>
              <a:gd name="connsiteY46" fmla="*/ 1451531 h 3659074"/>
              <a:gd name="connsiteX47" fmla="*/ 466245 w 9588814"/>
              <a:gd name="connsiteY47" fmla="*/ 942098 h 3659074"/>
              <a:gd name="connsiteX48" fmla="*/ 311625 w 9588814"/>
              <a:gd name="connsiteY48" fmla="*/ 687381 h 3659074"/>
              <a:gd name="connsiteX49" fmla="*/ 88706 w 9588814"/>
              <a:gd name="connsiteY49" fmla="*/ 405482 h 3659074"/>
              <a:gd name="connsiteX50" fmla="*/ 14387 w 9588814"/>
              <a:gd name="connsiteY50" fmla="*/ 227599 h 3659074"/>
              <a:gd name="connsiteX51" fmla="*/ 2386 w 9588814"/>
              <a:gd name="connsiteY51" fmla="*/ 8136 h 3659074"/>
              <a:gd name="connsiteX52" fmla="*/ 157005 w 9588814"/>
              <a:gd name="connsiteY52" fmla="*/ 93043 h 3659074"/>
              <a:gd name="connsiteX0" fmla="*/ 157005 w 9588814"/>
              <a:gd name="connsiteY0" fmla="*/ 93043 h 3659074"/>
              <a:gd name="connsiteX1" fmla="*/ 311625 w 9588814"/>
              <a:gd name="connsiteY1" fmla="*/ 177947 h 3659074"/>
              <a:gd name="connsiteX2" fmla="*/ 388935 w 9588814"/>
              <a:gd name="connsiteY2" fmla="*/ 262852 h 3659074"/>
              <a:gd name="connsiteX3" fmla="*/ 543555 w 9588814"/>
              <a:gd name="connsiteY3" fmla="*/ 432664 h 3659074"/>
              <a:gd name="connsiteX4" fmla="*/ 698175 w 9588814"/>
              <a:gd name="connsiteY4" fmla="*/ 602475 h 3659074"/>
              <a:gd name="connsiteX5" fmla="*/ 775485 w 9588814"/>
              <a:gd name="connsiteY5" fmla="*/ 517569 h 3659074"/>
              <a:gd name="connsiteX6" fmla="*/ 1548584 w 9588814"/>
              <a:gd name="connsiteY6" fmla="*/ 1196813 h 3659074"/>
              <a:gd name="connsiteX7" fmla="*/ 1857823 w 9588814"/>
              <a:gd name="connsiteY7" fmla="*/ 1111908 h 3659074"/>
              <a:gd name="connsiteX8" fmla="*/ 2089753 w 9588814"/>
              <a:gd name="connsiteY8" fmla="*/ 1111908 h 3659074"/>
              <a:gd name="connsiteX9" fmla="*/ 2321683 w 9588814"/>
              <a:gd name="connsiteY9" fmla="*/ 857191 h 3659074"/>
              <a:gd name="connsiteX10" fmla="*/ 2321683 w 9588814"/>
              <a:gd name="connsiteY10" fmla="*/ 687380 h 3659074"/>
              <a:gd name="connsiteX11" fmla="*/ 2321683 w 9588814"/>
              <a:gd name="connsiteY11" fmla="*/ 517569 h 3659074"/>
              <a:gd name="connsiteX12" fmla="*/ 2630922 w 9588814"/>
              <a:gd name="connsiteY12" fmla="*/ 432664 h 3659074"/>
              <a:gd name="connsiteX13" fmla="*/ 2862852 w 9588814"/>
              <a:gd name="connsiteY13" fmla="*/ 942097 h 3659074"/>
              <a:gd name="connsiteX14" fmla="*/ 3172092 w 9588814"/>
              <a:gd name="connsiteY14" fmla="*/ 1196813 h 3659074"/>
              <a:gd name="connsiteX15" fmla="*/ 3635951 w 9588814"/>
              <a:gd name="connsiteY15" fmla="*/ 1196813 h 3659074"/>
              <a:gd name="connsiteX16" fmla="*/ 3790571 w 9588814"/>
              <a:gd name="connsiteY16" fmla="*/ 1027002 h 3659074"/>
              <a:gd name="connsiteX17" fmla="*/ 4177120 w 9588814"/>
              <a:gd name="connsiteY17" fmla="*/ 1027002 h 3659074"/>
              <a:gd name="connsiteX18" fmla="*/ 4563670 w 9588814"/>
              <a:gd name="connsiteY18" fmla="*/ 347758 h 3659074"/>
              <a:gd name="connsiteX19" fmla="*/ 4950220 w 9588814"/>
              <a:gd name="connsiteY19" fmla="*/ 432665 h 3659074"/>
              <a:gd name="connsiteX20" fmla="*/ 5414079 w 9588814"/>
              <a:gd name="connsiteY20" fmla="*/ 432665 h 3659074"/>
              <a:gd name="connsiteX21" fmla="*/ 5877938 w 9588814"/>
              <a:gd name="connsiteY21" fmla="*/ 432665 h 3659074"/>
              <a:gd name="connsiteX22" fmla="*/ 6341798 w 9588814"/>
              <a:gd name="connsiteY22" fmla="*/ 517569 h 3659074"/>
              <a:gd name="connsiteX23" fmla="*/ 6805657 w 9588814"/>
              <a:gd name="connsiteY23" fmla="*/ 262852 h 3659074"/>
              <a:gd name="connsiteX24" fmla="*/ 6929466 w 9588814"/>
              <a:gd name="connsiteY24" fmla="*/ 765521 h 3659074"/>
              <a:gd name="connsiteX25" fmla="*/ 7656066 w 9588814"/>
              <a:gd name="connsiteY25" fmla="*/ 1281719 h 3659074"/>
              <a:gd name="connsiteX26" fmla="*/ 8351855 w 9588814"/>
              <a:gd name="connsiteY26" fmla="*/ 1366624 h 3659074"/>
              <a:gd name="connsiteX27" fmla="*/ 8738405 w 9588814"/>
              <a:gd name="connsiteY27" fmla="*/ 1706247 h 3659074"/>
              <a:gd name="connsiteX28" fmla="*/ 9588814 w 9588814"/>
              <a:gd name="connsiteY28" fmla="*/ 1876058 h 3659074"/>
              <a:gd name="connsiteX29" fmla="*/ 9588814 w 9588814"/>
              <a:gd name="connsiteY29" fmla="*/ 2810019 h 3659074"/>
              <a:gd name="connsiteX30" fmla="*/ 9202264 w 9588814"/>
              <a:gd name="connsiteY30" fmla="*/ 2894924 h 3659074"/>
              <a:gd name="connsiteX31" fmla="*/ 8738405 w 9588814"/>
              <a:gd name="connsiteY31" fmla="*/ 2810019 h 3659074"/>
              <a:gd name="connsiteX32" fmla="*/ 7965306 w 9588814"/>
              <a:gd name="connsiteY32" fmla="*/ 2555302 h 3659074"/>
              <a:gd name="connsiteX33" fmla="*/ 7578756 w 9588814"/>
              <a:gd name="connsiteY33" fmla="*/ 2640208 h 3659074"/>
              <a:gd name="connsiteX34" fmla="*/ 7346827 w 9588814"/>
              <a:gd name="connsiteY34" fmla="*/ 2810019 h 3659074"/>
              <a:gd name="connsiteX35" fmla="*/ 6573728 w 9588814"/>
              <a:gd name="connsiteY35" fmla="*/ 2810020 h 3659074"/>
              <a:gd name="connsiteX36" fmla="*/ 6109868 w 9588814"/>
              <a:gd name="connsiteY36" fmla="*/ 3064736 h 3659074"/>
              <a:gd name="connsiteX37" fmla="*/ 6187178 w 9588814"/>
              <a:gd name="connsiteY37" fmla="*/ 3319453 h 3659074"/>
              <a:gd name="connsiteX38" fmla="*/ 5800629 w 9588814"/>
              <a:gd name="connsiteY38" fmla="*/ 3659074 h 3659074"/>
              <a:gd name="connsiteX39" fmla="*/ 5259459 w 9588814"/>
              <a:gd name="connsiteY39" fmla="*/ 3404358 h 3659074"/>
              <a:gd name="connsiteX40" fmla="*/ 4486360 w 9588814"/>
              <a:gd name="connsiteY40" fmla="*/ 3234547 h 3659074"/>
              <a:gd name="connsiteX41" fmla="*/ 3713261 w 9588814"/>
              <a:gd name="connsiteY41" fmla="*/ 3064736 h 3659074"/>
              <a:gd name="connsiteX42" fmla="*/ 3172092 w 9588814"/>
              <a:gd name="connsiteY42" fmla="*/ 2979831 h 3659074"/>
              <a:gd name="connsiteX43" fmla="*/ 2785542 w 9588814"/>
              <a:gd name="connsiteY43" fmla="*/ 2894926 h 3659074"/>
              <a:gd name="connsiteX44" fmla="*/ 2321683 w 9588814"/>
              <a:gd name="connsiteY44" fmla="*/ 2810019 h 3659074"/>
              <a:gd name="connsiteX45" fmla="*/ 1471274 w 9588814"/>
              <a:gd name="connsiteY45" fmla="*/ 2300586 h 3659074"/>
              <a:gd name="connsiteX46" fmla="*/ 775485 w 9588814"/>
              <a:gd name="connsiteY46" fmla="*/ 1451531 h 3659074"/>
              <a:gd name="connsiteX47" fmla="*/ 466245 w 9588814"/>
              <a:gd name="connsiteY47" fmla="*/ 942098 h 3659074"/>
              <a:gd name="connsiteX48" fmla="*/ 311625 w 9588814"/>
              <a:gd name="connsiteY48" fmla="*/ 687381 h 3659074"/>
              <a:gd name="connsiteX49" fmla="*/ 88706 w 9588814"/>
              <a:gd name="connsiteY49" fmla="*/ 405482 h 3659074"/>
              <a:gd name="connsiteX50" fmla="*/ 14387 w 9588814"/>
              <a:gd name="connsiteY50" fmla="*/ 227599 h 3659074"/>
              <a:gd name="connsiteX51" fmla="*/ 2386 w 9588814"/>
              <a:gd name="connsiteY51" fmla="*/ 8136 h 3659074"/>
              <a:gd name="connsiteX52" fmla="*/ 157005 w 9588814"/>
              <a:gd name="connsiteY52" fmla="*/ 93043 h 3659074"/>
              <a:gd name="connsiteX0" fmla="*/ 157005 w 9588814"/>
              <a:gd name="connsiteY0" fmla="*/ 93043 h 3659074"/>
              <a:gd name="connsiteX1" fmla="*/ 311625 w 9588814"/>
              <a:gd name="connsiteY1" fmla="*/ 177947 h 3659074"/>
              <a:gd name="connsiteX2" fmla="*/ 388935 w 9588814"/>
              <a:gd name="connsiteY2" fmla="*/ 262852 h 3659074"/>
              <a:gd name="connsiteX3" fmla="*/ 543555 w 9588814"/>
              <a:gd name="connsiteY3" fmla="*/ 432664 h 3659074"/>
              <a:gd name="connsiteX4" fmla="*/ 698175 w 9588814"/>
              <a:gd name="connsiteY4" fmla="*/ 602475 h 3659074"/>
              <a:gd name="connsiteX5" fmla="*/ 775485 w 9588814"/>
              <a:gd name="connsiteY5" fmla="*/ 517569 h 3659074"/>
              <a:gd name="connsiteX6" fmla="*/ 1548584 w 9588814"/>
              <a:gd name="connsiteY6" fmla="*/ 1196813 h 3659074"/>
              <a:gd name="connsiteX7" fmla="*/ 1857823 w 9588814"/>
              <a:gd name="connsiteY7" fmla="*/ 1111908 h 3659074"/>
              <a:gd name="connsiteX8" fmla="*/ 2089753 w 9588814"/>
              <a:gd name="connsiteY8" fmla="*/ 1111908 h 3659074"/>
              <a:gd name="connsiteX9" fmla="*/ 2321683 w 9588814"/>
              <a:gd name="connsiteY9" fmla="*/ 857191 h 3659074"/>
              <a:gd name="connsiteX10" fmla="*/ 2321683 w 9588814"/>
              <a:gd name="connsiteY10" fmla="*/ 687380 h 3659074"/>
              <a:gd name="connsiteX11" fmla="*/ 2321683 w 9588814"/>
              <a:gd name="connsiteY11" fmla="*/ 517569 h 3659074"/>
              <a:gd name="connsiteX12" fmla="*/ 2630922 w 9588814"/>
              <a:gd name="connsiteY12" fmla="*/ 432664 h 3659074"/>
              <a:gd name="connsiteX13" fmla="*/ 2862852 w 9588814"/>
              <a:gd name="connsiteY13" fmla="*/ 942097 h 3659074"/>
              <a:gd name="connsiteX14" fmla="*/ 3172092 w 9588814"/>
              <a:gd name="connsiteY14" fmla="*/ 1196813 h 3659074"/>
              <a:gd name="connsiteX15" fmla="*/ 3635951 w 9588814"/>
              <a:gd name="connsiteY15" fmla="*/ 1196813 h 3659074"/>
              <a:gd name="connsiteX16" fmla="*/ 3790571 w 9588814"/>
              <a:gd name="connsiteY16" fmla="*/ 1027002 h 3659074"/>
              <a:gd name="connsiteX17" fmla="*/ 4177120 w 9588814"/>
              <a:gd name="connsiteY17" fmla="*/ 1027002 h 3659074"/>
              <a:gd name="connsiteX18" fmla="*/ 4563670 w 9588814"/>
              <a:gd name="connsiteY18" fmla="*/ 347758 h 3659074"/>
              <a:gd name="connsiteX19" fmla="*/ 4950220 w 9588814"/>
              <a:gd name="connsiteY19" fmla="*/ 432665 h 3659074"/>
              <a:gd name="connsiteX20" fmla="*/ 5414079 w 9588814"/>
              <a:gd name="connsiteY20" fmla="*/ 432665 h 3659074"/>
              <a:gd name="connsiteX21" fmla="*/ 5877938 w 9588814"/>
              <a:gd name="connsiteY21" fmla="*/ 432665 h 3659074"/>
              <a:gd name="connsiteX22" fmla="*/ 6341798 w 9588814"/>
              <a:gd name="connsiteY22" fmla="*/ 432665 h 3659074"/>
              <a:gd name="connsiteX23" fmla="*/ 6805657 w 9588814"/>
              <a:gd name="connsiteY23" fmla="*/ 262852 h 3659074"/>
              <a:gd name="connsiteX24" fmla="*/ 6929466 w 9588814"/>
              <a:gd name="connsiteY24" fmla="*/ 765521 h 3659074"/>
              <a:gd name="connsiteX25" fmla="*/ 7656066 w 9588814"/>
              <a:gd name="connsiteY25" fmla="*/ 1281719 h 3659074"/>
              <a:gd name="connsiteX26" fmla="*/ 8351855 w 9588814"/>
              <a:gd name="connsiteY26" fmla="*/ 1366624 h 3659074"/>
              <a:gd name="connsiteX27" fmla="*/ 8738405 w 9588814"/>
              <a:gd name="connsiteY27" fmla="*/ 1706247 h 3659074"/>
              <a:gd name="connsiteX28" fmla="*/ 9588814 w 9588814"/>
              <a:gd name="connsiteY28" fmla="*/ 1876058 h 3659074"/>
              <a:gd name="connsiteX29" fmla="*/ 9588814 w 9588814"/>
              <a:gd name="connsiteY29" fmla="*/ 2810019 h 3659074"/>
              <a:gd name="connsiteX30" fmla="*/ 9202264 w 9588814"/>
              <a:gd name="connsiteY30" fmla="*/ 2894924 h 3659074"/>
              <a:gd name="connsiteX31" fmla="*/ 8738405 w 9588814"/>
              <a:gd name="connsiteY31" fmla="*/ 2810019 h 3659074"/>
              <a:gd name="connsiteX32" fmla="*/ 7965306 w 9588814"/>
              <a:gd name="connsiteY32" fmla="*/ 2555302 h 3659074"/>
              <a:gd name="connsiteX33" fmla="*/ 7578756 w 9588814"/>
              <a:gd name="connsiteY33" fmla="*/ 2640208 h 3659074"/>
              <a:gd name="connsiteX34" fmla="*/ 7346827 w 9588814"/>
              <a:gd name="connsiteY34" fmla="*/ 2810019 h 3659074"/>
              <a:gd name="connsiteX35" fmla="*/ 6573728 w 9588814"/>
              <a:gd name="connsiteY35" fmla="*/ 2810020 h 3659074"/>
              <a:gd name="connsiteX36" fmla="*/ 6109868 w 9588814"/>
              <a:gd name="connsiteY36" fmla="*/ 3064736 h 3659074"/>
              <a:gd name="connsiteX37" fmla="*/ 6187178 w 9588814"/>
              <a:gd name="connsiteY37" fmla="*/ 3319453 h 3659074"/>
              <a:gd name="connsiteX38" fmla="*/ 5800629 w 9588814"/>
              <a:gd name="connsiteY38" fmla="*/ 3659074 h 3659074"/>
              <a:gd name="connsiteX39" fmla="*/ 5259459 w 9588814"/>
              <a:gd name="connsiteY39" fmla="*/ 3404358 h 3659074"/>
              <a:gd name="connsiteX40" fmla="*/ 4486360 w 9588814"/>
              <a:gd name="connsiteY40" fmla="*/ 3234547 h 3659074"/>
              <a:gd name="connsiteX41" fmla="*/ 3713261 w 9588814"/>
              <a:gd name="connsiteY41" fmla="*/ 3064736 h 3659074"/>
              <a:gd name="connsiteX42" fmla="*/ 3172092 w 9588814"/>
              <a:gd name="connsiteY42" fmla="*/ 2979831 h 3659074"/>
              <a:gd name="connsiteX43" fmla="*/ 2785542 w 9588814"/>
              <a:gd name="connsiteY43" fmla="*/ 2894926 h 3659074"/>
              <a:gd name="connsiteX44" fmla="*/ 2321683 w 9588814"/>
              <a:gd name="connsiteY44" fmla="*/ 2810019 h 3659074"/>
              <a:gd name="connsiteX45" fmla="*/ 1471274 w 9588814"/>
              <a:gd name="connsiteY45" fmla="*/ 2300586 h 3659074"/>
              <a:gd name="connsiteX46" fmla="*/ 775485 w 9588814"/>
              <a:gd name="connsiteY46" fmla="*/ 1451531 h 3659074"/>
              <a:gd name="connsiteX47" fmla="*/ 466245 w 9588814"/>
              <a:gd name="connsiteY47" fmla="*/ 942098 h 3659074"/>
              <a:gd name="connsiteX48" fmla="*/ 311625 w 9588814"/>
              <a:gd name="connsiteY48" fmla="*/ 687381 h 3659074"/>
              <a:gd name="connsiteX49" fmla="*/ 88706 w 9588814"/>
              <a:gd name="connsiteY49" fmla="*/ 405482 h 3659074"/>
              <a:gd name="connsiteX50" fmla="*/ 14387 w 9588814"/>
              <a:gd name="connsiteY50" fmla="*/ 227599 h 3659074"/>
              <a:gd name="connsiteX51" fmla="*/ 2386 w 9588814"/>
              <a:gd name="connsiteY51" fmla="*/ 8136 h 3659074"/>
              <a:gd name="connsiteX52" fmla="*/ 157005 w 9588814"/>
              <a:gd name="connsiteY52" fmla="*/ 93043 h 3659074"/>
              <a:gd name="connsiteX0" fmla="*/ 157005 w 9588814"/>
              <a:gd name="connsiteY0" fmla="*/ 93043 h 3659074"/>
              <a:gd name="connsiteX1" fmla="*/ 311625 w 9588814"/>
              <a:gd name="connsiteY1" fmla="*/ 177947 h 3659074"/>
              <a:gd name="connsiteX2" fmla="*/ 388935 w 9588814"/>
              <a:gd name="connsiteY2" fmla="*/ 262852 h 3659074"/>
              <a:gd name="connsiteX3" fmla="*/ 543555 w 9588814"/>
              <a:gd name="connsiteY3" fmla="*/ 432664 h 3659074"/>
              <a:gd name="connsiteX4" fmla="*/ 698175 w 9588814"/>
              <a:gd name="connsiteY4" fmla="*/ 602475 h 3659074"/>
              <a:gd name="connsiteX5" fmla="*/ 775485 w 9588814"/>
              <a:gd name="connsiteY5" fmla="*/ 517569 h 3659074"/>
              <a:gd name="connsiteX6" fmla="*/ 1548584 w 9588814"/>
              <a:gd name="connsiteY6" fmla="*/ 1196813 h 3659074"/>
              <a:gd name="connsiteX7" fmla="*/ 1857823 w 9588814"/>
              <a:gd name="connsiteY7" fmla="*/ 1111908 h 3659074"/>
              <a:gd name="connsiteX8" fmla="*/ 2089753 w 9588814"/>
              <a:gd name="connsiteY8" fmla="*/ 1111908 h 3659074"/>
              <a:gd name="connsiteX9" fmla="*/ 2321683 w 9588814"/>
              <a:gd name="connsiteY9" fmla="*/ 857191 h 3659074"/>
              <a:gd name="connsiteX10" fmla="*/ 2321683 w 9588814"/>
              <a:gd name="connsiteY10" fmla="*/ 687380 h 3659074"/>
              <a:gd name="connsiteX11" fmla="*/ 2321683 w 9588814"/>
              <a:gd name="connsiteY11" fmla="*/ 517569 h 3659074"/>
              <a:gd name="connsiteX12" fmla="*/ 2630922 w 9588814"/>
              <a:gd name="connsiteY12" fmla="*/ 432664 h 3659074"/>
              <a:gd name="connsiteX13" fmla="*/ 2862852 w 9588814"/>
              <a:gd name="connsiteY13" fmla="*/ 942097 h 3659074"/>
              <a:gd name="connsiteX14" fmla="*/ 3172092 w 9588814"/>
              <a:gd name="connsiteY14" fmla="*/ 1196813 h 3659074"/>
              <a:gd name="connsiteX15" fmla="*/ 3635951 w 9588814"/>
              <a:gd name="connsiteY15" fmla="*/ 1196813 h 3659074"/>
              <a:gd name="connsiteX16" fmla="*/ 3790571 w 9588814"/>
              <a:gd name="connsiteY16" fmla="*/ 1027002 h 3659074"/>
              <a:gd name="connsiteX17" fmla="*/ 4177120 w 9588814"/>
              <a:gd name="connsiteY17" fmla="*/ 1027002 h 3659074"/>
              <a:gd name="connsiteX18" fmla="*/ 4563670 w 9588814"/>
              <a:gd name="connsiteY18" fmla="*/ 347758 h 3659074"/>
              <a:gd name="connsiteX19" fmla="*/ 4950220 w 9588814"/>
              <a:gd name="connsiteY19" fmla="*/ 432665 h 3659074"/>
              <a:gd name="connsiteX20" fmla="*/ 5414079 w 9588814"/>
              <a:gd name="connsiteY20" fmla="*/ 432665 h 3659074"/>
              <a:gd name="connsiteX21" fmla="*/ 5877938 w 9588814"/>
              <a:gd name="connsiteY21" fmla="*/ 432665 h 3659074"/>
              <a:gd name="connsiteX22" fmla="*/ 6341798 w 9588814"/>
              <a:gd name="connsiteY22" fmla="*/ 432665 h 3659074"/>
              <a:gd name="connsiteX23" fmla="*/ 6805657 w 9588814"/>
              <a:gd name="connsiteY23" fmla="*/ 262852 h 3659074"/>
              <a:gd name="connsiteX24" fmla="*/ 6929466 w 9588814"/>
              <a:gd name="connsiteY24" fmla="*/ 765521 h 3659074"/>
              <a:gd name="connsiteX25" fmla="*/ 7656066 w 9588814"/>
              <a:gd name="connsiteY25" fmla="*/ 1281719 h 3659074"/>
              <a:gd name="connsiteX26" fmla="*/ 8351855 w 9588814"/>
              <a:gd name="connsiteY26" fmla="*/ 1366624 h 3659074"/>
              <a:gd name="connsiteX27" fmla="*/ 8738405 w 9588814"/>
              <a:gd name="connsiteY27" fmla="*/ 1706247 h 3659074"/>
              <a:gd name="connsiteX28" fmla="*/ 9588814 w 9588814"/>
              <a:gd name="connsiteY28" fmla="*/ 1876058 h 3659074"/>
              <a:gd name="connsiteX29" fmla="*/ 9588814 w 9588814"/>
              <a:gd name="connsiteY29" fmla="*/ 2810019 h 3659074"/>
              <a:gd name="connsiteX30" fmla="*/ 9202264 w 9588814"/>
              <a:gd name="connsiteY30" fmla="*/ 2894924 h 3659074"/>
              <a:gd name="connsiteX31" fmla="*/ 8738405 w 9588814"/>
              <a:gd name="connsiteY31" fmla="*/ 2810019 h 3659074"/>
              <a:gd name="connsiteX32" fmla="*/ 7965306 w 9588814"/>
              <a:gd name="connsiteY32" fmla="*/ 2555302 h 3659074"/>
              <a:gd name="connsiteX33" fmla="*/ 7578756 w 9588814"/>
              <a:gd name="connsiteY33" fmla="*/ 2640208 h 3659074"/>
              <a:gd name="connsiteX34" fmla="*/ 7346827 w 9588814"/>
              <a:gd name="connsiteY34" fmla="*/ 2810019 h 3659074"/>
              <a:gd name="connsiteX35" fmla="*/ 6651038 w 9588814"/>
              <a:gd name="connsiteY35" fmla="*/ 2810019 h 3659074"/>
              <a:gd name="connsiteX36" fmla="*/ 6109868 w 9588814"/>
              <a:gd name="connsiteY36" fmla="*/ 3064736 h 3659074"/>
              <a:gd name="connsiteX37" fmla="*/ 6187178 w 9588814"/>
              <a:gd name="connsiteY37" fmla="*/ 3319453 h 3659074"/>
              <a:gd name="connsiteX38" fmla="*/ 5800629 w 9588814"/>
              <a:gd name="connsiteY38" fmla="*/ 3659074 h 3659074"/>
              <a:gd name="connsiteX39" fmla="*/ 5259459 w 9588814"/>
              <a:gd name="connsiteY39" fmla="*/ 3404358 h 3659074"/>
              <a:gd name="connsiteX40" fmla="*/ 4486360 w 9588814"/>
              <a:gd name="connsiteY40" fmla="*/ 3234547 h 3659074"/>
              <a:gd name="connsiteX41" fmla="*/ 3713261 w 9588814"/>
              <a:gd name="connsiteY41" fmla="*/ 3064736 h 3659074"/>
              <a:gd name="connsiteX42" fmla="*/ 3172092 w 9588814"/>
              <a:gd name="connsiteY42" fmla="*/ 2979831 h 3659074"/>
              <a:gd name="connsiteX43" fmla="*/ 2785542 w 9588814"/>
              <a:gd name="connsiteY43" fmla="*/ 2894926 h 3659074"/>
              <a:gd name="connsiteX44" fmla="*/ 2321683 w 9588814"/>
              <a:gd name="connsiteY44" fmla="*/ 2810019 h 3659074"/>
              <a:gd name="connsiteX45" fmla="*/ 1471274 w 9588814"/>
              <a:gd name="connsiteY45" fmla="*/ 2300586 h 3659074"/>
              <a:gd name="connsiteX46" fmla="*/ 775485 w 9588814"/>
              <a:gd name="connsiteY46" fmla="*/ 1451531 h 3659074"/>
              <a:gd name="connsiteX47" fmla="*/ 466245 w 9588814"/>
              <a:gd name="connsiteY47" fmla="*/ 942098 h 3659074"/>
              <a:gd name="connsiteX48" fmla="*/ 311625 w 9588814"/>
              <a:gd name="connsiteY48" fmla="*/ 687381 h 3659074"/>
              <a:gd name="connsiteX49" fmla="*/ 88706 w 9588814"/>
              <a:gd name="connsiteY49" fmla="*/ 405482 h 3659074"/>
              <a:gd name="connsiteX50" fmla="*/ 14387 w 9588814"/>
              <a:gd name="connsiteY50" fmla="*/ 227599 h 3659074"/>
              <a:gd name="connsiteX51" fmla="*/ 2386 w 9588814"/>
              <a:gd name="connsiteY51" fmla="*/ 8136 h 3659074"/>
              <a:gd name="connsiteX52" fmla="*/ 157005 w 9588814"/>
              <a:gd name="connsiteY52" fmla="*/ 93043 h 3659074"/>
              <a:gd name="connsiteX0" fmla="*/ 157005 w 9588814"/>
              <a:gd name="connsiteY0" fmla="*/ 93043 h 3659074"/>
              <a:gd name="connsiteX1" fmla="*/ 311625 w 9588814"/>
              <a:gd name="connsiteY1" fmla="*/ 177947 h 3659074"/>
              <a:gd name="connsiteX2" fmla="*/ 388935 w 9588814"/>
              <a:gd name="connsiteY2" fmla="*/ 262852 h 3659074"/>
              <a:gd name="connsiteX3" fmla="*/ 543555 w 9588814"/>
              <a:gd name="connsiteY3" fmla="*/ 432664 h 3659074"/>
              <a:gd name="connsiteX4" fmla="*/ 698175 w 9588814"/>
              <a:gd name="connsiteY4" fmla="*/ 602475 h 3659074"/>
              <a:gd name="connsiteX5" fmla="*/ 775485 w 9588814"/>
              <a:gd name="connsiteY5" fmla="*/ 517569 h 3659074"/>
              <a:gd name="connsiteX6" fmla="*/ 1548584 w 9588814"/>
              <a:gd name="connsiteY6" fmla="*/ 1196813 h 3659074"/>
              <a:gd name="connsiteX7" fmla="*/ 1857823 w 9588814"/>
              <a:gd name="connsiteY7" fmla="*/ 1111908 h 3659074"/>
              <a:gd name="connsiteX8" fmla="*/ 2089753 w 9588814"/>
              <a:gd name="connsiteY8" fmla="*/ 1111908 h 3659074"/>
              <a:gd name="connsiteX9" fmla="*/ 2321683 w 9588814"/>
              <a:gd name="connsiteY9" fmla="*/ 857191 h 3659074"/>
              <a:gd name="connsiteX10" fmla="*/ 2321683 w 9588814"/>
              <a:gd name="connsiteY10" fmla="*/ 687380 h 3659074"/>
              <a:gd name="connsiteX11" fmla="*/ 2321683 w 9588814"/>
              <a:gd name="connsiteY11" fmla="*/ 517569 h 3659074"/>
              <a:gd name="connsiteX12" fmla="*/ 2630922 w 9588814"/>
              <a:gd name="connsiteY12" fmla="*/ 432664 h 3659074"/>
              <a:gd name="connsiteX13" fmla="*/ 2862852 w 9588814"/>
              <a:gd name="connsiteY13" fmla="*/ 942097 h 3659074"/>
              <a:gd name="connsiteX14" fmla="*/ 3172092 w 9588814"/>
              <a:gd name="connsiteY14" fmla="*/ 1196813 h 3659074"/>
              <a:gd name="connsiteX15" fmla="*/ 3635951 w 9588814"/>
              <a:gd name="connsiteY15" fmla="*/ 1196813 h 3659074"/>
              <a:gd name="connsiteX16" fmla="*/ 3790571 w 9588814"/>
              <a:gd name="connsiteY16" fmla="*/ 1027002 h 3659074"/>
              <a:gd name="connsiteX17" fmla="*/ 4177120 w 9588814"/>
              <a:gd name="connsiteY17" fmla="*/ 1027002 h 3659074"/>
              <a:gd name="connsiteX18" fmla="*/ 4563670 w 9588814"/>
              <a:gd name="connsiteY18" fmla="*/ 347758 h 3659074"/>
              <a:gd name="connsiteX19" fmla="*/ 4950220 w 9588814"/>
              <a:gd name="connsiteY19" fmla="*/ 432665 h 3659074"/>
              <a:gd name="connsiteX20" fmla="*/ 5414079 w 9588814"/>
              <a:gd name="connsiteY20" fmla="*/ 432665 h 3659074"/>
              <a:gd name="connsiteX21" fmla="*/ 5877938 w 9588814"/>
              <a:gd name="connsiteY21" fmla="*/ 432665 h 3659074"/>
              <a:gd name="connsiteX22" fmla="*/ 6341798 w 9588814"/>
              <a:gd name="connsiteY22" fmla="*/ 432665 h 3659074"/>
              <a:gd name="connsiteX23" fmla="*/ 6805657 w 9588814"/>
              <a:gd name="connsiteY23" fmla="*/ 262852 h 3659074"/>
              <a:gd name="connsiteX24" fmla="*/ 6929466 w 9588814"/>
              <a:gd name="connsiteY24" fmla="*/ 765521 h 3659074"/>
              <a:gd name="connsiteX25" fmla="*/ 7656066 w 9588814"/>
              <a:gd name="connsiteY25" fmla="*/ 1281719 h 3659074"/>
              <a:gd name="connsiteX26" fmla="*/ 8351855 w 9588814"/>
              <a:gd name="connsiteY26" fmla="*/ 1366624 h 3659074"/>
              <a:gd name="connsiteX27" fmla="*/ 8738405 w 9588814"/>
              <a:gd name="connsiteY27" fmla="*/ 1706247 h 3659074"/>
              <a:gd name="connsiteX28" fmla="*/ 9588814 w 9588814"/>
              <a:gd name="connsiteY28" fmla="*/ 1876058 h 3659074"/>
              <a:gd name="connsiteX29" fmla="*/ 9588814 w 9588814"/>
              <a:gd name="connsiteY29" fmla="*/ 2810019 h 3659074"/>
              <a:gd name="connsiteX30" fmla="*/ 9202264 w 9588814"/>
              <a:gd name="connsiteY30" fmla="*/ 2894924 h 3659074"/>
              <a:gd name="connsiteX31" fmla="*/ 8738405 w 9588814"/>
              <a:gd name="connsiteY31" fmla="*/ 2810019 h 3659074"/>
              <a:gd name="connsiteX32" fmla="*/ 7965306 w 9588814"/>
              <a:gd name="connsiteY32" fmla="*/ 2555302 h 3659074"/>
              <a:gd name="connsiteX33" fmla="*/ 7578756 w 9588814"/>
              <a:gd name="connsiteY33" fmla="*/ 2640208 h 3659074"/>
              <a:gd name="connsiteX34" fmla="*/ 7269517 w 9588814"/>
              <a:gd name="connsiteY34" fmla="*/ 2894924 h 3659074"/>
              <a:gd name="connsiteX35" fmla="*/ 6651038 w 9588814"/>
              <a:gd name="connsiteY35" fmla="*/ 2810019 h 3659074"/>
              <a:gd name="connsiteX36" fmla="*/ 6109868 w 9588814"/>
              <a:gd name="connsiteY36" fmla="*/ 3064736 h 3659074"/>
              <a:gd name="connsiteX37" fmla="*/ 6187178 w 9588814"/>
              <a:gd name="connsiteY37" fmla="*/ 3319453 h 3659074"/>
              <a:gd name="connsiteX38" fmla="*/ 5800629 w 9588814"/>
              <a:gd name="connsiteY38" fmla="*/ 3659074 h 3659074"/>
              <a:gd name="connsiteX39" fmla="*/ 5259459 w 9588814"/>
              <a:gd name="connsiteY39" fmla="*/ 3404358 h 3659074"/>
              <a:gd name="connsiteX40" fmla="*/ 4486360 w 9588814"/>
              <a:gd name="connsiteY40" fmla="*/ 3234547 h 3659074"/>
              <a:gd name="connsiteX41" fmla="*/ 3713261 w 9588814"/>
              <a:gd name="connsiteY41" fmla="*/ 3064736 h 3659074"/>
              <a:gd name="connsiteX42" fmla="*/ 3172092 w 9588814"/>
              <a:gd name="connsiteY42" fmla="*/ 2979831 h 3659074"/>
              <a:gd name="connsiteX43" fmla="*/ 2785542 w 9588814"/>
              <a:gd name="connsiteY43" fmla="*/ 2894926 h 3659074"/>
              <a:gd name="connsiteX44" fmla="*/ 2321683 w 9588814"/>
              <a:gd name="connsiteY44" fmla="*/ 2810019 h 3659074"/>
              <a:gd name="connsiteX45" fmla="*/ 1471274 w 9588814"/>
              <a:gd name="connsiteY45" fmla="*/ 2300586 h 3659074"/>
              <a:gd name="connsiteX46" fmla="*/ 775485 w 9588814"/>
              <a:gd name="connsiteY46" fmla="*/ 1451531 h 3659074"/>
              <a:gd name="connsiteX47" fmla="*/ 466245 w 9588814"/>
              <a:gd name="connsiteY47" fmla="*/ 942098 h 3659074"/>
              <a:gd name="connsiteX48" fmla="*/ 311625 w 9588814"/>
              <a:gd name="connsiteY48" fmla="*/ 687381 h 3659074"/>
              <a:gd name="connsiteX49" fmla="*/ 88706 w 9588814"/>
              <a:gd name="connsiteY49" fmla="*/ 405482 h 3659074"/>
              <a:gd name="connsiteX50" fmla="*/ 14387 w 9588814"/>
              <a:gd name="connsiteY50" fmla="*/ 227599 h 3659074"/>
              <a:gd name="connsiteX51" fmla="*/ 2386 w 9588814"/>
              <a:gd name="connsiteY51" fmla="*/ 8136 h 3659074"/>
              <a:gd name="connsiteX52" fmla="*/ 157005 w 9588814"/>
              <a:gd name="connsiteY52" fmla="*/ 93043 h 3659074"/>
              <a:gd name="connsiteX0" fmla="*/ 157005 w 9588814"/>
              <a:gd name="connsiteY0" fmla="*/ 93043 h 3659074"/>
              <a:gd name="connsiteX1" fmla="*/ 311625 w 9588814"/>
              <a:gd name="connsiteY1" fmla="*/ 177947 h 3659074"/>
              <a:gd name="connsiteX2" fmla="*/ 388935 w 9588814"/>
              <a:gd name="connsiteY2" fmla="*/ 262852 h 3659074"/>
              <a:gd name="connsiteX3" fmla="*/ 543555 w 9588814"/>
              <a:gd name="connsiteY3" fmla="*/ 432664 h 3659074"/>
              <a:gd name="connsiteX4" fmla="*/ 698175 w 9588814"/>
              <a:gd name="connsiteY4" fmla="*/ 602475 h 3659074"/>
              <a:gd name="connsiteX5" fmla="*/ 775485 w 9588814"/>
              <a:gd name="connsiteY5" fmla="*/ 517569 h 3659074"/>
              <a:gd name="connsiteX6" fmla="*/ 1548584 w 9588814"/>
              <a:gd name="connsiteY6" fmla="*/ 1196813 h 3659074"/>
              <a:gd name="connsiteX7" fmla="*/ 1857823 w 9588814"/>
              <a:gd name="connsiteY7" fmla="*/ 1111908 h 3659074"/>
              <a:gd name="connsiteX8" fmla="*/ 2089753 w 9588814"/>
              <a:gd name="connsiteY8" fmla="*/ 1111908 h 3659074"/>
              <a:gd name="connsiteX9" fmla="*/ 2321683 w 9588814"/>
              <a:gd name="connsiteY9" fmla="*/ 857191 h 3659074"/>
              <a:gd name="connsiteX10" fmla="*/ 2321683 w 9588814"/>
              <a:gd name="connsiteY10" fmla="*/ 687380 h 3659074"/>
              <a:gd name="connsiteX11" fmla="*/ 2321683 w 9588814"/>
              <a:gd name="connsiteY11" fmla="*/ 517569 h 3659074"/>
              <a:gd name="connsiteX12" fmla="*/ 2630922 w 9588814"/>
              <a:gd name="connsiteY12" fmla="*/ 432664 h 3659074"/>
              <a:gd name="connsiteX13" fmla="*/ 2862852 w 9588814"/>
              <a:gd name="connsiteY13" fmla="*/ 942097 h 3659074"/>
              <a:gd name="connsiteX14" fmla="*/ 3172092 w 9588814"/>
              <a:gd name="connsiteY14" fmla="*/ 1196813 h 3659074"/>
              <a:gd name="connsiteX15" fmla="*/ 3635951 w 9588814"/>
              <a:gd name="connsiteY15" fmla="*/ 1196813 h 3659074"/>
              <a:gd name="connsiteX16" fmla="*/ 3790571 w 9588814"/>
              <a:gd name="connsiteY16" fmla="*/ 1027002 h 3659074"/>
              <a:gd name="connsiteX17" fmla="*/ 4177120 w 9588814"/>
              <a:gd name="connsiteY17" fmla="*/ 1027002 h 3659074"/>
              <a:gd name="connsiteX18" fmla="*/ 4563670 w 9588814"/>
              <a:gd name="connsiteY18" fmla="*/ 347758 h 3659074"/>
              <a:gd name="connsiteX19" fmla="*/ 4950220 w 9588814"/>
              <a:gd name="connsiteY19" fmla="*/ 432665 h 3659074"/>
              <a:gd name="connsiteX20" fmla="*/ 5414079 w 9588814"/>
              <a:gd name="connsiteY20" fmla="*/ 432665 h 3659074"/>
              <a:gd name="connsiteX21" fmla="*/ 5877938 w 9588814"/>
              <a:gd name="connsiteY21" fmla="*/ 432665 h 3659074"/>
              <a:gd name="connsiteX22" fmla="*/ 6341798 w 9588814"/>
              <a:gd name="connsiteY22" fmla="*/ 432665 h 3659074"/>
              <a:gd name="connsiteX23" fmla="*/ 6805657 w 9588814"/>
              <a:gd name="connsiteY23" fmla="*/ 262852 h 3659074"/>
              <a:gd name="connsiteX24" fmla="*/ 6929466 w 9588814"/>
              <a:gd name="connsiteY24" fmla="*/ 765521 h 3659074"/>
              <a:gd name="connsiteX25" fmla="*/ 7656066 w 9588814"/>
              <a:gd name="connsiteY25" fmla="*/ 1281719 h 3659074"/>
              <a:gd name="connsiteX26" fmla="*/ 8351855 w 9588814"/>
              <a:gd name="connsiteY26" fmla="*/ 1366624 h 3659074"/>
              <a:gd name="connsiteX27" fmla="*/ 8738405 w 9588814"/>
              <a:gd name="connsiteY27" fmla="*/ 1706247 h 3659074"/>
              <a:gd name="connsiteX28" fmla="*/ 9588814 w 9588814"/>
              <a:gd name="connsiteY28" fmla="*/ 1876058 h 3659074"/>
              <a:gd name="connsiteX29" fmla="*/ 9588814 w 9588814"/>
              <a:gd name="connsiteY29" fmla="*/ 2810019 h 3659074"/>
              <a:gd name="connsiteX30" fmla="*/ 9202264 w 9588814"/>
              <a:gd name="connsiteY30" fmla="*/ 2894924 h 3659074"/>
              <a:gd name="connsiteX31" fmla="*/ 8738405 w 9588814"/>
              <a:gd name="connsiteY31" fmla="*/ 2810019 h 3659074"/>
              <a:gd name="connsiteX32" fmla="*/ 7965306 w 9588814"/>
              <a:gd name="connsiteY32" fmla="*/ 2555302 h 3659074"/>
              <a:gd name="connsiteX33" fmla="*/ 7656066 w 9588814"/>
              <a:gd name="connsiteY33" fmla="*/ 2725113 h 3659074"/>
              <a:gd name="connsiteX34" fmla="*/ 7269517 w 9588814"/>
              <a:gd name="connsiteY34" fmla="*/ 2894924 h 3659074"/>
              <a:gd name="connsiteX35" fmla="*/ 6651038 w 9588814"/>
              <a:gd name="connsiteY35" fmla="*/ 2810019 h 3659074"/>
              <a:gd name="connsiteX36" fmla="*/ 6109868 w 9588814"/>
              <a:gd name="connsiteY36" fmla="*/ 3064736 h 3659074"/>
              <a:gd name="connsiteX37" fmla="*/ 6187178 w 9588814"/>
              <a:gd name="connsiteY37" fmla="*/ 3319453 h 3659074"/>
              <a:gd name="connsiteX38" fmla="*/ 5800629 w 9588814"/>
              <a:gd name="connsiteY38" fmla="*/ 3659074 h 3659074"/>
              <a:gd name="connsiteX39" fmla="*/ 5259459 w 9588814"/>
              <a:gd name="connsiteY39" fmla="*/ 3404358 h 3659074"/>
              <a:gd name="connsiteX40" fmla="*/ 4486360 w 9588814"/>
              <a:gd name="connsiteY40" fmla="*/ 3234547 h 3659074"/>
              <a:gd name="connsiteX41" fmla="*/ 3713261 w 9588814"/>
              <a:gd name="connsiteY41" fmla="*/ 3064736 h 3659074"/>
              <a:gd name="connsiteX42" fmla="*/ 3172092 w 9588814"/>
              <a:gd name="connsiteY42" fmla="*/ 2979831 h 3659074"/>
              <a:gd name="connsiteX43" fmla="*/ 2785542 w 9588814"/>
              <a:gd name="connsiteY43" fmla="*/ 2894926 h 3659074"/>
              <a:gd name="connsiteX44" fmla="*/ 2321683 w 9588814"/>
              <a:gd name="connsiteY44" fmla="*/ 2810019 h 3659074"/>
              <a:gd name="connsiteX45" fmla="*/ 1471274 w 9588814"/>
              <a:gd name="connsiteY45" fmla="*/ 2300586 h 3659074"/>
              <a:gd name="connsiteX46" fmla="*/ 775485 w 9588814"/>
              <a:gd name="connsiteY46" fmla="*/ 1451531 h 3659074"/>
              <a:gd name="connsiteX47" fmla="*/ 466245 w 9588814"/>
              <a:gd name="connsiteY47" fmla="*/ 942098 h 3659074"/>
              <a:gd name="connsiteX48" fmla="*/ 311625 w 9588814"/>
              <a:gd name="connsiteY48" fmla="*/ 687381 h 3659074"/>
              <a:gd name="connsiteX49" fmla="*/ 88706 w 9588814"/>
              <a:gd name="connsiteY49" fmla="*/ 405482 h 3659074"/>
              <a:gd name="connsiteX50" fmla="*/ 14387 w 9588814"/>
              <a:gd name="connsiteY50" fmla="*/ 227599 h 3659074"/>
              <a:gd name="connsiteX51" fmla="*/ 2386 w 9588814"/>
              <a:gd name="connsiteY51" fmla="*/ 8136 h 3659074"/>
              <a:gd name="connsiteX52" fmla="*/ 157005 w 9588814"/>
              <a:gd name="connsiteY52" fmla="*/ 93043 h 3659074"/>
              <a:gd name="connsiteX0" fmla="*/ 157005 w 9588814"/>
              <a:gd name="connsiteY0" fmla="*/ 93043 h 3659074"/>
              <a:gd name="connsiteX1" fmla="*/ 311625 w 9588814"/>
              <a:gd name="connsiteY1" fmla="*/ 177947 h 3659074"/>
              <a:gd name="connsiteX2" fmla="*/ 388935 w 9588814"/>
              <a:gd name="connsiteY2" fmla="*/ 262852 h 3659074"/>
              <a:gd name="connsiteX3" fmla="*/ 543555 w 9588814"/>
              <a:gd name="connsiteY3" fmla="*/ 432664 h 3659074"/>
              <a:gd name="connsiteX4" fmla="*/ 698175 w 9588814"/>
              <a:gd name="connsiteY4" fmla="*/ 602475 h 3659074"/>
              <a:gd name="connsiteX5" fmla="*/ 775485 w 9588814"/>
              <a:gd name="connsiteY5" fmla="*/ 517569 h 3659074"/>
              <a:gd name="connsiteX6" fmla="*/ 1548584 w 9588814"/>
              <a:gd name="connsiteY6" fmla="*/ 1196813 h 3659074"/>
              <a:gd name="connsiteX7" fmla="*/ 1857823 w 9588814"/>
              <a:gd name="connsiteY7" fmla="*/ 1111908 h 3659074"/>
              <a:gd name="connsiteX8" fmla="*/ 2089753 w 9588814"/>
              <a:gd name="connsiteY8" fmla="*/ 1111908 h 3659074"/>
              <a:gd name="connsiteX9" fmla="*/ 2321683 w 9588814"/>
              <a:gd name="connsiteY9" fmla="*/ 857191 h 3659074"/>
              <a:gd name="connsiteX10" fmla="*/ 2321683 w 9588814"/>
              <a:gd name="connsiteY10" fmla="*/ 687380 h 3659074"/>
              <a:gd name="connsiteX11" fmla="*/ 2321683 w 9588814"/>
              <a:gd name="connsiteY11" fmla="*/ 517569 h 3659074"/>
              <a:gd name="connsiteX12" fmla="*/ 2630922 w 9588814"/>
              <a:gd name="connsiteY12" fmla="*/ 432664 h 3659074"/>
              <a:gd name="connsiteX13" fmla="*/ 2862852 w 9588814"/>
              <a:gd name="connsiteY13" fmla="*/ 942097 h 3659074"/>
              <a:gd name="connsiteX14" fmla="*/ 3172092 w 9588814"/>
              <a:gd name="connsiteY14" fmla="*/ 1196813 h 3659074"/>
              <a:gd name="connsiteX15" fmla="*/ 3635951 w 9588814"/>
              <a:gd name="connsiteY15" fmla="*/ 1196813 h 3659074"/>
              <a:gd name="connsiteX16" fmla="*/ 3790571 w 9588814"/>
              <a:gd name="connsiteY16" fmla="*/ 1027002 h 3659074"/>
              <a:gd name="connsiteX17" fmla="*/ 4177120 w 9588814"/>
              <a:gd name="connsiteY17" fmla="*/ 1027002 h 3659074"/>
              <a:gd name="connsiteX18" fmla="*/ 4563670 w 9588814"/>
              <a:gd name="connsiteY18" fmla="*/ 347758 h 3659074"/>
              <a:gd name="connsiteX19" fmla="*/ 4950220 w 9588814"/>
              <a:gd name="connsiteY19" fmla="*/ 432665 h 3659074"/>
              <a:gd name="connsiteX20" fmla="*/ 5414079 w 9588814"/>
              <a:gd name="connsiteY20" fmla="*/ 432665 h 3659074"/>
              <a:gd name="connsiteX21" fmla="*/ 5877938 w 9588814"/>
              <a:gd name="connsiteY21" fmla="*/ 432665 h 3659074"/>
              <a:gd name="connsiteX22" fmla="*/ 6341798 w 9588814"/>
              <a:gd name="connsiteY22" fmla="*/ 432665 h 3659074"/>
              <a:gd name="connsiteX23" fmla="*/ 6805657 w 9588814"/>
              <a:gd name="connsiteY23" fmla="*/ 262852 h 3659074"/>
              <a:gd name="connsiteX24" fmla="*/ 6929466 w 9588814"/>
              <a:gd name="connsiteY24" fmla="*/ 765521 h 3659074"/>
              <a:gd name="connsiteX25" fmla="*/ 7656066 w 9588814"/>
              <a:gd name="connsiteY25" fmla="*/ 1281719 h 3659074"/>
              <a:gd name="connsiteX26" fmla="*/ 8351855 w 9588814"/>
              <a:gd name="connsiteY26" fmla="*/ 1366624 h 3659074"/>
              <a:gd name="connsiteX27" fmla="*/ 8738405 w 9588814"/>
              <a:gd name="connsiteY27" fmla="*/ 1706247 h 3659074"/>
              <a:gd name="connsiteX28" fmla="*/ 9588814 w 9588814"/>
              <a:gd name="connsiteY28" fmla="*/ 1876058 h 3659074"/>
              <a:gd name="connsiteX29" fmla="*/ 9588814 w 9588814"/>
              <a:gd name="connsiteY29" fmla="*/ 2810019 h 3659074"/>
              <a:gd name="connsiteX30" fmla="*/ 9202264 w 9588814"/>
              <a:gd name="connsiteY30" fmla="*/ 2894924 h 3659074"/>
              <a:gd name="connsiteX31" fmla="*/ 8738405 w 9588814"/>
              <a:gd name="connsiteY31" fmla="*/ 2810019 h 3659074"/>
              <a:gd name="connsiteX32" fmla="*/ 7965306 w 9588814"/>
              <a:gd name="connsiteY32" fmla="*/ 2555302 h 3659074"/>
              <a:gd name="connsiteX33" fmla="*/ 7656066 w 9588814"/>
              <a:gd name="connsiteY33" fmla="*/ 2810019 h 3659074"/>
              <a:gd name="connsiteX34" fmla="*/ 7269517 w 9588814"/>
              <a:gd name="connsiteY34" fmla="*/ 2894924 h 3659074"/>
              <a:gd name="connsiteX35" fmla="*/ 6651038 w 9588814"/>
              <a:gd name="connsiteY35" fmla="*/ 2810019 h 3659074"/>
              <a:gd name="connsiteX36" fmla="*/ 6109868 w 9588814"/>
              <a:gd name="connsiteY36" fmla="*/ 3064736 h 3659074"/>
              <a:gd name="connsiteX37" fmla="*/ 6187178 w 9588814"/>
              <a:gd name="connsiteY37" fmla="*/ 3319453 h 3659074"/>
              <a:gd name="connsiteX38" fmla="*/ 5800629 w 9588814"/>
              <a:gd name="connsiteY38" fmla="*/ 3659074 h 3659074"/>
              <a:gd name="connsiteX39" fmla="*/ 5259459 w 9588814"/>
              <a:gd name="connsiteY39" fmla="*/ 3404358 h 3659074"/>
              <a:gd name="connsiteX40" fmla="*/ 4486360 w 9588814"/>
              <a:gd name="connsiteY40" fmla="*/ 3234547 h 3659074"/>
              <a:gd name="connsiteX41" fmla="*/ 3713261 w 9588814"/>
              <a:gd name="connsiteY41" fmla="*/ 3064736 h 3659074"/>
              <a:gd name="connsiteX42" fmla="*/ 3172092 w 9588814"/>
              <a:gd name="connsiteY42" fmla="*/ 2979831 h 3659074"/>
              <a:gd name="connsiteX43" fmla="*/ 2785542 w 9588814"/>
              <a:gd name="connsiteY43" fmla="*/ 2894926 h 3659074"/>
              <a:gd name="connsiteX44" fmla="*/ 2321683 w 9588814"/>
              <a:gd name="connsiteY44" fmla="*/ 2810019 h 3659074"/>
              <a:gd name="connsiteX45" fmla="*/ 1471274 w 9588814"/>
              <a:gd name="connsiteY45" fmla="*/ 2300586 h 3659074"/>
              <a:gd name="connsiteX46" fmla="*/ 775485 w 9588814"/>
              <a:gd name="connsiteY46" fmla="*/ 1451531 h 3659074"/>
              <a:gd name="connsiteX47" fmla="*/ 466245 w 9588814"/>
              <a:gd name="connsiteY47" fmla="*/ 942098 h 3659074"/>
              <a:gd name="connsiteX48" fmla="*/ 311625 w 9588814"/>
              <a:gd name="connsiteY48" fmla="*/ 687381 h 3659074"/>
              <a:gd name="connsiteX49" fmla="*/ 88706 w 9588814"/>
              <a:gd name="connsiteY49" fmla="*/ 405482 h 3659074"/>
              <a:gd name="connsiteX50" fmla="*/ 14387 w 9588814"/>
              <a:gd name="connsiteY50" fmla="*/ 227599 h 3659074"/>
              <a:gd name="connsiteX51" fmla="*/ 2386 w 9588814"/>
              <a:gd name="connsiteY51" fmla="*/ 8136 h 3659074"/>
              <a:gd name="connsiteX52" fmla="*/ 157005 w 9588814"/>
              <a:gd name="connsiteY52" fmla="*/ 93043 h 3659074"/>
              <a:gd name="connsiteX0" fmla="*/ 157005 w 9588814"/>
              <a:gd name="connsiteY0" fmla="*/ 93043 h 3659074"/>
              <a:gd name="connsiteX1" fmla="*/ 311625 w 9588814"/>
              <a:gd name="connsiteY1" fmla="*/ 177947 h 3659074"/>
              <a:gd name="connsiteX2" fmla="*/ 388935 w 9588814"/>
              <a:gd name="connsiteY2" fmla="*/ 262852 h 3659074"/>
              <a:gd name="connsiteX3" fmla="*/ 543555 w 9588814"/>
              <a:gd name="connsiteY3" fmla="*/ 432664 h 3659074"/>
              <a:gd name="connsiteX4" fmla="*/ 698175 w 9588814"/>
              <a:gd name="connsiteY4" fmla="*/ 602475 h 3659074"/>
              <a:gd name="connsiteX5" fmla="*/ 775485 w 9588814"/>
              <a:gd name="connsiteY5" fmla="*/ 517569 h 3659074"/>
              <a:gd name="connsiteX6" fmla="*/ 1548584 w 9588814"/>
              <a:gd name="connsiteY6" fmla="*/ 1196813 h 3659074"/>
              <a:gd name="connsiteX7" fmla="*/ 1857823 w 9588814"/>
              <a:gd name="connsiteY7" fmla="*/ 1111908 h 3659074"/>
              <a:gd name="connsiteX8" fmla="*/ 2089753 w 9588814"/>
              <a:gd name="connsiteY8" fmla="*/ 1111908 h 3659074"/>
              <a:gd name="connsiteX9" fmla="*/ 2321683 w 9588814"/>
              <a:gd name="connsiteY9" fmla="*/ 857191 h 3659074"/>
              <a:gd name="connsiteX10" fmla="*/ 2321683 w 9588814"/>
              <a:gd name="connsiteY10" fmla="*/ 687380 h 3659074"/>
              <a:gd name="connsiteX11" fmla="*/ 2321683 w 9588814"/>
              <a:gd name="connsiteY11" fmla="*/ 517569 h 3659074"/>
              <a:gd name="connsiteX12" fmla="*/ 2630922 w 9588814"/>
              <a:gd name="connsiteY12" fmla="*/ 432664 h 3659074"/>
              <a:gd name="connsiteX13" fmla="*/ 2862852 w 9588814"/>
              <a:gd name="connsiteY13" fmla="*/ 942097 h 3659074"/>
              <a:gd name="connsiteX14" fmla="*/ 3172092 w 9588814"/>
              <a:gd name="connsiteY14" fmla="*/ 1196813 h 3659074"/>
              <a:gd name="connsiteX15" fmla="*/ 3635951 w 9588814"/>
              <a:gd name="connsiteY15" fmla="*/ 1196813 h 3659074"/>
              <a:gd name="connsiteX16" fmla="*/ 3790571 w 9588814"/>
              <a:gd name="connsiteY16" fmla="*/ 1027002 h 3659074"/>
              <a:gd name="connsiteX17" fmla="*/ 4177120 w 9588814"/>
              <a:gd name="connsiteY17" fmla="*/ 1027002 h 3659074"/>
              <a:gd name="connsiteX18" fmla="*/ 4563670 w 9588814"/>
              <a:gd name="connsiteY18" fmla="*/ 347758 h 3659074"/>
              <a:gd name="connsiteX19" fmla="*/ 4950220 w 9588814"/>
              <a:gd name="connsiteY19" fmla="*/ 432665 h 3659074"/>
              <a:gd name="connsiteX20" fmla="*/ 5414079 w 9588814"/>
              <a:gd name="connsiteY20" fmla="*/ 432665 h 3659074"/>
              <a:gd name="connsiteX21" fmla="*/ 5877938 w 9588814"/>
              <a:gd name="connsiteY21" fmla="*/ 432665 h 3659074"/>
              <a:gd name="connsiteX22" fmla="*/ 6341798 w 9588814"/>
              <a:gd name="connsiteY22" fmla="*/ 432665 h 3659074"/>
              <a:gd name="connsiteX23" fmla="*/ 6805657 w 9588814"/>
              <a:gd name="connsiteY23" fmla="*/ 262852 h 3659074"/>
              <a:gd name="connsiteX24" fmla="*/ 6929466 w 9588814"/>
              <a:gd name="connsiteY24" fmla="*/ 765521 h 3659074"/>
              <a:gd name="connsiteX25" fmla="*/ 7656066 w 9588814"/>
              <a:gd name="connsiteY25" fmla="*/ 1281719 h 3659074"/>
              <a:gd name="connsiteX26" fmla="*/ 8351855 w 9588814"/>
              <a:gd name="connsiteY26" fmla="*/ 1366624 h 3659074"/>
              <a:gd name="connsiteX27" fmla="*/ 8738405 w 9588814"/>
              <a:gd name="connsiteY27" fmla="*/ 1706247 h 3659074"/>
              <a:gd name="connsiteX28" fmla="*/ 9588814 w 9588814"/>
              <a:gd name="connsiteY28" fmla="*/ 1876058 h 3659074"/>
              <a:gd name="connsiteX29" fmla="*/ 9588814 w 9588814"/>
              <a:gd name="connsiteY29" fmla="*/ 2810019 h 3659074"/>
              <a:gd name="connsiteX30" fmla="*/ 9202264 w 9588814"/>
              <a:gd name="connsiteY30" fmla="*/ 2894924 h 3659074"/>
              <a:gd name="connsiteX31" fmla="*/ 8738405 w 9588814"/>
              <a:gd name="connsiteY31" fmla="*/ 2810019 h 3659074"/>
              <a:gd name="connsiteX32" fmla="*/ 7887996 w 9588814"/>
              <a:gd name="connsiteY32" fmla="*/ 2555302 h 3659074"/>
              <a:gd name="connsiteX33" fmla="*/ 7656066 w 9588814"/>
              <a:gd name="connsiteY33" fmla="*/ 2810019 h 3659074"/>
              <a:gd name="connsiteX34" fmla="*/ 7269517 w 9588814"/>
              <a:gd name="connsiteY34" fmla="*/ 2894924 h 3659074"/>
              <a:gd name="connsiteX35" fmla="*/ 6651038 w 9588814"/>
              <a:gd name="connsiteY35" fmla="*/ 2810019 h 3659074"/>
              <a:gd name="connsiteX36" fmla="*/ 6109868 w 9588814"/>
              <a:gd name="connsiteY36" fmla="*/ 3064736 h 3659074"/>
              <a:gd name="connsiteX37" fmla="*/ 6187178 w 9588814"/>
              <a:gd name="connsiteY37" fmla="*/ 3319453 h 3659074"/>
              <a:gd name="connsiteX38" fmla="*/ 5800629 w 9588814"/>
              <a:gd name="connsiteY38" fmla="*/ 3659074 h 3659074"/>
              <a:gd name="connsiteX39" fmla="*/ 5259459 w 9588814"/>
              <a:gd name="connsiteY39" fmla="*/ 3404358 h 3659074"/>
              <a:gd name="connsiteX40" fmla="*/ 4486360 w 9588814"/>
              <a:gd name="connsiteY40" fmla="*/ 3234547 h 3659074"/>
              <a:gd name="connsiteX41" fmla="*/ 3713261 w 9588814"/>
              <a:gd name="connsiteY41" fmla="*/ 3064736 h 3659074"/>
              <a:gd name="connsiteX42" fmla="*/ 3172092 w 9588814"/>
              <a:gd name="connsiteY42" fmla="*/ 2979831 h 3659074"/>
              <a:gd name="connsiteX43" fmla="*/ 2785542 w 9588814"/>
              <a:gd name="connsiteY43" fmla="*/ 2894926 h 3659074"/>
              <a:gd name="connsiteX44" fmla="*/ 2321683 w 9588814"/>
              <a:gd name="connsiteY44" fmla="*/ 2810019 h 3659074"/>
              <a:gd name="connsiteX45" fmla="*/ 1471274 w 9588814"/>
              <a:gd name="connsiteY45" fmla="*/ 2300586 h 3659074"/>
              <a:gd name="connsiteX46" fmla="*/ 775485 w 9588814"/>
              <a:gd name="connsiteY46" fmla="*/ 1451531 h 3659074"/>
              <a:gd name="connsiteX47" fmla="*/ 466245 w 9588814"/>
              <a:gd name="connsiteY47" fmla="*/ 942098 h 3659074"/>
              <a:gd name="connsiteX48" fmla="*/ 311625 w 9588814"/>
              <a:gd name="connsiteY48" fmla="*/ 687381 h 3659074"/>
              <a:gd name="connsiteX49" fmla="*/ 88706 w 9588814"/>
              <a:gd name="connsiteY49" fmla="*/ 405482 h 3659074"/>
              <a:gd name="connsiteX50" fmla="*/ 14387 w 9588814"/>
              <a:gd name="connsiteY50" fmla="*/ 227599 h 3659074"/>
              <a:gd name="connsiteX51" fmla="*/ 2386 w 9588814"/>
              <a:gd name="connsiteY51" fmla="*/ 8136 h 3659074"/>
              <a:gd name="connsiteX52" fmla="*/ 157005 w 9588814"/>
              <a:gd name="connsiteY52" fmla="*/ 93043 h 3659074"/>
              <a:gd name="connsiteX0" fmla="*/ 157005 w 9588814"/>
              <a:gd name="connsiteY0" fmla="*/ 93043 h 3659074"/>
              <a:gd name="connsiteX1" fmla="*/ 311625 w 9588814"/>
              <a:gd name="connsiteY1" fmla="*/ 177947 h 3659074"/>
              <a:gd name="connsiteX2" fmla="*/ 388935 w 9588814"/>
              <a:gd name="connsiteY2" fmla="*/ 262852 h 3659074"/>
              <a:gd name="connsiteX3" fmla="*/ 543555 w 9588814"/>
              <a:gd name="connsiteY3" fmla="*/ 432664 h 3659074"/>
              <a:gd name="connsiteX4" fmla="*/ 698175 w 9588814"/>
              <a:gd name="connsiteY4" fmla="*/ 602475 h 3659074"/>
              <a:gd name="connsiteX5" fmla="*/ 775485 w 9588814"/>
              <a:gd name="connsiteY5" fmla="*/ 517569 h 3659074"/>
              <a:gd name="connsiteX6" fmla="*/ 1548584 w 9588814"/>
              <a:gd name="connsiteY6" fmla="*/ 1196813 h 3659074"/>
              <a:gd name="connsiteX7" fmla="*/ 1857823 w 9588814"/>
              <a:gd name="connsiteY7" fmla="*/ 1111908 h 3659074"/>
              <a:gd name="connsiteX8" fmla="*/ 2089753 w 9588814"/>
              <a:gd name="connsiteY8" fmla="*/ 1111908 h 3659074"/>
              <a:gd name="connsiteX9" fmla="*/ 2321683 w 9588814"/>
              <a:gd name="connsiteY9" fmla="*/ 857191 h 3659074"/>
              <a:gd name="connsiteX10" fmla="*/ 2321683 w 9588814"/>
              <a:gd name="connsiteY10" fmla="*/ 687380 h 3659074"/>
              <a:gd name="connsiteX11" fmla="*/ 2321683 w 9588814"/>
              <a:gd name="connsiteY11" fmla="*/ 517569 h 3659074"/>
              <a:gd name="connsiteX12" fmla="*/ 2630922 w 9588814"/>
              <a:gd name="connsiteY12" fmla="*/ 432664 h 3659074"/>
              <a:gd name="connsiteX13" fmla="*/ 2862852 w 9588814"/>
              <a:gd name="connsiteY13" fmla="*/ 942097 h 3659074"/>
              <a:gd name="connsiteX14" fmla="*/ 3172092 w 9588814"/>
              <a:gd name="connsiteY14" fmla="*/ 1196813 h 3659074"/>
              <a:gd name="connsiteX15" fmla="*/ 3635951 w 9588814"/>
              <a:gd name="connsiteY15" fmla="*/ 1196813 h 3659074"/>
              <a:gd name="connsiteX16" fmla="*/ 3790571 w 9588814"/>
              <a:gd name="connsiteY16" fmla="*/ 1027002 h 3659074"/>
              <a:gd name="connsiteX17" fmla="*/ 4177120 w 9588814"/>
              <a:gd name="connsiteY17" fmla="*/ 1027002 h 3659074"/>
              <a:gd name="connsiteX18" fmla="*/ 4563670 w 9588814"/>
              <a:gd name="connsiteY18" fmla="*/ 347758 h 3659074"/>
              <a:gd name="connsiteX19" fmla="*/ 4950220 w 9588814"/>
              <a:gd name="connsiteY19" fmla="*/ 432665 h 3659074"/>
              <a:gd name="connsiteX20" fmla="*/ 5414079 w 9588814"/>
              <a:gd name="connsiteY20" fmla="*/ 432665 h 3659074"/>
              <a:gd name="connsiteX21" fmla="*/ 5877938 w 9588814"/>
              <a:gd name="connsiteY21" fmla="*/ 432665 h 3659074"/>
              <a:gd name="connsiteX22" fmla="*/ 6341798 w 9588814"/>
              <a:gd name="connsiteY22" fmla="*/ 432665 h 3659074"/>
              <a:gd name="connsiteX23" fmla="*/ 6728347 w 9588814"/>
              <a:gd name="connsiteY23" fmla="*/ 262854 h 3659074"/>
              <a:gd name="connsiteX24" fmla="*/ 6929466 w 9588814"/>
              <a:gd name="connsiteY24" fmla="*/ 765521 h 3659074"/>
              <a:gd name="connsiteX25" fmla="*/ 7656066 w 9588814"/>
              <a:gd name="connsiteY25" fmla="*/ 1281719 h 3659074"/>
              <a:gd name="connsiteX26" fmla="*/ 8351855 w 9588814"/>
              <a:gd name="connsiteY26" fmla="*/ 1366624 h 3659074"/>
              <a:gd name="connsiteX27" fmla="*/ 8738405 w 9588814"/>
              <a:gd name="connsiteY27" fmla="*/ 1706247 h 3659074"/>
              <a:gd name="connsiteX28" fmla="*/ 9588814 w 9588814"/>
              <a:gd name="connsiteY28" fmla="*/ 1876058 h 3659074"/>
              <a:gd name="connsiteX29" fmla="*/ 9588814 w 9588814"/>
              <a:gd name="connsiteY29" fmla="*/ 2810019 h 3659074"/>
              <a:gd name="connsiteX30" fmla="*/ 9202264 w 9588814"/>
              <a:gd name="connsiteY30" fmla="*/ 2894924 h 3659074"/>
              <a:gd name="connsiteX31" fmla="*/ 8738405 w 9588814"/>
              <a:gd name="connsiteY31" fmla="*/ 2810019 h 3659074"/>
              <a:gd name="connsiteX32" fmla="*/ 7887996 w 9588814"/>
              <a:gd name="connsiteY32" fmla="*/ 2555302 h 3659074"/>
              <a:gd name="connsiteX33" fmla="*/ 7656066 w 9588814"/>
              <a:gd name="connsiteY33" fmla="*/ 2810019 h 3659074"/>
              <a:gd name="connsiteX34" fmla="*/ 7269517 w 9588814"/>
              <a:gd name="connsiteY34" fmla="*/ 2894924 h 3659074"/>
              <a:gd name="connsiteX35" fmla="*/ 6651038 w 9588814"/>
              <a:gd name="connsiteY35" fmla="*/ 2810019 h 3659074"/>
              <a:gd name="connsiteX36" fmla="*/ 6109868 w 9588814"/>
              <a:gd name="connsiteY36" fmla="*/ 3064736 h 3659074"/>
              <a:gd name="connsiteX37" fmla="*/ 6187178 w 9588814"/>
              <a:gd name="connsiteY37" fmla="*/ 3319453 h 3659074"/>
              <a:gd name="connsiteX38" fmla="*/ 5800629 w 9588814"/>
              <a:gd name="connsiteY38" fmla="*/ 3659074 h 3659074"/>
              <a:gd name="connsiteX39" fmla="*/ 5259459 w 9588814"/>
              <a:gd name="connsiteY39" fmla="*/ 3404358 h 3659074"/>
              <a:gd name="connsiteX40" fmla="*/ 4486360 w 9588814"/>
              <a:gd name="connsiteY40" fmla="*/ 3234547 h 3659074"/>
              <a:gd name="connsiteX41" fmla="*/ 3713261 w 9588814"/>
              <a:gd name="connsiteY41" fmla="*/ 3064736 h 3659074"/>
              <a:gd name="connsiteX42" fmla="*/ 3172092 w 9588814"/>
              <a:gd name="connsiteY42" fmla="*/ 2979831 h 3659074"/>
              <a:gd name="connsiteX43" fmla="*/ 2785542 w 9588814"/>
              <a:gd name="connsiteY43" fmla="*/ 2894926 h 3659074"/>
              <a:gd name="connsiteX44" fmla="*/ 2321683 w 9588814"/>
              <a:gd name="connsiteY44" fmla="*/ 2810019 h 3659074"/>
              <a:gd name="connsiteX45" fmla="*/ 1471274 w 9588814"/>
              <a:gd name="connsiteY45" fmla="*/ 2300586 h 3659074"/>
              <a:gd name="connsiteX46" fmla="*/ 775485 w 9588814"/>
              <a:gd name="connsiteY46" fmla="*/ 1451531 h 3659074"/>
              <a:gd name="connsiteX47" fmla="*/ 466245 w 9588814"/>
              <a:gd name="connsiteY47" fmla="*/ 942098 h 3659074"/>
              <a:gd name="connsiteX48" fmla="*/ 311625 w 9588814"/>
              <a:gd name="connsiteY48" fmla="*/ 687381 h 3659074"/>
              <a:gd name="connsiteX49" fmla="*/ 88706 w 9588814"/>
              <a:gd name="connsiteY49" fmla="*/ 405482 h 3659074"/>
              <a:gd name="connsiteX50" fmla="*/ 14387 w 9588814"/>
              <a:gd name="connsiteY50" fmla="*/ 227599 h 3659074"/>
              <a:gd name="connsiteX51" fmla="*/ 2386 w 9588814"/>
              <a:gd name="connsiteY51" fmla="*/ 8136 h 3659074"/>
              <a:gd name="connsiteX52" fmla="*/ 157005 w 9588814"/>
              <a:gd name="connsiteY52" fmla="*/ 93043 h 3659074"/>
              <a:gd name="connsiteX0" fmla="*/ 157005 w 9588814"/>
              <a:gd name="connsiteY0" fmla="*/ 93043 h 3659074"/>
              <a:gd name="connsiteX1" fmla="*/ 311625 w 9588814"/>
              <a:gd name="connsiteY1" fmla="*/ 177947 h 3659074"/>
              <a:gd name="connsiteX2" fmla="*/ 388935 w 9588814"/>
              <a:gd name="connsiteY2" fmla="*/ 262852 h 3659074"/>
              <a:gd name="connsiteX3" fmla="*/ 543555 w 9588814"/>
              <a:gd name="connsiteY3" fmla="*/ 432664 h 3659074"/>
              <a:gd name="connsiteX4" fmla="*/ 698175 w 9588814"/>
              <a:gd name="connsiteY4" fmla="*/ 602475 h 3659074"/>
              <a:gd name="connsiteX5" fmla="*/ 775485 w 9588814"/>
              <a:gd name="connsiteY5" fmla="*/ 517569 h 3659074"/>
              <a:gd name="connsiteX6" fmla="*/ 1548584 w 9588814"/>
              <a:gd name="connsiteY6" fmla="*/ 1196813 h 3659074"/>
              <a:gd name="connsiteX7" fmla="*/ 1857823 w 9588814"/>
              <a:gd name="connsiteY7" fmla="*/ 1111908 h 3659074"/>
              <a:gd name="connsiteX8" fmla="*/ 2089753 w 9588814"/>
              <a:gd name="connsiteY8" fmla="*/ 1111908 h 3659074"/>
              <a:gd name="connsiteX9" fmla="*/ 2321683 w 9588814"/>
              <a:gd name="connsiteY9" fmla="*/ 857191 h 3659074"/>
              <a:gd name="connsiteX10" fmla="*/ 2321683 w 9588814"/>
              <a:gd name="connsiteY10" fmla="*/ 687380 h 3659074"/>
              <a:gd name="connsiteX11" fmla="*/ 2321683 w 9588814"/>
              <a:gd name="connsiteY11" fmla="*/ 517569 h 3659074"/>
              <a:gd name="connsiteX12" fmla="*/ 2630922 w 9588814"/>
              <a:gd name="connsiteY12" fmla="*/ 432664 h 3659074"/>
              <a:gd name="connsiteX13" fmla="*/ 2862852 w 9588814"/>
              <a:gd name="connsiteY13" fmla="*/ 942097 h 3659074"/>
              <a:gd name="connsiteX14" fmla="*/ 3172092 w 9588814"/>
              <a:gd name="connsiteY14" fmla="*/ 1196813 h 3659074"/>
              <a:gd name="connsiteX15" fmla="*/ 3635951 w 9588814"/>
              <a:gd name="connsiteY15" fmla="*/ 1196813 h 3659074"/>
              <a:gd name="connsiteX16" fmla="*/ 3790571 w 9588814"/>
              <a:gd name="connsiteY16" fmla="*/ 1027002 h 3659074"/>
              <a:gd name="connsiteX17" fmla="*/ 4177120 w 9588814"/>
              <a:gd name="connsiteY17" fmla="*/ 1027002 h 3659074"/>
              <a:gd name="connsiteX18" fmla="*/ 4563670 w 9588814"/>
              <a:gd name="connsiteY18" fmla="*/ 347758 h 3659074"/>
              <a:gd name="connsiteX19" fmla="*/ 4950220 w 9588814"/>
              <a:gd name="connsiteY19" fmla="*/ 432665 h 3659074"/>
              <a:gd name="connsiteX20" fmla="*/ 5414079 w 9588814"/>
              <a:gd name="connsiteY20" fmla="*/ 432665 h 3659074"/>
              <a:gd name="connsiteX21" fmla="*/ 5877938 w 9588814"/>
              <a:gd name="connsiteY21" fmla="*/ 432665 h 3659074"/>
              <a:gd name="connsiteX22" fmla="*/ 6341798 w 9588814"/>
              <a:gd name="connsiteY22" fmla="*/ 432665 h 3659074"/>
              <a:gd name="connsiteX23" fmla="*/ 6728347 w 9588814"/>
              <a:gd name="connsiteY23" fmla="*/ 262854 h 3659074"/>
              <a:gd name="connsiteX24" fmla="*/ 6929466 w 9588814"/>
              <a:gd name="connsiteY24" fmla="*/ 765521 h 3659074"/>
              <a:gd name="connsiteX25" fmla="*/ 7656066 w 9588814"/>
              <a:gd name="connsiteY25" fmla="*/ 1281719 h 3659074"/>
              <a:gd name="connsiteX26" fmla="*/ 8351855 w 9588814"/>
              <a:gd name="connsiteY26" fmla="*/ 1366624 h 3659074"/>
              <a:gd name="connsiteX27" fmla="*/ 8738405 w 9588814"/>
              <a:gd name="connsiteY27" fmla="*/ 1706247 h 3659074"/>
              <a:gd name="connsiteX28" fmla="*/ 9588814 w 9588814"/>
              <a:gd name="connsiteY28" fmla="*/ 1876058 h 3659074"/>
              <a:gd name="connsiteX29" fmla="*/ 9588814 w 9588814"/>
              <a:gd name="connsiteY29" fmla="*/ 2810019 h 3659074"/>
              <a:gd name="connsiteX30" fmla="*/ 9202264 w 9588814"/>
              <a:gd name="connsiteY30" fmla="*/ 2894924 h 3659074"/>
              <a:gd name="connsiteX31" fmla="*/ 8738405 w 9588814"/>
              <a:gd name="connsiteY31" fmla="*/ 2810019 h 3659074"/>
              <a:gd name="connsiteX32" fmla="*/ 7887996 w 9588814"/>
              <a:gd name="connsiteY32" fmla="*/ 2555302 h 3659074"/>
              <a:gd name="connsiteX33" fmla="*/ 7656066 w 9588814"/>
              <a:gd name="connsiteY33" fmla="*/ 2810019 h 3659074"/>
              <a:gd name="connsiteX34" fmla="*/ 7269517 w 9588814"/>
              <a:gd name="connsiteY34" fmla="*/ 2894924 h 3659074"/>
              <a:gd name="connsiteX35" fmla="*/ 6651038 w 9588814"/>
              <a:gd name="connsiteY35" fmla="*/ 2810019 h 3659074"/>
              <a:gd name="connsiteX36" fmla="*/ 6109868 w 9588814"/>
              <a:gd name="connsiteY36" fmla="*/ 3064736 h 3659074"/>
              <a:gd name="connsiteX37" fmla="*/ 6187178 w 9588814"/>
              <a:gd name="connsiteY37" fmla="*/ 3319453 h 3659074"/>
              <a:gd name="connsiteX38" fmla="*/ 5800629 w 9588814"/>
              <a:gd name="connsiteY38" fmla="*/ 3659074 h 3659074"/>
              <a:gd name="connsiteX39" fmla="*/ 5259459 w 9588814"/>
              <a:gd name="connsiteY39" fmla="*/ 3404358 h 3659074"/>
              <a:gd name="connsiteX40" fmla="*/ 4486360 w 9588814"/>
              <a:gd name="connsiteY40" fmla="*/ 3234547 h 3659074"/>
              <a:gd name="connsiteX41" fmla="*/ 3713261 w 9588814"/>
              <a:gd name="connsiteY41" fmla="*/ 3064736 h 3659074"/>
              <a:gd name="connsiteX42" fmla="*/ 3172092 w 9588814"/>
              <a:gd name="connsiteY42" fmla="*/ 2979831 h 3659074"/>
              <a:gd name="connsiteX43" fmla="*/ 2785542 w 9588814"/>
              <a:gd name="connsiteY43" fmla="*/ 2894926 h 3659074"/>
              <a:gd name="connsiteX44" fmla="*/ 2321683 w 9588814"/>
              <a:gd name="connsiteY44" fmla="*/ 2810019 h 3659074"/>
              <a:gd name="connsiteX45" fmla="*/ 1471274 w 9588814"/>
              <a:gd name="connsiteY45" fmla="*/ 2300586 h 3659074"/>
              <a:gd name="connsiteX46" fmla="*/ 775485 w 9588814"/>
              <a:gd name="connsiteY46" fmla="*/ 1451531 h 3659074"/>
              <a:gd name="connsiteX47" fmla="*/ 466245 w 9588814"/>
              <a:gd name="connsiteY47" fmla="*/ 942098 h 3659074"/>
              <a:gd name="connsiteX48" fmla="*/ 311625 w 9588814"/>
              <a:gd name="connsiteY48" fmla="*/ 687381 h 3659074"/>
              <a:gd name="connsiteX49" fmla="*/ 88706 w 9588814"/>
              <a:gd name="connsiteY49" fmla="*/ 405482 h 3659074"/>
              <a:gd name="connsiteX50" fmla="*/ 14387 w 9588814"/>
              <a:gd name="connsiteY50" fmla="*/ 227599 h 3659074"/>
              <a:gd name="connsiteX51" fmla="*/ 2386 w 9588814"/>
              <a:gd name="connsiteY51" fmla="*/ 8136 h 3659074"/>
              <a:gd name="connsiteX52" fmla="*/ 157005 w 9588814"/>
              <a:gd name="connsiteY52" fmla="*/ 93043 h 365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588814" h="3659074">
                <a:moveTo>
                  <a:pt x="157005" y="93043"/>
                </a:moveTo>
                <a:cubicBezTo>
                  <a:pt x="297127" y="137352"/>
                  <a:pt x="272970" y="149646"/>
                  <a:pt x="311625" y="177947"/>
                </a:cubicBezTo>
                <a:cubicBezTo>
                  <a:pt x="350280" y="206249"/>
                  <a:pt x="350280" y="220399"/>
                  <a:pt x="388935" y="262852"/>
                </a:cubicBezTo>
                <a:lnTo>
                  <a:pt x="543555" y="432664"/>
                </a:lnTo>
                <a:cubicBezTo>
                  <a:pt x="582210" y="475117"/>
                  <a:pt x="615741" y="551857"/>
                  <a:pt x="698175" y="602475"/>
                </a:cubicBezTo>
                <a:cubicBezTo>
                  <a:pt x="743527" y="641788"/>
                  <a:pt x="722424" y="485372"/>
                  <a:pt x="775485" y="517569"/>
                </a:cubicBezTo>
                <a:cubicBezTo>
                  <a:pt x="865760" y="549582"/>
                  <a:pt x="1368194" y="1097757"/>
                  <a:pt x="1548584" y="1196813"/>
                </a:cubicBezTo>
                <a:cubicBezTo>
                  <a:pt x="1728974" y="1295869"/>
                  <a:pt x="1767628" y="1126059"/>
                  <a:pt x="1857823" y="1111908"/>
                </a:cubicBezTo>
                <a:cubicBezTo>
                  <a:pt x="1948018" y="1097757"/>
                  <a:pt x="2012443" y="1154361"/>
                  <a:pt x="2089753" y="1111908"/>
                </a:cubicBezTo>
                <a:cubicBezTo>
                  <a:pt x="2167063" y="1069455"/>
                  <a:pt x="2283028" y="927946"/>
                  <a:pt x="2321683" y="857191"/>
                </a:cubicBezTo>
                <a:cubicBezTo>
                  <a:pt x="2360338" y="786436"/>
                  <a:pt x="2321683" y="743984"/>
                  <a:pt x="2321683" y="687380"/>
                </a:cubicBezTo>
                <a:cubicBezTo>
                  <a:pt x="2321683" y="630776"/>
                  <a:pt x="2270143" y="560022"/>
                  <a:pt x="2321683" y="517569"/>
                </a:cubicBezTo>
                <a:cubicBezTo>
                  <a:pt x="2373223" y="475116"/>
                  <a:pt x="2540727" y="361909"/>
                  <a:pt x="2630922" y="432664"/>
                </a:cubicBezTo>
                <a:cubicBezTo>
                  <a:pt x="2721117" y="503419"/>
                  <a:pt x="2772657" y="814739"/>
                  <a:pt x="2862852" y="942097"/>
                </a:cubicBezTo>
                <a:cubicBezTo>
                  <a:pt x="2953047" y="1069455"/>
                  <a:pt x="3043242" y="1154360"/>
                  <a:pt x="3172092" y="1196813"/>
                </a:cubicBezTo>
                <a:cubicBezTo>
                  <a:pt x="3300942" y="1239266"/>
                  <a:pt x="3549782" y="1232691"/>
                  <a:pt x="3635951" y="1196813"/>
                </a:cubicBezTo>
                <a:cubicBezTo>
                  <a:pt x="3683400" y="1179646"/>
                  <a:pt x="3736712" y="1099105"/>
                  <a:pt x="3790571" y="1027002"/>
                </a:cubicBezTo>
                <a:lnTo>
                  <a:pt x="4177120" y="1027002"/>
                </a:lnTo>
                <a:cubicBezTo>
                  <a:pt x="4311251" y="1029201"/>
                  <a:pt x="4508422" y="463223"/>
                  <a:pt x="4563670" y="347758"/>
                </a:cubicBezTo>
                <a:cubicBezTo>
                  <a:pt x="4673778" y="271641"/>
                  <a:pt x="4785695" y="405214"/>
                  <a:pt x="4950220" y="432665"/>
                </a:cubicBezTo>
                <a:cubicBezTo>
                  <a:pt x="5068391" y="453602"/>
                  <a:pt x="5259459" y="432665"/>
                  <a:pt x="5414079" y="432665"/>
                </a:cubicBezTo>
                <a:cubicBezTo>
                  <a:pt x="5568699" y="432665"/>
                  <a:pt x="5699754" y="425300"/>
                  <a:pt x="5877938" y="432665"/>
                </a:cubicBezTo>
                <a:cubicBezTo>
                  <a:pt x="6167345" y="457948"/>
                  <a:pt x="6195277" y="398876"/>
                  <a:pt x="6341798" y="432665"/>
                </a:cubicBezTo>
                <a:cubicBezTo>
                  <a:pt x="6634435" y="378720"/>
                  <a:pt x="6590498" y="283508"/>
                  <a:pt x="6728347" y="262854"/>
                </a:cubicBezTo>
                <a:cubicBezTo>
                  <a:pt x="6826377" y="453844"/>
                  <a:pt x="6908255" y="721656"/>
                  <a:pt x="6929466" y="765521"/>
                </a:cubicBezTo>
                <a:cubicBezTo>
                  <a:pt x="7025057" y="846567"/>
                  <a:pt x="7604477" y="1191219"/>
                  <a:pt x="7656066" y="1281719"/>
                </a:cubicBezTo>
                <a:cubicBezTo>
                  <a:pt x="8016710" y="1311828"/>
                  <a:pt x="8143199" y="1281759"/>
                  <a:pt x="8351855" y="1366624"/>
                </a:cubicBezTo>
                <a:cubicBezTo>
                  <a:pt x="8503267" y="1399854"/>
                  <a:pt x="8532245" y="1621341"/>
                  <a:pt x="8738405" y="1706247"/>
                </a:cubicBezTo>
                <a:cubicBezTo>
                  <a:pt x="8944565" y="1791153"/>
                  <a:pt x="9406781" y="1585252"/>
                  <a:pt x="9588814" y="1876058"/>
                </a:cubicBezTo>
                <a:cubicBezTo>
                  <a:pt x="9561592" y="2552998"/>
                  <a:pt x="9583428" y="2415451"/>
                  <a:pt x="9588814" y="2810019"/>
                </a:cubicBezTo>
                <a:cubicBezTo>
                  <a:pt x="9557064" y="3019569"/>
                  <a:pt x="9274541" y="2878685"/>
                  <a:pt x="9202264" y="2894924"/>
                </a:cubicBezTo>
                <a:cubicBezTo>
                  <a:pt x="9047071" y="2926216"/>
                  <a:pt x="8901181" y="2816881"/>
                  <a:pt x="8738405" y="2810019"/>
                </a:cubicBezTo>
                <a:cubicBezTo>
                  <a:pt x="8503621" y="2791156"/>
                  <a:pt x="8081474" y="2560014"/>
                  <a:pt x="7887996" y="2555302"/>
                </a:cubicBezTo>
                <a:cubicBezTo>
                  <a:pt x="7746527" y="2533333"/>
                  <a:pt x="7736243" y="2822922"/>
                  <a:pt x="7656066" y="2810019"/>
                </a:cubicBezTo>
                <a:cubicBezTo>
                  <a:pt x="7580255" y="2825451"/>
                  <a:pt x="7419966" y="2845104"/>
                  <a:pt x="7269517" y="2894924"/>
                </a:cubicBezTo>
                <a:cubicBezTo>
                  <a:pt x="7125298" y="2966519"/>
                  <a:pt x="6804608" y="2756874"/>
                  <a:pt x="6651038" y="2810019"/>
                </a:cubicBezTo>
                <a:cubicBezTo>
                  <a:pt x="6571775" y="2845180"/>
                  <a:pt x="6217721" y="2982260"/>
                  <a:pt x="6109868" y="3064736"/>
                </a:cubicBezTo>
                <a:cubicBezTo>
                  <a:pt x="6030030" y="3142364"/>
                  <a:pt x="6201975" y="3228726"/>
                  <a:pt x="6187178" y="3319453"/>
                </a:cubicBezTo>
                <a:cubicBezTo>
                  <a:pt x="6122753" y="3404359"/>
                  <a:pt x="5966307" y="3584457"/>
                  <a:pt x="5800629" y="3659074"/>
                </a:cubicBezTo>
                <a:cubicBezTo>
                  <a:pt x="5622891" y="3626298"/>
                  <a:pt x="5465814" y="3439730"/>
                  <a:pt x="5259459" y="3404358"/>
                </a:cubicBezTo>
                <a:cubicBezTo>
                  <a:pt x="5078348" y="3282551"/>
                  <a:pt x="4662730" y="3210316"/>
                  <a:pt x="4486360" y="3234547"/>
                </a:cubicBezTo>
                <a:cubicBezTo>
                  <a:pt x="4303142" y="3204879"/>
                  <a:pt x="3942147" y="3061746"/>
                  <a:pt x="3713261" y="3064736"/>
                </a:cubicBezTo>
                <a:cubicBezTo>
                  <a:pt x="3599956" y="3053337"/>
                  <a:pt x="3248869" y="3006180"/>
                  <a:pt x="3172092" y="2979831"/>
                </a:cubicBezTo>
                <a:cubicBezTo>
                  <a:pt x="3082381" y="2913855"/>
                  <a:pt x="2930131" y="2910348"/>
                  <a:pt x="2785542" y="2894926"/>
                </a:cubicBezTo>
                <a:cubicBezTo>
                  <a:pt x="2689872" y="2885227"/>
                  <a:pt x="2385855" y="2808752"/>
                  <a:pt x="2321683" y="2810019"/>
                </a:cubicBezTo>
                <a:cubicBezTo>
                  <a:pt x="2109087" y="2736493"/>
                  <a:pt x="1651040" y="2386530"/>
                  <a:pt x="1471274" y="2300586"/>
                </a:cubicBezTo>
                <a:cubicBezTo>
                  <a:pt x="1140946" y="1936981"/>
                  <a:pt x="1164361" y="1996861"/>
                  <a:pt x="775485" y="1451531"/>
                </a:cubicBezTo>
                <a:cubicBezTo>
                  <a:pt x="602270" y="1229250"/>
                  <a:pt x="570141" y="1072703"/>
                  <a:pt x="466245" y="942098"/>
                </a:cubicBezTo>
                <a:cubicBezTo>
                  <a:pt x="354264" y="821372"/>
                  <a:pt x="371632" y="807394"/>
                  <a:pt x="311625" y="687381"/>
                </a:cubicBezTo>
                <a:cubicBezTo>
                  <a:pt x="275941" y="610066"/>
                  <a:pt x="115190" y="507103"/>
                  <a:pt x="88706" y="405482"/>
                </a:cubicBezTo>
                <a:cubicBezTo>
                  <a:pt x="73838" y="322220"/>
                  <a:pt x="28774" y="293823"/>
                  <a:pt x="14387" y="227599"/>
                </a:cubicBezTo>
                <a:cubicBezTo>
                  <a:pt x="0" y="161375"/>
                  <a:pt x="14002" y="26494"/>
                  <a:pt x="2386" y="8136"/>
                </a:cubicBezTo>
                <a:cubicBezTo>
                  <a:pt x="21585" y="0"/>
                  <a:pt x="135495" y="104277"/>
                  <a:pt x="157005" y="93043"/>
                </a:cubicBezTo>
                <a:close/>
              </a:path>
            </a:pathLst>
          </a:custGeom>
          <a:solidFill>
            <a:srgbClr val="FFFF00">
              <a:alpha val="70000"/>
            </a:srgbClr>
          </a:solidFill>
          <a:ln w="76200">
            <a:solidFill>
              <a:srgbClr val="FFFF00">
                <a:alpha val="80000"/>
              </a:srgb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id-ID"/>
          </a:p>
        </p:txBody>
      </p:sp>
      <p:sp>
        <p:nvSpPr>
          <p:cNvPr id="26629" name="TextBox 26"/>
          <p:cNvSpPr txBox="1">
            <a:spLocks noChangeArrowheads="1"/>
          </p:cNvSpPr>
          <p:nvPr/>
        </p:nvSpPr>
        <p:spPr bwMode="auto">
          <a:xfrm>
            <a:off x="7115175" y="1628775"/>
            <a:ext cx="1277938" cy="461963"/>
          </a:xfrm>
          <a:prstGeom prst="rect">
            <a:avLst/>
          </a:prstGeom>
          <a:solidFill>
            <a:srgbClr val="FFC000"/>
          </a:solidFill>
          <a:ln w="9525">
            <a:noFill/>
            <a:miter lim="800000"/>
            <a:headEnd/>
            <a:tailEnd/>
          </a:ln>
        </p:spPr>
        <p:txBody>
          <a:bodyPr wrap="none">
            <a:spAutoFit/>
          </a:bodyPr>
          <a:lstStyle/>
          <a:p>
            <a:pPr algn="ctr"/>
            <a:r>
              <a:rPr lang="id-ID" sz="1200" b="1" i="1">
                <a:solidFill>
                  <a:srgbClr val="7030A0"/>
                </a:solidFill>
              </a:rPr>
              <a:t>Wilayah Depan</a:t>
            </a:r>
          </a:p>
          <a:p>
            <a:pPr algn="ctr"/>
            <a:r>
              <a:rPr lang="id-ID" sz="1200" b="1" i="1">
                <a:solidFill>
                  <a:srgbClr val="7030A0"/>
                </a:solidFill>
              </a:rPr>
              <a:t>(Frontline)</a:t>
            </a:r>
          </a:p>
        </p:txBody>
      </p:sp>
      <p:cxnSp>
        <p:nvCxnSpPr>
          <p:cNvPr id="8" name="Straight Arrow Connector 7"/>
          <p:cNvCxnSpPr>
            <a:stCxn id="26629" idx="2"/>
            <a:endCxn id="5" idx="23"/>
          </p:cNvCxnSpPr>
          <p:nvPr/>
        </p:nvCxnSpPr>
        <p:spPr>
          <a:xfrm flipH="1">
            <a:off x="7297738" y="2090738"/>
            <a:ext cx="457200" cy="401637"/>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6631" name="TextBox 214"/>
          <p:cNvSpPr txBox="1">
            <a:spLocks noChangeArrowheads="1"/>
          </p:cNvSpPr>
          <p:nvPr/>
        </p:nvSpPr>
        <p:spPr bwMode="auto">
          <a:xfrm>
            <a:off x="3659188" y="3284538"/>
            <a:ext cx="1268412" cy="461962"/>
          </a:xfrm>
          <a:prstGeom prst="rect">
            <a:avLst/>
          </a:prstGeom>
          <a:solidFill>
            <a:srgbClr val="FFC000"/>
          </a:solidFill>
          <a:ln w="9525">
            <a:noFill/>
            <a:miter lim="800000"/>
            <a:headEnd/>
            <a:tailEnd/>
          </a:ln>
        </p:spPr>
        <p:txBody>
          <a:bodyPr wrap="none">
            <a:spAutoFit/>
          </a:bodyPr>
          <a:lstStyle/>
          <a:p>
            <a:pPr algn="ctr"/>
            <a:r>
              <a:rPr lang="id-ID" sz="1200" b="1" i="1">
                <a:solidFill>
                  <a:srgbClr val="7030A0"/>
                </a:solidFill>
              </a:rPr>
              <a:t>Wilayah Dalam</a:t>
            </a:r>
          </a:p>
          <a:p>
            <a:pPr algn="ctr"/>
            <a:r>
              <a:rPr lang="id-ID" sz="1200" b="1" i="1">
                <a:solidFill>
                  <a:srgbClr val="7030A0"/>
                </a:solidFill>
              </a:rPr>
              <a:t>(Hinterland)</a:t>
            </a:r>
          </a:p>
        </p:txBody>
      </p:sp>
      <p:sp>
        <p:nvSpPr>
          <p:cNvPr id="10" name="TextBox 9"/>
          <p:cNvSpPr txBox="1"/>
          <p:nvPr/>
        </p:nvSpPr>
        <p:spPr>
          <a:xfrm>
            <a:off x="1285875" y="1146175"/>
            <a:ext cx="6677025" cy="338138"/>
          </a:xfrm>
          <a:prstGeom prst="rect">
            <a:avLst/>
          </a:prstGeom>
          <a:gradFill>
            <a:gsLst>
              <a:gs pos="0">
                <a:schemeClr val="accent5">
                  <a:tint val="50000"/>
                  <a:satMod val="300000"/>
                  <a:alpha val="10000"/>
                </a:schemeClr>
              </a:gs>
              <a:gs pos="35000">
                <a:schemeClr val="accent5">
                  <a:tint val="37000"/>
                  <a:satMod val="300000"/>
                </a:schemeClr>
              </a:gs>
              <a:gs pos="100000">
                <a:schemeClr val="accent5">
                  <a:tint val="15000"/>
                  <a:satMod val="350000"/>
                </a:schemeClr>
              </a:gs>
            </a:gsLst>
          </a:gradFill>
          <a:ln>
            <a:noFill/>
          </a:ln>
        </p:spPr>
        <p:style>
          <a:lnRef idx="1">
            <a:schemeClr val="accent5"/>
          </a:lnRef>
          <a:fillRef idx="2">
            <a:schemeClr val="accent5"/>
          </a:fillRef>
          <a:effectRef idx="1">
            <a:schemeClr val="accent5"/>
          </a:effectRef>
          <a:fontRef idx="minor">
            <a:schemeClr val="dk1"/>
          </a:fontRef>
        </p:style>
        <p:txBody>
          <a:bodyPr wrap="none">
            <a:spAutoFit/>
          </a:bodyPr>
          <a:lstStyle/>
          <a:p>
            <a:pPr algn="ctr">
              <a:defRPr/>
            </a:pPr>
            <a:r>
              <a:rPr lang="id-ID" sz="1600" b="1" i="1" dirty="0"/>
              <a:t>NKRI dipandang sebagai a piece of “land” yang diintegrasikan oleh perairan</a:t>
            </a:r>
          </a:p>
        </p:txBody>
      </p:sp>
      <p:grpSp>
        <p:nvGrpSpPr>
          <p:cNvPr id="26633" name="Group 12"/>
          <p:cNvGrpSpPr>
            <a:grpSpLocks/>
          </p:cNvGrpSpPr>
          <p:nvPr/>
        </p:nvGrpSpPr>
        <p:grpSpPr bwMode="auto">
          <a:xfrm>
            <a:off x="1182688" y="1628775"/>
            <a:ext cx="742950" cy="563563"/>
            <a:chOff x="1042989" y="1939925"/>
            <a:chExt cx="805041" cy="563563"/>
          </a:xfrm>
        </p:grpSpPr>
        <p:sp>
          <p:nvSpPr>
            <p:cNvPr id="12" name="Down Arrow 11"/>
            <p:cNvSpPr/>
            <p:nvPr/>
          </p:nvSpPr>
          <p:spPr>
            <a:xfrm rot="2879121">
              <a:off x="1145665" y="1837249"/>
              <a:ext cx="563563" cy="768917"/>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dirty="0"/>
            </a:p>
          </p:txBody>
        </p:sp>
        <p:sp>
          <p:nvSpPr>
            <p:cNvPr id="13" name="TextBox 40"/>
            <p:cNvSpPr txBox="1">
              <a:spLocks noChangeArrowheads="1"/>
            </p:cNvSpPr>
            <p:nvPr/>
          </p:nvSpPr>
          <p:spPr bwMode="auto">
            <a:xfrm rot="19224517">
              <a:off x="1108356" y="2000250"/>
              <a:ext cx="739674" cy="307975"/>
            </a:xfrm>
            <a:prstGeom prst="rect">
              <a:avLst/>
            </a:prstGeom>
            <a:noFill/>
            <a:ln w="9525">
              <a:noFill/>
              <a:miter lim="800000"/>
              <a:headEnd/>
              <a:tailEnd/>
            </a:ln>
          </p:spPr>
          <p:txBody>
            <a:bodyPr wrap="none">
              <a:spAutoFit/>
            </a:bodyPr>
            <a:lstStyle/>
            <a:p>
              <a:pPr>
                <a:defRPr/>
              </a:pPr>
              <a:r>
                <a:rPr lang="id-ID" sz="1400" b="1" dirty="0">
                  <a:effectLst>
                    <a:outerShdw blurRad="38100" dist="38100" dir="2700000" algn="tl">
                      <a:srgbClr val="000000">
                        <a:alpha val="43137"/>
                      </a:srgbClr>
                    </a:outerShdw>
                  </a:effectLst>
                </a:rPr>
                <a:t>impor</a:t>
              </a:r>
            </a:p>
          </p:txBody>
        </p:sp>
      </p:grpSp>
      <p:grpSp>
        <p:nvGrpSpPr>
          <p:cNvPr id="26634" name="Group 15"/>
          <p:cNvGrpSpPr>
            <a:grpSpLocks/>
          </p:cNvGrpSpPr>
          <p:nvPr/>
        </p:nvGrpSpPr>
        <p:grpSpPr bwMode="auto">
          <a:xfrm>
            <a:off x="6034088" y="1844675"/>
            <a:ext cx="742950" cy="563563"/>
            <a:chOff x="1042989" y="1939925"/>
            <a:chExt cx="805041" cy="563563"/>
          </a:xfrm>
        </p:grpSpPr>
        <p:sp>
          <p:nvSpPr>
            <p:cNvPr id="15" name="Down Arrow 14"/>
            <p:cNvSpPr/>
            <p:nvPr/>
          </p:nvSpPr>
          <p:spPr>
            <a:xfrm rot="2879121">
              <a:off x="1145665" y="1837249"/>
              <a:ext cx="563563" cy="768917"/>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dirty="0"/>
            </a:p>
          </p:txBody>
        </p:sp>
        <p:sp>
          <p:nvSpPr>
            <p:cNvPr id="16" name="TextBox 40"/>
            <p:cNvSpPr txBox="1">
              <a:spLocks noChangeArrowheads="1"/>
            </p:cNvSpPr>
            <p:nvPr/>
          </p:nvSpPr>
          <p:spPr bwMode="auto">
            <a:xfrm rot="19224517">
              <a:off x="1108356" y="2000250"/>
              <a:ext cx="739674" cy="307975"/>
            </a:xfrm>
            <a:prstGeom prst="rect">
              <a:avLst/>
            </a:prstGeom>
            <a:noFill/>
            <a:ln w="9525">
              <a:noFill/>
              <a:miter lim="800000"/>
              <a:headEnd/>
              <a:tailEnd/>
            </a:ln>
          </p:spPr>
          <p:txBody>
            <a:bodyPr wrap="none">
              <a:spAutoFit/>
            </a:bodyPr>
            <a:lstStyle/>
            <a:p>
              <a:pPr>
                <a:defRPr/>
              </a:pPr>
              <a:r>
                <a:rPr lang="id-ID" sz="1400" b="1" dirty="0">
                  <a:effectLst>
                    <a:outerShdw blurRad="38100" dist="38100" dir="2700000" algn="tl">
                      <a:srgbClr val="000000">
                        <a:alpha val="43137"/>
                      </a:srgbClr>
                    </a:outerShdw>
                  </a:effectLst>
                </a:rPr>
                <a:t>impor</a:t>
              </a:r>
            </a:p>
          </p:txBody>
        </p:sp>
      </p:grpSp>
      <p:grpSp>
        <p:nvGrpSpPr>
          <p:cNvPr id="26635" name="Group 38"/>
          <p:cNvGrpSpPr>
            <a:grpSpLocks/>
          </p:cNvGrpSpPr>
          <p:nvPr/>
        </p:nvGrpSpPr>
        <p:grpSpPr bwMode="auto">
          <a:xfrm rot="4402006">
            <a:off x="5865019" y="4629944"/>
            <a:ext cx="776288" cy="520700"/>
            <a:chOff x="1042989" y="1939925"/>
            <a:chExt cx="776574" cy="563563"/>
          </a:xfrm>
        </p:grpSpPr>
        <p:sp>
          <p:nvSpPr>
            <p:cNvPr id="18" name="Down Arrow 17"/>
            <p:cNvSpPr/>
            <p:nvPr/>
          </p:nvSpPr>
          <p:spPr>
            <a:xfrm rot="2879121">
              <a:off x="1145235" y="1837807"/>
              <a:ext cx="563563" cy="76863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dirty="0"/>
            </a:p>
          </p:txBody>
        </p:sp>
        <p:sp>
          <p:nvSpPr>
            <p:cNvPr id="19" name="TextBox 18"/>
            <p:cNvSpPr txBox="1">
              <a:spLocks noChangeArrowheads="1"/>
            </p:cNvSpPr>
            <p:nvPr/>
          </p:nvSpPr>
          <p:spPr bwMode="auto">
            <a:xfrm rot="19224517">
              <a:off x="1135401" y="1989075"/>
              <a:ext cx="682876" cy="333327"/>
            </a:xfrm>
            <a:prstGeom prst="rect">
              <a:avLst/>
            </a:prstGeom>
            <a:noFill/>
            <a:ln w="9525">
              <a:noFill/>
              <a:miter lim="800000"/>
              <a:headEnd/>
              <a:tailEnd/>
            </a:ln>
          </p:spPr>
          <p:txBody>
            <a:bodyPr wrap="none">
              <a:spAutoFit/>
            </a:bodyPr>
            <a:lstStyle/>
            <a:p>
              <a:pPr>
                <a:defRPr/>
              </a:pPr>
              <a:r>
                <a:rPr lang="id-ID" sz="1400" b="1" dirty="0">
                  <a:effectLst>
                    <a:outerShdw blurRad="38100" dist="38100" dir="2700000" algn="tl">
                      <a:srgbClr val="000000">
                        <a:alpha val="43137"/>
                      </a:srgbClr>
                    </a:outerShdw>
                  </a:effectLst>
                </a:rPr>
                <a:t>impor</a:t>
              </a:r>
            </a:p>
          </p:txBody>
        </p:sp>
      </p:grpSp>
      <p:sp>
        <p:nvSpPr>
          <p:cNvPr id="20" name="TextBox 19"/>
          <p:cNvSpPr txBox="1"/>
          <p:nvPr/>
        </p:nvSpPr>
        <p:spPr>
          <a:xfrm>
            <a:off x="317500" y="5157788"/>
            <a:ext cx="8509000" cy="1600200"/>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marL="266700" indent="-266700">
              <a:buFont typeface="Wingdings" pitchFamily="2" charset="2"/>
              <a:buChar char="ü"/>
              <a:defRPr/>
            </a:pPr>
            <a:r>
              <a:rPr lang="id-ID" sz="1400" b="1" i="1" dirty="0">
                <a:effectLst>
                  <a:outerShdw blurRad="38100" dist="38100" dir="2700000" algn="tl">
                    <a:srgbClr val="000000">
                      <a:alpha val="43137"/>
                    </a:srgbClr>
                  </a:outerShdw>
                </a:effectLst>
              </a:rPr>
              <a:t>Menerima tamu di “ruang tamu”. </a:t>
            </a:r>
          </a:p>
          <a:p>
            <a:pPr marL="266700" indent="-266700">
              <a:buFont typeface="Wingdings" pitchFamily="2" charset="2"/>
              <a:buChar char="ü"/>
              <a:defRPr/>
            </a:pPr>
            <a:r>
              <a:rPr lang="id-ID" sz="1400" b="1" i="1" dirty="0">
                <a:effectLst>
                  <a:outerShdw blurRad="38100" dist="38100" dir="2700000" algn="tl">
                    <a:srgbClr val="000000">
                      <a:alpha val="43137"/>
                    </a:srgbClr>
                  </a:outerShdw>
                </a:effectLst>
              </a:rPr>
              <a:t>Barang Impor diterima (receiving) di Wilayah Depan, lalu didistribusikan (delivery) ke Wilayah Dalam menggunakan sarana pengangkut nasional.</a:t>
            </a:r>
          </a:p>
          <a:p>
            <a:pPr marL="266700" indent="-266700">
              <a:buFont typeface="Wingdings" pitchFamily="2" charset="2"/>
              <a:buChar char="ü"/>
              <a:defRPr/>
            </a:pPr>
            <a:r>
              <a:rPr lang="id-ID" sz="1400" b="1" i="1" dirty="0">
                <a:effectLst>
                  <a:outerShdw blurRad="38100" dist="38100" dir="2700000" algn="tl">
                    <a:srgbClr val="000000">
                      <a:alpha val="43137"/>
                    </a:srgbClr>
                  </a:outerShdw>
                </a:effectLst>
              </a:rPr>
              <a:t>Jalur laut dan udara (yang merupakan anugerah Tuhan – tanpa kita perlu berinvestasi lagi) dimanfaatkan sebesar-besarnya sebagai tulang punggung (backbone) Sistem Logistik Nasional. Investasi yang diperlukan adalah untuk Pembangunan Sarana Navigasi dan Simpul-simpul Transportasi saja (Pelabuhan Laut dan Bandar Udara).</a:t>
            </a:r>
          </a:p>
        </p:txBody>
      </p:sp>
      <p:sp>
        <p:nvSpPr>
          <p:cNvPr id="21" name="Rectangle 1"/>
          <p:cNvSpPr>
            <a:spLocks noChangeArrowheads="1"/>
          </p:cNvSpPr>
          <p:nvPr/>
        </p:nvSpPr>
        <p:spPr bwMode="auto">
          <a:xfrm>
            <a:off x="1247775" y="87313"/>
            <a:ext cx="6581775" cy="677862"/>
          </a:xfrm>
          <a:prstGeom prst="rect">
            <a:avLst/>
          </a:prstGeom>
          <a:noFill/>
          <a:ln w="9525">
            <a:noFill/>
            <a:miter lim="800000"/>
            <a:headEnd/>
            <a:tailEnd/>
          </a:ln>
        </p:spPr>
        <p:txBody>
          <a:bodyPr anchor="ctr">
            <a:spAutoFit/>
          </a:bodyPr>
          <a:lstStyle/>
          <a:p>
            <a:pPr algn="ctr">
              <a:defRPr/>
            </a:pPr>
            <a:r>
              <a:rPr lang="id-ID" sz="2400" b="1" dirty="0">
                <a:effectLst>
                  <a:outerShdw blurRad="38100" dist="38100" dir="2700000" algn="tl">
                    <a:srgbClr val="000000">
                      <a:alpha val="43137"/>
                    </a:srgbClr>
                  </a:outerShdw>
                </a:effectLst>
                <a:latin typeface="+mn-lt"/>
                <a:ea typeface="Calibri" pitchFamily="34" charset="0"/>
                <a:cs typeface="Tahoma" pitchFamily="34" charset="0"/>
              </a:rPr>
              <a:t>Konsep Wilayah Depan dan Wilayah Dalam</a:t>
            </a:r>
          </a:p>
          <a:p>
            <a:pPr algn="ctr">
              <a:defRPr/>
            </a:pPr>
            <a:r>
              <a:rPr lang="id-ID" sz="1400" i="1" dirty="0"/>
              <a:t>(Cetak Biru Pengembangan Sislognas, 2012)</a:t>
            </a:r>
          </a:p>
        </p:txBody>
      </p:sp>
      <p:sp>
        <p:nvSpPr>
          <p:cNvPr id="22" name="TextBox 21"/>
          <p:cNvSpPr txBox="1"/>
          <p:nvPr/>
        </p:nvSpPr>
        <p:spPr>
          <a:xfrm>
            <a:off x="1116013" y="3789363"/>
            <a:ext cx="5051425" cy="738187"/>
          </a:xfrm>
          <a:prstGeom prst="rect">
            <a:avLst/>
          </a:prstGeom>
          <a:solidFill>
            <a:schemeClr val="bg2">
              <a:lumMod val="20000"/>
              <a:lumOff val="80000"/>
            </a:schemeClr>
          </a:solidFill>
          <a:ln>
            <a:noFill/>
          </a:ln>
        </p:spPr>
        <p:txBody>
          <a:bodyPr>
            <a:spAutoFit/>
          </a:bodyPr>
          <a:lstStyle/>
          <a:p>
            <a:pPr>
              <a:defRPr/>
            </a:pPr>
            <a:r>
              <a:rPr lang="id-ID" sz="1400" b="1" i="1" dirty="0">
                <a:solidFill>
                  <a:srgbClr val="C00000"/>
                </a:solidFill>
              </a:rPr>
              <a:t>“Untuk mendukung konsep wilayah depan dan wilayah dalam membutuhkan dukungan Sistem Transportasi Laut dan Sistem Logistik Maritim yang solid. “</a:t>
            </a:r>
          </a:p>
        </p:txBody>
      </p:sp>
      <p:sp>
        <p:nvSpPr>
          <p:cNvPr id="23" name="AutoShape 16">
            <a:hlinkClick r:id="" action="ppaction://hlinkshowjump?jump=endshow" highlightClick="1"/>
          </p:cNvPr>
          <p:cNvSpPr>
            <a:spLocks noChangeArrowheads="1"/>
          </p:cNvSpPr>
          <p:nvPr/>
        </p:nvSpPr>
        <p:spPr bwMode="auto">
          <a:xfrm>
            <a:off x="8440615" y="6669360"/>
            <a:ext cx="703385" cy="188640"/>
          </a:xfrm>
          <a:prstGeom prst="actionButtonBeginning">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800" b="1">
                <a:solidFill>
                  <a:schemeClr val="tx1"/>
                </a:solidFill>
                <a:effectLst>
                  <a:glow rad="228600">
                    <a:schemeClr val="accent6">
                      <a:satMod val="175000"/>
                      <a:alpha val="40000"/>
                    </a:schemeClr>
                  </a:glow>
                  <a:outerShdw blurRad="38100" dist="38100" dir="2700000" algn="tl">
                    <a:srgbClr val="000000"/>
                  </a:outerShdw>
                </a:effectLst>
              </a:rPr>
              <a:t>END SHOW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90500" y="195263"/>
            <a:ext cx="8702675" cy="569912"/>
          </a:xfrm>
        </p:spPr>
        <p:txBody>
          <a:bodyPr/>
          <a:lstStyle/>
          <a:p>
            <a:r>
              <a:rPr lang="id-ID" sz="3200" b="1" smtClean="0">
                <a:latin typeface="High Tower Text" pitchFamily="18" charset="0"/>
              </a:rPr>
              <a:t>Short Sea Shipping</a:t>
            </a:r>
            <a:endParaRPr lang="en-US" sz="3200" b="1" smtClean="0">
              <a:latin typeface="High Tower Text" pitchFamily="18" charset="0"/>
            </a:endParaRPr>
          </a:p>
        </p:txBody>
      </p:sp>
      <p:pic>
        <p:nvPicPr>
          <p:cNvPr id="27651" name="Picture 5"/>
          <p:cNvPicPr>
            <a:picLocks noChangeAspect="1" noChangeArrowheads="1"/>
          </p:cNvPicPr>
          <p:nvPr/>
        </p:nvPicPr>
        <p:blipFill>
          <a:blip r:embed="rId2"/>
          <a:srcRect/>
          <a:stretch>
            <a:fillRect/>
          </a:stretch>
        </p:blipFill>
        <p:spPr bwMode="auto">
          <a:xfrm>
            <a:off x="684213" y="692150"/>
            <a:ext cx="7791450" cy="4897438"/>
          </a:xfrm>
          <a:prstGeom prst="rect">
            <a:avLst/>
          </a:prstGeom>
          <a:noFill/>
          <a:ln w="9525">
            <a:noFill/>
            <a:miter lim="800000"/>
            <a:headEnd/>
            <a:tailEnd/>
          </a:ln>
        </p:spPr>
      </p:pic>
      <p:sp>
        <p:nvSpPr>
          <p:cNvPr id="7" name="Rectangle 6"/>
          <p:cNvSpPr/>
          <p:nvPr/>
        </p:nvSpPr>
        <p:spPr>
          <a:xfrm>
            <a:off x="1049338" y="5589588"/>
            <a:ext cx="6978650" cy="503237"/>
          </a:xfrm>
          <a:prstGeom prst="rect">
            <a:avLst/>
          </a:prstGeom>
          <a:ln>
            <a:no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id-ID" b="1" dirty="0"/>
              <a:t>Short Sea Shipping is the backbone of National Freight Transportation System </a:t>
            </a:r>
            <a:endParaRPr lang="en-US" b="1" dirty="0"/>
          </a:p>
        </p:txBody>
      </p:sp>
      <p:sp>
        <p:nvSpPr>
          <p:cNvPr id="8" name="Pentagon 7"/>
          <p:cNvSpPr/>
          <p:nvPr/>
        </p:nvSpPr>
        <p:spPr>
          <a:xfrm>
            <a:off x="251521" y="6597352"/>
            <a:ext cx="2552406" cy="216024"/>
          </a:xfrm>
          <a:prstGeom prst="homePlate">
            <a:avLst/>
          </a:prstGeom>
          <a:solidFill>
            <a:schemeClr val="bg1"/>
          </a:solidFill>
        </p:spPr>
        <p:style>
          <a:lnRef idx="0">
            <a:schemeClr val="dk1"/>
          </a:lnRef>
          <a:fillRef idx="3">
            <a:schemeClr val="dk1"/>
          </a:fillRef>
          <a:effectRef idx="3">
            <a:schemeClr val="dk1"/>
          </a:effectRef>
          <a:fontRef idx="minor">
            <a:schemeClr val="lt1"/>
          </a:fontRef>
        </p:style>
        <p:txBody>
          <a:bodyPr anchor="ctr"/>
          <a:lstStyle/>
          <a:p>
            <a:pPr algn="ctr">
              <a:defRPr/>
            </a:pPr>
            <a:r>
              <a:rPr lang="id-ID" sz="1400" b="1" dirty="0"/>
              <a:t>Background</a:t>
            </a:r>
          </a:p>
        </p:txBody>
      </p:sp>
      <p:sp>
        <p:nvSpPr>
          <p:cNvPr id="9" name="Chevron 8"/>
          <p:cNvSpPr/>
          <p:nvPr/>
        </p:nvSpPr>
        <p:spPr>
          <a:xfrm>
            <a:off x="2777339" y="6597352"/>
            <a:ext cx="2791695" cy="216024"/>
          </a:xfrm>
          <a:prstGeom prst="chevron">
            <a:avLst/>
          </a:prstGeom>
        </p:spPr>
        <p:style>
          <a:lnRef idx="0">
            <a:schemeClr val="dk1"/>
          </a:lnRef>
          <a:fillRef idx="3">
            <a:schemeClr val="dk1"/>
          </a:fillRef>
          <a:effectRef idx="3">
            <a:schemeClr val="dk1"/>
          </a:effectRef>
          <a:fontRef idx="minor">
            <a:schemeClr val="lt1"/>
          </a:fontRef>
        </p:style>
        <p:txBody>
          <a:bodyPr anchor="ctr"/>
          <a:lstStyle/>
          <a:p>
            <a:pPr algn="ctr">
              <a:defRPr/>
            </a:pPr>
            <a:r>
              <a:rPr lang="id-ID" sz="1400" b="1" dirty="0"/>
              <a:t>Substances</a:t>
            </a:r>
          </a:p>
        </p:txBody>
      </p:sp>
      <p:sp>
        <p:nvSpPr>
          <p:cNvPr id="10" name="Chevron 9"/>
          <p:cNvSpPr/>
          <p:nvPr/>
        </p:nvSpPr>
        <p:spPr>
          <a:xfrm>
            <a:off x="5569034" y="6597352"/>
            <a:ext cx="3389915" cy="216024"/>
          </a:xfrm>
          <a:prstGeom prst="chevron">
            <a:avLst/>
          </a:prstGeom>
          <a:solidFill>
            <a:schemeClr val="bg1"/>
          </a:solidFill>
        </p:spPr>
        <p:style>
          <a:lnRef idx="0">
            <a:schemeClr val="dk1"/>
          </a:lnRef>
          <a:fillRef idx="3">
            <a:schemeClr val="dk1"/>
          </a:fillRef>
          <a:effectRef idx="3">
            <a:schemeClr val="dk1"/>
          </a:effectRef>
          <a:fontRef idx="minor">
            <a:schemeClr val="lt1"/>
          </a:fontRef>
        </p:style>
        <p:txBody>
          <a:bodyPr anchor="ctr"/>
          <a:lstStyle/>
          <a:p>
            <a:pPr algn="ctr">
              <a:defRPr/>
            </a:pPr>
            <a:r>
              <a:rPr lang="id-ID" sz="1400" b="1" dirty="0"/>
              <a:t>The challenges of implementation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214313" y="44450"/>
            <a:ext cx="8750300" cy="720725"/>
          </a:xfrm>
          <a:solidFill>
            <a:srgbClr val="002060"/>
          </a:solidFill>
        </p:spPr>
        <p:txBody>
          <a:bodyPr/>
          <a:lstStyle/>
          <a:p>
            <a:pPr eaLnBrk="1" hangingPunct="1"/>
            <a:r>
              <a:rPr lang="id-ID" sz="2800" smtClean="0">
                <a:solidFill>
                  <a:schemeClr val="bg1"/>
                </a:solidFill>
                <a:latin typeface="Impact" pitchFamily="34" charset="0"/>
              </a:rPr>
              <a:t>DRIVER:  Teknologi Informasi dan Komunikasi</a:t>
            </a:r>
            <a:endParaRPr lang="en-US" sz="2800" smtClean="0">
              <a:solidFill>
                <a:schemeClr val="bg1"/>
              </a:solidFill>
              <a:latin typeface="Impact" pitchFamily="34" charset="0"/>
            </a:endParaRPr>
          </a:p>
        </p:txBody>
      </p:sp>
      <p:graphicFrame>
        <p:nvGraphicFramePr>
          <p:cNvPr id="31747" name="Object 9"/>
          <p:cNvGraphicFramePr>
            <a:graphicFrameLocks noChangeAspect="1"/>
          </p:cNvGraphicFramePr>
          <p:nvPr/>
        </p:nvGraphicFramePr>
        <p:xfrm>
          <a:off x="69850" y="6096000"/>
          <a:ext cx="879475" cy="609600"/>
        </p:xfrm>
        <a:graphic>
          <a:graphicData uri="http://schemas.openxmlformats.org/presentationml/2006/ole">
            <p:oleObj spid="_x0000_s31747" name="CorelDRAW!" r:id="rId3" imgW="1498702" imgH="1292962" progId="">
              <p:embed/>
            </p:oleObj>
          </a:graphicData>
        </a:graphic>
      </p:graphicFrame>
      <p:sp>
        <p:nvSpPr>
          <p:cNvPr id="9" name="Rectangle 20"/>
          <p:cNvSpPr>
            <a:spLocks noChangeArrowheads="1"/>
          </p:cNvSpPr>
          <p:nvPr/>
        </p:nvSpPr>
        <p:spPr bwMode="auto">
          <a:xfrm>
            <a:off x="214313" y="6143625"/>
            <a:ext cx="571500" cy="569913"/>
          </a:xfrm>
          <a:prstGeom prst="rect">
            <a:avLst/>
          </a:prstGeom>
          <a:noFill/>
          <a:ln w="9525">
            <a:noFill/>
            <a:miter lim="800000"/>
            <a:headEnd/>
            <a:tailEnd/>
          </a:ln>
          <a:effectLst/>
        </p:spPr>
        <p:txBody>
          <a:bodyPr lIns="128016" tIns="64008" rIns="128016" bIns="64008" anchor="ctr"/>
          <a:lstStyle/>
          <a:p>
            <a:pPr defTabSz="1279525">
              <a:defRPr/>
            </a:pPr>
            <a:fld id="{A24860B3-822B-4575-9E3F-9838A3A093DC}" type="slidenum">
              <a:rPr lang="en-US" sz="2000" b="1">
                <a:solidFill>
                  <a:srgbClr val="C00000"/>
                </a:solidFill>
                <a:effectLst>
                  <a:outerShdw blurRad="38100" dist="38100" dir="2700000" algn="tl">
                    <a:srgbClr val="C0C0C0"/>
                  </a:outerShdw>
                </a:effectLst>
              </a:rPr>
              <a:pPr defTabSz="1279525">
                <a:defRPr/>
              </a:pPr>
              <a:t>28</a:t>
            </a:fld>
            <a:endParaRPr lang="en-US" sz="2000" b="1" dirty="0">
              <a:solidFill>
                <a:srgbClr val="C00000"/>
              </a:solidFill>
              <a:effectLst>
                <a:outerShdw blurRad="38100" dist="38100" dir="2700000" algn="tl">
                  <a:srgbClr val="C0C0C0"/>
                </a:outerShdw>
              </a:effectLst>
            </a:endParaRPr>
          </a:p>
        </p:txBody>
      </p:sp>
      <p:sp>
        <p:nvSpPr>
          <p:cNvPr id="7" name="TextBox 6"/>
          <p:cNvSpPr txBox="1"/>
          <p:nvPr/>
        </p:nvSpPr>
        <p:spPr>
          <a:xfrm>
            <a:off x="323528" y="1124744"/>
            <a:ext cx="8424936" cy="923330"/>
          </a:xfrm>
          <a:prstGeom prst="rect">
            <a:avLst/>
          </a:prstGeom>
          <a:noFill/>
          <a:ln w="38100">
            <a:solidFill>
              <a:srgbClr val="1403F3"/>
            </a:solidFill>
          </a:ln>
          <a:scene3d>
            <a:camera prst="orthographicFront"/>
            <a:lightRig rig="threePt" dir="t"/>
          </a:scene3d>
          <a:sp3d>
            <a:bevelT/>
          </a:sp3d>
        </p:spPr>
        <p:txBody>
          <a:bodyPr>
            <a:spAutoFit/>
          </a:bodyPr>
          <a:lstStyle>
            <a:defPPr>
              <a:defRPr lang="en-US"/>
            </a:defPPr>
            <a:lvl1pPr marL="285750" indent="-285750" fontAlgn="auto">
              <a:spcBef>
                <a:spcPts val="0"/>
              </a:spcBef>
              <a:spcAft>
                <a:spcPts val="1200"/>
              </a:spcAft>
              <a:buFont typeface="Wingdings" pitchFamily="2" charset="2"/>
              <a:buChar char="q"/>
              <a:defRPr sz="1500" b="1">
                <a:cs typeface="Arial" pitchFamily="34" charset="0"/>
              </a:defRPr>
            </a:lvl1pPr>
          </a:lstStyle>
          <a:p>
            <a:pPr>
              <a:spcAft>
                <a:spcPts val="600"/>
              </a:spcAft>
              <a:defRPr/>
            </a:pPr>
            <a:r>
              <a:rPr lang="id-ID" sz="1800" dirty="0"/>
              <a:t>Tersedianya </a:t>
            </a:r>
            <a:r>
              <a:rPr lang="id-ID" sz="1800" dirty="0">
                <a:solidFill>
                  <a:srgbClr val="C00000"/>
                </a:solidFill>
              </a:rPr>
              <a:t>e-Logisti</a:t>
            </a:r>
            <a:r>
              <a:rPr lang="en-US" sz="1800" dirty="0">
                <a:solidFill>
                  <a:srgbClr val="C00000"/>
                </a:solidFill>
              </a:rPr>
              <a:t>k</a:t>
            </a:r>
            <a:r>
              <a:rPr lang="id-ID" sz="1800" dirty="0">
                <a:solidFill>
                  <a:srgbClr val="C00000"/>
                </a:solidFill>
              </a:rPr>
              <a:t> Nasional</a:t>
            </a:r>
            <a:r>
              <a:rPr lang="id-ID" sz="1800" dirty="0"/>
              <a:t> </a:t>
            </a:r>
            <a:r>
              <a:rPr lang="id-ID" sz="1800" dirty="0" smtClean="0"/>
              <a:t>untuk </a:t>
            </a:r>
            <a:r>
              <a:rPr lang="id-ID" sz="1800" dirty="0"/>
              <a:t>melayani transaksi </a:t>
            </a:r>
            <a:r>
              <a:rPr lang="id-ID" sz="1800" dirty="0" smtClean="0"/>
              <a:t>perdagangan G2G</a:t>
            </a:r>
            <a:r>
              <a:rPr lang="id-ID" sz="1800" dirty="0"/>
              <a:t>, G2B</a:t>
            </a:r>
            <a:r>
              <a:rPr lang="en-US" sz="1800" dirty="0"/>
              <a:t>,</a:t>
            </a:r>
            <a:r>
              <a:rPr lang="id-ID" sz="1800" dirty="0"/>
              <a:t> dan B2B baik </a:t>
            </a:r>
            <a:r>
              <a:rPr lang="id-ID" sz="1800" dirty="0" smtClean="0"/>
              <a:t>domestik </a:t>
            </a:r>
            <a:r>
              <a:rPr lang="id-ID" sz="1800" dirty="0"/>
              <a:t>maupun internasional</a:t>
            </a:r>
            <a:r>
              <a:rPr lang="en-US" sz="1800" dirty="0"/>
              <a:t>, </a:t>
            </a:r>
            <a:r>
              <a:rPr lang="id-ID" sz="1800" dirty="0"/>
              <a:t>dan terkoneksi dengan </a:t>
            </a:r>
            <a:r>
              <a:rPr lang="id-ID" sz="1800" dirty="0" smtClean="0"/>
              <a:t>jaringan </a:t>
            </a:r>
            <a:r>
              <a:rPr lang="id-ID" sz="1800" dirty="0"/>
              <a:t>logistik ASEAN dan  </a:t>
            </a:r>
            <a:r>
              <a:rPr lang="id-ID" sz="1800" dirty="0" smtClean="0"/>
              <a:t>jaring </a:t>
            </a:r>
            <a:r>
              <a:rPr lang="id-ID" sz="1800" dirty="0"/>
              <a:t>logistik </a:t>
            </a:r>
            <a:r>
              <a:rPr lang="id-ID" sz="1800" dirty="0" smtClean="0"/>
              <a:t>global.</a:t>
            </a:r>
            <a:endParaRPr lang="id-ID" sz="1800" dirty="0"/>
          </a:p>
        </p:txBody>
      </p:sp>
      <p:sp>
        <p:nvSpPr>
          <p:cNvPr id="31752" name="Rectangle 5"/>
          <p:cNvSpPr>
            <a:spLocks noChangeArrowheads="1"/>
          </p:cNvSpPr>
          <p:nvPr/>
        </p:nvSpPr>
        <p:spPr bwMode="auto">
          <a:xfrm>
            <a:off x="539750" y="138113"/>
            <a:ext cx="546100" cy="554037"/>
          </a:xfrm>
          <a:prstGeom prst="rect">
            <a:avLst/>
          </a:prstGeom>
          <a:solidFill>
            <a:schemeClr val="accent2"/>
          </a:solidFill>
          <a:ln w="19050" algn="ctr">
            <a:noFill/>
            <a:miter lim="800000"/>
            <a:headEnd/>
            <a:tailEnd/>
          </a:ln>
        </p:spPr>
        <p:txBody>
          <a:bodyPr lIns="0" tIns="0" rIns="0" bIns="0">
            <a:spAutoFit/>
          </a:bodyPr>
          <a:lstStyle/>
          <a:p>
            <a:pPr algn="ctr" defTabSz="949325">
              <a:spcBef>
                <a:spcPct val="20000"/>
              </a:spcBef>
              <a:buClr>
                <a:srgbClr val="33CCCC"/>
              </a:buClr>
              <a:buSzPct val="50000"/>
              <a:buFont typeface="Monotype Sorts"/>
              <a:buNone/>
            </a:pPr>
            <a:r>
              <a:rPr lang="id-ID" sz="3600">
                <a:solidFill>
                  <a:schemeClr val="bg1"/>
                </a:solidFill>
                <a:latin typeface="Futura XBlk BT"/>
              </a:rPr>
              <a:t>4</a:t>
            </a:r>
            <a:endParaRPr lang="en-US" sz="5000">
              <a:solidFill>
                <a:schemeClr val="bg1"/>
              </a:solidFill>
              <a:latin typeface="Futura XBlk BT"/>
            </a:endParaRPr>
          </a:p>
        </p:txBody>
      </p:sp>
      <p:grpSp>
        <p:nvGrpSpPr>
          <p:cNvPr id="31753" name="Group 8"/>
          <p:cNvGrpSpPr>
            <a:grpSpLocks/>
          </p:cNvGrpSpPr>
          <p:nvPr/>
        </p:nvGrpSpPr>
        <p:grpSpPr bwMode="auto">
          <a:xfrm>
            <a:off x="190500" y="2868613"/>
            <a:ext cx="8774113" cy="3844925"/>
            <a:chOff x="190500" y="908720"/>
            <a:chExt cx="8773988" cy="4320479"/>
          </a:xfrm>
        </p:grpSpPr>
        <p:pic>
          <p:nvPicPr>
            <p:cNvPr id="31754" name="Picture 2"/>
            <p:cNvPicPr>
              <a:picLocks noChangeAspect="1" noChangeArrowheads="1"/>
            </p:cNvPicPr>
            <p:nvPr/>
          </p:nvPicPr>
          <p:blipFill>
            <a:blip r:embed="rId4"/>
            <a:srcRect/>
            <a:stretch>
              <a:fillRect/>
            </a:stretch>
          </p:blipFill>
          <p:spPr bwMode="auto">
            <a:xfrm>
              <a:off x="190500" y="908720"/>
              <a:ext cx="8773988" cy="4320479"/>
            </a:xfrm>
            <a:prstGeom prst="rect">
              <a:avLst/>
            </a:prstGeom>
            <a:noFill/>
            <a:ln w="9525">
              <a:noFill/>
              <a:miter lim="800000"/>
              <a:headEnd/>
              <a:tailEnd/>
            </a:ln>
          </p:spPr>
        </p:pic>
        <p:sp>
          <p:nvSpPr>
            <p:cNvPr id="12" name="Rectangle 11"/>
            <p:cNvSpPr/>
            <p:nvPr/>
          </p:nvSpPr>
          <p:spPr>
            <a:xfrm>
              <a:off x="4211581" y="1640098"/>
              <a:ext cx="1008048" cy="34963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200" b="1" dirty="0">
                  <a:solidFill>
                    <a:schemeClr val="tx1"/>
                  </a:solidFill>
                </a:rPr>
                <a:t>National Gate Way</a:t>
              </a:r>
              <a:endParaRPr lang="en-US" sz="1200" b="1" dirty="0">
                <a:solidFill>
                  <a:schemeClr val="tx1"/>
                </a:solidFill>
              </a:endParaRPr>
            </a:p>
          </p:txBody>
        </p:sp>
        <p:sp>
          <p:nvSpPr>
            <p:cNvPr id="13" name="Rectangle 12"/>
            <p:cNvSpPr/>
            <p:nvPr/>
          </p:nvSpPr>
          <p:spPr>
            <a:xfrm>
              <a:off x="4140144" y="4233812"/>
              <a:ext cx="1079485" cy="3478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100" b="1" dirty="0">
                  <a:solidFill>
                    <a:schemeClr val="tx1"/>
                  </a:solidFill>
                </a:rPr>
                <a:t>International Gate Way</a:t>
              </a:r>
              <a:endParaRPr lang="en-US" sz="1100" b="1" dirty="0">
                <a:solidFill>
                  <a:schemeClr val="tx1"/>
                </a:solidFill>
              </a:endParaRP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14313" y="44450"/>
            <a:ext cx="8750300" cy="720725"/>
          </a:xfrm>
          <a:solidFill>
            <a:srgbClr val="002060"/>
          </a:solidFill>
        </p:spPr>
        <p:txBody>
          <a:bodyPr/>
          <a:lstStyle/>
          <a:p>
            <a:pPr eaLnBrk="1" hangingPunct="1"/>
            <a:r>
              <a:rPr lang="id-ID" sz="2800" smtClean="0">
                <a:solidFill>
                  <a:schemeClr val="bg1"/>
                </a:solidFill>
                <a:latin typeface="Impact" pitchFamily="34" charset="0"/>
              </a:rPr>
              <a:t>DRIVER:  Sumber Daya Manusia</a:t>
            </a:r>
            <a:endParaRPr lang="en-US" sz="2800" smtClean="0">
              <a:solidFill>
                <a:schemeClr val="bg1"/>
              </a:solidFill>
              <a:latin typeface="Impact" pitchFamily="34" charset="0"/>
            </a:endParaRPr>
          </a:p>
        </p:txBody>
      </p:sp>
      <p:graphicFrame>
        <p:nvGraphicFramePr>
          <p:cNvPr id="32771" name="Object 9"/>
          <p:cNvGraphicFramePr>
            <a:graphicFrameLocks noChangeAspect="1"/>
          </p:cNvGraphicFramePr>
          <p:nvPr/>
        </p:nvGraphicFramePr>
        <p:xfrm>
          <a:off x="69850" y="6096000"/>
          <a:ext cx="879475" cy="609600"/>
        </p:xfrm>
        <a:graphic>
          <a:graphicData uri="http://schemas.openxmlformats.org/presentationml/2006/ole">
            <p:oleObj spid="_x0000_s32771" name="CorelDRAW!" r:id="rId3" imgW="1498702" imgH="1292962" progId="">
              <p:embed/>
            </p:oleObj>
          </a:graphicData>
        </a:graphic>
      </p:graphicFrame>
      <p:sp>
        <p:nvSpPr>
          <p:cNvPr id="9" name="Rectangle 20"/>
          <p:cNvSpPr>
            <a:spLocks noChangeArrowheads="1"/>
          </p:cNvSpPr>
          <p:nvPr/>
        </p:nvSpPr>
        <p:spPr bwMode="auto">
          <a:xfrm>
            <a:off x="214313" y="6172200"/>
            <a:ext cx="571500" cy="569913"/>
          </a:xfrm>
          <a:prstGeom prst="rect">
            <a:avLst/>
          </a:prstGeom>
          <a:noFill/>
          <a:ln w="9525">
            <a:noFill/>
            <a:miter lim="800000"/>
            <a:headEnd/>
            <a:tailEnd/>
          </a:ln>
          <a:effectLst/>
        </p:spPr>
        <p:txBody>
          <a:bodyPr lIns="128016" tIns="64008" rIns="128016" bIns="64008" anchor="ctr"/>
          <a:lstStyle/>
          <a:p>
            <a:pPr defTabSz="1279525">
              <a:defRPr/>
            </a:pPr>
            <a:fld id="{CAE276FA-7AEC-4E89-9CB5-3C3587291F78}" type="slidenum">
              <a:rPr lang="en-US" sz="2000" b="1">
                <a:solidFill>
                  <a:srgbClr val="C00000"/>
                </a:solidFill>
                <a:effectLst>
                  <a:outerShdw blurRad="38100" dist="38100" dir="2700000" algn="tl">
                    <a:srgbClr val="C0C0C0"/>
                  </a:outerShdw>
                </a:effectLst>
              </a:rPr>
              <a:pPr defTabSz="1279525">
                <a:defRPr/>
              </a:pPr>
              <a:t>29</a:t>
            </a:fld>
            <a:endParaRPr lang="en-US" sz="2000" b="1" dirty="0">
              <a:solidFill>
                <a:srgbClr val="C00000"/>
              </a:solidFill>
              <a:effectLst>
                <a:outerShdw blurRad="38100" dist="38100" dir="2700000" algn="tl">
                  <a:srgbClr val="C0C0C0"/>
                </a:outerShdw>
              </a:effectLst>
            </a:endParaRPr>
          </a:p>
        </p:txBody>
      </p:sp>
      <p:sp>
        <p:nvSpPr>
          <p:cNvPr id="6" name="TextBox 5"/>
          <p:cNvSpPr txBox="1"/>
          <p:nvPr/>
        </p:nvSpPr>
        <p:spPr>
          <a:xfrm>
            <a:off x="323528" y="981016"/>
            <a:ext cx="8352928" cy="2015936"/>
          </a:xfrm>
          <a:prstGeom prst="rect">
            <a:avLst/>
          </a:prstGeom>
          <a:noFill/>
          <a:ln w="38100">
            <a:solidFill>
              <a:srgbClr val="FFC000"/>
            </a:solidFill>
          </a:ln>
          <a:scene3d>
            <a:camera prst="orthographicFront"/>
            <a:lightRig rig="threePt" dir="t"/>
          </a:scene3d>
          <a:sp3d>
            <a:bevelT/>
          </a:sp3d>
        </p:spPr>
        <p:txBody>
          <a:bodyPr>
            <a:spAutoFit/>
          </a:bodyPr>
          <a:lstStyle>
            <a:defPPr>
              <a:defRPr lang="en-US"/>
            </a:defPPr>
            <a:lvl1pPr marL="285750" indent="-285750" fontAlgn="auto">
              <a:spcBef>
                <a:spcPts val="0"/>
              </a:spcBef>
              <a:spcAft>
                <a:spcPts val="1200"/>
              </a:spcAft>
              <a:buFont typeface="Wingdings" pitchFamily="2" charset="2"/>
              <a:buChar char="q"/>
              <a:defRPr sz="1500" b="1">
                <a:cs typeface="Arial" pitchFamily="34" charset="0"/>
              </a:defRPr>
            </a:lvl1pPr>
          </a:lstStyle>
          <a:p>
            <a:pPr>
              <a:spcAft>
                <a:spcPts val="600"/>
              </a:spcAft>
              <a:defRPr/>
            </a:pPr>
            <a:r>
              <a:rPr lang="id-ID" sz="2000" dirty="0" smtClean="0"/>
              <a:t>Tersedianya </a:t>
            </a:r>
            <a:r>
              <a:rPr lang="id-ID" sz="2000" dirty="0"/>
              <a:t>SDM logistik profesional baik pada tingkat operasional manajerial, dan strategis </a:t>
            </a:r>
            <a:r>
              <a:rPr lang="en-US" sz="2000" dirty="0"/>
              <a:t>yang </a:t>
            </a:r>
            <a:r>
              <a:rPr lang="en-US" sz="2000" dirty="0" err="1"/>
              <a:t>sesuai</a:t>
            </a:r>
            <a:r>
              <a:rPr lang="en-US" sz="2000" dirty="0"/>
              <a:t> </a:t>
            </a:r>
            <a:r>
              <a:rPr lang="id-ID" sz="2000" dirty="0"/>
              <a:t>dengan kebutuhan nasional</a:t>
            </a:r>
          </a:p>
          <a:p>
            <a:pPr>
              <a:spcAft>
                <a:spcPts val="600"/>
              </a:spcAft>
              <a:defRPr/>
            </a:pPr>
            <a:r>
              <a:rPr lang="id-ID" sz="2000" dirty="0"/>
              <a:t>Adanya  klasifikasi dan penjejangan profesi logistik, </a:t>
            </a:r>
            <a:r>
              <a:rPr lang="en-US" sz="2000" dirty="0" err="1"/>
              <a:t>serta</a:t>
            </a:r>
            <a:r>
              <a:rPr lang="en-US" sz="2000" dirty="0"/>
              <a:t> </a:t>
            </a:r>
            <a:r>
              <a:rPr lang="en-US" sz="2000" dirty="0" err="1"/>
              <a:t>pendirian</a:t>
            </a:r>
            <a:r>
              <a:rPr lang="id-ID" sz="2000" dirty="0"/>
              <a:t> lembaga pendidikan logistik baik melalui jalur akademik, jalur vokasi</a:t>
            </a:r>
            <a:r>
              <a:rPr lang="en-US" sz="2000" dirty="0"/>
              <a:t>,</a:t>
            </a:r>
            <a:r>
              <a:rPr lang="id-ID" sz="2000" dirty="0"/>
              <a:t> maupun jalur profesi</a:t>
            </a:r>
          </a:p>
        </p:txBody>
      </p:sp>
      <p:sp>
        <p:nvSpPr>
          <p:cNvPr id="32776" name="Rectangle 5"/>
          <p:cNvSpPr>
            <a:spLocks noChangeArrowheads="1"/>
          </p:cNvSpPr>
          <p:nvPr/>
        </p:nvSpPr>
        <p:spPr bwMode="auto">
          <a:xfrm>
            <a:off x="539750" y="138113"/>
            <a:ext cx="546100" cy="554037"/>
          </a:xfrm>
          <a:prstGeom prst="rect">
            <a:avLst/>
          </a:prstGeom>
          <a:solidFill>
            <a:schemeClr val="accent2"/>
          </a:solidFill>
          <a:ln w="19050" algn="ctr">
            <a:noFill/>
            <a:miter lim="800000"/>
            <a:headEnd/>
            <a:tailEnd/>
          </a:ln>
        </p:spPr>
        <p:txBody>
          <a:bodyPr lIns="0" tIns="0" rIns="0" bIns="0">
            <a:spAutoFit/>
          </a:bodyPr>
          <a:lstStyle/>
          <a:p>
            <a:pPr algn="ctr" defTabSz="949325">
              <a:spcBef>
                <a:spcPct val="20000"/>
              </a:spcBef>
              <a:buClr>
                <a:srgbClr val="33CCCC"/>
              </a:buClr>
              <a:buSzPct val="50000"/>
              <a:buFont typeface="Monotype Sorts"/>
              <a:buNone/>
            </a:pPr>
            <a:r>
              <a:rPr lang="id-ID" sz="3600">
                <a:solidFill>
                  <a:schemeClr val="bg1"/>
                </a:solidFill>
                <a:latin typeface="Futura XBlk BT"/>
              </a:rPr>
              <a:t>5</a:t>
            </a:r>
            <a:endParaRPr lang="en-US" sz="5000">
              <a:solidFill>
                <a:schemeClr val="bg1"/>
              </a:solidFill>
              <a:latin typeface="Futura XBlk BT"/>
            </a:endParaRPr>
          </a:p>
        </p:txBody>
      </p:sp>
      <p:sp>
        <p:nvSpPr>
          <p:cNvPr id="32777" name="Title 1"/>
          <p:cNvSpPr txBox="1">
            <a:spLocks/>
          </p:cNvSpPr>
          <p:nvPr/>
        </p:nvSpPr>
        <p:spPr bwMode="auto">
          <a:xfrm>
            <a:off x="214313" y="3213100"/>
            <a:ext cx="8750300" cy="720725"/>
          </a:xfrm>
          <a:prstGeom prst="rect">
            <a:avLst/>
          </a:prstGeom>
          <a:solidFill>
            <a:srgbClr val="002060"/>
          </a:solidFill>
          <a:ln w="9525">
            <a:noFill/>
            <a:miter lim="800000"/>
            <a:headEnd/>
            <a:tailEnd/>
          </a:ln>
        </p:spPr>
        <p:txBody>
          <a:bodyPr anchor="ctr"/>
          <a:lstStyle/>
          <a:p>
            <a:pPr algn="ctr"/>
            <a:r>
              <a:rPr lang="id-ID" sz="2800">
                <a:solidFill>
                  <a:schemeClr val="bg1"/>
                </a:solidFill>
                <a:latin typeface="Impact" pitchFamily="34" charset="0"/>
              </a:rPr>
              <a:t>DRIVER:  Regulasi dan Kebijakan</a:t>
            </a:r>
            <a:endParaRPr lang="en-US" sz="2800">
              <a:solidFill>
                <a:schemeClr val="bg1"/>
              </a:solidFill>
              <a:latin typeface="Impact" pitchFamily="34" charset="0"/>
            </a:endParaRPr>
          </a:p>
        </p:txBody>
      </p:sp>
      <p:sp>
        <p:nvSpPr>
          <p:cNvPr id="32778" name="Rectangle 5"/>
          <p:cNvSpPr>
            <a:spLocks noChangeArrowheads="1"/>
          </p:cNvSpPr>
          <p:nvPr/>
        </p:nvSpPr>
        <p:spPr bwMode="auto">
          <a:xfrm>
            <a:off x="468313" y="3284538"/>
            <a:ext cx="544512" cy="554037"/>
          </a:xfrm>
          <a:prstGeom prst="rect">
            <a:avLst/>
          </a:prstGeom>
          <a:solidFill>
            <a:schemeClr val="accent2"/>
          </a:solidFill>
          <a:ln w="19050" algn="ctr">
            <a:noFill/>
            <a:miter lim="800000"/>
            <a:headEnd/>
            <a:tailEnd/>
          </a:ln>
        </p:spPr>
        <p:txBody>
          <a:bodyPr lIns="0" tIns="0" rIns="0" bIns="0">
            <a:spAutoFit/>
          </a:bodyPr>
          <a:lstStyle/>
          <a:p>
            <a:pPr algn="ctr" defTabSz="949325">
              <a:spcBef>
                <a:spcPct val="20000"/>
              </a:spcBef>
              <a:buClr>
                <a:srgbClr val="33CCCC"/>
              </a:buClr>
              <a:buSzPct val="50000"/>
              <a:buFont typeface="Monotype Sorts"/>
              <a:buNone/>
            </a:pPr>
            <a:r>
              <a:rPr lang="id-ID" sz="3600">
                <a:solidFill>
                  <a:schemeClr val="bg1"/>
                </a:solidFill>
                <a:latin typeface="Futura XBlk BT"/>
              </a:rPr>
              <a:t>6</a:t>
            </a:r>
            <a:endParaRPr lang="en-US" sz="5000">
              <a:solidFill>
                <a:schemeClr val="bg1"/>
              </a:solidFill>
              <a:latin typeface="Futura XBlk BT"/>
            </a:endParaRPr>
          </a:p>
        </p:txBody>
      </p:sp>
      <p:sp>
        <p:nvSpPr>
          <p:cNvPr id="13" name="TextBox 6"/>
          <p:cNvSpPr txBox="1">
            <a:spLocks noChangeArrowheads="1"/>
          </p:cNvSpPr>
          <p:nvPr/>
        </p:nvSpPr>
        <p:spPr bwMode="auto">
          <a:xfrm>
            <a:off x="323528" y="4221088"/>
            <a:ext cx="8640960" cy="1708160"/>
          </a:xfrm>
          <a:prstGeom prst="rect">
            <a:avLst/>
          </a:prstGeom>
          <a:noFill/>
          <a:ln w="38100">
            <a:solidFill>
              <a:srgbClr val="00FF00"/>
            </a:solidFill>
            <a:miter lim="800000"/>
            <a:headEnd/>
            <a:tailEnd/>
          </a:ln>
          <a:scene3d>
            <a:camera prst="orthographicFront"/>
            <a:lightRig rig="threePt" dir="t"/>
          </a:scene3d>
          <a:sp3d>
            <a:bevelT/>
          </a:sp3d>
        </p:spPr>
        <p:txBody>
          <a:bodyPr>
            <a:spAutoFit/>
          </a:bodyPr>
          <a:lstStyle>
            <a:defPPr>
              <a:defRPr lang="en-US"/>
            </a:defPPr>
            <a:lvl1pPr marL="285750" indent="-285750" fontAlgn="auto">
              <a:spcBef>
                <a:spcPts val="0"/>
              </a:spcBef>
              <a:spcAft>
                <a:spcPts val="1200"/>
              </a:spcAft>
              <a:buFont typeface="Wingdings" pitchFamily="2" charset="2"/>
              <a:buChar char="q"/>
              <a:defRPr sz="1500" b="1">
                <a:cs typeface="Arial" pitchFamily="34" charset="0"/>
              </a:defRPr>
            </a:lvl1pPr>
          </a:lstStyle>
          <a:p>
            <a:pPr>
              <a:spcAft>
                <a:spcPts val="600"/>
              </a:spcAft>
              <a:defRPr/>
            </a:pPr>
            <a:r>
              <a:rPr lang="id-ID" sz="2000" dirty="0" err="1"/>
              <a:t>T</a:t>
            </a:r>
            <a:r>
              <a:rPr lang="en-US" sz="2000" dirty="0" err="1" smtClean="0"/>
              <a:t>ersedianya</a:t>
            </a:r>
            <a:r>
              <a:rPr lang="en-US" sz="2000" dirty="0" smtClean="0"/>
              <a:t> </a:t>
            </a:r>
            <a:r>
              <a:rPr lang="id-ID" sz="2000" dirty="0" smtClean="0"/>
              <a:t>landasan hukum</a:t>
            </a:r>
            <a:r>
              <a:rPr lang="en-US" sz="2000" dirty="0" smtClean="0"/>
              <a:t>, </a:t>
            </a:r>
            <a:r>
              <a:rPr lang="id-ID" sz="2000" dirty="0" smtClean="0"/>
              <a:t>penegakan hukum (law enforcement)</a:t>
            </a:r>
            <a:r>
              <a:rPr lang="en-US" sz="2000" dirty="0" smtClean="0"/>
              <a:t>, </a:t>
            </a:r>
            <a:r>
              <a:rPr lang="en-US" sz="2000" dirty="0" err="1" smtClean="0"/>
              <a:t>serta</a:t>
            </a:r>
            <a:r>
              <a:rPr lang="id-ID" sz="2000" dirty="0" smtClean="0"/>
              <a:t> implementasi peraturan perundangan yang terkait dengan logistik. </a:t>
            </a:r>
          </a:p>
          <a:p>
            <a:pPr>
              <a:spcAft>
                <a:spcPts val="600"/>
              </a:spcAft>
              <a:defRPr/>
            </a:pPr>
            <a:r>
              <a:rPr lang="id-ID" sz="2000" dirty="0" smtClean="0"/>
              <a:t>Sinkronisasi</a:t>
            </a:r>
            <a:r>
              <a:rPr lang="en-US" sz="2000" dirty="0" smtClean="0"/>
              <a:t> </a:t>
            </a:r>
            <a:r>
              <a:rPr lang="id-ID" sz="2000" dirty="0" smtClean="0"/>
              <a:t>peraturan perundangan logistik baik antar kementerian/lembaga maupun antar Pemerintah Pusat dan Daerah</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ChangeArrowheads="1"/>
          </p:cNvSpPr>
          <p:nvPr/>
        </p:nvSpPr>
        <p:spPr bwMode="auto">
          <a:xfrm>
            <a:off x="4191000" y="1676400"/>
            <a:ext cx="720725" cy="769938"/>
          </a:xfrm>
          <a:prstGeom prst="rect">
            <a:avLst/>
          </a:prstGeom>
          <a:solidFill>
            <a:schemeClr val="accent2"/>
          </a:solidFill>
          <a:ln w="19050" algn="ctr">
            <a:noFill/>
            <a:miter lim="800000"/>
            <a:headEnd/>
            <a:tailEnd/>
          </a:ln>
        </p:spPr>
        <p:txBody>
          <a:bodyPr lIns="0" tIns="0" rIns="0" bIns="0">
            <a:spAutoFit/>
          </a:bodyPr>
          <a:lstStyle/>
          <a:p>
            <a:pPr algn="ctr" defTabSz="949325">
              <a:spcBef>
                <a:spcPct val="20000"/>
              </a:spcBef>
              <a:buClr>
                <a:srgbClr val="33CCCC"/>
              </a:buClr>
              <a:buSzPct val="50000"/>
              <a:buFont typeface="Monotype Sorts"/>
              <a:buNone/>
            </a:pPr>
            <a:r>
              <a:rPr lang="id-ID" sz="5000">
                <a:solidFill>
                  <a:schemeClr val="bg1"/>
                </a:solidFill>
                <a:latin typeface="Futura XBlk BT"/>
              </a:rPr>
              <a:t>1</a:t>
            </a:r>
            <a:endParaRPr lang="en-US" sz="5000">
              <a:solidFill>
                <a:schemeClr val="bg1"/>
              </a:solidFill>
              <a:latin typeface="Futura XBlk BT"/>
            </a:endParaRPr>
          </a:p>
        </p:txBody>
      </p:sp>
      <p:sp>
        <p:nvSpPr>
          <p:cNvPr id="6147" name="Rectangle 7"/>
          <p:cNvSpPr>
            <a:spLocks noChangeArrowheads="1"/>
          </p:cNvSpPr>
          <p:nvPr/>
        </p:nvSpPr>
        <p:spPr bwMode="auto">
          <a:xfrm>
            <a:off x="1000125" y="2608263"/>
            <a:ext cx="7507288" cy="46037"/>
          </a:xfrm>
          <a:prstGeom prst="rect">
            <a:avLst/>
          </a:prstGeom>
          <a:solidFill>
            <a:srgbClr val="3366FF"/>
          </a:solidFill>
          <a:ln w="9525">
            <a:noFill/>
            <a:miter lim="800000"/>
            <a:headEnd/>
            <a:tailEnd/>
          </a:ln>
        </p:spPr>
        <p:txBody>
          <a:bodyPr wrap="none" anchor="ctr"/>
          <a:lstStyle/>
          <a:p>
            <a:endParaRPr lang="id-ID"/>
          </a:p>
        </p:txBody>
      </p:sp>
      <p:sp>
        <p:nvSpPr>
          <p:cNvPr id="6148" name="Rectangle 8"/>
          <p:cNvSpPr>
            <a:spLocks noGrp="1" noChangeArrowheads="1"/>
          </p:cNvSpPr>
          <p:nvPr>
            <p:ph type="ctrTitle" sz="quarter"/>
          </p:nvPr>
        </p:nvSpPr>
        <p:spPr>
          <a:xfrm>
            <a:off x="1000125" y="2714625"/>
            <a:ext cx="7507288" cy="2857500"/>
          </a:xfrm>
        </p:spPr>
        <p:txBody>
          <a:bodyPr anchor="t"/>
          <a:lstStyle/>
          <a:p>
            <a:pPr>
              <a:spcBef>
                <a:spcPct val="20000"/>
              </a:spcBef>
              <a:buFont typeface="Arial" pitchFamily="34" charset="0"/>
              <a:buNone/>
              <a:defRPr/>
            </a:pPr>
            <a:r>
              <a:rPr lang="id-ID" sz="4000" b="1" dirty="0" smtClean="0">
                <a:latin typeface="Impact" pitchFamily="34" charset="0"/>
                <a:ea typeface="+mn-ea"/>
                <a:cs typeface="+mn-cs"/>
              </a:rPr>
              <a:t>Latar   Belakang</a:t>
            </a:r>
            <a:endParaRPr lang="en-US" sz="4000" b="1" dirty="0">
              <a:latin typeface="Impact" pitchFamily="34" charset="0"/>
              <a:ea typeface="+mn-ea"/>
              <a:cs typeface="+mn-cs"/>
            </a:endParaRPr>
          </a:p>
        </p:txBody>
      </p:sp>
      <p:graphicFrame>
        <p:nvGraphicFramePr>
          <p:cNvPr id="6149" name="Object 9"/>
          <p:cNvGraphicFramePr>
            <a:graphicFrameLocks noChangeAspect="1"/>
          </p:cNvGraphicFramePr>
          <p:nvPr/>
        </p:nvGraphicFramePr>
        <p:xfrm>
          <a:off x="179388" y="6096000"/>
          <a:ext cx="660400" cy="609600"/>
        </p:xfrm>
        <a:graphic>
          <a:graphicData uri="http://schemas.openxmlformats.org/presentationml/2006/ole">
            <p:oleObj spid="_x0000_s6149" name="CorelDRAW!" r:id="rId3" imgW="1498702" imgH="1292962" progId="">
              <p:embed/>
            </p:oleObj>
          </a:graphicData>
        </a:graphic>
      </p:graphicFrame>
      <p:sp>
        <p:nvSpPr>
          <p:cNvPr id="12" name="Rectangle 20"/>
          <p:cNvSpPr>
            <a:spLocks noChangeArrowheads="1"/>
          </p:cNvSpPr>
          <p:nvPr/>
        </p:nvSpPr>
        <p:spPr bwMode="auto">
          <a:xfrm>
            <a:off x="285750" y="6143625"/>
            <a:ext cx="428625" cy="569913"/>
          </a:xfrm>
          <a:prstGeom prst="rect">
            <a:avLst/>
          </a:prstGeom>
          <a:noFill/>
          <a:ln w="9525">
            <a:noFill/>
            <a:miter lim="800000"/>
            <a:headEnd/>
            <a:tailEnd/>
          </a:ln>
          <a:effectLst/>
        </p:spPr>
        <p:txBody>
          <a:bodyPr lIns="128016" tIns="64008" rIns="128016" bIns="64008" anchor="ctr"/>
          <a:lstStyle/>
          <a:p>
            <a:pPr defTabSz="1279525">
              <a:defRPr/>
            </a:pPr>
            <a:fld id="{B5F4DBDF-68AC-476E-9E25-3064AA713988}" type="slidenum">
              <a:rPr lang="en-US" sz="2000" b="1">
                <a:solidFill>
                  <a:srgbClr val="C00000"/>
                </a:solidFill>
                <a:effectLst>
                  <a:outerShdw blurRad="38100" dist="38100" dir="2700000" algn="tl">
                    <a:srgbClr val="C0C0C0"/>
                  </a:outerShdw>
                </a:effectLst>
              </a:rPr>
              <a:pPr defTabSz="1279525">
                <a:defRPr/>
              </a:pPr>
              <a:t>3</a:t>
            </a:fld>
            <a:endParaRPr lang="en-US" sz="2000" b="1" dirty="0">
              <a:solidFill>
                <a:srgbClr val="C00000"/>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a:spLocks noChangeArrowheads="1"/>
          </p:cNvSpPr>
          <p:nvPr/>
        </p:nvSpPr>
        <p:spPr bwMode="auto">
          <a:xfrm>
            <a:off x="4135438" y="1676400"/>
            <a:ext cx="720725" cy="769938"/>
          </a:xfrm>
          <a:prstGeom prst="rect">
            <a:avLst/>
          </a:prstGeom>
          <a:solidFill>
            <a:schemeClr val="accent2"/>
          </a:solidFill>
          <a:ln w="19050" algn="ctr">
            <a:noFill/>
            <a:miter lim="800000"/>
            <a:headEnd/>
            <a:tailEnd/>
          </a:ln>
        </p:spPr>
        <p:txBody>
          <a:bodyPr lIns="0" tIns="0" rIns="0" bIns="0">
            <a:spAutoFit/>
          </a:bodyPr>
          <a:lstStyle/>
          <a:p>
            <a:pPr algn="ctr" defTabSz="949325">
              <a:spcBef>
                <a:spcPct val="20000"/>
              </a:spcBef>
              <a:buClr>
                <a:srgbClr val="33CCCC"/>
              </a:buClr>
              <a:buSzPct val="50000"/>
              <a:buFont typeface="Monotype Sorts"/>
              <a:buNone/>
            </a:pPr>
            <a:r>
              <a:rPr lang="id-ID" sz="5000">
                <a:solidFill>
                  <a:schemeClr val="bg1"/>
                </a:solidFill>
                <a:latin typeface="Futura XBlk BT"/>
              </a:rPr>
              <a:t>5</a:t>
            </a:r>
            <a:endParaRPr lang="en-US" sz="5000">
              <a:solidFill>
                <a:schemeClr val="bg1"/>
              </a:solidFill>
              <a:latin typeface="Futura XBlk BT"/>
            </a:endParaRPr>
          </a:p>
        </p:txBody>
      </p:sp>
      <p:sp>
        <p:nvSpPr>
          <p:cNvPr id="33795" name="Rectangle 7"/>
          <p:cNvSpPr>
            <a:spLocks noChangeArrowheads="1"/>
          </p:cNvSpPr>
          <p:nvPr/>
        </p:nvSpPr>
        <p:spPr bwMode="auto">
          <a:xfrm>
            <a:off x="1116013" y="2565400"/>
            <a:ext cx="7100887" cy="88900"/>
          </a:xfrm>
          <a:prstGeom prst="rect">
            <a:avLst/>
          </a:prstGeom>
          <a:solidFill>
            <a:srgbClr val="3366FF"/>
          </a:solidFill>
          <a:ln w="9525">
            <a:noFill/>
            <a:miter lim="800000"/>
            <a:headEnd/>
            <a:tailEnd/>
          </a:ln>
        </p:spPr>
        <p:txBody>
          <a:bodyPr wrap="none" anchor="ctr"/>
          <a:lstStyle/>
          <a:p>
            <a:endParaRPr lang="id-ID"/>
          </a:p>
        </p:txBody>
      </p:sp>
      <p:sp>
        <p:nvSpPr>
          <p:cNvPr id="26628" name="Rectangle 8"/>
          <p:cNvSpPr>
            <a:spLocks noGrp="1" noChangeArrowheads="1"/>
          </p:cNvSpPr>
          <p:nvPr>
            <p:ph type="ctrTitle" sz="quarter"/>
          </p:nvPr>
        </p:nvSpPr>
        <p:spPr>
          <a:xfrm>
            <a:off x="1763713" y="2786063"/>
            <a:ext cx="5684837" cy="930275"/>
          </a:xfrm>
        </p:spPr>
        <p:txBody>
          <a:bodyPr anchor="t"/>
          <a:lstStyle/>
          <a:p>
            <a:pPr>
              <a:spcBef>
                <a:spcPct val="20000"/>
              </a:spcBef>
              <a:buFont typeface="Arial" pitchFamily="34" charset="0"/>
              <a:buNone/>
              <a:defRPr/>
            </a:pPr>
            <a:r>
              <a:rPr lang="id-ID" sz="4000" b="1" dirty="0">
                <a:latin typeface="Impact" pitchFamily="34" charset="0"/>
                <a:ea typeface="+mn-ea"/>
                <a:cs typeface="+mn-cs"/>
              </a:rPr>
              <a:t>KERANGKA IMPLEMENTASI &amp; </a:t>
            </a:r>
            <a:br>
              <a:rPr lang="id-ID" sz="4000" b="1" dirty="0">
                <a:latin typeface="Impact" pitchFamily="34" charset="0"/>
                <a:ea typeface="+mn-ea"/>
                <a:cs typeface="+mn-cs"/>
              </a:rPr>
            </a:br>
            <a:r>
              <a:rPr lang="id-ID" sz="4000" b="1" dirty="0">
                <a:latin typeface="Impact" pitchFamily="34" charset="0"/>
                <a:ea typeface="+mn-ea"/>
                <a:cs typeface="+mn-cs"/>
              </a:rPr>
              <a:t>ESENSI PROGRAM AKSI</a:t>
            </a:r>
            <a:endParaRPr lang="en-US" sz="4000" b="1" dirty="0">
              <a:latin typeface="Impact" pitchFamily="34" charset="0"/>
              <a:ea typeface="+mn-ea"/>
              <a:cs typeface="+mn-cs"/>
            </a:endParaRPr>
          </a:p>
        </p:txBody>
      </p:sp>
      <p:graphicFrame>
        <p:nvGraphicFramePr>
          <p:cNvPr id="33797" name="Object 9"/>
          <p:cNvGraphicFramePr>
            <a:graphicFrameLocks noChangeAspect="1"/>
          </p:cNvGraphicFramePr>
          <p:nvPr/>
        </p:nvGraphicFramePr>
        <p:xfrm>
          <a:off x="69850" y="6096000"/>
          <a:ext cx="879475" cy="609600"/>
        </p:xfrm>
        <a:graphic>
          <a:graphicData uri="http://schemas.openxmlformats.org/presentationml/2006/ole">
            <p:oleObj spid="_x0000_s33797" name="CorelDRAW!" r:id="rId3" imgW="1498702" imgH="1292962" progId="">
              <p:embed/>
            </p:oleObj>
          </a:graphicData>
        </a:graphic>
      </p:graphicFrame>
      <p:sp>
        <p:nvSpPr>
          <p:cNvPr id="6" name="Rectangle 20"/>
          <p:cNvSpPr>
            <a:spLocks noChangeArrowheads="1"/>
          </p:cNvSpPr>
          <p:nvPr/>
        </p:nvSpPr>
        <p:spPr bwMode="auto">
          <a:xfrm>
            <a:off x="214313" y="6143625"/>
            <a:ext cx="571500" cy="569913"/>
          </a:xfrm>
          <a:prstGeom prst="rect">
            <a:avLst/>
          </a:prstGeom>
          <a:noFill/>
          <a:ln w="9525">
            <a:noFill/>
            <a:miter lim="800000"/>
            <a:headEnd/>
            <a:tailEnd/>
          </a:ln>
          <a:effectLst/>
        </p:spPr>
        <p:txBody>
          <a:bodyPr lIns="128016" tIns="64008" rIns="128016" bIns="64008" anchor="ctr"/>
          <a:lstStyle/>
          <a:p>
            <a:pPr defTabSz="1279525">
              <a:defRPr/>
            </a:pPr>
            <a:fld id="{2DFD23B9-7E0D-4024-AC6F-B32919F4B2A3}" type="slidenum">
              <a:rPr lang="en-US" sz="2000" b="1">
                <a:solidFill>
                  <a:srgbClr val="C00000"/>
                </a:solidFill>
                <a:effectLst>
                  <a:outerShdw blurRad="38100" dist="38100" dir="2700000" algn="tl">
                    <a:srgbClr val="C0C0C0"/>
                  </a:outerShdw>
                </a:effectLst>
              </a:rPr>
              <a:pPr defTabSz="1279525">
                <a:defRPr/>
              </a:pPr>
              <a:t>30</a:t>
            </a:fld>
            <a:endParaRPr lang="en-US" sz="2000" b="1" dirty="0">
              <a:solidFill>
                <a:srgbClr val="C00000"/>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250825" y="115888"/>
            <a:ext cx="8569325" cy="720725"/>
          </a:xfrm>
          <a:solidFill>
            <a:srgbClr val="002060"/>
          </a:solidFill>
        </p:spPr>
        <p:txBody>
          <a:bodyPr/>
          <a:lstStyle/>
          <a:p>
            <a:pPr eaLnBrk="1" hangingPunct="1"/>
            <a:r>
              <a:rPr lang="id-ID" sz="3200" smtClean="0">
                <a:solidFill>
                  <a:schemeClr val="bg1"/>
                </a:solidFill>
                <a:latin typeface="Impact" pitchFamily="34" charset="0"/>
              </a:rPr>
              <a:t>Milestone Kinerja  Logistik  Nasional sampai 2025</a:t>
            </a:r>
            <a:endParaRPr lang="en-US" sz="3200" smtClean="0">
              <a:solidFill>
                <a:schemeClr val="bg1"/>
              </a:solidFill>
              <a:latin typeface="Impact" pitchFamily="34" charset="0"/>
            </a:endParaRPr>
          </a:p>
        </p:txBody>
      </p:sp>
      <p:pic>
        <p:nvPicPr>
          <p:cNvPr id="34819" name="Picture 6" descr="C:\Users\Acer\Downloads\Tahapan Implementasi_52.jpg"/>
          <p:cNvPicPr>
            <a:picLocks noChangeAspect="1" noChangeArrowheads="1"/>
          </p:cNvPicPr>
          <p:nvPr/>
        </p:nvPicPr>
        <p:blipFill>
          <a:blip r:embed="rId2"/>
          <a:srcRect/>
          <a:stretch>
            <a:fillRect/>
          </a:stretch>
        </p:blipFill>
        <p:spPr bwMode="auto">
          <a:xfrm>
            <a:off x="500063" y="857250"/>
            <a:ext cx="8535987" cy="5616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91440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3600" b="1" dirty="0"/>
              <a:t>Program </a:t>
            </a:r>
            <a:r>
              <a:rPr lang="en-US" sz="3600" b="1" dirty="0" err="1"/>
              <a:t>Aksi</a:t>
            </a:r>
            <a:r>
              <a:rPr lang="en-US" sz="3600" b="1" dirty="0"/>
              <a:t> </a:t>
            </a:r>
            <a:r>
              <a:rPr lang="id-ID" sz="3600" b="1" dirty="0"/>
              <a:t>Cetak Biru Sislognas</a:t>
            </a:r>
            <a:endParaRPr lang="en-US" sz="3600" b="1" dirty="0"/>
          </a:p>
        </p:txBody>
      </p:sp>
      <p:graphicFrame>
        <p:nvGraphicFramePr>
          <p:cNvPr id="3" name="Table 2"/>
          <p:cNvGraphicFramePr>
            <a:graphicFrameLocks noGrp="1"/>
          </p:cNvGraphicFramePr>
          <p:nvPr/>
        </p:nvGraphicFramePr>
        <p:xfrm>
          <a:off x="468313" y="1219200"/>
          <a:ext cx="8207375" cy="4973638"/>
        </p:xfrm>
        <a:graphic>
          <a:graphicData uri="http://schemas.openxmlformats.org/drawingml/2006/table">
            <a:tbl>
              <a:tblPr/>
              <a:tblGrid>
                <a:gridCol w="577644"/>
                <a:gridCol w="4039004"/>
                <a:gridCol w="2026272"/>
                <a:gridCol w="1564455"/>
              </a:tblGrid>
              <a:tr h="771383">
                <a:tc>
                  <a:txBody>
                    <a:bodyPr/>
                    <a:lstStyle/>
                    <a:p>
                      <a:pPr algn="ctr" fontAlgn="b"/>
                      <a:r>
                        <a:rPr lang="en-US" sz="2400" b="0" i="0" u="none" strike="noStrike" dirty="0">
                          <a:solidFill>
                            <a:srgbClr val="000000"/>
                          </a:solidFill>
                          <a:latin typeface="Arial" pitchFamily="34" charset="0"/>
                          <a:cs typeface="Arial" pitchFamily="34" charset="0"/>
                        </a:rPr>
                        <a:t>No</a:t>
                      </a:r>
                    </a:p>
                  </a:txBody>
                  <a:tcPr marL="9523" marR="9523"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id-ID" sz="2400" b="0" i="0" u="none" strike="noStrike" dirty="0">
                          <a:solidFill>
                            <a:srgbClr val="000000"/>
                          </a:solidFill>
                          <a:latin typeface="Arial" pitchFamily="34" charset="0"/>
                          <a:cs typeface="Arial" pitchFamily="34" charset="0"/>
                        </a:rPr>
                        <a:t>Key Driver</a:t>
                      </a:r>
                    </a:p>
                  </a:txBody>
                  <a:tcPr marL="9523" marR="9523"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2400" b="0" i="0" u="none" strike="noStrike" dirty="0" err="1">
                          <a:solidFill>
                            <a:srgbClr val="000000"/>
                          </a:solidFill>
                          <a:latin typeface="Arial" pitchFamily="34" charset="0"/>
                          <a:cs typeface="Arial" pitchFamily="34" charset="0"/>
                        </a:rPr>
                        <a:t>Jumlah</a:t>
                      </a:r>
                      <a:r>
                        <a:rPr lang="en-US" sz="2400" b="0" i="0" u="none" strike="noStrike" dirty="0">
                          <a:solidFill>
                            <a:srgbClr val="000000"/>
                          </a:solidFill>
                          <a:latin typeface="Arial" pitchFamily="34" charset="0"/>
                          <a:cs typeface="Arial" pitchFamily="34" charset="0"/>
                        </a:rPr>
                        <a:t> </a:t>
                      </a:r>
                      <a:r>
                        <a:rPr lang="en-US" sz="2400" b="0" i="0" u="none" strike="noStrike" dirty="0" err="1">
                          <a:solidFill>
                            <a:srgbClr val="000000"/>
                          </a:solidFill>
                          <a:latin typeface="Arial" pitchFamily="34" charset="0"/>
                          <a:cs typeface="Arial" pitchFamily="34" charset="0"/>
                        </a:rPr>
                        <a:t>Rencana</a:t>
                      </a:r>
                      <a:r>
                        <a:rPr lang="en-US" sz="2400" b="0" i="0" u="none" strike="noStrike" dirty="0">
                          <a:solidFill>
                            <a:srgbClr val="000000"/>
                          </a:solidFill>
                          <a:latin typeface="Arial" pitchFamily="34" charset="0"/>
                          <a:cs typeface="Arial" pitchFamily="34" charset="0"/>
                        </a:rPr>
                        <a:t> </a:t>
                      </a:r>
                      <a:r>
                        <a:rPr lang="en-US" sz="2400" b="0" i="0" u="none" strike="noStrike" dirty="0" err="1">
                          <a:solidFill>
                            <a:srgbClr val="000000"/>
                          </a:solidFill>
                          <a:latin typeface="Arial" pitchFamily="34" charset="0"/>
                          <a:cs typeface="Arial" pitchFamily="34" charset="0"/>
                        </a:rPr>
                        <a:t>Aksi</a:t>
                      </a:r>
                      <a:endParaRPr lang="en-US" sz="2400" b="0" i="0" u="none" strike="noStrike" dirty="0">
                        <a:solidFill>
                          <a:srgbClr val="000000"/>
                        </a:solidFill>
                        <a:latin typeface="Arial" pitchFamily="34" charset="0"/>
                        <a:cs typeface="Arial" pitchFamily="34" charset="0"/>
                      </a:endParaRPr>
                    </a:p>
                  </a:txBody>
                  <a:tcPr marL="9523" marR="9523"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2400" b="0" i="0" u="none" strike="noStrike" dirty="0" err="1">
                          <a:solidFill>
                            <a:srgbClr val="000000"/>
                          </a:solidFill>
                          <a:latin typeface="Arial" pitchFamily="34" charset="0"/>
                          <a:cs typeface="Arial" pitchFamily="34" charset="0"/>
                        </a:rPr>
                        <a:t>Jumlah</a:t>
                      </a:r>
                      <a:r>
                        <a:rPr lang="en-US" sz="2400" b="0" i="0" u="none" strike="noStrike" dirty="0">
                          <a:solidFill>
                            <a:srgbClr val="000000"/>
                          </a:solidFill>
                          <a:latin typeface="Arial" pitchFamily="34" charset="0"/>
                          <a:cs typeface="Arial" pitchFamily="34" charset="0"/>
                        </a:rPr>
                        <a:t> </a:t>
                      </a:r>
                      <a:r>
                        <a:rPr lang="en-US" sz="2400" b="0" i="0" u="none" strike="noStrike" dirty="0" err="1">
                          <a:solidFill>
                            <a:srgbClr val="000000"/>
                          </a:solidFill>
                          <a:latin typeface="Arial" pitchFamily="34" charset="0"/>
                          <a:cs typeface="Arial" pitchFamily="34" charset="0"/>
                        </a:rPr>
                        <a:t>Indikator</a:t>
                      </a:r>
                      <a:endParaRPr lang="en-US" sz="2400" b="0" i="0" u="none" strike="noStrike" dirty="0">
                        <a:solidFill>
                          <a:srgbClr val="000000"/>
                        </a:solidFill>
                        <a:latin typeface="Arial" pitchFamily="34" charset="0"/>
                        <a:cs typeface="Arial" pitchFamily="34" charset="0"/>
                      </a:endParaRPr>
                    </a:p>
                  </a:txBody>
                  <a:tcPr marL="9523" marR="9523"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629286">
                <a:tc>
                  <a:txBody>
                    <a:bodyPr/>
                    <a:lstStyle/>
                    <a:p>
                      <a:pPr algn="ctr" fontAlgn="b"/>
                      <a:r>
                        <a:rPr lang="en-US" sz="2400" b="0" i="0" u="none" strike="noStrike" dirty="0">
                          <a:solidFill>
                            <a:srgbClr val="000000"/>
                          </a:solidFill>
                          <a:latin typeface="Arial" pitchFamily="34" charset="0"/>
                          <a:cs typeface="Arial" pitchFamily="34" charset="0"/>
                        </a:rPr>
                        <a:t>1</a:t>
                      </a:r>
                    </a:p>
                  </a:txBody>
                  <a:tcPr marL="9523" marR="9523"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id-ID" sz="2400" b="0" i="0" u="none" strike="noStrike" dirty="0">
                          <a:solidFill>
                            <a:srgbClr val="000000"/>
                          </a:solidFill>
                          <a:latin typeface="Arial" pitchFamily="34" charset="0"/>
                          <a:cs typeface="Arial" pitchFamily="34" charset="0"/>
                        </a:rPr>
                        <a:t>Komoditas Penggerak Utama</a:t>
                      </a:r>
                    </a:p>
                  </a:txBody>
                  <a:tcPr marL="9523" marR="9523"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sz="2400" b="0" i="0" u="none" strike="noStrike" dirty="0">
                          <a:solidFill>
                            <a:srgbClr val="000000"/>
                          </a:solidFill>
                          <a:latin typeface="Arial" pitchFamily="34" charset="0"/>
                          <a:cs typeface="Arial" pitchFamily="34" charset="0"/>
                        </a:rPr>
                        <a:t>7</a:t>
                      </a:r>
                    </a:p>
                  </a:txBody>
                  <a:tcPr marL="9523" marR="9523"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sz="2400" b="0" i="0" u="none" strike="noStrike" dirty="0">
                          <a:solidFill>
                            <a:srgbClr val="000000"/>
                          </a:solidFill>
                          <a:latin typeface="Arial" pitchFamily="34" charset="0"/>
                          <a:cs typeface="Arial" pitchFamily="34" charset="0"/>
                        </a:rPr>
                        <a:t>28</a:t>
                      </a:r>
                    </a:p>
                  </a:txBody>
                  <a:tcPr marL="9523" marR="9523"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832281">
                <a:tc>
                  <a:txBody>
                    <a:bodyPr/>
                    <a:lstStyle/>
                    <a:p>
                      <a:pPr algn="ctr" fontAlgn="b"/>
                      <a:r>
                        <a:rPr lang="en-US" sz="2400" b="0" i="0" u="none" strike="noStrike" dirty="0">
                          <a:solidFill>
                            <a:srgbClr val="000000"/>
                          </a:solidFill>
                          <a:latin typeface="Arial" pitchFamily="34" charset="0"/>
                          <a:cs typeface="Arial" pitchFamily="34" charset="0"/>
                        </a:rPr>
                        <a:t>2</a:t>
                      </a:r>
                    </a:p>
                  </a:txBody>
                  <a:tcPr marL="9523" marR="9523"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l" fontAlgn="b"/>
                      <a:r>
                        <a:rPr lang="id-ID" sz="2400" b="0" i="0" u="none" strike="noStrike" dirty="0">
                          <a:solidFill>
                            <a:srgbClr val="000000"/>
                          </a:solidFill>
                          <a:latin typeface="Arial" pitchFamily="34" charset="0"/>
                          <a:cs typeface="Arial" pitchFamily="34" charset="0"/>
                        </a:rPr>
                        <a:t>Pelaku Logistik (PL) dan Penyedia </a:t>
                      </a:r>
                      <a:r>
                        <a:rPr lang="id-ID" sz="2400" b="0" i="0" u="none" strike="noStrike" dirty="0" smtClean="0">
                          <a:solidFill>
                            <a:srgbClr val="000000"/>
                          </a:solidFill>
                          <a:latin typeface="Arial" pitchFamily="34" charset="0"/>
                          <a:cs typeface="Arial" pitchFamily="34" charset="0"/>
                        </a:rPr>
                        <a:t>Jasa </a:t>
                      </a:r>
                      <a:r>
                        <a:rPr lang="id-ID" sz="2400" b="0" i="0" u="none" strike="noStrike" dirty="0">
                          <a:solidFill>
                            <a:srgbClr val="000000"/>
                          </a:solidFill>
                          <a:latin typeface="Arial" pitchFamily="34" charset="0"/>
                          <a:cs typeface="Arial" pitchFamily="34" charset="0"/>
                        </a:rPr>
                        <a:t>Logistik (PJL)</a:t>
                      </a:r>
                    </a:p>
                  </a:txBody>
                  <a:tcPr marL="9523" marR="9523"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2400" b="0" i="0" u="none" strike="noStrike" dirty="0">
                          <a:solidFill>
                            <a:srgbClr val="000000"/>
                          </a:solidFill>
                          <a:latin typeface="Arial" pitchFamily="34" charset="0"/>
                          <a:cs typeface="Arial" pitchFamily="34" charset="0"/>
                        </a:rPr>
                        <a:t>5</a:t>
                      </a:r>
                    </a:p>
                  </a:txBody>
                  <a:tcPr marL="9523" marR="9523"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2400" b="0" i="0" u="none" strike="noStrike" dirty="0">
                          <a:solidFill>
                            <a:srgbClr val="000000"/>
                          </a:solidFill>
                          <a:latin typeface="Arial" pitchFamily="34" charset="0"/>
                          <a:cs typeface="Arial" pitchFamily="34" charset="0"/>
                        </a:rPr>
                        <a:t>23</a:t>
                      </a:r>
                    </a:p>
                  </a:txBody>
                  <a:tcPr marL="9523" marR="9523"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r>
              <a:tr h="629286">
                <a:tc>
                  <a:txBody>
                    <a:bodyPr/>
                    <a:lstStyle/>
                    <a:p>
                      <a:pPr algn="ctr" fontAlgn="b"/>
                      <a:r>
                        <a:rPr lang="en-US" sz="2400" b="0" i="0" u="none" strike="noStrike" dirty="0">
                          <a:solidFill>
                            <a:srgbClr val="000000"/>
                          </a:solidFill>
                          <a:latin typeface="Arial" pitchFamily="34" charset="0"/>
                          <a:cs typeface="Arial" pitchFamily="34" charset="0"/>
                        </a:rPr>
                        <a:t>3</a:t>
                      </a:r>
                    </a:p>
                  </a:txBody>
                  <a:tcPr marL="9523" marR="9523"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id-ID" sz="2400" b="0" i="0" u="none" strike="noStrike">
                          <a:solidFill>
                            <a:srgbClr val="000000"/>
                          </a:solidFill>
                          <a:latin typeface="Arial" pitchFamily="34" charset="0"/>
                          <a:cs typeface="Arial" pitchFamily="34" charset="0"/>
                        </a:rPr>
                        <a:t>Infrastruktur Transportasi</a:t>
                      </a:r>
                    </a:p>
                  </a:txBody>
                  <a:tcPr marL="9523" marR="9523"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sz="2400" b="0" i="0" u="none" strike="noStrike">
                          <a:solidFill>
                            <a:srgbClr val="000000"/>
                          </a:solidFill>
                          <a:latin typeface="Arial" pitchFamily="34" charset="0"/>
                          <a:cs typeface="Arial" pitchFamily="34" charset="0"/>
                        </a:rPr>
                        <a:t>18</a:t>
                      </a:r>
                    </a:p>
                  </a:txBody>
                  <a:tcPr marL="9523" marR="9523"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sz="2400" b="0" i="0" u="none" strike="noStrike" dirty="0">
                          <a:solidFill>
                            <a:srgbClr val="000000"/>
                          </a:solidFill>
                          <a:latin typeface="Arial" pitchFamily="34" charset="0"/>
                          <a:cs typeface="Arial" pitchFamily="34" charset="0"/>
                        </a:rPr>
                        <a:t>83</a:t>
                      </a:r>
                    </a:p>
                  </a:txBody>
                  <a:tcPr marL="9523" marR="9523"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741058">
                <a:tc>
                  <a:txBody>
                    <a:bodyPr/>
                    <a:lstStyle/>
                    <a:p>
                      <a:pPr algn="ctr" fontAlgn="b"/>
                      <a:r>
                        <a:rPr lang="en-US" sz="2400" b="0" i="0" u="none" strike="noStrike" dirty="0">
                          <a:solidFill>
                            <a:srgbClr val="000000"/>
                          </a:solidFill>
                          <a:latin typeface="Arial" pitchFamily="34" charset="0"/>
                          <a:cs typeface="Arial" pitchFamily="34" charset="0"/>
                        </a:rPr>
                        <a:t>4</a:t>
                      </a:r>
                    </a:p>
                  </a:txBody>
                  <a:tcPr marL="9523" marR="9523"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nn-NO" sz="2400" b="0" i="0" u="none" strike="noStrike" dirty="0" smtClean="0">
                          <a:solidFill>
                            <a:srgbClr val="000000"/>
                          </a:solidFill>
                          <a:latin typeface="Arial" pitchFamily="34" charset="0"/>
                          <a:cs typeface="Arial" pitchFamily="34" charset="0"/>
                        </a:rPr>
                        <a:t>Teknologi </a:t>
                      </a:r>
                      <a:r>
                        <a:rPr lang="nn-NO" sz="2400" b="0" i="0" u="none" strike="noStrike" dirty="0">
                          <a:solidFill>
                            <a:srgbClr val="000000"/>
                          </a:solidFill>
                          <a:latin typeface="Arial" pitchFamily="34" charset="0"/>
                          <a:cs typeface="Arial" pitchFamily="34" charset="0"/>
                        </a:rPr>
                        <a:t>Informasi dan Komunikasi </a:t>
                      </a:r>
                    </a:p>
                  </a:txBody>
                  <a:tcPr marL="9523" marR="9523"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2400" b="0" i="0" u="none" strike="noStrike" dirty="0">
                          <a:solidFill>
                            <a:srgbClr val="000000"/>
                          </a:solidFill>
                          <a:latin typeface="Arial" pitchFamily="34" charset="0"/>
                          <a:cs typeface="Arial" pitchFamily="34" charset="0"/>
                        </a:rPr>
                        <a:t>4</a:t>
                      </a:r>
                    </a:p>
                  </a:txBody>
                  <a:tcPr marL="9523" marR="9523"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2400" b="0" i="0" u="none" strike="noStrike" dirty="0">
                          <a:solidFill>
                            <a:srgbClr val="000000"/>
                          </a:solidFill>
                          <a:latin typeface="Arial" pitchFamily="34" charset="0"/>
                          <a:cs typeface="Arial" pitchFamily="34" charset="0"/>
                        </a:rPr>
                        <a:t>17</a:t>
                      </a:r>
                    </a:p>
                  </a:txBody>
                  <a:tcPr marL="9523" marR="9523"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741058">
                <a:tc>
                  <a:txBody>
                    <a:bodyPr/>
                    <a:lstStyle/>
                    <a:p>
                      <a:pPr algn="ctr" fontAlgn="b"/>
                      <a:r>
                        <a:rPr lang="en-US" sz="2400" b="0" i="0" u="none" strike="noStrike" dirty="0">
                          <a:solidFill>
                            <a:srgbClr val="000000"/>
                          </a:solidFill>
                          <a:latin typeface="Arial" pitchFamily="34" charset="0"/>
                          <a:cs typeface="Arial" pitchFamily="34" charset="0"/>
                        </a:rPr>
                        <a:t>5</a:t>
                      </a:r>
                    </a:p>
                  </a:txBody>
                  <a:tcPr marL="9523" marR="9523"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id-ID" sz="2400" b="0" i="0" u="none" strike="noStrike" dirty="0" smtClean="0">
                          <a:solidFill>
                            <a:srgbClr val="000000"/>
                          </a:solidFill>
                          <a:latin typeface="Arial" pitchFamily="34" charset="0"/>
                          <a:cs typeface="Arial" pitchFamily="34" charset="0"/>
                        </a:rPr>
                        <a:t>Sumber Daya</a:t>
                      </a:r>
                      <a:r>
                        <a:rPr lang="id-ID" sz="2400" b="0" i="0" u="none" strike="noStrike" baseline="0" dirty="0" smtClean="0">
                          <a:solidFill>
                            <a:srgbClr val="000000"/>
                          </a:solidFill>
                          <a:latin typeface="Arial" pitchFamily="34" charset="0"/>
                          <a:cs typeface="Arial" pitchFamily="34" charset="0"/>
                        </a:rPr>
                        <a:t> Manusia </a:t>
                      </a:r>
                      <a:r>
                        <a:rPr lang="id-ID" sz="2400" b="0" i="0" u="none" strike="noStrike" dirty="0" smtClean="0">
                          <a:solidFill>
                            <a:srgbClr val="000000"/>
                          </a:solidFill>
                          <a:latin typeface="Arial" pitchFamily="34" charset="0"/>
                          <a:cs typeface="Arial" pitchFamily="34" charset="0"/>
                        </a:rPr>
                        <a:t>dan Manajemen</a:t>
                      </a:r>
                      <a:endParaRPr lang="id-ID" sz="2400" b="0" i="0" u="none" strike="noStrike" dirty="0">
                        <a:solidFill>
                          <a:srgbClr val="000000"/>
                        </a:solidFill>
                        <a:latin typeface="Arial" pitchFamily="34" charset="0"/>
                        <a:cs typeface="Arial" pitchFamily="34" charset="0"/>
                      </a:endParaRPr>
                    </a:p>
                  </a:txBody>
                  <a:tcPr marL="9523" marR="9523"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sz="2400" b="0" i="0" u="none" strike="noStrike">
                          <a:solidFill>
                            <a:srgbClr val="000000"/>
                          </a:solidFill>
                          <a:latin typeface="Arial" pitchFamily="34" charset="0"/>
                          <a:cs typeface="Arial" pitchFamily="34" charset="0"/>
                        </a:rPr>
                        <a:t>4</a:t>
                      </a:r>
                    </a:p>
                  </a:txBody>
                  <a:tcPr marL="9523" marR="9523"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sz="2400" b="0" i="0" u="none" strike="noStrike" dirty="0">
                          <a:solidFill>
                            <a:srgbClr val="000000"/>
                          </a:solidFill>
                          <a:latin typeface="Arial" pitchFamily="34" charset="0"/>
                          <a:cs typeface="Arial" pitchFamily="34" charset="0"/>
                        </a:rPr>
                        <a:t>19</a:t>
                      </a:r>
                    </a:p>
                  </a:txBody>
                  <a:tcPr marL="9523" marR="9523"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629286">
                <a:tc>
                  <a:txBody>
                    <a:bodyPr/>
                    <a:lstStyle/>
                    <a:p>
                      <a:pPr algn="ctr" fontAlgn="b"/>
                      <a:r>
                        <a:rPr lang="en-US" sz="2400" b="0" i="0" u="none" strike="noStrike" dirty="0">
                          <a:solidFill>
                            <a:srgbClr val="000000"/>
                          </a:solidFill>
                          <a:latin typeface="Arial" pitchFamily="34" charset="0"/>
                          <a:cs typeface="Arial" pitchFamily="34" charset="0"/>
                        </a:rPr>
                        <a:t>6</a:t>
                      </a:r>
                    </a:p>
                  </a:txBody>
                  <a:tcPr marL="9523" marR="9523"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id-ID" sz="2400" b="0" i="0" u="none" strike="noStrike" dirty="0">
                          <a:solidFill>
                            <a:srgbClr val="000000"/>
                          </a:solidFill>
                          <a:latin typeface="Arial" pitchFamily="34" charset="0"/>
                          <a:cs typeface="Arial" pitchFamily="34" charset="0"/>
                        </a:rPr>
                        <a:t>Regulasi dan Kebijakan</a:t>
                      </a:r>
                    </a:p>
                  </a:txBody>
                  <a:tcPr marL="9523" marR="9523"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n-US" sz="2400" b="0" i="0" u="none" strike="noStrike" dirty="0">
                          <a:solidFill>
                            <a:srgbClr val="000000"/>
                          </a:solidFill>
                          <a:latin typeface="Arial" pitchFamily="34" charset="0"/>
                          <a:cs typeface="Arial" pitchFamily="34" charset="0"/>
                        </a:rPr>
                        <a:t>9</a:t>
                      </a:r>
                    </a:p>
                  </a:txBody>
                  <a:tcPr marL="9523" marR="9523"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n-US" sz="2400" b="0" i="0" u="none" strike="noStrike" dirty="0">
                          <a:solidFill>
                            <a:srgbClr val="000000"/>
                          </a:solidFill>
                          <a:latin typeface="Arial" pitchFamily="34" charset="0"/>
                          <a:cs typeface="Arial" pitchFamily="34" charset="0"/>
                        </a:rPr>
                        <a:t>20</a:t>
                      </a:r>
                    </a:p>
                  </a:txBody>
                  <a:tcPr marL="9523" marR="9523"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539750" y="115888"/>
            <a:ext cx="8280400" cy="576262"/>
          </a:xfrm>
          <a:solidFill>
            <a:srgbClr val="002060"/>
          </a:solidFill>
        </p:spPr>
        <p:txBody>
          <a:bodyPr/>
          <a:lstStyle/>
          <a:p>
            <a:pPr eaLnBrk="1" hangingPunct="1"/>
            <a:r>
              <a:rPr lang="id-ID" sz="3200" smtClean="0">
                <a:solidFill>
                  <a:schemeClr val="bg1"/>
                </a:solidFill>
                <a:latin typeface="Impact" pitchFamily="34" charset="0"/>
              </a:rPr>
              <a:t>ESENSI PROGRAM AKSI</a:t>
            </a:r>
            <a:endParaRPr lang="en-US" sz="3200" smtClean="0">
              <a:solidFill>
                <a:schemeClr val="bg1"/>
              </a:solidFill>
              <a:latin typeface="Impact" pitchFamily="34" charset="0"/>
            </a:endParaRPr>
          </a:p>
        </p:txBody>
      </p:sp>
      <p:graphicFrame>
        <p:nvGraphicFramePr>
          <p:cNvPr id="3" name="Table 2"/>
          <p:cNvGraphicFramePr>
            <a:graphicFrameLocks noGrp="1"/>
          </p:cNvGraphicFramePr>
          <p:nvPr/>
        </p:nvGraphicFramePr>
        <p:xfrm>
          <a:off x="361950" y="1341438"/>
          <a:ext cx="8289925" cy="4946650"/>
        </p:xfrm>
        <a:graphic>
          <a:graphicData uri="http://schemas.openxmlformats.org/drawingml/2006/table">
            <a:tbl>
              <a:tblPr firstRow="1" firstCol="1" bandRow="1">
                <a:tableStyleId>{5C22544A-7EE6-4342-B048-85BDC9FD1C3A}</a:tableStyleId>
              </a:tblPr>
              <a:tblGrid>
                <a:gridCol w="2734821"/>
                <a:gridCol w="2649358"/>
                <a:gridCol w="2905746"/>
              </a:tblGrid>
              <a:tr h="920308">
                <a:tc>
                  <a:txBody>
                    <a:bodyPr/>
                    <a:lstStyle/>
                    <a:p>
                      <a:pPr algn="ctr">
                        <a:spcAft>
                          <a:spcPts val="0"/>
                        </a:spcAft>
                      </a:pPr>
                      <a:r>
                        <a:rPr lang="id-ID" sz="1800" dirty="0">
                          <a:effectLst/>
                          <a:latin typeface="Arial" pitchFamily="34" charset="0"/>
                          <a:cs typeface="Arial" pitchFamily="34" charset="0"/>
                        </a:rPr>
                        <a:t>Tahap I</a:t>
                      </a:r>
                    </a:p>
                    <a:p>
                      <a:pPr algn="ctr">
                        <a:spcAft>
                          <a:spcPts val="0"/>
                        </a:spcAft>
                      </a:pPr>
                      <a:r>
                        <a:rPr lang="id-ID" sz="1800" dirty="0">
                          <a:effectLst/>
                          <a:latin typeface="Arial" pitchFamily="34" charset="0"/>
                          <a:cs typeface="Arial" pitchFamily="34" charset="0"/>
                        </a:rPr>
                        <a:t>(2011-2015)</a:t>
                      </a:r>
                      <a:endParaRPr lang="id-ID" sz="1800" dirty="0">
                        <a:effectLst/>
                        <a:latin typeface="Arial" pitchFamily="34" charset="0"/>
                        <a:ea typeface="Times New Roman"/>
                        <a:cs typeface="Arial" pitchFamily="34" charset="0"/>
                      </a:endParaRPr>
                    </a:p>
                  </a:txBody>
                  <a:tcPr marL="12038" marR="12038" marT="0" marB="0"/>
                </a:tc>
                <a:tc>
                  <a:txBody>
                    <a:bodyPr/>
                    <a:lstStyle/>
                    <a:p>
                      <a:pPr algn="ctr">
                        <a:spcAft>
                          <a:spcPts val="0"/>
                        </a:spcAft>
                      </a:pPr>
                      <a:r>
                        <a:rPr lang="id-ID" sz="1800" dirty="0">
                          <a:effectLst/>
                          <a:latin typeface="Arial" pitchFamily="34" charset="0"/>
                          <a:cs typeface="Arial" pitchFamily="34" charset="0"/>
                        </a:rPr>
                        <a:t>Tahap II</a:t>
                      </a:r>
                    </a:p>
                    <a:p>
                      <a:pPr algn="ctr">
                        <a:spcAft>
                          <a:spcPts val="0"/>
                        </a:spcAft>
                      </a:pPr>
                      <a:r>
                        <a:rPr lang="id-ID" sz="1800" dirty="0">
                          <a:effectLst/>
                          <a:latin typeface="Arial" pitchFamily="34" charset="0"/>
                          <a:cs typeface="Arial" pitchFamily="34" charset="0"/>
                        </a:rPr>
                        <a:t>(2016-2020)</a:t>
                      </a:r>
                      <a:endParaRPr lang="id-ID" sz="1800" dirty="0">
                        <a:effectLst/>
                        <a:latin typeface="Arial" pitchFamily="34" charset="0"/>
                        <a:ea typeface="Times New Roman"/>
                        <a:cs typeface="Arial" pitchFamily="34" charset="0"/>
                      </a:endParaRPr>
                    </a:p>
                  </a:txBody>
                  <a:tcPr marL="12038" marR="12038" marT="0" marB="0"/>
                </a:tc>
                <a:tc>
                  <a:txBody>
                    <a:bodyPr/>
                    <a:lstStyle/>
                    <a:p>
                      <a:pPr algn="ctr">
                        <a:spcAft>
                          <a:spcPts val="0"/>
                        </a:spcAft>
                      </a:pPr>
                      <a:r>
                        <a:rPr lang="id-ID" sz="1800">
                          <a:effectLst/>
                          <a:latin typeface="Arial" pitchFamily="34" charset="0"/>
                          <a:cs typeface="Arial" pitchFamily="34" charset="0"/>
                        </a:rPr>
                        <a:t>Tahap III</a:t>
                      </a:r>
                    </a:p>
                    <a:p>
                      <a:pPr algn="ctr">
                        <a:spcAft>
                          <a:spcPts val="0"/>
                        </a:spcAft>
                      </a:pPr>
                      <a:r>
                        <a:rPr lang="id-ID" sz="1800">
                          <a:effectLst/>
                          <a:latin typeface="Arial" pitchFamily="34" charset="0"/>
                          <a:cs typeface="Arial" pitchFamily="34" charset="0"/>
                        </a:rPr>
                        <a:t>(2021-2025)</a:t>
                      </a:r>
                      <a:endParaRPr lang="id-ID" sz="1800">
                        <a:effectLst/>
                        <a:latin typeface="Arial" pitchFamily="34" charset="0"/>
                        <a:ea typeface="Times New Roman"/>
                        <a:cs typeface="Arial" pitchFamily="34" charset="0"/>
                      </a:endParaRPr>
                    </a:p>
                  </a:txBody>
                  <a:tcPr marL="12038" marR="12038" marT="0" marB="0"/>
                </a:tc>
              </a:tr>
              <a:tr h="4026342">
                <a:tc>
                  <a:txBody>
                    <a:bodyPr/>
                    <a:lstStyle/>
                    <a:p>
                      <a:pPr marL="342900" lvl="0" indent="-342900">
                        <a:spcAft>
                          <a:spcPts val="1200"/>
                        </a:spcAft>
                        <a:buFont typeface="Wingdings" pitchFamily="2" charset="2"/>
                        <a:buChar char="§"/>
                      </a:pPr>
                      <a:r>
                        <a:rPr lang="id-ID" sz="1600" dirty="0">
                          <a:solidFill>
                            <a:srgbClr val="000000"/>
                          </a:solidFill>
                          <a:effectLst/>
                          <a:latin typeface="Arial" pitchFamily="34" charset="0"/>
                          <a:ea typeface="Times New Roman"/>
                          <a:cs typeface="Arial" pitchFamily="34" charset="0"/>
                        </a:rPr>
                        <a:t>Terwujudnya Pusat Distribusi Regional Komoditas pokok dan Strategis  pada setiap Koridor Ekonomi</a:t>
                      </a:r>
                      <a:endParaRPr lang="id-ID" sz="1600" dirty="0">
                        <a:effectLst/>
                        <a:latin typeface="Arial" pitchFamily="34" charset="0"/>
                        <a:ea typeface="Times New Roman"/>
                        <a:cs typeface="Arial" pitchFamily="34" charset="0"/>
                      </a:endParaRPr>
                    </a:p>
                    <a:p>
                      <a:pPr marL="342900" lvl="0" indent="-342900">
                        <a:spcAft>
                          <a:spcPts val="1200"/>
                        </a:spcAft>
                        <a:buFont typeface="Wingdings" pitchFamily="2" charset="2"/>
                        <a:buChar char="§"/>
                      </a:pPr>
                      <a:r>
                        <a:rPr lang="id-ID" sz="1600" dirty="0">
                          <a:solidFill>
                            <a:srgbClr val="000000"/>
                          </a:solidFill>
                          <a:effectLst/>
                          <a:latin typeface="Arial" pitchFamily="34" charset="0"/>
                          <a:ea typeface="Times New Roman"/>
                          <a:cs typeface="Arial" pitchFamily="34" charset="0"/>
                        </a:rPr>
                        <a:t>Revitalisasi dan pengembangan jejaring rantai pasok komoditas ekspor</a:t>
                      </a:r>
                      <a:endParaRPr lang="id-ID" sz="1600" dirty="0">
                        <a:effectLst/>
                        <a:latin typeface="Arial" pitchFamily="34" charset="0"/>
                        <a:ea typeface="Times New Roman"/>
                        <a:cs typeface="Arial" pitchFamily="34" charset="0"/>
                      </a:endParaRPr>
                    </a:p>
                    <a:p>
                      <a:pPr marL="342900" lvl="0" indent="-342900">
                        <a:spcAft>
                          <a:spcPts val="1200"/>
                        </a:spcAft>
                        <a:buFont typeface="Wingdings" pitchFamily="2" charset="2"/>
                        <a:buChar char="§"/>
                      </a:pPr>
                      <a:r>
                        <a:rPr lang="id-ID" sz="1600" dirty="0">
                          <a:solidFill>
                            <a:srgbClr val="000000"/>
                          </a:solidFill>
                          <a:effectLst/>
                          <a:latin typeface="Arial" pitchFamily="34" charset="0"/>
                          <a:ea typeface="Times New Roman"/>
                          <a:cs typeface="Arial" pitchFamily="34" charset="0"/>
                        </a:rPr>
                        <a:t>Meningkatnya efektivitas pengoperasian dry port </a:t>
                      </a:r>
                      <a:endParaRPr lang="id-ID" sz="1600" dirty="0">
                        <a:effectLst/>
                        <a:latin typeface="Arial" pitchFamily="34" charset="0"/>
                        <a:ea typeface="Times New Roman"/>
                        <a:cs typeface="Arial" pitchFamily="34" charset="0"/>
                      </a:endParaRPr>
                    </a:p>
                  </a:txBody>
                  <a:tcPr marL="68586" marR="68586" marT="0" marB="0">
                    <a:solidFill>
                      <a:schemeClr val="bg2"/>
                    </a:solidFill>
                  </a:tcPr>
                </a:tc>
                <a:tc>
                  <a:txBody>
                    <a:bodyPr/>
                    <a:lstStyle/>
                    <a:p>
                      <a:pPr marL="342900" lvl="0" indent="-342900">
                        <a:spcAft>
                          <a:spcPts val="1200"/>
                        </a:spcAft>
                        <a:buFont typeface="Wingdings" pitchFamily="2" charset="2"/>
                        <a:buChar char="§"/>
                      </a:pPr>
                      <a:r>
                        <a:rPr lang="id-ID" sz="1600" dirty="0">
                          <a:effectLst/>
                          <a:latin typeface="Arial" pitchFamily="34" charset="0"/>
                          <a:ea typeface="Times New Roman"/>
                          <a:cs typeface="Arial" pitchFamily="34" charset="0"/>
                        </a:rPr>
                        <a:t>Terwujudnya Pusat Distribusi Propinsi Komoditas pokok dan strategis  di Propinsi Konsumen </a:t>
                      </a:r>
                    </a:p>
                    <a:p>
                      <a:pPr marL="342900" lvl="0" indent="-342900">
                        <a:spcAft>
                          <a:spcPts val="1200"/>
                        </a:spcAft>
                        <a:buFont typeface="Wingdings" pitchFamily="2" charset="2"/>
                        <a:buChar char="§"/>
                      </a:pPr>
                      <a:r>
                        <a:rPr lang="id-ID" sz="1600" dirty="0">
                          <a:effectLst/>
                          <a:latin typeface="Arial" pitchFamily="34" charset="0"/>
                          <a:ea typeface="Times New Roman"/>
                          <a:cs typeface="Arial" pitchFamily="34" charset="0"/>
                        </a:rPr>
                        <a:t>Ter</a:t>
                      </a:r>
                      <a:r>
                        <a:rPr lang="en-US" sz="1600" dirty="0" err="1">
                          <a:effectLst/>
                          <a:latin typeface="Arial" pitchFamily="34" charset="0"/>
                          <a:ea typeface="Times New Roman"/>
                          <a:cs typeface="Arial" pitchFamily="34" charset="0"/>
                        </a:rPr>
                        <a:t>bangun</a:t>
                      </a:r>
                      <a:r>
                        <a:rPr lang="id-ID" sz="1600" dirty="0">
                          <a:effectLst/>
                          <a:latin typeface="Arial" pitchFamily="34" charset="0"/>
                          <a:ea typeface="Times New Roman"/>
                          <a:cs typeface="Arial" pitchFamily="34" charset="0"/>
                        </a:rPr>
                        <a:t>nya</a:t>
                      </a:r>
                      <a:r>
                        <a:rPr lang="en-US" sz="1600" dirty="0">
                          <a:effectLst/>
                          <a:latin typeface="Arial" pitchFamily="34" charset="0"/>
                          <a:ea typeface="Times New Roman"/>
                          <a:cs typeface="Arial" pitchFamily="34" charset="0"/>
                        </a:rPr>
                        <a:t> </a:t>
                      </a:r>
                      <a:r>
                        <a:rPr lang="en-US" sz="1600" dirty="0" err="1">
                          <a:effectLst/>
                          <a:latin typeface="Arial" pitchFamily="34" charset="0"/>
                          <a:ea typeface="Times New Roman"/>
                          <a:cs typeface="Arial" pitchFamily="34" charset="0"/>
                        </a:rPr>
                        <a:t>jejaring</a:t>
                      </a:r>
                      <a:r>
                        <a:rPr lang="en-US" sz="1600" dirty="0">
                          <a:effectLst/>
                          <a:latin typeface="Arial" pitchFamily="34" charset="0"/>
                          <a:ea typeface="Times New Roman"/>
                          <a:cs typeface="Arial" pitchFamily="34" charset="0"/>
                        </a:rPr>
                        <a:t> </a:t>
                      </a:r>
                      <a:r>
                        <a:rPr lang="en-US" sz="1600" dirty="0" err="1">
                          <a:effectLst/>
                          <a:latin typeface="Arial" pitchFamily="34" charset="0"/>
                          <a:ea typeface="Times New Roman"/>
                          <a:cs typeface="Arial" pitchFamily="34" charset="0"/>
                        </a:rPr>
                        <a:t>rantai</a:t>
                      </a:r>
                      <a:r>
                        <a:rPr lang="en-US" sz="1600" dirty="0">
                          <a:effectLst/>
                          <a:latin typeface="Arial" pitchFamily="34" charset="0"/>
                          <a:ea typeface="Times New Roman"/>
                          <a:cs typeface="Arial" pitchFamily="34" charset="0"/>
                        </a:rPr>
                        <a:t> </a:t>
                      </a:r>
                      <a:r>
                        <a:rPr lang="en-US" sz="1600" dirty="0" err="1">
                          <a:effectLst/>
                          <a:latin typeface="Arial" pitchFamily="34" charset="0"/>
                          <a:ea typeface="Times New Roman"/>
                          <a:cs typeface="Arial" pitchFamily="34" charset="0"/>
                        </a:rPr>
                        <a:t>pasok</a:t>
                      </a:r>
                      <a:r>
                        <a:rPr lang="en-US" sz="1600" dirty="0">
                          <a:effectLst/>
                          <a:latin typeface="Arial" pitchFamily="34" charset="0"/>
                          <a:ea typeface="Times New Roman"/>
                          <a:cs typeface="Arial" pitchFamily="34" charset="0"/>
                        </a:rPr>
                        <a:t> </a:t>
                      </a:r>
                      <a:r>
                        <a:rPr lang="id-ID" sz="1600" dirty="0">
                          <a:effectLst/>
                          <a:latin typeface="Arial" pitchFamily="34" charset="0"/>
                          <a:ea typeface="Times New Roman"/>
                          <a:cs typeface="Arial" pitchFamily="34" charset="0"/>
                        </a:rPr>
                        <a:t>dengan </a:t>
                      </a:r>
                      <a:r>
                        <a:rPr lang="en-US" sz="1600" dirty="0">
                          <a:effectLst/>
                          <a:latin typeface="Arial" pitchFamily="34" charset="0"/>
                          <a:ea typeface="Times New Roman"/>
                          <a:cs typeface="Arial" pitchFamily="34" charset="0"/>
                        </a:rPr>
                        <a:t> </a:t>
                      </a:r>
                      <a:r>
                        <a:rPr lang="en-US" sz="1600" dirty="0" err="1">
                          <a:effectLst/>
                          <a:latin typeface="Arial" pitchFamily="34" charset="0"/>
                          <a:ea typeface="Times New Roman"/>
                          <a:cs typeface="Arial" pitchFamily="34" charset="0"/>
                        </a:rPr>
                        <a:t>mitra</a:t>
                      </a:r>
                      <a:r>
                        <a:rPr lang="en-US" sz="1600" dirty="0">
                          <a:effectLst/>
                          <a:latin typeface="Arial" pitchFamily="34" charset="0"/>
                          <a:ea typeface="Times New Roman"/>
                          <a:cs typeface="Arial" pitchFamily="34" charset="0"/>
                        </a:rPr>
                        <a:t> </a:t>
                      </a:r>
                      <a:r>
                        <a:rPr lang="en-US" sz="1600" dirty="0" err="1">
                          <a:effectLst/>
                          <a:latin typeface="Arial" pitchFamily="34" charset="0"/>
                          <a:ea typeface="Times New Roman"/>
                          <a:cs typeface="Arial" pitchFamily="34" charset="0"/>
                        </a:rPr>
                        <a:t>dagang</a:t>
                      </a:r>
                      <a:r>
                        <a:rPr lang="en-US" sz="1600" dirty="0">
                          <a:effectLst/>
                          <a:latin typeface="Arial" pitchFamily="34" charset="0"/>
                          <a:ea typeface="Times New Roman"/>
                          <a:cs typeface="Arial" pitchFamily="34" charset="0"/>
                        </a:rPr>
                        <a:t> Indonesia</a:t>
                      </a:r>
                      <a:endParaRPr lang="id-ID" sz="1600" dirty="0">
                        <a:effectLst/>
                        <a:latin typeface="Arial" pitchFamily="34" charset="0"/>
                        <a:ea typeface="Times New Roman"/>
                        <a:cs typeface="Arial" pitchFamily="34" charset="0"/>
                      </a:endParaRPr>
                    </a:p>
                    <a:p>
                      <a:pPr marL="342900" lvl="0" indent="-342900">
                        <a:spcAft>
                          <a:spcPts val="1200"/>
                        </a:spcAft>
                        <a:buFont typeface="Wingdings" pitchFamily="2" charset="2"/>
                        <a:buChar char="§"/>
                      </a:pPr>
                      <a:r>
                        <a:rPr lang="id-ID" sz="1600" dirty="0">
                          <a:effectLst/>
                          <a:latin typeface="Arial" pitchFamily="34" charset="0"/>
                          <a:ea typeface="Times New Roman"/>
                          <a:cs typeface="Arial" pitchFamily="34" charset="0"/>
                        </a:rPr>
                        <a:t>Terwujudnya Inland FTA</a:t>
                      </a:r>
                    </a:p>
                  </a:txBody>
                  <a:tcPr marL="68586" marR="68586" marT="0" marB="0"/>
                </a:tc>
                <a:tc>
                  <a:txBody>
                    <a:bodyPr/>
                    <a:lstStyle/>
                    <a:p>
                      <a:pPr marL="342900" lvl="0" indent="-342900">
                        <a:spcAft>
                          <a:spcPts val="1200"/>
                        </a:spcAft>
                        <a:buFont typeface="Wingdings" pitchFamily="2" charset="2"/>
                        <a:buChar char="§"/>
                      </a:pPr>
                      <a:r>
                        <a:rPr lang="id-ID" sz="1600" dirty="0">
                          <a:effectLst/>
                          <a:latin typeface="Arial" pitchFamily="34" charset="0"/>
                          <a:ea typeface="Times New Roman"/>
                          <a:cs typeface="Arial" pitchFamily="34" charset="0"/>
                        </a:rPr>
                        <a:t>Beroperasinya secara efektif  jaringan Logistik  Penyangga Komoditas pokok dan Strategis pada setiap koridor ekonomi</a:t>
                      </a:r>
                    </a:p>
                    <a:p>
                      <a:pPr marL="342900" lvl="0" indent="-342900">
                        <a:spcAft>
                          <a:spcPts val="1200"/>
                        </a:spcAft>
                        <a:buFont typeface="Wingdings" pitchFamily="2" charset="2"/>
                        <a:buChar char="§"/>
                      </a:pPr>
                      <a:r>
                        <a:rPr lang="id-ID" sz="1600" dirty="0">
                          <a:effectLst/>
                          <a:latin typeface="Arial" pitchFamily="34" charset="0"/>
                          <a:ea typeface="Times New Roman"/>
                          <a:cs typeface="Arial" pitchFamily="34" charset="0"/>
                        </a:rPr>
                        <a:t>Efektif dan efisiennya jaringan rantai pasok global komoditas ekspor </a:t>
                      </a:r>
                    </a:p>
                    <a:p>
                      <a:pPr marL="342900" lvl="0" indent="-342900">
                        <a:spcAft>
                          <a:spcPts val="1200"/>
                        </a:spcAft>
                        <a:buFont typeface="Wingdings" pitchFamily="2" charset="2"/>
                        <a:buChar char="§"/>
                      </a:pPr>
                      <a:r>
                        <a:rPr lang="id-ID" sz="1600" dirty="0">
                          <a:effectLst/>
                          <a:latin typeface="Arial" pitchFamily="34" charset="0"/>
                          <a:ea typeface="Times New Roman"/>
                          <a:cs typeface="Arial" pitchFamily="34" charset="0"/>
                        </a:rPr>
                        <a:t>Dominasi </a:t>
                      </a:r>
                      <a:r>
                        <a:rPr lang="id-ID" sz="1600" i="1" dirty="0">
                          <a:effectLst/>
                          <a:latin typeface="Arial" pitchFamily="34" charset="0"/>
                          <a:ea typeface="Times New Roman"/>
                          <a:cs typeface="Arial" pitchFamily="34" charset="0"/>
                        </a:rPr>
                        <a:t>term of trade</a:t>
                      </a:r>
                      <a:r>
                        <a:rPr lang="id-ID" sz="1600" dirty="0">
                          <a:effectLst/>
                          <a:latin typeface="Arial" pitchFamily="34" charset="0"/>
                          <a:ea typeface="Times New Roman"/>
                          <a:cs typeface="Arial" pitchFamily="34" charset="0"/>
                        </a:rPr>
                        <a:t> FOB untuk impor dan CIF untuk ekspor</a:t>
                      </a:r>
                    </a:p>
                  </a:txBody>
                  <a:tcPr marL="68586" marR="68586" marT="0" marB="0"/>
                </a:tc>
              </a:tr>
            </a:tbl>
          </a:graphicData>
        </a:graphic>
      </p:graphicFrame>
      <p:sp>
        <p:nvSpPr>
          <p:cNvPr id="36881" name="Title 1"/>
          <p:cNvSpPr txBox="1">
            <a:spLocks/>
          </p:cNvSpPr>
          <p:nvPr/>
        </p:nvSpPr>
        <p:spPr bwMode="auto">
          <a:xfrm>
            <a:off x="395288" y="908050"/>
            <a:ext cx="5976937" cy="419100"/>
          </a:xfrm>
          <a:prstGeom prst="rect">
            <a:avLst/>
          </a:prstGeom>
          <a:solidFill>
            <a:srgbClr val="FFFF00"/>
          </a:solidFill>
          <a:ln w="9525">
            <a:noFill/>
            <a:miter lim="800000"/>
            <a:headEnd/>
            <a:tailEnd/>
          </a:ln>
        </p:spPr>
        <p:txBody>
          <a:bodyPr anchor="ctr"/>
          <a:lstStyle/>
          <a:p>
            <a:r>
              <a:rPr lang="id-ID" sz="2000" b="1" u="sng">
                <a:cs typeface="Arial" pitchFamily="34" charset="0"/>
              </a:rPr>
              <a:t>1. Kinerja Komoditas Penggerak Utama</a:t>
            </a:r>
            <a:endParaRPr lang="en-US" sz="2000" b="1" u="sng">
              <a:cs typeface="Arial" pitchFamily="34" charset="0"/>
            </a:endParaRPr>
          </a:p>
        </p:txBody>
      </p:sp>
      <p:graphicFrame>
        <p:nvGraphicFramePr>
          <p:cNvPr id="36882" name="Object 9"/>
          <p:cNvGraphicFramePr>
            <a:graphicFrameLocks noChangeAspect="1"/>
          </p:cNvGraphicFramePr>
          <p:nvPr/>
        </p:nvGraphicFramePr>
        <p:xfrm>
          <a:off x="7867650" y="6096000"/>
          <a:ext cx="881063" cy="609600"/>
        </p:xfrm>
        <a:graphic>
          <a:graphicData uri="http://schemas.openxmlformats.org/presentationml/2006/ole">
            <p:oleObj spid="_x0000_s36882" name="CorelDRAW!" r:id="rId3" imgW="1498702" imgH="1292962" progId="">
              <p:embed/>
            </p:oleObj>
          </a:graphicData>
        </a:graphic>
      </p:graphicFrame>
      <p:sp>
        <p:nvSpPr>
          <p:cNvPr id="10" name="Rectangle 20"/>
          <p:cNvSpPr>
            <a:spLocks noChangeArrowheads="1"/>
          </p:cNvSpPr>
          <p:nvPr/>
        </p:nvSpPr>
        <p:spPr bwMode="auto">
          <a:xfrm>
            <a:off x="8012113" y="6143625"/>
            <a:ext cx="571500" cy="569913"/>
          </a:xfrm>
          <a:prstGeom prst="rect">
            <a:avLst/>
          </a:prstGeom>
          <a:noFill/>
          <a:ln w="9525">
            <a:noFill/>
            <a:miter lim="800000"/>
            <a:headEnd/>
            <a:tailEnd/>
          </a:ln>
          <a:effectLst/>
        </p:spPr>
        <p:txBody>
          <a:bodyPr lIns="128016" tIns="64008" rIns="128016" bIns="64008" anchor="ctr"/>
          <a:lstStyle/>
          <a:p>
            <a:pPr defTabSz="1279525">
              <a:defRPr/>
            </a:pPr>
            <a:fld id="{A549EA5F-3E0A-491F-9062-BD60FB88C266}" type="slidenum">
              <a:rPr lang="en-US" sz="2000" b="1">
                <a:solidFill>
                  <a:srgbClr val="C00000"/>
                </a:solidFill>
                <a:effectLst>
                  <a:outerShdw blurRad="38100" dist="38100" dir="2700000" algn="tl">
                    <a:srgbClr val="C0C0C0"/>
                  </a:outerShdw>
                </a:effectLst>
              </a:rPr>
              <a:pPr defTabSz="1279525">
                <a:defRPr/>
              </a:pPr>
              <a:t>33</a:t>
            </a:fld>
            <a:endParaRPr lang="en-US" sz="2000" b="1" dirty="0">
              <a:solidFill>
                <a:srgbClr val="C00000"/>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539750" y="115888"/>
            <a:ext cx="8280400" cy="576262"/>
          </a:xfrm>
          <a:solidFill>
            <a:srgbClr val="002060"/>
          </a:solidFill>
        </p:spPr>
        <p:txBody>
          <a:bodyPr/>
          <a:lstStyle/>
          <a:p>
            <a:pPr eaLnBrk="1" hangingPunct="1"/>
            <a:r>
              <a:rPr lang="id-ID" sz="3200" smtClean="0">
                <a:solidFill>
                  <a:schemeClr val="bg1"/>
                </a:solidFill>
                <a:latin typeface="Impact" pitchFamily="34" charset="0"/>
              </a:rPr>
              <a:t>ESENSI PROGRAM AKSI</a:t>
            </a:r>
            <a:endParaRPr lang="en-US" sz="3200" smtClean="0">
              <a:solidFill>
                <a:schemeClr val="bg1"/>
              </a:solidFill>
              <a:latin typeface="Impact" pitchFamily="34" charset="0"/>
            </a:endParaRPr>
          </a:p>
        </p:txBody>
      </p:sp>
      <p:graphicFrame>
        <p:nvGraphicFramePr>
          <p:cNvPr id="8" name="Table 7"/>
          <p:cNvGraphicFramePr>
            <a:graphicFrameLocks noGrp="1"/>
          </p:cNvGraphicFramePr>
          <p:nvPr/>
        </p:nvGraphicFramePr>
        <p:xfrm>
          <a:off x="185738" y="1470025"/>
          <a:ext cx="8599487" cy="4916488"/>
        </p:xfrm>
        <a:graphic>
          <a:graphicData uri="http://schemas.openxmlformats.org/drawingml/2006/table">
            <a:tbl>
              <a:tblPr firstRow="1" firstCol="1" bandRow="1">
                <a:tableStyleId>{5C22544A-7EE6-4342-B048-85BDC9FD1C3A}</a:tableStyleId>
              </a:tblPr>
              <a:tblGrid>
                <a:gridCol w="3024293"/>
                <a:gridCol w="2736264"/>
                <a:gridCol w="2838930"/>
              </a:tblGrid>
              <a:tr h="568531">
                <a:tc>
                  <a:txBody>
                    <a:bodyPr/>
                    <a:lstStyle/>
                    <a:p>
                      <a:pPr algn="ctr">
                        <a:spcAft>
                          <a:spcPts val="600"/>
                        </a:spcAft>
                      </a:pPr>
                      <a:r>
                        <a:rPr lang="id-ID" sz="1600" dirty="0">
                          <a:effectLst/>
                          <a:latin typeface="Arial" pitchFamily="34" charset="0"/>
                          <a:cs typeface="Arial" pitchFamily="34" charset="0"/>
                        </a:rPr>
                        <a:t>Tahap I</a:t>
                      </a:r>
                    </a:p>
                    <a:p>
                      <a:pPr algn="ctr">
                        <a:spcAft>
                          <a:spcPts val="600"/>
                        </a:spcAft>
                      </a:pPr>
                      <a:r>
                        <a:rPr lang="id-ID" sz="1600" dirty="0">
                          <a:effectLst/>
                          <a:latin typeface="Arial" pitchFamily="34" charset="0"/>
                          <a:cs typeface="Arial" pitchFamily="34" charset="0"/>
                        </a:rPr>
                        <a:t>(2011-2015)</a:t>
                      </a:r>
                      <a:endParaRPr lang="id-ID" sz="1600" dirty="0">
                        <a:effectLst/>
                        <a:latin typeface="Arial" pitchFamily="34" charset="0"/>
                        <a:ea typeface="Times New Roman"/>
                        <a:cs typeface="Arial" pitchFamily="34" charset="0"/>
                      </a:endParaRPr>
                    </a:p>
                  </a:txBody>
                  <a:tcPr marL="12038" marR="12038" marT="0" marB="0"/>
                </a:tc>
                <a:tc>
                  <a:txBody>
                    <a:bodyPr/>
                    <a:lstStyle/>
                    <a:p>
                      <a:pPr algn="ctr">
                        <a:spcAft>
                          <a:spcPts val="600"/>
                        </a:spcAft>
                      </a:pPr>
                      <a:r>
                        <a:rPr lang="id-ID" sz="1600" dirty="0">
                          <a:effectLst/>
                          <a:latin typeface="Arial" pitchFamily="34" charset="0"/>
                          <a:cs typeface="Arial" pitchFamily="34" charset="0"/>
                        </a:rPr>
                        <a:t>Tahap II</a:t>
                      </a:r>
                    </a:p>
                    <a:p>
                      <a:pPr algn="ctr">
                        <a:spcAft>
                          <a:spcPts val="600"/>
                        </a:spcAft>
                      </a:pPr>
                      <a:r>
                        <a:rPr lang="id-ID" sz="1600" dirty="0">
                          <a:effectLst/>
                          <a:latin typeface="Arial" pitchFamily="34" charset="0"/>
                          <a:cs typeface="Arial" pitchFamily="34" charset="0"/>
                        </a:rPr>
                        <a:t>(2016-2020)</a:t>
                      </a:r>
                      <a:endParaRPr lang="id-ID" sz="1600" dirty="0">
                        <a:effectLst/>
                        <a:latin typeface="Arial" pitchFamily="34" charset="0"/>
                        <a:ea typeface="Times New Roman"/>
                        <a:cs typeface="Arial" pitchFamily="34" charset="0"/>
                      </a:endParaRPr>
                    </a:p>
                  </a:txBody>
                  <a:tcPr marL="12038" marR="12038" marT="0" marB="0"/>
                </a:tc>
                <a:tc>
                  <a:txBody>
                    <a:bodyPr/>
                    <a:lstStyle/>
                    <a:p>
                      <a:pPr algn="ctr">
                        <a:spcAft>
                          <a:spcPts val="600"/>
                        </a:spcAft>
                      </a:pPr>
                      <a:r>
                        <a:rPr lang="id-ID" sz="1600" dirty="0">
                          <a:effectLst/>
                          <a:latin typeface="Arial" pitchFamily="34" charset="0"/>
                          <a:cs typeface="Arial" pitchFamily="34" charset="0"/>
                        </a:rPr>
                        <a:t>Tahap III</a:t>
                      </a:r>
                    </a:p>
                    <a:p>
                      <a:pPr algn="ctr">
                        <a:spcAft>
                          <a:spcPts val="600"/>
                        </a:spcAft>
                      </a:pPr>
                      <a:r>
                        <a:rPr lang="id-ID" sz="1600" dirty="0">
                          <a:effectLst/>
                          <a:latin typeface="Arial" pitchFamily="34" charset="0"/>
                          <a:cs typeface="Arial" pitchFamily="34" charset="0"/>
                        </a:rPr>
                        <a:t>(2021-2025)</a:t>
                      </a:r>
                      <a:endParaRPr lang="id-ID" sz="1600" dirty="0">
                        <a:effectLst/>
                        <a:latin typeface="Arial" pitchFamily="34" charset="0"/>
                        <a:ea typeface="Times New Roman"/>
                        <a:cs typeface="Arial" pitchFamily="34" charset="0"/>
                      </a:endParaRPr>
                    </a:p>
                  </a:txBody>
                  <a:tcPr marL="12038" marR="12038" marT="0" marB="0"/>
                </a:tc>
              </a:tr>
              <a:tr h="2385112">
                <a:tc>
                  <a:txBody>
                    <a:bodyPr/>
                    <a:lstStyle/>
                    <a:p>
                      <a:pPr marL="342900" lvl="0" indent="-342900" algn="l" defTabSz="914400" rtl="0" eaLnBrk="1" latinLnBrk="0" hangingPunct="1">
                        <a:spcAft>
                          <a:spcPts val="600"/>
                        </a:spcAft>
                        <a:buFont typeface="Wingdings" pitchFamily="2" charset="2"/>
                        <a:buChar char="§"/>
                      </a:pPr>
                      <a:r>
                        <a:rPr lang="id-ID" sz="1400" b="1" kern="1200" dirty="0" smtClean="0">
                          <a:solidFill>
                            <a:srgbClr val="000000"/>
                          </a:solidFill>
                          <a:effectLst/>
                          <a:latin typeface="Arial" pitchFamily="34" charset="0"/>
                          <a:ea typeface="Times New Roman"/>
                          <a:cs typeface="Arial" pitchFamily="34" charset="0"/>
                        </a:rPr>
                        <a:t>Disetiap Koridor Ekonomi terdapat PL dan PJL  yang menjadi pemain lokal dan nasional yang handal dan berdaya saing</a:t>
                      </a:r>
                    </a:p>
                    <a:p>
                      <a:pPr marL="342900" lvl="0" indent="-342900" algn="l" defTabSz="914400" rtl="0" eaLnBrk="1" latinLnBrk="0" hangingPunct="1">
                        <a:spcAft>
                          <a:spcPts val="600"/>
                        </a:spcAft>
                        <a:buFont typeface="Wingdings" pitchFamily="2" charset="2"/>
                        <a:buChar char="§"/>
                      </a:pPr>
                      <a:r>
                        <a:rPr lang="id-ID" sz="1400" b="1" kern="1200" dirty="0" smtClean="0">
                          <a:solidFill>
                            <a:srgbClr val="000000"/>
                          </a:solidFill>
                          <a:effectLst/>
                          <a:latin typeface="Arial" pitchFamily="34" charset="0"/>
                          <a:ea typeface="Times New Roman"/>
                          <a:cs typeface="Arial" pitchFamily="34" charset="0"/>
                        </a:rPr>
                        <a:t>Disetiap koridor ekonomi terdapat UKM dan koperasi penyedia jasa logistik sebagai pemain lokal dan nasional yang handal dan berdaya saing</a:t>
                      </a:r>
                      <a:endParaRPr lang="id-ID" sz="1400" b="1" kern="1200" dirty="0">
                        <a:solidFill>
                          <a:srgbClr val="000000"/>
                        </a:solidFill>
                        <a:effectLst/>
                        <a:latin typeface="Arial" pitchFamily="34" charset="0"/>
                        <a:ea typeface="Times New Roman"/>
                        <a:cs typeface="Arial" pitchFamily="34" charset="0"/>
                      </a:endParaRPr>
                    </a:p>
                  </a:txBody>
                  <a:tcPr marL="12038" marR="12038" marT="0" marB="0">
                    <a:solidFill>
                      <a:schemeClr val="bg2"/>
                    </a:solidFill>
                  </a:tcPr>
                </a:tc>
                <a:tc>
                  <a:txBody>
                    <a:bodyPr/>
                    <a:lstStyle/>
                    <a:p>
                      <a:pPr marL="342900" lvl="0" indent="-342900" algn="l" defTabSz="914400" rtl="0" eaLnBrk="1" latinLnBrk="0" hangingPunct="1">
                        <a:spcAft>
                          <a:spcPts val="600"/>
                        </a:spcAft>
                        <a:buFont typeface="Wingdings" pitchFamily="2" charset="2"/>
                        <a:buChar char="§"/>
                      </a:pPr>
                      <a:r>
                        <a:rPr lang="id-ID" sz="1400" kern="1200" dirty="0" smtClean="0">
                          <a:solidFill>
                            <a:schemeClr val="dk1"/>
                          </a:solidFill>
                          <a:effectLst/>
                          <a:latin typeface="Arial" pitchFamily="34" charset="0"/>
                          <a:ea typeface="Times New Roman"/>
                          <a:cs typeface="Arial" pitchFamily="34" charset="0"/>
                        </a:rPr>
                        <a:t>Disetiap Koridor Ekonomi  terdapat PL dan  PJL  yang menjadi pemain handal regional </a:t>
                      </a:r>
                    </a:p>
                    <a:p>
                      <a:pPr marL="342900" lvl="0" indent="-342900" algn="l" defTabSz="914400" rtl="0" eaLnBrk="1" latinLnBrk="0" hangingPunct="1">
                        <a:spcAft>
                          <a:spcPts val="600"/>
                        </a:spcAft>
                        <a:buFont typeface="Wingdings" pitchFamily="2" charset="2"/>
                        <a:buChar char="§"/>
                      </a:pPr>
                      <a:r>
                        <a:rPr lang="id-ID" sz="1400" kern="1200" dirty="0" smtClean="0">
                          <a:solidFill>
                            <a:schemeClr val="dk1"/>
                          </a:solidFill>
                          <a:effectLst/>
                          <a:latin typeface="Arial" pitchFamily="34" charset="0"/>
                          <a:ea typeface="Times New Roman"/>
                          <a:cs typeface="Arial" pitchFamily="34" charset="0"/>
                        </a:rPr>
                        <a:t>Disetiap Propinsi terdapat UKM dan koperasi penyedia jasa logistik sebagai pemain lokal dan nasional yang handal dan berdaya saing </a:t>
                      </a:r>
                    </a:p>
                  </a:txBody>
                  <a:tcPr marL="12038" marR="12038" marT="0" marB="0">
                    <a:solidFill>
                      <a:schemeClr val="accent1">
                        <a:lumMod val="40000"/>
                        <a:lumOff val="60000"/>
                      </a:schemeClr>
                    </a:solidFill>
                  </a:tcPr>
                </a:tc>
                <a:tc>
                  <a:txBody>
                    <a:bodyPr/>
                    <a:lstStyle/>
                    <a:p>
                      <a:pPr marL="342900" marR="0" lvl="0" indent="-342900" algn="l" defTabSz="914400" rtl="0" eaLnBrk="1" fontAlgn="auto" latinLnBrk="0" hangingPunct="1">
                        <a:lnSpc>
                          <a:spcPct val="100000"/>
                        </a:lnSpc>
                        <a:spcBef>
                          <a:spcPts val="0"/>
                        </a:spcBef>
                        <a:spcAft>
                          <a:spcPts val="600"/>
                        </a:spcAft>
                        <a:buClrTx/>
                        <a:buSzTx/>
                        <a:buFont typeface="Symbol"/>
                        <a:buChar char=""/>
                        <a:tabLst/>
                        <a:defRPr/>
                      </a:pPr>
                      <a:r>
                        <a:rPr lang="id-ID" sz="1400" kern="1200" dirty="0" smtClean="0">
                          <a:solidFill>
                            <a:schemeClr val="dk1"/>
                          </a:solidFill>
                          <a:effectLst/>
                          <a:latin typeface="Arial" pitchFamily="34" charset="0"/>
                          <a:ea typeface="+mn-ea"/>
                          <a:cs typeface="Arial" pitchFamily="34" charset="0"/>
                        </a:rPr>
                        <a:t>Terwujudnya PL dan PJL Nasional klas dunia </a:t>
                      </a:r>
                      <a:r>
                        <a:rPr lang="id-ID" sz="1400" i="1" kern="1200" dirty="0" smtClean="0">
                          <a:solidFill>
                            <a:schemeClr val="dk1"/>
                          </a:solidFill>
                          <a:effectLst/>
                          <a:latin typeface="Arial" pitchFamily="34" charset="0"/>
                          <a:ea typeface="+mn-ea"/>
                          <a:cs typeface="Arial" pitchFamily="34" charset="0"/>
                        </a:rPr>
                        <a:t>(world class player)</a:t>
                      </a:r>
                      <a:endParaRPr lang="id-ID" sz="1400" kern="1200" dirty="0" smtClean="0">
                        <a:solidFill>
                          <a:schemeClr val="dk1"/>
                        </a:solidFill>
                        <a:effectLst/>
                        <a:latin typeface="Arial" pitchFamily="34" charset="0"/>
                        <a:ea typeface="+mn-ea"/>
                        <a:cs typeface="Arial" pitchFamily="34" charset="0"/>
                      </a:endParaRPr>
                    </a:p>
                  </a:txBody>
                  <a:tcPr marL="12038" marR="12038" marT="0" marB="0">
                    <a:solidFill>
                      <a:schemeClr val="accent1">
                        <a:lumMod val="40000"/>
                        <a:lumOff val="60000"/>
                      </a:schemeClr>
                    </a:solidFill>
                  </a:tcPr>
                </a:tc>
              </a:tr>
              <a:tr h="1962845">
                <a:tc>
                  <a:txBody>
                    <a:bodyPr/>
                    <a:lstStyle/>
                    <a:p>
                      <a:pPr marL="342900" lvl="0" indent="-342900" algn="l" defTabSz="914400" rtl="0" eaLnBrk="1" latinLnBrk="0" hangingPunct="1">
                        <a:spcAft>
                          <a:spcPts val="600"/>
                        </a:spcAft>
                        <a:buFont typeface="Wingdings" pitchFamily="2" charset="2"/>
                        <a:buChar char="§"/>
                      </a:pPr>
                      <a:r>
                        <a:rPr lang="id-ID" sz="1400" b="1" kern="1200" dirty="0" smtClean="0">
                          <a:solidFill>
                            <a:srgbClr val="000000"/>
                          </a:solidFill>
                          <a:effectLst/>
                          <a:latin typeface="Arial" pitchFamily="34" charset="0"/>
                          <a:ea typeface="Times New Roman"/>
                          <a:cs typeface="Arial" pitchFamily="34" charset="0"/>
                        </a:rPr>
                        <a:t>Meningkatnya peran BUMN PJL (Pos, BGR, Bulog, dll) dalam Logistik pedesaan dan nasional</a:t>
                      </a:r>
                    </a:p>
                    <a:p>
                      <a:pPr marL="342900" lvl="0" indent="-342900" algn="l" defTabSz="914400" rtl="0" eaLnBrk="1" latinLnBrk="0" hangingPunct="1">
                        <a:spcAft>
                          <a:spcPts val="600"/>
                        </a:spcAft>
                        <a:buFont typeface="Wingdings" pitchFamily="2" charset="2"/>
                        <a:buChar char="§"/>
                      </a:pPr>
                      <a:r>
                        <a:rPr lang="id-ID" sz="1400" b="1" kern="1200" dirty="0" smtClean="0">
                          <a:solidFill>
                            <a:srgbClr val="000000"/>
                          </a:solidFill>
                          <a:effectLst/>
                          <a:latin typeface="Arial" pitchFamily="34" charset="0"/>
                          <a:ea typeface="Times New Roman"/>
                          <a:cs typeface="Arial" pitchFamily="34" charset="0"/>
                        </a:rPr>
                        <a:t>Revitalisasi BUMN Niaga sebagai trading house komoditas pokok dan strategis serta komoditas ekspor</a:t>
                      </a:r>
                      <a:endParaRPr lang="id-ID" sz="1400" b="1" kern="1200" dirty="0">
                        <a:solidFill>
                          <a:srgbClr val="000000"/>
                        </a:solidFill>
                        <a:effectLst/>
                        <a:latin typeface="Arial" pitchFamily="34" charset="0"/>
                        <a:ea typeface="Times New Roman"/>
                        <a:cs typeface="Arial" pitchFamily="34" charset="0"/>
                      </a:endParaRPr>
                    </a:p>
                  </a:txBody>
                  <a:tcPr marL="12036" marR="12036" marT="0" marB="0">
                    <a:solidFill>
                      <a:schemeClr val="bg2"/>
                    </a:solidFill>
                  </a:tcPr>
                </a:tc>
                <a:tc>
                  <a:txBody>
                    <a:bodyPr/>
                    <a:lstStyle/>
                    <a:p>
                      <a:pPr marL="342900" lvl="0" indent="-342900" algn="l" defTabSz="914400" rtl="0" eaLnBrk="1" latinLnBrk="0" hangingPunct="1">
                        <a:spcAft>
                          <a:spcPts val="600"/>
                        </a:spcAft>
                        <a:buFont typeface="Wingdings" pitchFamily="2" charset="2"/>
                        <a:buChar char="§"/>
                      </a:pPr>
                      <a:r>
                        <a:rPr lang="id-ID" sz="1400" kern="1200" dirty="0" smtClean="0">
                          <a:solidFill>
                            <a:schemeClr val="dk1"/>
                          </a:solidFill>
                          <a:effectLst/>
                          <a:latin typeface="Arial" pitchFamily="34" charset="0"/>
                          <a:ea typeface="Times New Roman"/>
                          <a:cs typeface="Arial" pitchFamily="34" charset="0"/>
                        </a:rPr>
                        <a:t>Terwjudnya BUMN PJL sebagai pemain andalan dalam logistik pedesaan dan nasional</a:t>
                      </a:r>
                    </a:p>
                    <a:p>
                      <a:pPr marL="342900" lvl="0" indent="-342900" algn="l" defTabSz="914400" rtl="0" eaLnBrk="1" latinLnBrk="0" hangingPunct="1">
                        <a:spcAft>
                          <a:spcPts val="600"/>
                        </a:spcAft>
                        <a:buFont typeface="Wingdings" pitchFamily="2" charset="2"/>
                        <a:buChar char="§"/>
                      </a:pPr>
                      <a:r>
                        <a:rPr lang="id-ID" sz="1400" kern="1200" dirty="0" smtClean="0">
                          <a:solidFill>
                            <a:schemeClr val="dk1"/>
                          </a:solidFill>
                          <a:effectLst/>
                          <a:latin typeface="Arial" pitchFamily="34" charset="0"/>
                          <a:ea typeface="Times New Roman"/>
                          <a:cs typeface="Arial" pitchFamily="34" charset="0"/>
                        </a:rPr>
                        <a:t>Terwujudnya BUMN Niaga sebagai trading house klas dunia (world class player)</a:t>
                      </a:r>
                      <a:endParaRPr lang="id-ID" sz="1400" kern="1200" dirty="0">
                        <a:solidFill>
                          <a:schemeClr val="dk1"/>
                        </a:solidFill>
                        <a:effectLst/>
                        <a:latin typeface="Arial" pitchFamily="34" charset="0"/>
                        <a:ea typeface="Times New Roman"/>
                        <a:cs typeface="Arial" pitchFamily="34" charset="0"/>
                      </a:endParaRPr>
                    </a:p>
                  </a:txBody>
                  <a:tcPr marL="12036" marR="12036" marT="0" marB="0">
                    <a:solidFill>
                      <a:schemeClr val="accent1">
                        <a:lumMod val="40000"/>
                        <a:lumOff val="60000"/>
                      </a:schemeClr>
                    </a:solidFill>
                  </a:tcPr>
                </a:tc>
                <a:tc>
                  <a:txBody>
                    <a:bodyPr/>
                    <a:lstStyle/>
                    <a:p>
                      <a:pPr marL="342900" marR="0" lvl="0" indent="-342900" algn="l" defTabSz="914400" rtl="0" eaLnBrk="1" fontAlgn="auto" latinLnBrk="0" hangingPunct="1">
                        <a:lnSpc>
                          <a:spcPct val="100000"/>
                        </a:lnSpc>
                        <a:spcBef>
                          <a:spcPts val="0"/>
                        </a:spcBef>
                        <a:spcAft>
                          <a:spcPts val="600"/>
                        </a:spcAft>
                        <a:buClrTx/>
                        <a:buSzTx/>
                        <a:buFont typeface="Symbol"/>
                        <a:buChar char=""/>
                        <a:tabLst/>
                        <a:defRPr/>
                      </a:pPr>
                      <a:r>
                        <a:rPr lang="id-ID" sz="1400" kern="1200" dirty="0" smtClean="0">
                          <a:solidFill>
                            <a:schemeClr val="dk1"/>
                          </a:solidFill>
                          <a:effectLst/>
                          <a:latin typeface="Arial" pitchFamily="34" charset="0"/>
                          <a:ea typeface="+mn-ea"/>
                          <a:cs typeface="Arial" pitchFamily="34" charset="0"/>
                        </a:rPr>
                        <a:t>Terwujudnya PL dan PJL Nasional klas dunia </a:t>
                      </a:r>
                      <a:r>
                        <a:rPr lang="id-ID" sz="1400" i="1" kern="1200" dirty="0" smtClean="0">
                          <a:solidFill>
                            <a:schemeClr val="dk1"/>
                          </a:solidFill>
                          <a:effectLst/>
                          <a:latin typeface="Arial" pitchFamily="34" charset="0"/>
                          <a:ea typeface="+mn-ea"/>
                          <a:cs typeface="Arial" pitchFamily="34" charset="0"/>
                        </a:rPr>
                        <a:t>(world class player)</a:t>
                      </a:r>
                      <a:endParaRPr lang="id-ID" sz="1400" kern="1200" dirty="0" smtClean="0">
                        <a:solidFill>
                          <a:schemeClr val="dk1"/>
                        </a:solidFill>
                        <a:effectLst/>
                        <a:latin typeface="Arial" pitchFamily="34" charset="0"/>
                        <a:ea typeface="+mn-ea"/>
                        <a:cs typeface="Arial" pitchFamily="34" charset="0"/>
                      </a:endParaRPr>
                    </a:p>
                  </a:txBody>
                  <a:tcPr marL="12036" marR="12036" marT="0" marB="0">
                    <a:solidFill>
                      <a:schemeClr val="accent1">
                        <a:lumMod val="40000"/>
                        <a:lumOff val="60000"/>
                      </a:schemeClr>
                    </a:solidFill>
                  </a:tcPr>
                </a:tc>
              </a:tr>
            </a:tbl>
          </a:graphicData>
        </a:graphic>
      </p:graphicFrame>
      <p:sp>
        <p:nvSpPr>
          <p:cNvPr id="37909" name="Title 1"/>
          <p:cNvSpPr txBox="1">
            <a:spLocks/>
          </p:cNvSpPr>
          <p:nvPr/>
        </p:nvSpPr>
        <p:spPr bwMode="auto">
          <a:xfrm>
            <a:off x="201613" y="1014413"/>
            <a:ext cx="8382000" cy="433387"/>
          </a:xfrm>
          <a:prstGeom prst="rect">
            <a:avLst/>
          </a:prstGeom>
          <a:noFill/>
          <a:ln w="9525">
            <a:noFill/>
            <a:miter lim="800000"/>
            <a:headEnd/>
            <a:tailEnd/>
          </a:ln>
        </p:spPr>
        <p:txBody>
          <a:bodyPr anchor="ctr"/>
          <a:lstStyle/>
          <a:p>
            <a:r>
              <a:rPr lang="id-ID" sz="2000" b="1" u="sng">
                <a:cs typeface="Arial" pitchFamily="34" charset="0"/>
              </a:rPr>
              <a:t>2. Kinerja Pelaku Logistik (PL) dan  Penyedia Jasa Logistik (PJL)</a:t>
            </a:r>
            <a:endParaRPr lang="en-US" sz="2000" b="1" u="sng">
              <a:cs typeface="Arial" pitchFamily="34" charset="0"/>
            </a:endParaRPr>
          </a:p>
        </p:txBody>
      </p:sp>
      <p:graphicFrame>
        <p:nvGraphicFramePr>
          <p:cNvPr id="37910" name="Object 9"/>
          <p:cNvGraphicFramePr>
            <a:graphicFrameLocks noChangeAspect="1"/>
          </p:cNvGraphicFramePr>
          <p:nvPr/>
        </p:nvGraphicFramePr>
        <p:xfrm>
          <a:off x="7867650" y="6096000"/>
          <a:ext cx="881063" cy="609600"/>
        </p:xfrm>
        <a:graphic>
          <a:graphicData uri="http://schemas.openxmlformats.org/presentationml/2006/ole">
            <p:oleObj spid="_x0000_s37910" name="CorelDRAW!" r:id="rId4" imgW="1498702" imgH="1292962" progId="">
              <p:embed/>
            </p:oleObj>
          </a:graphicData>
        </a:graphic>
      </p:graphicFrame>
      <p:sp>
        <p:nvSpPr>
          <p:cNvPr id="10" name="Rectangle 20"/>
          <p:cNvSpPr>
            <a:spLocks noChangeArrowheads="1"/>
          </p:cNvSpPr>
          <p:nvPr/>
        </p:nvSpPr>
        <p:spPr bwMode="auto">
          <a:xfrm>
            <a:off x="8012113" y="6143625"/>
            <a:ext cx="571500" cy="569913"/>
          </a:xfrm>
          <a:prstGeom prst="rect">
            <a:avLst/>
          </a:prstGeom>
          <a:noFill/>
          <a:ln w="9525">
            <a:noFill/>
            <a:miter lim="800000"/>
            <a:headEnd/>
            <a:tailEnd/>
          </a:ln>
          <a:effectLst/>
        </p:spPr>
        <p:txBody>
          <a:bodyPr lIns="128016" tIns="64008" rIns="128016" bIns="64008" anchor="ctr"/>
          <a:lstStyle/>
          <a:p>
            <a:pPr defTabSz="1279525">
              <a:defRPr/>
            </a:pPr>
            <a:fld id="{56BEC8D8-3C5D-4185-9DDD-C769243349DE}" type="slidenum">
              <a:rPr lang="en-US" sz="2000" b="1">
                <a:solidFill>
                  <a:srgbClr val="C00000"/>
                </a:solidFill>
                <a:effectLst>
                  <a:outerShdw blurRad="38100" dist="38100" dir="2700000" algn="tl">
                    <a:srgbClr val="C0C0C0"/>
                  </a:outerShdw>
                </a:effectLst>
              </a:rPr>
              <a:pPr defTabSz="1279525">
                <a:defRPr/>
              </a:pPr>
              <a:t>34</a:t>
            </a:fld>
            <a:endParaRPr lang="en-US" sz="2000" b="1" dirty="0">
              <a:solidFill>
                <a:srgbClr val="C00000"/>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79388" y="1430338"/>
          <a:ext cx="8713787" cy="5070475"/>
        </p:xfrm>
        <a:graphic>
          <a:graphicData uri="http://schemas.openxmlformats.org/drawingml/2006/table">
            <a:tbl>
              <a:tblPr/>
              <a:tblGrid>
                <a:gridCol w="3168650"/>
                <a:gridCol w="2880591"/>
                <a:gridCol w="2664546"/>
              </a:tblGrid>
              <a:tr h="559083">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id-ID" sz="1600" b="1" i="0" u="none" strike="noStrike" cap="none" normalizeH="0" baseline="0" dirty="0" smtClean="0">
                          <a:ln>
                            <a:noFill/>
                          </a:ln>
                          <a:solidFill>
                            <a:srgbClr val="FFFFFF"/>
                          </a:solidFill>
                          <a:effectLst/>
                          <a:latin typeface="Arial" pitchFamily="34" charset="0"/>
                          <a:cs typeface="Arial" pitchFamily="34" charset="0"/>
                        </a:rPr>
                        <a:t>Tahap I</a:t>
                      </a:r>
                    </a:p>
                    <a:p>
                      <a:pPr marL="0" marR="0" lvl="0" indent="0" algn="ctr" defTabSz="914400" rtl="0" eaLnBrk="1" fontAlgn="base" latinLnBrk="0" hangingPunct="1">
                        <a:lnSpc>
                          <a:spcPct val="100000"/>
                        </a:lnSpc>
                        <a:spcBef>
                          <a:spcPct val="0"/>
                        </a:spcBef>
                        <a:spcAft>
                          <a:spcPts val="0"/>
                        </a:spcAft>
                        <a:buClrTx/>
                        <a:buSzTx/>
                        <a:buFontTx/>
                        <a:buNone/>
                        <a:tabLst/>
                      </a:pPr>
                      <a:r>
                        <a:rPr kumimoji="0" lang="id-ID" sz="1600" b="1" i="0" u="none" strike="noStrike" cap="none" normalizeH="0" baseline="0" dirty="0" smtClean="0">
                          <a:ln>
                            <a:noFill/>
                          </a:ln>
                          <a:solidFill>
                            <a:srgbClr val="FFFFFF"/>
                          </a:solidFill>
                          <a:effectLst/>
                          <a:latin typeface="Arial" pitchFamily="34" charset="0"/>
                          <a:cs typeface="Arial" pitchFamily="34" charset="0"/>
                        </a:rPr>
                        <a:t>(2011-2015)</a:t>
                      </a:r>
                    </a:p>
                  </a:txBody>
                  <a:tcPr marL="12038" marR="1203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id-ID" sz="1600" b="1" i="0" u="none" strike="noStrike" cap="none" normalizeH="0" baseline="0" dirty="0" smtClean="0">
                          <a:ln>
                            <a:noFill/>
                          </a:ln>
                          <a:solidFill>
                            <a:srgbClr val="FFFFFF"/>
                          </a:solidFill>
                          <a:effectLst/>
                          <a:latin typeface="Arial" pitchFamily="34" charset="0"/>
                          <a:cs typeface="Arial" pitchFamily="34" charset="0"/>
                        </a:rPr>
                        <a:t>Tahap II</a:t>
                      </a:r>
                    </a:p>
                    <a:p>
                      <a:pPr marL="0" marR="0" lvl="0" indent="0" algn="ctr" defTabSz="914400" rtl="0" eaLnBrk="1" fontAlgn="base" latinLnBrk="0" hangingPunct="1">
                        <a:lnSpc>
                          <a:spcPct val="100000"/>
                        </a:lnSpc>
                        <a:spcBef>
                          <a:spcPct val="0"/>
                        </a:spcBef>
                        <a:spcAft>
                          <a:spcPts val="0"/>
                        </a:spcAft>
                        <a:buClrTx/>
                        <a:buSzTx/>
                        <a:buFontTx/>
                        <a:buNone/>
                        <a:tabLst/>
                      </a:pPr>
                      <a:r>
                        <a:rPr kumimoji="0" lang="id-ID" sz="1600" b="1" i="0" u="none" strike="noStrike" cap="none" normalizeH="0" baseline="0" dirty="0" smtClean="0">
                          <a:ln>
                            <a:noFill/>
                          </a:ln>
                          <a:solidFill>
                            <a:srgbClr val="FFFFFF"/>
                          </a:solidFill>
                          <a:effectLst/>
                          <a:latin typeface="Arial" pitchFamily="34" charset="0"/>
                          <a:cs typeface="Arial" pitchFamily="34" charset="0"/>
                        </a:rPr>
                        <a:t>(2016-2020)</a:t>
                      </a:r>
                    </a:p>
                  </a:txBody>
                  <a:tcPr marL="12038" marR="1203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id-ID" sz="1600" b="1" i="0" u="none" strike="noStrike" cap="none" normalizeH="0" baseline="0" dirty="0" smtClean="0">
                          <a:ln>
                            <a:noFill/>
                          </a:ln>
                          <a:solidFill>
                            <a:srgbClr val="FFFFFF"/>
                          </a:solidFill>
                          <a:effectLst/>
                          <a:latin typeface="Arial" pitchFamily="34" charset="0"/>
                          <a:cs typeface="Arial" pitchFamily="34" charset="0"/>
                        </a:rPr>
                        <a:t>Tahap III</a:t>
                      </a:r>
                    </a:p>
                    <a:p>
                      <a:pPr marL="0" marR="0" lvl="0" indent="0" algn="ctr" defTabSz="914400" rtl="0" eaLnBrk="1" fontAlgn="base" latinLnBrk="0" hangingPunct="1">
                        <a:lnSpc>
                          <a:spcPct val="100000"/>
                        </a:lnSpc>
                        <a:spcBef>
                          <a:spcPct val="0"/>
                        </a:spcBef>
                        <a:spcAft>
                          <a:spcPts val="0"/>
                        </a:spcAft>
                        <a:buClrTx/>
                        <a:buSzTx/>
                        <a:buFontTx/>
                        <a:buNone/>
                        <a:tabLst/>
                      </a:pPr>
                      <a:r>
                        <a:rPr kumimoji="0" lang="id-ID" sz="1600" b="1" i="0" u="none" strike="noStrike" cap="none" normalizeH="0" baseline="0" dirty="0" smtClean="0">
                          <a:ln>
                            <a:noFill/>
                          </a:ln>
                          <a:solidFill>
                            <a:srgbClr val="FFFFFF"/>
                          </a:solidFill>
                          <a:effectLst/>
                          <a:latin typeface="Arial" pitchFamily="34" charset="0"/>
                          <a:cs typeface="Arial" pitchFamily="34" charset="0"/>
                        </a:rPr>
                        <a:t>(2021-2025)</a:t>
                      </a:r>
                    </a:p>
                  </a:txBody>
                  <a:tcPr marL="12038" marR="1203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511392">
                <a:tc>
                  <a:txBody>
                    <a:bodyPr/>
                    <a:lstStyle/>
                    <a:p>
                      <a:pPr marL="182563" marR="0" lvl="0" indent="-182563" algn="l" defTabSz="914400" rtl="0" eaLnBrk="1" fontAlgn="base" latinLnBrk="0" hangingPunct="1">
                        <a:lnSpc>
                          <a:spcPct val="100000"/>
                        </a:lnSpc>
                        <a:spcBef>
                          <a:spcPct val="0"/>
                        </a:spcBef>
                        <a:spcAft>
                          <a:spcPts val="1200"/>
                        </a:spcAft>
                        <a:buClrTx/>
                        <a:buSzTx/>
                        <a:buFont typeface="Wingdings" pitchFamily="2" charset="2"/>
                        <a:buChar char="§"/>
                        <a:tabLst/>
                      </a:pPr>
                      <a:r>
                        <a:rPr kumimoji="0" lang="id-ID" sz="1400" b="1" i="0" u="none" strike="noStrike" cap="none" normalizeH="0" baseline="0" dirty="0" smtClean="0">
                          <a:ln>
                            <a:noFill/>
                          </a:ln>
                          <a:solidFill>
                            <a:srgbClr val="FF0000"/>
                          </a:solidFill>
                          <a:effectLst/>
                          <a:latin typeface="Arial" pitchFamily="34" charset="0"/>
                          <a:cs typeface="Arial" pitchFamily="34" charset="0"/>
                        </a:rPr>
                        <a:t>Ditetapkan dan selesainya rancangan rinci  </a:t>
                      </a:r>
                      <a:r>
                        <a:rPr kumimoji="0" lang="en-US" sz="1400" b="1" i="0" u="none" strike="noStrike" cap="none" normalizeH="0" baseline="0" dirty="0" err="1" smtClean="0">
                          <a:ln>
                            <a:noFill/>
                          </a:ln>
                          <a:solidFill>
                            <a:srgbClr val="FF0000"/>
                          </a:solidFill>
                          <a:effectLst/>
                          <a:latin typeface="Arial" pitchFamily="34" charset="0"/>
                          <a:cs typeface="Arial" pitchFamily="34" charset="0"/>
                        </a:rPr>
                        <a:t>pelabuhan</a:t>
                      </a:r>
                      <a:r>
                        <a:rPr kumimoji="0" lang="en-US" sz="1400" b="1" i="0" u="none" strike="noStrike" cap="none" normalizeH="0" baseline="0" dirty="0" smtClean="0">
                          <a:ln>
                            <a:noFill/>
                          </a:ln>
                          <a:solidFill>
                            <a:srgbClr val="FF0000"/>
                          </a:solidFill>
                          <a:effectLst/>
                          <a:latin typeface="Arial" pitchFamily="34" charset="0"/>
                          <a:cs typeface="Arial" pitchFamily="34" charset="0"/>
                        </a:rPr>
                        <a:t> hub </a:t>
                      </a:r>
                      <a:r>
                        <a:rPr kumimoji="0" lang="id-ID" sz="1400" b="1" i="0" u="none" strike="noStrike" cap="none" normalizeH="0" baseline="0" dirty="0" smtClean="0">
                          <a:ln>
                            <a:noFill/>
                          </a:ln>
                          <a:solidFill>
                            <a:srgbClr val="FF0000"/>
                          </a:solidFill>
                          <a:effectLst/>
                          <a:latin typeface="Arial" pitchFamily="34" charset="0"/>
                          <a:cs typeface="Arial" pitchFamily="34" charset="0"/>
                        </a:rPr>
                        <a:t>laut </a:t>
                      </a:r>
                      <a:r>
                        <a:rPr kumimoji="0" lang="en-US" sz="1400" b="1" i="0" u="none" strike="noStrike" cap="none" normalizeH="0" baseline="0" dirty="0" err="1" smtClean="0">
                          <a:ln>
                            <a:noFill/>
                          </a:ln>
                          <a:solidFill>
                            <a:srgbClr val="FF0000"/>
                          </a:solidFill>
                          <a:effectLst/>
                          <a:latin typeface="Arial" pitchFamily="34" charset="0"/>
                          <a:cs typeface="Arial" pitchFamily="34" charset="0"/>
                        </a:rPr>
                        <a:t>internasional</a:t>
                      </a:r>
                      <a:r>
                        <a:rPr kumimoji="0" lang="en-US" sz="1400" b="1" i="0" u="none" strike="noStrike" cap="none" normalizeH="0" baseline="0" dirty="0" smtClean="0">
                          <a:ln>
                            <a:noFill/>
                          </a:ln>
                          <a:solidFill>
                            <a:srgbClr val="FF0000"/>
                          </a:solidFill>
                          <a:effectLst/>
                          <a:latin typeface="Arial" pitchFamily="34" charset="0"/>
                          <a:cs typeface="Arial" pitchFamily="34" charset="0"/>
                        </a:rPr>
                        <a:t> </a:t>
                      </a:r>
                      <a:r>
                        <a:rPr kumimoji="0" lang="id-ID" sz="1400" b="1" i="0" u="none" strike="noStrike" cap="none" normalizeH="0" baseline="0" dirty="0" smtClean="0">
                          <a:ln>
                            <a:noFill/>
                          </a:ln>
                          <a:solidFill>
                            <a:srgbClr val="FF0000"/>
                          </a:solidFill>
                          <a:effectLst/>
                          <a:latin typeface="Arial" pitchFamily="34" charset="0"/>
                          <a:cs typeface="Arial" pitchFamily="34" charset="0"/>
                        </a:rPr>
                        <a:t>untuk </a:t>
                      </a:r>
                      <a:r>
                        <a:rPr kumimoji="0" lang="en-US" sz="1400" b="1" i="0" u="none" strike="noStrike" cap="none" normalizeH="0" baseline="0" dirty="0" err="1" smtClean="0">
                          <a:ln>
                            <a:noFill/>
                          </a:ln>
                          <a:solidFill>
                            <a:srgbClr val="FF0000"/>
                          </a:solidFill>
                          <a:effectLst/>
                          <a:latin typeface="Arial" pitchFamily="34" charset="0"/>
                          <a:cs typeface="Arial" pitchFamily="34" charset="0"/>
                        </a:rPr>
                        <a:t>Kawasan</a:t>
                      </a:r>
                      <a:r>
                        <a:rPr kumimoji="0" lang="en-US" sz="1400" b="1" i="0" u="none" strike="noStrike" cap="none" normalizeH="0" baseline="0" dirty="0" smtClean="0">
                          <a:ln>
                            <a:noFill/>
                          </a:ln>
                          <a:solidFill>
                            <a:srgbClr val="FF0000"/>
                          </a:solidFill>
                          <a:effectLst/>
                          <a:latin typeface="Arial" pitchFamily="34" charset="0"/>
                          <a:cs typeface="Arial" pitchFamily="34" charset="0"/>
                        </a:rPr>
                        <a:t> </a:t>
                      </a:r>
                      <a:r>
                        <a:rPr kumimoji="0" lang="en-US" sz="1400" b="1" i="0" u="none" strike="noStrike" cap="none" normalizeH="0" baseline="0" dirty="0" err="1" smtClean="0">
                          <a:ln>
                            <a:noFill/>
                          </a:ln>
                          <a:solidFill>
                            <a:srgbClr val="FF0000"/>
                          </a:solidFill>
                          <a:effectLst/>
                          <a:latin typeface="Arial" pitchFamily="34" charset="0"/>
                          <a:cs typeface="Arial" pitchFamily="34" charset="0"/>
                        </a:rPr>
                        <a:t>Timur</a:t>
                      </a:r>
                      <a:r>
                        <a:rPr kumimoji="0" lang="en-US" sz="1400" b="1" i="0" u="none" strike="noStrike" cap="none" normalizeH="0" baseline="0" dirty="0" smtClean="0">
                          <a:ln>
                            <a:noFill/>
                          </a:ln>
                          <a:solidFill>
                            <a:srgbClr val="FF0000"/>
                          </a:solidFill>
                          <a:effectLst/>
                          <a:latin typeface="Arial" pitchFamily="34" charset="0"/>
                          <a:cs typeface="Arial" pitchFamily="34" charset="0"/>
                        </a:rPr>
                        <a:t> Indonesia</a:t>
                      </a:r>
                      <a:r>
                        <a:rPr kumimoji="0" lang="id-ID" sz="1400" b="1" i="0" u="none" strike="noStrike" cap="none" normalizeH="0" baseline="0" dirty="0" smtClean="0">
                          <a:ln>
                            <a:noFill/>
                          </a:ln>
                          <a:solidFill>
                            <a:srgbClr val="FF0000"/>
                          </a:solidFill>
                          <a:effectLst/>
                          <a:latin typeface="Arial" pitchFamily="34" charset="0"/>
                          <a:cs typeface="Arial" pitchFamily="34" charset="0"/>
                        </a:rPr>
                        <a:t>  di Bitung dan untuk Kawasan Barat Indonesia di  Kuala Tanjung </a:t>
                      </a:r>
                    </a:p>
                    <a:p>
                      <a:pPr marL="182563" marR="0" lvl="0" indent="-182563" algn="l" defTabSz="914400" rtl="0" eaLnBrk="1" fontAlgn="base" latinLnBrk="0" hangingPunct="1">
                        <a:lnSpc>
                          <a:spcPct val="100000"/>
                        </a:lnSpc>
                        <a:spcBef>
                          <a:spcPct val="0"/>
                        </a:spcBef>
                        <a:spcAft>
                          <a:spcPts val="1200"/>
                        </a:spcAft>
                        <a:buClrTx/>
                        <a:buSzTx/>
                        <a:buFont typeface="Wingdings" pitchFamily="2" charset="2"/>
                        <a:buChar char="§"/>
                        <a:tabLst/>
                      </a:pPr>
                      <a:r>
                        <a:rPr kumimoji="0" lang="id-ID" sz="1400" b="1" i="0" u="none" strike="noStrike" cap="none" normalizeH="0" baseline="0" dirty="0" smtClean="0">
                          <a:ln>
                            <a:noFill/>
                          </a:ln>
                          <a:solidFill>
                            <a:schemeClr val="tx1"/>
                          </a:solidFill>
                          <a:effectLst/>
                          <a:latin typeface="Arial" pitchFamily="34" charset="0"/>
                          <a:cs typeface="Arial" pitchFamily="34" charset="0"/>
                        </a:rPr>
                        <a:t>Ditetapkannya  pelabuhan hub udara international di Jakarta, Kuala Namu, dan  Makasar.</a:t>
                      </a:r>
                    </a:p>
                    <a:p>
                      <a:pPr marL="182563" marR="0" lvl="0" indent="-182563" algn="l" defTabSz="914400" rtl="0" eaLnBrk="1" fontAlgn="base" latinLnBrk="0" hangingPunct="1">
                        <a:lnSpc>
                          <a:spcPct val="100000"/>
                        </a:lnSpc>
                        <a:spcBef>
                          <a:spcPct val="0"/>
                        </a:spcBef>
                        <a:spcAft>
                          <a:spcPts val="1200"/>
                        </a:spcAft>
                        <a:buClrTx/>
                        <a:buSzTx/>
                        <a:buFont typeface="Wingdings" pitchFamily="2" charset="2"/>
                        <a:buChar char="§"/>
                        <a:tabLst/>
                      </a:pPr>
                      <a:r>
                        <a:rPr kumimoji="0" lang="id-ID" sz="1400" b="1" i="0" u="none" strike="noStrike" cap="none" normalizeH="0" baseline="0" dirty="0" smtClean="0">
                          <a:ln>
                            <a:noFill/>
                          </a:ln>
                          <a:solidFill>
                            <a:schemeClr val="tx1"/>
                          </a:solidFill>
                          <a:effectLst/>
                          <a:latin typeface="Arial" pitchFamily="34" charset="0"/>
                          <a:cs typeface="Arial" pitchFamily="34" charset="0"/>
                        </a:rPr>
                        <a:t>Beroperasinya model sistem pelayanan   24/7 kargo udara  di Bandara Soekarno Hatta</a:t>
                      </a:r>
                    </a:p>
                    <a:p>
                      <a:pPr marL="182563" marR="0" lvl="0" indent="-182563" algn="l" defTabSz="914400" rtl="0" eaLnBrk="1" fontAlgn="base" latinLnBrk="0" hangingPunct="1">
                        <a:lnSpc>
                          <a:spcPct val="100000"/>
                        </a:lnSpc>
                        <a:spcBef>
                          <a:spcPct val="0"/>
                        </a:spcBef>
                        <a:spcAft>
                          <a:spcPts val="1200"/>
                        </a:spcAft>
                        <a:buClrTx/>
                        <a:buSzTx/>
                        <a:buFont typeface="Wingdings" pitchFamily="2" charset="2"/>
                        <a:buChar char="§"/>
                        <a:tabLst/>
                      </a:pPr>
                      <a:r>
                        <a:rPr kumimoji="0" lang="id-ID" sz="1400" b="1" i="0" u="none" strike="noStrike" cap="none" normalizeH="0" baseline="0" dirty="0" smtClean="0">
                          <a:ln>
                            <a:noFill/>
                          </a:ln>
                          <a:solidFill>
                            <a:schemeClr val="tx1"/>
                          </a:solidFill>
                          <a:effectLst/>
                          <a:latin typeface="Arial" pitchFamily="34" charset="0"/>
                          <a:cs typeface="Arial" pitchFamily="34" charset="0"/>
                        </a:rPr>
                        <a:t>Terwujud  dan beroperasi secara terjadwal jalur pelayaran </a:t>
                      </a:r>
                      <a:r>
                        <a:rPr kumimoji="0" lang="id-ID" sz="1400" b="1" i="1" u="none" strike="noStrike" cap="none" normalizeH="0" baseline="0" dirty="0" smtClean="0">
                          <a:ln>
                            <a:noFill/>
                          </a:ln>
                          <a:solidFill>
                            <a:schemeClr val="tx1"/>
                          </a:solidFill>
                          <a:effectLst/>
                          <a:latin typeface="Arial" pitchFamily="34" charset="0"/>
                          <a:cs typeface="Arial" pitchFamily="34" charset="0"/>
                        </a:rPr>
                        <a:t>short sea shipping </a:t>
                      </a:r>
                      <a:r>
                        <a:rPr kumimoji="0" lang="id-ID" sz="1400" b="1" i="0" u="none" strike="noStrike" cap="none" normalizeH="0" baseline="0" dirty="0" smtClean="0">
                          <a:ln>
                            <a:noFill/>
                          </a:ln>
                          <a:solidFill>
                            <a:schemeClr val="tx1"/>
                          </a:solidFill>
                          <a:effectLst/>
                          <a:latin typeface="Arial" pitchFamily="34" charset="0"/>
                          <a:cs typeface="Arial" pitchFamily="34" charset="0"/>
                        </a:rPr>
                        <a:t>(SSS) di jalur Pantura dan Lalintim Sumatera untuk menggalakkan transportasi laut sebagai </a:t>
                      </a:r>
                      <a:r>
                        <a:rPr kumimoji="0" lang="id-ID" sz="1400" b="1" i="1" u="none" strike="noStrike" cap="none" normalizeH="0" baseline="0" dirty="0" smtClean="0">
                          <a:ln>
                            <a:noFill/>
                          </a:ln>
                          <a:solidFill>
                            <a:schemeClr val="tx1"/>
                          </a:solidFill>
                          <a:effectLst/>
                          <a:latin typeface="Arial" pitchFamily="34" charset="0"/>
                          <a:cs typeface="Arial" pitchFamily="34" charset="0"/>
                        </a:rPr>
                        <a:t>backbone</a:t>
                      </a:r>
                      <a:r>
                        <a:rPr kumimoji="0" lang="id-ID" sz="1400" b="1" i="0" u="none" strike="noStrike" cap="none" normalizeH="0" baseline="0" dirty="0" smtClean="0">
                          <a:ln>
                            <a:noFill/>
                          </a:ln>
                          <a:solidFill>
                            <a:schemeClr val="tx1"/>
                          </a:solidFill>
                          <a:effectLst/>
                          <a:latin typeface="Arial" pitchFamily="34" charset="0"/>
                          <a:cs typeface="Arial" pitchFamily="34" charset="0"/>
                        </a:rPr>
                        <a:t> transportasi nasional </a:t>
                      </a:r>
                    </a:p>
                  </a:txBody>
                  <a:tcPr marL="12038" marR="1203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182563" marR="0" lvl="0" indent="-182563" algn="l" defTabSz="914400" rtl="0" eaLnBrk="1" fontAlgn="base" latinLnBrk="0" hangingPunct="1">
                        <a:lnSpc>
                          <a:spcPct val="100000"/>
                        </a:lnSpc>
                        <a:spcBef>
                          <a:spcPct val="0"/>
                        </a:spcBef>
                        <a:spcAft>
                          <a:spcPts val="1200"/>
                        </a:spcAft>
                        <a:buClrTx/>
                        <a:buSzTx/>
                        <a:buFont typeface="Wingdings" pitchFamily="2" charset="2"/>
                        <a:buChar char="§"/>
                        <a:tabLst/>
                      </a:pPr>
                      <a:r>
                        <a:rPr kumimoji="0" lang="id-ID" sz="1400" b="0" i="0" u="none" strike="noStrike" cap="none" normalizeH="0" baseline="0" dirty="0" smtClean="0">
                          <a:ln>
                            <a:noFill/>
                          </a:ln>
                          <a:solidFill>
                            <a:srgbClr val="FF0000"/>
                          </a:solidFill>
                          <a:effectLst/>
                          <a:latin typeface="Arial" pitchFamily="34" charset="0"/>
                          <a:cs typeface="Arial" pitchFamily="34" charset="0"/>
                        </a:rPr>
                        <a:t>Dibangunnya </a:t>
                      </a:r>
                      <a:r>
                        <a:rPr kumimoji="0" lang="en-US" sz="1400" b="0" i="0" u="none" strike="noStrike" cap="none" normalizeH="0" baseline="0" dirty="0" err="1" smtClean="0">
                          <a:ln>
                            <a:noFill/>
                          </a:ln>
                          <a:solidFill>
                            <a:srgbClr val="FF0000"/>
                          </a:solidFill>
                          <a:effectLst/>
                          <a:latin typeface="Arial" pitchFamily="34" charset="0"/>
                          <a:cs typeface="Arial" pitchFamily="34" charset="0"/>
                        </a:rPr>
                        <a:t>pelabuhan</a:t>
                      </a:r>
                      <a:r>
                        <a:rPr kumimoji="0" lang="en-US" sz="1400" b="0" i="0" u="none" strike="noStrike" cap="none" normalizeH="0" baseline="0" dirty="0" smtClean="0">
                          <a:ln>
                            <a:noFill/>
                          </a:ln>
                          <a:solidFill>
                            <a:srgbClr val="FF0000"/>
                          </a:solidFill>
                          <a:effectLst/>
                          <a:latin typeface="Arial" pitchFamily="34" charset="0"/>
                          <a:cs typeface="Arial" pitchFamily="34" charset="0"/>
                        </a:rPr>
                        <a:t> hub </a:t>
                      </a:r>
                      <a:r>
                        <a:rPr kumimoji="0" lang="id-ID" sz="1400" b="0" i="0" u="none" strike="noStrike" cap="none" normalizeH="0" baseline="0" dirty="0" smtClean="0">
                          <a:ln>
                            <a:noFill/>
                          </a:ln>
                          <a:solidFill>
                            <a:srgbClr val="FF0000"/>
                          </a:solidFill>
                          <a:effectLst/>
                          <a:latin typeface="Arial" pitchFamily="34" charset="0"/>
                          <a:cs typeface="Arial" pitchFamily="34" charset="0"/>
                        </a:rPr>
                        <a:t>laut </a:t>
                      </a:r>
                      <a:r>
                        <a:rPr kumimoji="0" lang="en-US" sz="1400" b="0" i="0" u="none" strike="noStrike" cap="none" normalizeH="0" baseline="0" dirty="0" err="1" smtClean="0">
                          <a:ln>
                            <a:noFill/>
                          </a:ln>
                          <a:solidFill>
                            <a:srgbClr val="FF0000"/>
                          </a:solidFill>
                          <a:effectLst/>
                          <a:latin typeface="Arial" pitchFamily="34" charset="0"/>
                          <a:cs typeface="Arial" pitchFamily="34" charset="0"/>
                        </a:rPr>
                        <a:t>internasional</a:t>
                      </a:r>
                      <a:r>
                        <a:rPr kumimoji="0" lang="en-US" sz="1400" b="0" i="0" u="none" strike="noStrike" cap="none" normalizeH="0" baseline="0" dirty="0" smtClean="0">
                          <a:ln>
                            <a:noFill/>
                          </a:ln>
                          <a:solidFill>
                            <a:srgbClr val="FF0000"/>
                          </a:solidFill>
                          <a:effectLst/>
                          <a:latin typeface="Arial" pitchFamily="34" charset="0"/>
                          <a:cs typeface="Arial" pitchFamily="34" charset="0"/>
                        </a:rPr>
                        <a:t> </a:t>
                      </a:r>
                      <a:r>
                        <a:rPr kumimoji="0" lang="id-ID" sz="1400" b="0" i="0" u="none" strike="noStrike" cap="none" normalizeH="0" baseline="0" dirty="0" smtClean="0">
                          <a:ln>
                            <a:noFill/>
                          </a:ln>
                          <a:solidFill>
                            <a:srgbClr val="FF0000"/>
                          </a:solidFill>
                          <a:effectLst/>
                          <a:latin typeface="Arial" pitchFamily="34" charset="0"/>
                          <a:cs typeface="Arial" pitchFamily="34" charset="0"/>
                        </a:rPr>
                        <a:t>untuk</a:t>
                      </a:r>
                      <a:r>
                        <a:rPr kumimoji="0" lang="en-US" sz="1400" b="0" i="0" u="none" strike="noStrike" cap="none" normalizeH="0" baseline="0" dirty="0" smtClean="0">
                          <a:ln>
                            <a:noFill/>
                          </a:ln>
                          <a:solidFill>
                            <a:srgbClr val="FF0000"/>
                          </a:solidFill>
                          <a:effectLst/>
                          <a:latin typeface="Arial" pitchFamily="34" charset="0"/>
                          <a:cs typeface="Arial" pitchFamily="34" charset="0"/>
                        </a:rPr>
                        <a:t> </a:t>
                      </a:r>
                      <a:r>
                        <a:rPr kumimoji="0" lang="en-US" sz="1400" b="0" i="0" u="none" strike="noStrike" cap="none" normalizeH="0" baseline="0" dirty="0" err="1" smtClean="0">
                          <a:ln>
                            <a:noFill/>
                          </a:ln>
                          <a:solidFill>
                            <a:srgbClr val="FF0000"/>
                          </a:solidFill>
                          <a:effectLst/>
                          <a:latin typeface="Arial" pitchFamily="34" charset="0"/>
                          <a:cs typeface="Arial" pitchFamily="34" charset="0"/>
                        </a:rPr>
                        <a:t>Kawasan</a:t>
                      </a:r>
                      <a:r>
                        <a:rPr kumimoji="0" lang="en-US" sz="1400" b="0" i="0" u="none" strike="noStrike" cap="none" normalizeH="0" baseline="0" dirty="0" smtClean="0">
                          <a:ln>
                            <a:noFill/>
                          </a:ln>
                          <a:solidFill>
                            <a:srgbClr val="FF0000"/>
                          </a:solidFill>
                          <a:effectLst/>
                          <a:latin typeface="Arial" pitchFamily="34" charset="0"/>
                          <a:cs typeface="Arial" pitchFamily="34" charset="0"/>
                        </a:rPr>
                        <a:t> </a:t>
                      </a:r>
                      <a:r>
                        <a:rPr kumimoji="0" lang="en-US" sz="1400" b="0" i="0" u="none" strike="noStrike" cap="none" normalizeH="0" baseline="0" dirty="0" err="1" smtClean="0">
                          <a:ln>
                            <a:noFill/>
                          </a:ln>
                          <a:solidFill>
                            <a:srgbClr val="FF0000"/>
                          </a:solidFill>
                          <a:effectLst/>
                          <a:latin typeface="Arial" pitchFamily="34" charset="0"/>
                          <a:cs typeface="Arial" pitchFamily="34" charset="0"/>
                        </a:rPr>
                        <a:t>Timur</a:t>
                      </a:r>
                      <a:r>
                        <a:rPr kumimoji="0" lang="en-US" sz="1400" b="0" i="0" u="none" strike="noStrike" cap="none" normalizeH="0" baseline="0" dirty="0" smtClean="0">
                          <a:ln>
                            <a:noFill/>
                          </a:ln>
                          <a:solidFill>
                            <a:srgbClr val="FF0000"/>
                          </a:solidFill>
                          <a:effectLst/>
                          <a:latin typeface="Arial" pitchFamily="34" charset="0"/>
                          <a:cs typeface="Arial" pitchFamily="34" charset="0"/>
                        </a:rPr>
                        <a:t> Indonesia</a:t>
                      </a:r>
                      <a:r>
                        <a:rPr kumimoji="0" lang="id-ID" sz="1400" b="0" i="0" u="none" strike="noStrike" cap="none" normalizeH="0" baseline="0" dirty="0" smtClean="0">
                          <a:ln>
                            <a:noFill/>
                          </a:ln>
                          <a:solidFill>
                            <a:srgbClr val="FF0000"/>
                          </a:solidFill>
                          <a:effectLst/>
                          <a:latin typeface="Arial" pitchFamily="34" charset="0"/>
                          <a:cs typeface="Arial" pitchFamily="34" charset="0"/>
                        </a:rPr>
                        <a:t> di Bitung, dan untuk Kawasan Barat Indonesia di  Kuala Tanjung</a:t>
                      </a:r>
                    </a:p>
                    <a:p>
                      <a:pPr marL="182563" marR="0" lvl="0" indent="-182563" algn="l" defTabSz="914400" rtl="0" eaLnBrk="1" fontAlgn="base" latinLnBrk="0" hangingPunct="1">
                        <a:lnSpc>
                          <a:spcPct val="100000"/>
                        </a:lnSpc>
                        <a:spcBef>
                          <a:spcPct val="0"/>
                        </a:spcBef>
                        <a:spcAft>
                          <a:spcPts val="1200"/>
                        </a:spcAft>
                        <a:buClrTx/>
                        <a:buSzTx/>
                        <a:buFont typeface="Wingdings" pitchFamily="2" charset="2"/>
                        <a:buChar char="§"/>
                        <a:tabLst/>
                      </a:pPr>
                      <a:r>
                        <a:rPr kumimoji="0" lang="id-ID"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Pengembangan  pelabuhan kargo udara di Manado, Bali, Balikpapan, Morotai, Biak, dsb</a:t>
                      </a:r>
                      <a:endParaRPr kumimoji="0" lang="id-ID" sz="1400" b="0" i="0" u="none" strike="noStrike" cap="none" normalizeH="0" baseline="0" dirty="0" smtClean="0">
                        <a:ln>
                          <a:noFill/>
                        </a:ln>
                        <a:solidFill>
                          <a:srgbClr val="000000"/>
                        </a:solidFill>
                        <a:effectLst/>
                        <a:latin typeface="Arial" pitchFamily="34" charset="0"/>
                        <a:cs typeface="Arial" pitchFamily="34" charset="0"/>
                      </a:endParaRPr>
                    </a:p>
                    <a:p>
                      <a:pPr marL="182563" marR="0" lvl="0" indent="-182563" algn="l" defTabSz="914400" rtl="0" eaLnBrk="1" fontAlgn="base" latinLnBrk="0" hangingPunct="1">
                        <a:lnSpc>
                          <a:spcPct val="100000"/>
                        </a:lnSpc>
                        <a:spcBef>
                          <a:spcPct val="0"/>
                        </a:spcBef>
                        <a:spcAft>
                          <a:spcPts val="1200"/>
                        </a:spcAft>
                        <a:buClrTx/>
                        <a:buSzTx/>
                        <a:buFont typeface="Wingdings" pitchFamily="2" charset="2"/>
                        <a:buChar char="§"/>
                        <a:tabLst/>
                      </a:pPr>
                      <a:r>
                        <a:rPr kumimoji="0" lang="id-ID" sz="1400" b="0" i="0" u="none" strike="noStrike" cap="none" normalizeH="0" baseline="0" dirty="0" smtClean="0">
                          <a:ln>
                            <a:noFill/>
                          </a:ln>
                          <a:solidFill>
                            <a:srgbClr val="000000"/>
                          </a:solidFill>
                          <a:effectLst/>
                          <a:latin typeface="Arial" pitchFamily="34" charset="0"/>
                          <a:cs typeface="Arial" pitchFamily="34" charset="0"/>
                        </a:rPr>
                        <a:t>Beroperasinya model sistem pelayanan 24/7 kargo udara  di bandara utama</a:t>
                      </a:r>
                    </a:p>
                    <a:p>
                      <a:pPr marL="182563" marR="0" lvl="0" indent="-182563" algn="l" defTabSz="914400" rtl="0" eaLnBrk="1" fontAlgn="base" latinLnBrk="0" hangingPunct="1">
                        <a:lnSpc>
                          <a:spcPct val="100000"/>
                        </a:lnSpc>
                        <a:spcBef>
                          <a:spcPct val="0"/>
                        </a:spcBef>
                        <a:spcAft>
                          <a:spcPts val="1200"/>
                        </a:spcAft>
                        <a:buClrTx/>
                        <a:buSzTx/>
                        <a:buFont typeface="Wingdings" pitchFamily="2" charset="2"/>
                        <a:buChar char="§"/>
                        <a:tabLst/>
                      </a:pPr>
                      <a:r>
                        <a:rPr kumimoji="0" lang="id-ID" sz="1400" b="0" i="0" u="none" strike="noStrike" cap="none" normalizeH="0" baseline="0" dirty="0" smtClean="0">
                          <a:ln>
                            <a:noFill/>
                          </a:ln>
                          <a:solidFill>
                            <a:srgbClr val="000000"/>
                          </a:solidFill>
                          <a:effectLst/>
                          <a:latin typeface="Arial" pitchFamily="34" charset="0"/>
                          <a:cs typeface="Arial" pitchFamily="34" charset="0"/>
                        </a:rPr>
                        <a:t>Terbangun dan beroperasi secara efektif dan efisien jaringan transportasi laut antar pulau dalam rangka  mewujudkan transportasi laut sebagai </a:t>
                      </a:r>
                      <a:r>
                        <a:rPr kumimoji="0" lang="id-ID" sz="1400" b="0" i="1" u="none" strike="noStrike" cap="none" normalizeH="0" baseline="0" dirty="0" smtClean="0">
                          <a:ln>
                            <a:noFill/>
                          </a:ln>
                          <a:solidFill>
                            <a:srgbClr val="000000"/>
                          </a:solidFill>
                          <a:effectLst/>
                          <a:latin typeface="Arial" pitchFamily="34" charset="0"/>
                          <a:cs typeface="Arial" pitchFamily="34" charset="0"/>
                        </a:rPr>
                        <a:t>backbone</a:t>
                      </a:r>
                      <a:r>
                        <a:rPr kumimoji="0" lang="id-ID" sz="1400" b="0" i="0" u="none" strike="noStrike" cap="none" normalizeH="0" baseline="0" dirty="0" smtClean="0">
                          <a:ln>
                            <a:noFill/>
                          </a:ln>
                          <a:solidFill>
                            <a:srgbClr val="000000"/>
                          </a:solidFill>
                          <a:effectLst/>
                          <a:latin typeface="Arial" pitchFamily="34" charset="0"/>
                          <a:cs typeface="Arial" pitchFamily="34" charset="0"/>
                        </a:rPr>
                        <a:t> transportasi nasional</a:t>
                      </a:r>
                    </a:p>
                  </a:txBody>
                  <a:tcPr marL="68586" marR="6858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182563" marR="0" lvl="0" indent="-182563" algn="l" defTabSz="914400" rtl="0" eaLnBrk="1" fontAlgn="base" latinLnBrk="0" hangingPunct="1">
                        <a:lnSpc>
                          <a:spcPct val="100000"/>
                        </a:lnSpc>
                        <a:spcBef>
                          <a:spcPct val="0"/>
                        </a:spcBef>
                        <a:spcAft>
                          <a:spcPts val="1200"/>
                        </a:spcAft>
                        <a:buClrTx/>
                        <a:buSzTx/>
                        <a:buFont typeface="Wingdings" pitchFamily="2" charset="2"/>
                        <a:buChar char="§"/>
                        <a:tabLst/>
                      </a:pPr>
                      <a:r>
                        <a:rPr kumimoji="0" lang="id-ID" sz="1400" b="0" i="0" u="none" strike="noStrike" cap="none" normalizeH="0" baseline="0" dirty="0" smtClean="0">
                          <a:ln>
                            <a:noFill/>
                          </a:ln>
                          <a:solidFill>
                            <a:srgbClr val="000000"/>
                          </a:solidFill>
                          <a:effectLst/>
                          <a:latin typeface="Arial" pitchFamily="34" charset="0"/>
                          <a:cs typeface="Arial" pitchFamily="34" charset="0"/>
                        </a:rPr>
                        <a:t>Terintegrasinya pelabuhan hub laut internasional dengan pelabuhan utama, pelabuhan pengumpul dan pelabuhan pengumpan serta pusat pertumbuhan ekonomi, dan beroperasi secara efektif dan efisien.</a:t>
                      </a:r>
                    </a:p>
                    <a:p>
                      <a:pPr marL="182563" marR="0" lvl="0" indent="-182563" algn="l" defTabSz="914400" rtl="0" eaLnBrk="1" fontAlgn="base" latinLnBrk="0" hangingPunct="1">
                        <a:lnSpc>
                          <a:spcPct val="100000"/>
                        </a:lnSpc>
                        <a:spcBef>
                          <a:spcPct val="0"/>
                        </a:spcBef>
                        <a:spcAft>
                          <a:spcPts val="1200"/>
                        </a:spcAft>
                        <a:buClrTx/>
                        <a:buSzTx/>
                        <a:buFont typeface="Wingdings" pitchFamily="2" charset="2"/>
                        <a:buChar char="§"/>
                        <a:tabLst/>
                      </a:pPr>
                      <a:r>
                        <a:rPr kumimoji="0" lang="id-ID" sz="1400" b="0" i="0" u="none" strike="noStrike" cap="none" normalizeH="0" baseline="0" dirty="0" smtClean="0">
                          <a:ln>
                            <a:noFill/>
                          </a:ln>
                          <a:solidFill>
                            <a:srgbClr val="000000"/>
                          </a:solidFill>
                          <a:effectLst/>
                          <a:latin typeface="Arial" pitchFamily="34" charset="0"/>
                          <a:cs typeface="Arial" pitchFamily="34" charset="0"/>
                        </a:rPr>
                        <a:t>Beroperasinya secara efektif  dan efisien </a:t>
                      </a:r>
                      <a:r>
                        <a:rPr kumimoji="0" lang="en-US" sz="1400" b="0" i="0" u="none" strike="noStrike" cap="none" normalizeH="0" baseline="0" dirty="0" err="1" smtClean="0">
                          <a:ln>
                            <a:noFill/>
                          </a:ln>
                          <a:solidFill>
                            <a:srgbClr val="000000"/>
                          </a:solidFill>
                          <a:effectLst/>
                          <a:latin typeface="Arial" pitchFamily="34" charset="0"/>
                          <a:cs typeface="Arial" pitchFamily="34" charset="0"/>
                        </a:rPr>
                        <a:t>pelabuhan</a:t>
                      </a:r>
                      <a:r>
                        <a:rPr kumimoji="0" lang="en-US" sz="1400" b="0" i="0" u="none" strike="noStrike" cap="none" normalizeH="0" baseline="0" dirty="0" smtClean="0">
                          <a:ln>
                            <a:noFill/>
                          </a:ln>
                          <a:solidFill>
                            <a:srgbClr val="000000"/>
                          </a:solidFill>
                          <a:effectLst/>
                          <a:latin typeface="Arial" pitchFamily="34" charset="0"/>
                          <a:cs typeface="Arial" pitchFamily="34" charset="0"/>
                        </a:rPr>
                        <a:t> </a:t>
                      </a:r>
                      <a:r>
                        <a:rPr kumimoji="0" lang="id-ID" sz="1400" b="0" i="0" u="none" strike="noStrike" cap="none" normalizeH="0" baseline="0" dirty="0" smtClean="0">
                          <a:ln>
                            <a:noFill/>
                          </a:ln>
                          <a:solidFill>
                            <a:srgbClr val="000000"/>
                          </a:solidFill>
                          <a:effectLst/>
                          <a:latin typeface="Arial" pitchFamily="34" charset="0"/>
                          <a:cs typeface="Arial" pitchFamily="34" charset="0"/>
                        </a:rPr>
                        <a:t>kargo udara </a:t>
                      </a:r>
                      <a:r>
                        <a:rPr kumimoji="0" lang="en-US" sz="1400" b="0" i="0" u="none" strike="noStrike" cap="none" normalizeH="0" baseline="0" dirty="0" err="1" smtClean="0">
                          <a:ln>
                            <a:noFill/>
                          </a:ln>
                          <a:solidFill>
                            <a:srgbClr val="000000"/>
                          </a:solidFill>
                          <a:effectLst/>
                          <a:latin typeface="Arial" pitchFamily="34" charset="0"/>
                          <a:cs typeface="Arial" pitchFamily="34" charset="0"/>
                        </a:rPr>
                        <a:t>internasional</a:t>
                      </a:r>
                      <a:endParaRPr kumimoji="0" lang="id-ID" sz="1400" b="0" i="0" u="none" strike="noStrike" cap="none" normalizeH="0" baseline="0" dirty="0" smtClean="0">
                        <a:ln>
                          <a:noFill/>
                        </a:ln>
                        <a:solidFill>
                          <a:srgbClr val="000000"/>
                        </a:solidFill>
                        <a:effectLst/>
                        <a:latin typeface="Arial" pitchFamily="34" charset="0"/>
                        <a:cs typeface="Arial" pitchFamily="34" charset="0"/>
                      </a:endParaRPr>
                    </a:p>
                    <a:p>
                      <a:pPr marL="182563" marR="0" lvl="0" indent="-182563" algn="l" defTabSz="914400" rtl="0" eaLnBrk="1" fontAlgn="base" latinLnBrk="0" hangingPunct="1">
                        <a:lnSpc>
                          <a:spcPct val="100000"/>
                        </a:lnSpc>
                        <a:spcBef>
                          <a:spcPct val="0"/>
                        </a:spcBef>
                        <a:spcAft>
                          <a:spcPts val="1200"/>
                        </a:spcAft>
                        <a:buClrTx/>
                        <a:buSzTx/>
                        <a:buFont typeface="Wingdings" pitchFamily="2" charset="2"/>
                        <a:buChar char="§"/>
                        <a:tabLst/>
                      </a:pPr>
                      <a:endParaRPr kumimoji="0" lang="id-ID" sz="1400" b="0" i="0" u="none" strike="noStrike" cap="none" normalizeH="0" baseline="0" dirty="0" smtClean="0">
                        <a:ln>
                          <a:noFill/>
                        </a:ln>
                        <a:solidFill>
                          <a:srgbClr val="000000"/>
                        </a:solidFill>
                        <a:effectLst/>
                        <a:latin typeface="Arial" pitchFamily="34" charset="0"/>
                        <a:cs typeface="Arial" pitchFamily="34" charset="0"/>
                      </a:endParaRPr>
                    </a:p>
                    <a:p>
                      <a:pPr marL="182563" marR="0" lvl="0" indent="-182563" algn="l" defTabSz="914400" rtl="0" eaLnBrk="1" fontAlgn="base" latinLnBrk="0" hangingPunct="1">
                        <a:lnSpc>
                          <a:spcPct val="100000"/>
                        </a:lnSpc>
                        <a:spcBef>
                          <a:spcPct val="0"/>
                        </a:spcBef>
                        <a:spcAft>
                          <a:spcPts val="1200"/>
                        </a:spcAft>
                        <a:buClrTx/>
                        <a:buSzTx/>
                        <a:buFont typeface="Wingdings" pitchFamily="2" charset="2"/>
                        <a:buChar char="§"/>
                        <a:tabLst/>
                      </a:pPr>
                      <a:r>
                        <a:rPr kumimoji="0" lang="id-ID" sz="1400" b="0" i="0" u="none" strike="noStrike" cap="none" normalizeH="0" baseline="0" dirty="0" smtClean="0">
                          <a:ln>
                            <a:noFill/>
                          </a:ln>
                          <a:solidFill>
                            <a:srgbClr val="000000"/>
                          </a:solidFill>
                          <a:effectLst/>
                          <a:latin typeface="Arial" pitchFamily="34" charset="0"/>
                          <a:cs typeface="Arial" pitchFamily="34" charset="0"/>
                        </a:rPr>
                        <a:t>Transportasi laut beroperasi secara efektif dan telah berfungsi sebagai </a:t>
                      </a:r>
                      <a:r>
                        <a:rPr kumimoji="0" lang="id-ID" sz="1400" b="0" i="1" u="none" strike="noStrike" cap="none" normalizeH="0" baseline="0" dirty="0" smtClean="0">
                          <a:ln>
                            <a:noFill/>
                          </a:ln>
                          <a:solidFill>
                            <a:srgbClr val="000000"/>
                          </a:solidFill>
                          <a:effectLst/>
                          <a:latin typeface="Arial" pitchFamily="34" charset="0"/>
                          <a:cs typeface="Arial" pitchFamily="34" charset="0"/>
                        </a:rPr>
                        <a:t>backbone</a:t>
                      </a:r>
                      <a:r>
                        <a:rPr kumimoji="0" lang="id-ID" sz="1400" b="0" i="0" u="none" strike="noStrike" cap="none" normalizeH="0" baseline="0" dirty="0" smtClean="0">
                          <a:ln>
                            <a:noFill/>
                          </a:ln>
                          <a:solidFill>
                            <a:srgbClr val="000000"/>
                          </a:solidFill>
                          <a:effectLst/>
                          <a:latin typeface="Arial" pitchFamily="34" charset="0"/>
                          <a:cs typeface="Arial" pitchFamily="34" charset="0"/>
                        </a:rPr>
                        <a:t> transportasi nasional</a:t>
                      </a:r>
                    </a:p>
                  </a:txBody>
                  <a:tcPr marL="68586" marR="6858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38928" name="Title 1"/>
          <p:cNvSpPr txBox="1">
            <a:spLocks/>
          </p:cNvSpPr>
          <p:nvPr/>
        </p:nvSpPr>
        <p:spPr bwMode="auto">
          <a:xfrm>
            <a:off x="179388" y="892175"/>
            <a:ext cx="4464050" cy="417513"/>
          </a:xfrm>
          <a:prstGeom prst="rect">
            <a:avLst/>
          </a:prstGeom>
          <a:noFill/>
          <a:ln w="9525">
            <a:noFill/>
            <a:miter lim="800000"/>
            <a:headEnd/>
            <a:tailEnd/>
          </a:ln>
        </p:spPr>
        <p:txBody>
          <a:bodyPr anchor="ctr"/>
          <a:lstStyle/>
          <a:p>
            <a:r>
              <a:rPr lang="id-ID" sz="2000" b="1" u="sng">
                <a:cs typeface="Arial" pitchFamily="34" charset="0"/>
              </a:rPr>
              <a:t>3. Kinerja Infratruktur Transportasi</a:t>
            </a:r>
            <a:endParaRPr lang="en-US" sz="2000" b="1" u="sng">
              <a:cs typeface="Arial" pitchFamily="34" charset="0"/>
            </a:endParaRPr>
          </a:p>
        </p:txBody>
      </p:sp>
      <p:graphicFrame>
        <p:nvGraphicFramePr>
          <p:cNvPr id="38929" name="Object 9"/>
          <p:cNvGraphicFramePr>
            <a:graphicFrameLocks noChangeAspect="1"/>
          </p:cNvGraphicFramePr>
          <p:nvPr/>
        </p:nvGraphicFramePr>
        <p:xfrm>
          <a:off x="7885113" y="6096000"/>
          <a:ext cx="879475" cy="609600"/>
        </p:xfrm>
        <a:graphic>
          <a:graphicData uri="http://schemas.openxmlformats.org/presentationml/2006/ole">
            <p:oleObj spid="_x0000_s38929" name="CorelDRAW!" r:id="rId3" imgW="1498702" imgH="1292962" progId="">
              <p:embed/>
            </p:oleObj>
          </a:graphicData>
        </a:graphic>
      </p:graphicFrame>
      <p:sp>
        <p:nvSpPr>
          <p:cNvPr id="7" name="Rectangle 20"/>
          <p:cNvSpPr>
            <a:spLocks noChangeArrowheads="1"/>
          </p:cNvSpPr>
          <p:nvPr/>
        </p:nvSpPr>
        <p:spPr bwMode="auto">
          <a:xfrm>
            <a:off x="8029575" y="6143625"/>
            <a:ext cx="571500" cy="569913"/>
          </a:xfrm>
          <a:prstGeom prst="rect">
            <a:avLst/>
          </a:prstGeom>
          <a:noFill/>
          <a:ln w="9525">
            <a:noFill/>
            <a:miter lim="800000"/>
            <a:headEnd/>
            <a:tailEnd/>
          </a:ln>
          <a:effectLst/>
        </p:spPr>
        <p:txBody>
          <a:bodyPr lIns="128016" tIns="64008" rIns="128016" bIns="64008" anchor="ctr"/>
          <a:lstStyle/>
          <a:p>
            <a:pPr defTabSz="1279525">
              <a:defRPr/>
            </a:pPr>
            <a:fld id="{CF9D67C4-8607-457B-99DC-4C47F61A1F2F}" type="slidenum">
              <a:rPr lang="en-US" sz="2000" b="1">
                <a:solidFill>
                  <a:srgbClr val="C00000"/>
                </a:solidFill>
                <a:effectLst>
                  <a:outerShdw blurRad="38100" dist="38100" dir="2700000" algn="tl">
                    <a:srgbClr val="C0C0C0"/>
                  </a:outerShdw>
                </a:effectLst>
              </a:rPr>
              <a:pPr defTabSz="1279525">
                <a:defRPr/>
              </a:pPr>
              <a:t>35</a:t>
            </a:fld>
            <a:endParaRPr lang="en-US" sz="2000" b="1" dirty="0">
              <a:solidFill>
                <a:srgbClr val="C00000"/>
              </a:solidFill>
              <a:effectLst>
                <a:outerShdw blurRad="38100" dist="38100" dir="2700000" algn="tl">
                  <a:srgbClr val="C0C0C0"/>
                </a:outerShdw>
              </a:effectLst>
            </a:endParaRPr>
          </a:p>
        </p:txBody>
      </p:sp>
      <p:sp>
        <p:nvSpPr>
          <p:cNvPr id="38931" name="Title 1"/>
          <p:cNvSpPr>
            <a:spLocks noGrp="1"/>
          </p:cNvSpPr>
          <p:nvPr>
            <p:ph type="title"/>
          </p:nvPr>
        </p:nvSpPr>
        <p:spPr>
          <a:xfrm>
            <a:off x="611188" y="125413"/>
            <a:ext cx="8280400" cy="576262"/>
          </a:xfrm>
          <a:solidFill>
            <a:srgbClr val="002060"/>
          </a:solidFill>
        </p:spPr>
        <p:txBody>
          <a:bodyPr/>
          <a:lstStyle/>
          <a:p>
            <a:pPr eaLnBrk="1" hangingPunct="1"/>
            <a:r>
              <a:rPr lang="id-ID" sz="3200" smtClean="0">
                <a:solidFill>
                  <a:schemeClr val="bg1"/>
                </a:solidFill>
                <a:latin typeface="Impact" pitchFamily="34" charset="0"/>
              </a:rPr>
              <a:t>ESENSI PROGRAM AKSI</a:t>
            </a:r>
            <a:endParaRPr lang="en-US" sz="3200" smtClean="0">
              <a:solidFill>
                <a:schemeClr val="bg1"/>
              </a:solidFill>
              <a:latin typeface="Impact"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ChangeArrowheads="1"/>
          </p:cNvSpPr>
          <p:nvPr/>
        </p:nvSpPr>
        <p:spPr bwMode="auto">
          <a:xfrm>
            <a:off x="2654300" y="631825"/>
            <a:ext cx="9144000" cy="457200"/>
          </a:xfrm>
          <a:prstGeom prst="rect">
            <a:avLst/>
          </a:prstGeom>
          <a:noFill/>
          <a:ln w="9525">
            <a:noFill/>
            <a:miter lim="800000"/>
            <a:headEnd/>
            <a:tailEnd/>
          </a:ln>
        </p:spPr>
        <p:txBody>
          <a:bodyPr wrap="none" anchor="ctr">
            <a:spAutoFit/>
          </a:bodyPr>
          <a:lstStyle/>
          <a:p>
            <a:pPr>
              <a:tabLst>
                <a:tab pos="5486400" algn="l"/>
                <a:tab pos="5715000" algn="l"/>
              </a:tabLst>
            </a:pPr>
            <a:endParaRPr lang="id-ID">
              <a:cs typeface="Arial" pitchFamily="34" charset="0"/>
            </a:endParaRPr>
          </a:p>
        </p:txBody>
      </p:sp>
      <p:graphicFrame>
        <p:nvGraphicFramePr>
          <p:cNvPr id="3" name="Table 2"/>
          <p:cNvGraphicFramePr>
            <a:graphicFrameLocks noGrp="1"/>
          </p:cNvGraphicFramePr>
          <p:nvPr/>
        </p:nvGraphicFramePr>
        <p:xfrm>
          <a:off x="234950" y="1196975"/>
          <a:ext cx="8658225" cy="5437188"/>
        </p:xfrm>
        <a:graphic>
          <a:graphicData uri="http://schemas.openxmlformats.org/drawingml/2006/table">
            <a:tbl>
              <a:tblPr/>
              <a:tblGrid>
                <a:gridCol w="2991942"/>
                <a:gridCol w="3007031"/>
                <a:gridCol w="2659252"/>
              </a:tblGrid>
              <a:tr h="4876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600" b="1" i="0" u="none" strike="noStrike" cap="none" normalizeH="0" baseline="0" dirty="0" smtClean="0">
                          <a:ln>
                            <a:noFill/>
                          </a:ln>
                          <a:solidFill>
                            <a:srgbClr val="FFFFFF"/>
                          </a:solidFill>
                          <a:effectLst/>
                          <a:latin typeface="Arial" pitchFamily="34" charset="0"/>
                          <a:cs typeface="Arial" pitchFamily="34" charset="0"/>
                        </a:rPr>
                        <a:t>Tahap I</a:t>
                      </a:r>
                    </a:p>
                    <a:p>
                      <a:pPr marL="0" marR="0" lvl="0" indent="0" algn="ctr" defTabSz="914400" rtl="0" eaLnBrk="1" fontAlgn="base" latinLnBrk="0" hangingPunct="1">
                        <a:lnSpc>
                          <a:spcPct val="100000"/>
                        </a:lnSpc>
                        <a:spcBef>
                          <a:spcPct val="0"/>
                        </a:spcBef>
                        <a:spcAft>
                          <a:spcPct val="0"/>
                        </a:spcAft>
                        <a:buClrTx/>
                        <a:buSzTx/>
                        <a:buFontTx/>
                        <a:buNone/>
                        <a:tabLst/>
                      </a:pPr>
                      <a:r>
                        <a:rPr kumimoji="0" lang="id-ID" sz="1600" b="1" i="0" u="none" strike="noStrike" cap="none" normalizeH="0" baseline="0" dirty="0" smtClean="0">
                          <a:ln>
                            <a:noFill/>
                          </a:ln>
                          <a:solidFill>
                            <a:srgbClr val="FFFFFF"/>
                          </a:solidFill>
                          <a:effectLst/>
                          <a:latin typeface="Arial" pitchFamily="34" charset="0"/>
                          <a:cs typeface="Arial" pitchFamily="34" charset="0"/>
                        </a:rPr>
                        <a:t>(2011-2015)</a:t>
                      </a:r>
                    </a:p>
                  </a:txBody>
                  <a:tcPr marL="12039" marR="1203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600" b="1" i="0" u="none" strike="noStrike" cap="none" normalizeH="0" baseline="0" dirty="0" smtClean="0">
                          <a:ln>
                            <a:noFill/>
                          </a:ln>
                          <a:solidFill>
                            <a:srgbClr val="FFFFFF"/>
                          </a:solidFill>
                          <a:effectLst/>
                          <a:latin typeface="Arial" pitchFamily="34" charset="0"/>
                          <a:cs typeface="Arial" pitchFamily="34" charset="0"/>
                        </a:rPr>
                        <a:t>Tahap II</a:t>
                      </a:r>
                    </a:p>
                    <a:p>
                      <a:pPr marL="0" marR="0" lvl="0" indent="0" algn="ctr" defTabSz="914400" rtl="0" eaLnBrk="1" fontAlgn="base" latinLnBrk="0" hangingPunct="1">
                        <a:lnSpc>
                          <a:spcPct val="100000"/>
                        </a:lnSpc>
                        <a:spcBef>
                          <a:spcPct val="0"/>
                        </a:spcBef>
                        <a:spcAft>
                          <a:spcPct val="0"/>
                        </a:spcAft>
                        <a:buClrTx/>
                        <a:buSzTx/>
                        <a:buFontTx/>
                        <a:buNone/>
                        <a:tabLst/>
                      </a:pPr>
                      <a:r>
                        <a:rPr kumimoji="0" lang="id-ID" sz="1600" b="1" i="0" u="none" strike="noStrike" cap="none" normalizeH="0" baseline="0" dirty="0" smtClean="0">
                          <a:ln>
                            <a:noFill/>
                          </a:ln>
                          <a:solidFill>
                            <a:srgbClr val="FFFFFF"/>
                          </a:solidFill>
                          <a:effectLst/>
                          <a:latin typeface="Arial" pitchFamily="34" charset="0"/>
                          <a:cs typeface="Arial" pitchFamily="34" charset="0"/>
                        </a:rPr>
                        <a:t>(2016-2020)</a:t>
                      </a:r>
                    </a:p>
                  </a:txBody>
                  <a:tcPr marL="12039" marR="1203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600" b="1" i="0" u="none" strike="noStrike" cap="none" normalizeH="0" baseline="0" dirty="0" smtClean="0">
                          <a:ln>
                            <a:noFill/>
                          </a:ln>
                          <a:solidFill>
                            <a:srgbClr val="FFFFFF"/>
                          </a:solidFill>
                          <a:effectLst/>
                          <a:latin typeface="Arial" pitchFamily="34" charset="0"/>
                          <a:cs typeface="Arial" pitchFamily="34" charset="0"/>
                        </a:rPr>
                        <a:t>Tahap III</a:t>
                      </a:r>
                    </a:p>
                    <a:p>
                      <a:pPr marL="0" marR="0" lvl="0" indent="0" algn="ctr" defTabSz="914400" rtl="0" eaLnBrk="1" fontAlgn="base" latinLnBrk="0" hangingPunct="1">
                        <a:lnSpc>
                          <a:spcPct val="100000"/>
                        </a:lnSpc>
                        <a:spcBef>
                          <a:spcPct val="0"/>
                        </a:spcBef>
                        <a:spcAft>
                          <a:spcPct val="0"/>
                        </a:spcAft>
                        <a:buClrTx/>
                        <a:buSzTx/>
                        <a:buFontTx/>
                        <a:buNone/>
                        <a:tabLst/>
                      </a:pPr>
                      <a:r>
                        <a:rPr kumimoji="0" lang="id-ID" sz="1600" b="1" i="0" u="none" strike="noStrike" cap="none" normalizeH="0" baseline="0" dirty="0" smtClean="0">
                          <a:ln>
                            <a:noFill/>
                          </a:ln>
                          <a:solidFill>
                            <a:srgbClr val="FFFFFF"/>
                          </a:solidFill>
                          <a:effectLst/>
                          <a:latin typeface="Arial" pitchFamily="34" charset="0"/>
                          <a:cs typeface="Arial" pitchFamily="34" charset="0"/>
                        </a:rPr>
                        <a:t>(2021-2025)</a:t>
                      </a:r>
                    </a:p>
                  </a:txBody>
                  <a:tcPr marL="12039" marR="1203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371600">
                <a:tc>
                  <a:txBody>
                    <a:bodyPr/>
                    <a:lstStyle/>
                    <a:p>
                      <a:pPr marL="285750" marR="0" lvl="0" indent="-285750" algn="l" defTabSz="914400" rtl="0" eaLnBrk="1" fontAlgn="base" latinLnBrk="0" hangingPunct="1">
                        <a:lnSpc>
                          <a:spcPct val="100000"/>
                        </a:lnSpc>
                        <a:spcBef>
                          <a:spcPct val="0"/>
                        </a:spcBef>
                        <a:spcAft>
                          <a:spcPts val="1200"/>
                        </a:spcAft>
                        <a:buClrTx/>
                        <a:buSzTx/>
                        <a:buFont typeface="Wingdings" pitchFamily="2" charset="2"/>
                        <a:buChar char="§"/>
                        <a:tabLst/>
                        <a:defRPr/>
                      </a:pPr>
                      <a:r>
                        <a:rPr kumimoji="0" lang="id-ID" sz="1500" b="1" i="0" u="none" strike="noStrike" cap="none" normalizeH="0" baseline="0" dirty="0" smtClean="0">
                          <a:ln>
                            <a:noFill/>
                          </a:ln>
                          <a:solidFill>
                            <a:schemeClr val="tx1"/>
                          </a:solidFill>
                          <a:effectLst/>
                          <a:latin typeface="Arial" pitchFamily="34" charset="0"/>
                          <a:cs typeface="Arial" pitchFamily="34" charset="0"/>
                        </a:rPr>
                        <a:t>Meningkatnya peran KA untuk menangani angkutan barang jarak jauh di Jawa dan Sumatera</a:t>
                      </a:r>
                    </a:p>
                  </a:txBody>
                  <a:tcPr marL="12039" marR="1203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342900" marR="0" lvl="0" indent="-342900" algn="l" defTabSz="914400" rtl="0" eaLnBrk="1" fontAlgn="base" latinLnBrk="0" hangingPunct="1">
                        <a:lnSpc>
                          <a:spcPct val="100000"/>
                        </a:lnSpc>
                        <a:spcBef>
                          <a:spcPct val="0"/>
                        </a:spcBef>
                        <a:spcAft>
                          <a:spcPts val="1200"/>
                        </a:spcAft>
                        <a:buClrTx/>
                        <a:buSzTx/>
                        <a:buFont typeface="Wingdings" pitchFamily="2" charset="2"/>
                        <a:buChar char="§"/>
                        <a:tabLst/>
                      </a:pPr>
                      <a:r>
                        <a:rPr kumimoji="0" lang="id-ID" sz="1500" b="0" i="0" u="none" strike="noStrike" cap="none" normalizeH="0" baseline="0" dirty="0" smtClean="0">
                          <a:ln>
                            <a:noFill/>
                          </a:ln>
                          <a:solidFill>
                            <a:srgbClr val="000000"/>
                          </a:solidFill>
                          <a:effectLst/>
                          <a:latin typeface="Arial" pitchFamily="34" charset="0"/>
                          <a:cs typeface="Arial" pitchFamily="34" charset="0"/>
                        </a:rPr>
                        <a:t>Terbangunnya Trans Java dan Trans Sumatera, serta Jalur KA yang menghubungkan antara pusat produksi dan simpul transportasi</a:t>
                      </a:r>
                      <a:endParaRPr kumimoji="0" lang="id-ID" sz="15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txBody>
                  <a:tcPr marL="68590" marR="6859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285750" marR="0" lvl="0" indent="-285750" algn="l" defTabSz="914400" rtl="0" eaLnBrk="1" fontAlgn="base" latinLnBrk="0" hangingPunct="1">
                        <a:lnSpc>
                          <a:spcPct val="100000"/>
                        </a:lnSpc>
                        <a:spcBef>
                          <a:spcPct val="0"/>
                        </a:spcBef>
                        <a:spcAft>
                          <a:spcPts val="1200"/>
                        </a:spcAft>
                        <a:buClrTx/>
                        <a:buSzTx/>
                        <a:buFont typeface="Wingdings" pitchFamily="2" charset="2"/>
                        <a:buChar char="§"/>
                        <a:tabLst/>
                      </a:pPr>
                      <a:r>
                        <a:rPr kumimoji="0" lang="id-ID" sz="1500" b="0" i="0" u="none" strike="noStrike" cap="none" normalizeH="0" baseline="0" dirty="0" smtClean="0">
                          <a:ln>
                            <a:noFill/>
                          </a:ln>
                          <a:solidFill>
                            <a:srgbClr val="000000"/>
                          </a:solidFill>
                          <a:effectLst/>
                          <a:latin typeface="Arial" pitchFamily="34" charset="0"/>
                          <a:cs typeface="Arial" pitchFamily="34" charset="0"/>
                        </a:rPr>
                        <a:t>Beroperasinya secara efektif </a:t>
                      </a:r>
                      <a:r>
                        <a:rPr kumimoji="0" lang="id-ID" sz="15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KA sebagai pilihan utama transportasi barang di Indonesia</a:t>
                      </a:r>
                      <a:endParaRPr kumimoji="0" lang="id-ID" sz="1500" b="0" i="0" u="none" strike="noStrike" cap="none" normalizeH="0" baseline="0" dirty="0" smtClean="0">
                        <a:ln>
                          <a:noFill/>
                        </a:ln>
                        <a:solidFill>
                          <a:srgbClr val="000000"/>
                        </a:solidFill>
                        <a:effectLst/>
                        <a:latin typeface="Arial" pitchFamily="34" charset="0"/>
                        <a:cs typeface="Arial" pitchFamily="34" charset="0"/>
                      </a:endParaRPr>
                    </a:p>
                  </a:txBody>
                  <a:tcPr marL="68590" marR="6859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r>
              <a:tr h="3577908">
                <a:tc>
                  <a:txBody>
                    <a:bodyPr/>
                    <a:lstStyle/>
                    <a:p>
                      <a:pPr marL="285750" marR="0" lvl="0" indent="-285750" algn="l" defTabSz="914400" rtl="0" eaLnBrk="1" fontAlgn="base" latinLnBrk="0" hangingPunct="1">
                        <a:lnSpc>
                          <a:spcPct val="100000"/>
                        </a:lnSpc>
                        <a:spcBef>
                          <a:spcPct val="0"/>
                        </a:spcBef>
                        <a:spcAft>
                          <a:spcPts val="1200"/>
                        </a:spcAft>
                        <a:buClrTx/>
                        <a:buSzTx/>
                        <a:buFont typeface="Arial" pitchFamily="34" charset="0"/>
                        <a:buChar char="•"/>
                        <a:tabLst/>
                      </a:pPr>
                      <a:r>
                        <a:rPr kumimoji="0" lang="id-ID" sz="1500" b="1" i="0" u="none" strike="noStrike" cap="none" normalizeH="0" baseline="0" dirty="0" smtClean="0">
                          <a:ln>
                            <a:noFill/>
                          </a:ln>
                          <a:solidFill>
                            <a:srgbClr val="C00000"/>
                          </a:solidFill>
                          <a:effectLst/>
                          <a:latin typeface="Arial" pitchFamily="34" charset="0"/>
                          <a:cs typeface="Arial" pitchFamily="34" charset="0"/>
                        </a:rPr>
                        <a:t>Meningkatnya sinergi dan efektivitas angkutan truk, angkutan sungai,  danau dan penyeberangan dalam mewujudkan sistem angkutan multi moda</a:t>
                      </a:r>
                    </a:p>
                    <a:p>
                      <a:pPr marL="285750" marR="0" lvl="0" indent="-285750" algn="l" defTabSz="914400" rtl="0" eaLnBrk="1" fontAlgn="base" latinLnBrk="0" hangingPunct="1">
                        <a:lnSpc>
                          <a:spcPct val="100000"/>
                        </a:lnSpc>
                        <a:spcBef>
                          <a:spcPct val="0"/>
                        </a:spcBef>
                        <a:spcAft>
                          <a:spcPts val="1200"/>
                        </a:spcAft>
                        <a:buClrTx/>
                        <a:buSzTx/>
                        <a:buFont typeface="Arial" pitchFamily="34" charset="0"/>
                        <a:buChar char="•"/>
                        <a:tabLst/>
                      </a:pPr>
                      <a:r>
                        <a:rPr kumimoji="0" lang="id-ID" sz="1500" b="1" i="0" u="none" strike="noStrike" cap="none" normalizeH="0" baseline="0" dirty="0" smtClean="0">
                          <a:ln>
                            <a:noFill/>
                          </a:ln>
                          <a:solidFill>
                            <a:schemeClr val="tx1"/>
                          </a:solidFill>
                          <a:effectLst/>
                          <a:latin typeface="Arial" pitchFamily="34" charset="0"/>
                          <a:cs typeface="Arial" pitchFamily="34" charset="0"/>
                        </a:rPr>
                        <a:t>Terbangunnya terminal multimoda dan pusat-pusat logistik </a:t>
                      </a:r>
                      <a:r>
                        <a:rPr kumimoji="0" lang="id-ID" sz="1500" b="1" i="1" u="none" strike="noStrike" cap="none" normalizeH="0" baseline="0" dirty="0" smtClean="0">
                          <a:ln>
                            <a:noFill/>
                          </a:ln>
                          <a:solidFill>
                            <a:schemeClr val="tx1"/>
                          </a:solidFill>
                          <a:effectLst/>
                          <a:latin typeface="Arial" pitchFamily="34" charset="0"/>
                          <a:cs typeface="Arial" pitchFamily="34" charset="0"/>
                        </a:rPr>
                        <a:t>(logistics centers)</a:t>
                      </a:r>
                      <a:r>
                        <a:rPr kumimoji="0" lang="id-ID" sz="1500" b="1" i="0" u="none" strike="noStrike" cap="none" normalizeH="0" baseline="0" dirty="0" smtClean="0">
                          <a:ln>
                            <a:noFill/>
                          </a:ln>
                          <a:solidFill>
                            <a:schemeClr val="tx1"/>
                          </a:solidFill>
                          <a:effectLst/>
                          <a:latin typeface="Arial" pitchFamily="34" charset="0"/>
                          <a:cs typeface="Arial" pitchFamily="34" charset="0"/>
                        </a:rPr>
                        <a:t>  di bandar udara utama dan pelabuhan laut utama di setiap koridor ekonomi</a:t>
                      </a:r>
                    </a:p>
                  </a:txBody>
                  <a:tcPr marL="12039" marR="1203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342900" marR="0" lvl="0" indent="-342900" algn="l" defTabSz="914400" rtl="0" eaLnBrk="1" fontAlgn="base" latinLnBrk="0" hangingPunct="1">
                        <a:lnSpc>
                          <a:spcPct val="100000"/>
                        </a:lnSpc>
                        <a:spcBef>
                          <a:spcPct val="0"/>
                        </a:spcBef>
                        <a:spcAft>
                          <a:spcPts val="1200"/>
                        </a:spcAft>
                        <a:buClrTx/>
                        <a:buSzTx/>
                        <a:buFont typeface="Symbol" pitchFamily="18" charset="2"/>
                        <a:buChar char=""/>
                        <a:tabLst/>
                      </a:pPr>
                      <a:r>
                        <a:rPr kumimoji="0" lang="id-ID" sz="15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Meningkatnya peran angkutan truk  angkutan sungai,  danau dan penyeberangan sebagai bagian dari angkutan multi moda disetiap koridor ekonomi</a:t>
                      </a:r>
                    </a:p>
                    <a:p>
                      <a:pPr marL="342900" marR="0" lvl="0" indent="-342900" algn="l" defTabSz="914400" rtl="0" eaLnBrk="1" fontAlgn="base" latinLnBrk="0" hangingPunct="1">
                        <a:lnSpc>
                          <a:spcPct val="100000"/>
                        </a:lnSpc>
                        <a:spcBef>
                          <a:spcPct val="0"/>
                        </a:spcBef>
                        <a:spcAft>
                          <a:spcPts val="1200"/>
                        </a:spcAft>
                        <a:buClrTx/>
                        <a:buSzTx/>
                        <a:buFont typeface="Symbol" pitchFamily="18" charset="2"/>
                        <a:buChar char=""/>
                        <a:tabLst/>
                      </a:pPr>
                      <a:r>
                        <a:rPr kumimoji="0" lang="id-ID" sz="15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Terbangun dan terkoneksinya jaringan transportasi multi moda antar pelabuhan hub internasional, pelabuhan laut utama, bandar udara utama, pusat-pusat pertumbuhan dan </a:t>
                      </a:r>
                      <a:r>
                        <a:rPr kumimoji="0" lang="id-ID" sz="15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dry port</a:t>
                      </a:r>
                      <a:endParaRPr kumimoji="0" lang="id-ID" sz="15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txBody>
                  <a:tcPr marL="68590" marR="6859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l" defTabSz="914400" rtl="0" eaLnBrk="1" fontAlgn="base" latinLnBrk="0" hangingPunct="1">
                        <a:lnSpc>
                          <a:spcPct val="100000"/>
                        </a:lnSpc>
                        <a:spcBef>
                          <a:spcPct val="0"/>
                        </a:spcBef>
                        <a:spcAft>
                          <a:spcPts val="1200"/>
                        </a:spcAft>
                        <a:buClrTx/>
                        <a:buSzTx/>
                        <a:buFont typeface="Symbol" pitchFamily="18" charset="2"/>
                        <a:buChar char=""/>
                        <a:tabLst/>
                      </a:pPr>
                      <a:r>
                        <a:rPr kumimoji="0" lang="id-ID" sz="1500" b="0" i="0" u="none" strike="noStrike" cap="none" normalizeH="0" baseline="0" dirty="0" smtClean="0">
                          <a:ln>
                            <a:noFill/>
                          </a:ln>
                          <a:solidFill>
                            <a:srgbClr val="C00000"/>
                          </a:solidFill>
                          <a:effectLst/>
                          <a:latin typeface="Arial" pitchFamily="34" charset="0"/>
                          <a:cs typeface="Arial" pitchFamily="34" charset="0"/>
                        </a:rPr>
                        <a:t>Angkutan truk, angkutan sungai, danau dan penyeberangan berperan sebagai bagian integral dari sistem angkutan multi moda dalam rangka mewujudkan konektivitas lokal dan nasional</a:t>
                      </a:r>
                    </a:p>
                    <a:p>
                      <a:pPr marL="342900" marR="0" lvl="0" indent="-342900" algn="l" defTabSz="914400" rtl="0" eaLnBrk="1" fontAlgn="base" latinLnBrk="0" hangingPunct="1">
                        <a:lnSpc>
                          <a:spcPct val="100000"/>
                        </a:lnSpc>
                        <a:spcBef>
                          <a:spcPct val="0"/>
                        </a:spcBef>
                        <a:spcAft>
                          <a:spcPts val="1200"/>
                        </a:spcAft>
                        <a:buClrTx/>
                        <a:buSzTx/>
                        <a:buFont typeface="Symbol" pitchFamily="18" charset="2"/>
                        <a:buChar char=""/>
                        <a:tabLst/>
                      </a:pPr>
                      <a:r>
                        <a:rPr kumimoji="0" lang="id-ID" sz="1500" b="0" i="0" u="none" strike="noStrike" cap="none" normalizeH="0" baseline="0" dirty="0" smtClean="0">
                          <a:ln>
                            <a:noFill/>
                          </a:ln>
                          <a:solidFill>
                            <a:srgbClr val="000000"/>
                          </a:solidFill>
                          <a:effectLst/>
                          <a:latin typeface="Arial" pitchFamily="34" charset="0"/>
                          <a:cs typeface="Arial" pitchFamily="34" charset="0"/>
                        </a:rPr>
                        <a:t>Terwujudnya jaringan transportasi multi moda yang menghubungkan simpul simpul logistik</a:t>
                      </a:r>
                    </a:p>
                    <a:p>
                      <a:pPr marL="342900" marR="0" lvl="0" indent="-342900" algn="l" defTabSz="914400" rtl="0" eaLnBrk="1" fontAlgn="base" latinLnBrk="0" hangingPunct="1">
                        <a:lnSpc>
                          <a:spcPct val="100000"/>
                        </a:lnSpc>
                        <a:spcBef>
                          <a:spcPct val="0"/>
                        </a:spcBef>
                        <a:spcAft>
                          <a:spcPts val="1200"/>
                        </a:spcAft>
                        <a:buClrTx/>
                        <a:buSzTx/>
                        <a:buFontTx/>
                        <a:buNone/>
                        <a:tabLst/>
                      </a:pPr>
                      <a:r>
                        <a:rPr kumimoji="0" lang="en-US" sz="1500" b="0" i="0" u="none" strike="noStrike" cap="none" normalizeH="0" baseline="0" dirty="0" smtClean="0">
                          <a:ln>
                            <a:noFill/>
                          </a:ln>
                          <a:solidFill>
                            <a:srgbClr val="000000"/>
                          </a:solidFill>
                          <a:effectLst/>
                          <a:latin typeface="Arial" pitchFamily="34" charset="0"/>
                          <a:cs typeface="Arial" pitchFamily="34" charset="0"/>
                        </a:rPr>
                        <a:t> </a:t>
                      </a:r>
                      <a:endParaRPr kumimoji="0" lang="id-ID" sz="1500" b="0" i="0" u="none" strike="noStrike" cap="none" normalizeH="0" baseline="0" dirty="0" smtClean="0">
                        <a:ln>
                          <a:noFill/>
                        </a:ln>
                        <a:solidFill>
                          <a:srgbClr val="000000"/>
                        </a:solidFill>
                        <a:effectLst/>
                        <a:latin typeface="Arial" pitchFamily="34" charset="0"/>
                        <a:cs typeface="Arial" pitchFamily="34" charset="0"/>
                      </a:endParaRPr>
                    </a:p>
                  </a:txBody>
                  <a:tcPr marL="68590" marR="6859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39957" name="Title 1"/>
          <p:cNvSpPr txBox="1">
            <a:spLocks/>
          </p:cNvSpPr>
          <p:nvPr/>
        </p:nvSpPr>
        <p:spPr bwMode="auto">
          <a:xfrm>
            <a:off x="323850" y="779463"/>
            <a:ext cx="7272338" cy="417512"/>
          </a:xfrm>
          <a:prstGeom prst="rect">
            <a:avLst/>
          </a:prstGeom>
          <a:noFill/>
          <a:ln w="9525">
            <a:noFill/>
            <a:miter lim="800000"/>
            <a:headEnd/>
            <a:tailEnd/>
          </a:ln>
        </p:spPr>
        <p:txBody>
          <a:bodyPr anchor="ctr"/>
          <a:lstStyle/>
          <a:p>
            <a:r>
              <a:rPr lang="id-ID" sz="2000" b="1" u="sng">
                <a:cs typeface="Arial" pitchFamily="34" charset="0"/>
              </a:rPr>
              <a:t>3. Kinerja Infrastruktur Transportasi</a:t>
            </a:r>
            <a:endParaRPr lang="en-US" sz="2000" b="1" u="sng">
              <a:cs typeface="Arial" pitchFamily="34" charset="0"/>
            </a:endParaRPr>
          </a:p>
        </p:txBody>
      </p:sp>
      <p:graphicFrame>
        <p:nvGraphicFramePr>
          <p:cNvPr id="39958" name="Object 9"/>
          <p:cNvGraphicFramePr>
            <a:graphicFrameLocks noChangeAspect="1"/>
          </p:cNvGraphicFramePr>
          <p:nvPr/>
        </p:nvGraphicFramePr>
        <p:xfrm>
          <a:off x="8264525" y="6248400"/>
          <a:ext cx="879475" cy="609600"/>
        </p:xfrm>
        <a:graphic>
          <a:graphicData uri="http://schemas.openxmlformats.org/presentationml/2006/ole">
            <p:oleObj spid="_x0000_s39958" name="CorelDRAW!" r:id="rId3" imgW="1498702" imgH="1292962" progId="">
              <p:embed/>
            </p:oleObj>
          </a:graphicData>
        </a:graphic>
      </p:graphicFrame>
      <p:sp>
        <p:nvSpPr>
          <p:cNvPr id="7" name="Rectangle 20"/>
          <p:cNvSpPr>
            <a:spLocks noChangeArrowheads="1"/>
          </p:cNvSpPr>
          <p:nvPr/>
        </p:nvSpPr>
        <p:spPr bwMode="auto">
          <a:xfrm>
            <a:off x="8408988" y="6296025"/>
            <a:ext cx="571500" cy="569913"/>
          </a:xfrm>
          <a:prstGeom prst="rect">
            <a:avLst/>
          </a:prstGeom>
          <a:noFill/>
          <a:ln w="9525">
            <a:noFill/>
            <a:miter lim="800000"/>
            <a:headEnd/>
            <a:tailEnd/>
          </a:ln>
          <a:effectLst/>
        </p:spPr>
        <p:txBody>
          <a:bodyPr lIns="128016" tIns="64008" rIns="128016" bIns="64008" anchor="ctr"/>
          <a:lstStyle/>
          <a:p>
            <a:pPr defTabSz="1279525">
              <a:defRPr/>
            </a:pPr>
            <a:fld id="{703B0A03-862A-488E-90AD-8E89119E50BA}" type="slidenum">
              <a:rPr lang="en-US" sz="2000" b="1">
                <a:solidFill>
                  <a:srgbClr val="C00000"/>
                </a:solidFill>
                <a:effectLst>
                  <a:outerShdw blurRad="38100" dist="38100" dir="2700000" algn="tl">
                    <a:srgbClr val="C0C0C0"/>
                  </a:outerShdw>
                </a:effectLst>
              </a:rPr>
              <a:pPr defTabSz="1279525">
                <a:defRPr/>
              </a:pPr>
              <a:t>36</a:t>
            </a:fld>
            <a:endParaRPr lang="en-US" sz="2000" b="1" dirty="0">
              <a:solidFill>
                <a:srgbClr val="C00000"/>
              </a:solidFill>
              <a:effectLst>
                <a:outerShdw blurRad="38100" dist="38100" dir="2700000" algn="tl">
                  <a:srgbClr val="C0C0C0"/>
                </a:outerShdw>
              </a:effectLst>
            </a:endParaRPr>
          </a:p>
        </p:txBody>
      </p:sp>
      <p:sp>
        <p:nvSpPr>
          <p:cNvPr id="39960" name="Title 1"/>
          <p:cNvSpPr>
            <a:spLocks noGrp="1"/>
          </p:cNvSpPr>
          <p:nvPr>
            <p:ph type="title"/>
          </p:nvPr>
        </p:nvSpPr>
        <p:spPr>
          <a:xfrm>
            <a:off x="611188" y="125413"/>
            <a:ext cx="8280400" cy="576262"/>
          </a:xfrm>
          <a:solidFill>
            <a:srgbClr val="002060"/>
          </a:solidFill>
        </p:spPr>
        <p:txBody>
          <a:bodyPr/>
          <a:lstStyle/>
          <a:p>
            <a:pPr eaLnBrk="1" hangingPunct="1"/>
            <a:r>
              <a:rPr lang="id-ID" sz="3200" smtClean="0">
                <a:solidFill>
                  <a:schemeClr val="bg1"/>
                </a:solidFill>
                <a:latin typeface="Impact" pitchFamily="34" charset="0"/>
              </a:rPr>
              <a:t>ESENSI PROGRAM AKSI</a:t>
            </a:r>
            <a:endParaRPr lang="en-US" sz="3200" smtClean="0">
              <a:solidFill>
                <a:schemeClr val="bg1"/>
              </a:solidFill>
              <a:latin typeface="Impact"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900113"/>
            <a:ext cx="8567738" cy="357187"/>
          </a:xfrm>
        </p:spPr>
        <p:txBody>
          <a:bodyPr/>
          <a:lstStyle/>
          <a:p>
            <a:pPr algn="l" eaLnBrk="1" hangingPunct="1">
              <a:defRPr/>
            </a:pPr>
            <a:r>
              <a:rPr lang="id-ID" sz="2000" b="1" u="sng" dirty="0">
                <a:latin typeface="Arial" pitchFamily="34" charset="0"/>
                <a:ea typeface="+mn-ea"/>
                <a:cs typeface="Arial" pitchFamily="34" charset="0"/>
              </a:rPr>
              <a:t>4. Kinerja Infratruktur TIK</a:t>
            </a:r>
            <a:endParaRPr lang="en-US" sz="2000" b="1" u="sng" dirty="0">
              <a:latin typeface="Arial" pitchFamily="34" charset="0"/>
              <a:ea typeface="+mn-ea"/>
              <a:cs typeface="Arial" pitchFamily="34" charset="0"/>
            </a:endParaRPr>
          </a:p>
        </p:txBody>
      </p:sp>
      <p:sp>
        <p:nvSpPr>
          <p:cNvPr id="40963" name="Rectangle 1"/>
          <p:cNvSpPr>
            <a:spLocks noChangeArrowheads="1"/>
          </p:cNvSpPr>
          <p:nvPr/>
        </p:nvSpPr>
        <p:spPr bwMode="auto">
          <a:xfrm>
            <a:off x="2654300" y="631825"/>
            <a:ext cx="9144000" cy="457200"/>
          </a:xfrm>
          <a:prstGeom prst="rect">
            <a:avLst/>
          </a:prstGeom>
          <a:noFill/>
          <a:ln w="9525">
            <a:noFill/>
            <a:miter lim="800000"/>
            <a:headEnd/>
            <a:tailEnd/>
          </a:ln>
        </p:spPr>
        <p:txBody>
          <a:bodyPr wrap="none" anchor="ctr">
            <a:spAutoFit/>
          </a:bodyPr>
          <a:lstStyle/>
          <a:p>
            <a:pPr>
              <a:tabLst>
                <a:tab pos="5486400" algn="l"/>
                <a:tab pos="5715000" algn="l"/>
              </a:tabLst>
            </a:pPr>
            <a:endParaRPr lang="id-ID">
              <a:cs typeface="Arial" pitchFamily="34" charset="0"/>
            </a:endParaRPr>
          </a:p>
        </p:txBody>
      </p:sp>
      <p:graphicFrame>
        <p:nvGraphicFramePr>
          <p:cNvPr id="3" name="Table 2"/>
          <p:cNvGraphicFramePr>
            <a:graphicFrameLocks noGrp="1"/>
          </p:cNvGraphicFramePr>
          <p:nvPr/>
        </p:nvGraphicFramePr>
        <p:xfrm>
          <a:off x="467544" y="1268760"/>
          <a:ext cx="8280921" cy="1844929"/>
        </p:xfrm>
        <a:graphic>
          <a:graphicData uri="http://schemas.openxmlformats.org/drawingml/2006/table">
            <a:tbl>
              <a:tblPr firstRow="1" firstCol="1" bandRow="1">
                <a:tableStyleId>{5C22544A-7EE6-4342-B048-85BDC9FD1C3A}</a:tableStyleId>
              </a:tblPr>
              <a:tblGrid>
                <a:gridCol w="2760307"/>
                <a:gridCol w="2760307"/>
                <a:gridCol w="2760307"/>
              </a:tblGrid>
              <a:tr h="560476">
                <a:tc>
                  <a:txBody>
                    <a:bodyPr/>
                    <a:lstStyle/>
                    <a:p>
                      <a:pPr algn="ctr">
                        <a:spcAft>
                          <a:spcPts val="0"/>
                        </a:spcAft>
                      </a:pPr>
                      <a:r>
                        <a:rPr lang="id-ID" sz="1400" dirty="0">
                          <a:effectLst/>
                          <a:latin typeface="Arial" pitchFamily="34" charset="0"/>
                          <a:cs typeface="Arial" pitchFamily="34" charset="0"/>
                        </a:rPr>
                        <a:t>Tahap I</a:t>
                      </a:r>
                    </a:p>
                    <a:p>
                      <a:pPr algn="ctr">
                        <a:spcAft>
                          <a:spcPts val="0"/>
                        </a:spcAft>
                      </a:pPr>
                      <a:r>
                        <a:rPr lang="id-ID" sz="1400" dirty="0">
                          <a:effectLst/>
                          <a:latin typeface="Arial" pitchFamily="34" charset="0"/>
                          <a:cs typeface="Arial" pitchFamily="34" charset="0"/>
                        </a:rPr>
                        <a:t>(2011-2015)</a:t>
                      </a:r>
                      <a:endParaRPr lang="id-ID" sz="1400" dirty="0">
                        <a:effectLst/>
                        <a:latin typeface="Arial" pitchFamily="34" charset="0"/>
                        <a:ea typeface="Times New Roman"/>
                        <a:cs typeface="Arial" pitchFamily="34" charset="0"/>
                      </a:endParaRPr>
                    </a:p>
                  </a:txBody>
                  <a:tcPr marL="12037" marR="12037" marT="0" marB="0"/>
                </a:tc>
                <a:tc>
                  <a:txBody>
                    <a:bodyPr/>
                    <a:lstStyle/>
                    <a:p>
                      <a:pPr algn="ctr">
                        <a:spcAft>
                          <a:spcPts val="0"/>
                        </a:spcAft>
                      </a:pPr>
                      <a:r>
                        <a:rPr lang="id-ID" sz="1400" dirty="0">
                          <a:effectLst/>
                          <a:latin typeface="Arial" pitchFamily="34" charset="0"/>
                          <a:cs typeface="Arial" pitchFamily="34" charset="0"/>
                        </a:rPr>
                        <a:t>Tahap II</a:t>
                      </a:r>
                    </a:p>
                    <a:p>
                      <a:pPr algn="ctr">
                        <a:spcAft>
                          <a:spcPts val="0"/>
                        </a:spcAft>
                      </a:pPr>
                      <a:r>
                        <a:rPr lang="id-ID" sz="1400" dirty="0">
                          <a:effectLst/>
                          <a:latin typeface="Arial" pitchFamily="34" charset="0"/>
                          <a:cs typeface="Arial" pitchFamily="34" charset="0"/>
                        </a:rPr>
                        <a:t>(2016-2020)</a:t>
                      </a:r>
                      <a:endParaRPr lang="id-ID" sz="1400" dirty="0">
                        <a:effectLst/>
                        <a:latin typeface="Arial" pitchFamily="34" charset="0"/>
                        <a:ea typeface="Times New Roman"/>
                        <a:cs typeface="Arial" pitchFamily="34" charset="0"/>
                      </a:endParaRPr>
                    </a:p>
                  </a:txBody>
                  <a:tcPr marL="12037" marR="12037" marT="0" marB="0"/>
                </a:tc>
                <a:tc>
                  <a:txBody>
                    <a:bodyPr/>
                    <a:lstStyle/>
                    <a:p>
                      <a:pPr algn="ctr">
                        <a:spcAft>
                          <a:spcPts val="0"/>
                        </a:spcAft>
                      </a:pPr>
                      <a:r>
                        <a:rPr lang="id-ID" sz="1400" dirty="0">
                          <a:effectLst/>
                          <a:latin typeface="Arial" pitchFamily="34" charset="0"/>
                          <a:cs typeface="Arial" pitchFamily="34" charset="0"/>
                        </a:rPr>
                        <a:t>Tahap III</a:t>
                      </a:r>
                    </a:p>
                    <a:p>
                      <a:pPr algn="ctr">
                        <a:spcAft>
                          <a:spcPts val="0"/>
                        </a:spcAft>
                      </a:pPr>
                      <a:r>
                        <a:rPr lang="id-ID" sz="1400" dirty="0">
                          <a:effectLst/>
                          <a:latin typeface="Arial" pitchFamily="34" charset="0"/>
                          <a:cs typeface="Arial" pitchFamily="34" charset="0"/>
                        </a:rPr>
                        <a:t>(2021-2025)</a:t>
                      </a:r>
                      <a:endParaRPr lang="id-ID" sz="1400" dirty="0">
                        <a:effectLst/>
                        <a:latin typeface="Arial" pitchFamily="34" charset="0"/>
                        <a:ea typeface="Times New Roman"/>
                        <a:cs typeface="Arial" pitchFamily="34" charset="0"/>
                      </a:endParaRPr>
                    </a:p>
                  </a:txBody>
                  <a:tcPr marL="12037" marR="12037" marT="0" marB="0"/>
                </a:tc>
              </a:tr>
              <a:tr h="1284453">
                <a:tc>
                  <a:txBody>
                    <a:bodyPr/>
                    <a:lstStyle/>
                    <a:p>
                      <a:pPr marL="342900" lvl="0" indent="-342900">
                        <a:buFont typeface="Symbol"/>
                        <a:buChar char=""/>
                      </a:pPr>
                      <a:r>
                        <a:rPr lang="id-ID" sz="1400" dirty="0">
                          <a:solidFill>
                            <a:srgbClr val="000000"/>
                          </a:solidFill>
                          <a:effectLst/>
                          <a:latin typeface="Arial" pitchFamily="34" charset="0"/>
                          <a:ea typeface="Times New Roman"/>
                          <a:cs typeface="Arial" pitchFamily="34" charset="0"/>
                        </a:rPr>
                        <a:t>Terbangunnya sistem otomasi dan informasi logistik nasional  yang terintegrasi secara elektronik (INALOG) </a:t>
                      </a:r>
                      <a:endParaRPr lang="id-ID" sz="1400" dirty="0">
                        <a:effectLst/>
                        <a:latin typeface="Arial" pitchFamily="34" charset="0"/>
                        <a:ea typeface="Times New Roman"/>
                        <a:cs typeface="Arial" pitchFamily="34" charset="0"/>
                      </a:endParaRPr>
                    </a:p>
                    <a:p>
                      <a:pPr marL="74930"/>
                      <a:r>
                        <a:rPr lang="en-US" sz="1400" dirty="0">
                          <a:solidFill>
                            <a:srgbClr val="000000"/>
                          </a:solidFill>
                          <a:effectLst/>
                          <a:latin typeface="Arial" pitchFamily="34" charset="0"/>
                          <a:ea typeface="Times New Roman"/>
                          <a:cs typeface="Arial" pitchFamily="34" charset="0"/>
                        </a:rPr>
                        <a:t> </a:t>
                      </a:r>
                      <a:endParaRPr lang="id-ID" sz="1400" dirty="0">
                        <a:effectLst/>
                        <a:latin typeface="Arial" pitchFamily="34" charset="0"/>
                        <a:ea typeface="Times New Roman"/>
                        <a:cs typeface="Arial" pitchFamily="34" charset="0"/>
                      </a:endParaRPr>
                    </a:p>
                  </a:txBody>
                  <a:tcPr marL="68580" marR="68580" marT="0" marB="0">
                    <a:solidFill>
                      <a:schemeClr val="bg2"/>
                    </a:solidFill>
                  </a:tcPr>
                </a:tc>
                <a:tc>
                  <a:txBody>
                    <a:bodyPr/>
                    <a:lstStyle/>
                    <a:p>
                      <a:pPr marL="342900" lvl="0" indent="-342900">
                        <a:buFont typeface="Symbol"/>
                        <a:buChar char=""/>
                      </a:pPr>
                      <a:r>
                        <a:rPr lang="id-ID" sz="1400" dirty="0">
                          <a:solidFill>
                            <a:srgbClr val="000000"/>
                          </a:solidFill>
                          <a:effectLst/>
                          <a:latin typeface="Arial" pitchFamily="34" charset="0"/>
                          <a:ea typeface="Times New Roman"/>
                          <a:cs typeface="Arial" pitchFamily="34" charset="0"/>
                        </a:rPr>
                        <a:t>Beroperasinya  INALOG yang Terkoneksi dengan  jaringan logistik ASEAN sehingga terwujud konektivitas logistik regional</a:t>
                      </a:r>
                      <a:r>
                        <a:rPr lang="id-ID" sz="1400" strike="sngStrike" dirty="0">
                          <a:effectLst/>
                          <a:latin typeface="Arial" pitchFamily="34" charset="0"/>
                          <a:ea typeface="Times New Roman"/>
                          <a:cs typeface="Arial" pitchFamily="34" charset="0"/>
                        </a:rPr>
                        <a:t> </a:t>
                      </a:r>
                      <a:endParaRPr lang="id-ID" sz="1400" dirty="0">
                        <a:effectLst/>
                        <a:latin typeface="Arial" pitchFamily="34" charset="0"/>
                        <a:ea typeface="Times New Roman"/>
                        <a:cs typeface="Arial" pitchFamily="34" charset="0"/>
                      </a:endParaRPr>
                    </a:p>
                    <a:p>
                      <a:pPr marL="74930"/>
                      <a:r>
                        <a:rPr lang="id-ID" sz="1400" dirty="0">
                          <a:solidFill>
                            <a:srgbClr val="000000"/>
                          </a:solidFill>
                          <a:effectLst/>
                          <a:latin typeface="Arial" pitchFamily="34" charset="0"/>
                          <a:ea typeface="Times New Roman"/>
                          <a:cs typeface="Arial" pitchFamily="34" charset="0"/>
                        </a:rPr>
                        <a:t> </a:t>
                      </a:r>
                      <a:endParaRPr lang="id-ID" sz="1400" dirty="0">
                        <a:effectLst/>
                        <a:latin typeface="Arial" pitchFamily="34" charset="0"/>
                        <a:ea typeface="Times New Roman"/>
                        <a:cs typeface="Arial" pitchFamily="34" charset="0"/>
                      </a:endParaRPr>
                    </a:p>
                  </a:txBody>
                  <a:tcPr marL="68580" marR="68580" marT="0" marB="0"/>
                </a:tc>
                <a:tc>
                  <a:txBody>
                    <a:bodyPr/>
                    <a:lstStyle/>
                    <a:p>
                      <a:pPr marL="342900" lvl="0" indent="-342900">
                        <a:buFont typeface="Symbol"/>
                        <a:buChar char=""/>
                      </a:pPr>
                      <a:r>
                        <a:rPr lang="id-ID" sz="1400" dirty="0">
                          <a:solidFill>
                            <a:srgbClr val="000000"/>
                          </a:solidFill>
                          <a:effectLst/>
                          <a:latin typeface="Arial" pitchFamily="34" charset="0"/>
                          <a:ea typeface="Times New Roman"/>
                          <a:cs typeface="Arial" pitchFamily="34" charset="0"/>
                        </a:rPr>
                        <a:t>Terintegrasinya e-Logistik Nasional ke dalam jaringan logistik  global sehingga terwujud konektivitas logistik global</a:t>
                      </a:r>
                      <a:endParaRPr lang="id-ID" sz="1400" dirty="0">
                        <a:effectLst/>
                        <a:latin typeface="Arial" pitchFamily="34" charset="0"/>
                        <a:ea typeface="Times New Roman"/>
                        <a:cs typeface="Arial" pitchFamily="34" charset="0"/>
                      </a:endParaRPr>
                    </a:p>
                  </a:txBody>
                  <a:tcPr marL="68580" marR="68580" marT="0" marB="0"/>
                </a:tc>
              </a:tr>
            </a:tbl>
          </a:graphicData>
        </a:graphic>
      </p:graphicFrame>
      <p:sp>
        <p:nvSpPr>
          <p:cNvPr id="40965" name="Title 1"/>
          <p:cNvSpPr txBox="1">
            <a:spLocks/>
          </p:cNvSpPr>
          <p:nvPr/>
        </p:nvSpPr>
        <p:spPr bwMode="auto">
          <a:xfrm>
            <a:off x="468313" y="3338513"/>
            <a:ext cx="7199312" cy="357187"/>
          </a:xfrm>
          <a:prstGeom prst="rect">
            <a:avLst/>
          </a:prstGeom>
          <a:noFill/>
          <a:ln w="9525">
            <a:noFill/>
            <a:miter lim="800000"/>
            <a:headEnd/>
            <a:tailEnd/>
          </a:ln>
        </p:spPr>
        <p:txBody>
          <a:bodyPr anchor="ctr"/>
          <a:lstStyle/>
          <a:p>
            <a:r>
              <a:rPr lang="id-ID" sz="2000" b="1" u="sng">
                <a:cs typeface="Arial" pitchFamily="34" charset="0"/>
              </a:rPr>
              <a:t>5. Kinerja   Manajemen Sumber Daya Manusia</a:t>
            </a:r>
            <a:endParaRPr lang="en-US" sz="2000" b="1" u="sng">
              <a:cs typeface="Arial" pitchFamily="34" charset="0"/>
            </a:endParaRPr>
          </a:p>
        </p:txBody>
      </p:sp>
      <p:graphicFrame>
        <p:nvGraphicFramePr>
          <p:cNvPr id="7" name="Table 6"/>
          <p:cNvGraphicFramePr>
            <a:graphicFrameLocks noGrp="1"/>
          </p:cNvGraphicFramePr>
          <p:nvPr/>
        </p:nvGraphicFramePr>
        <p:xfrm>
          <a:off x="468313" y="3860800"/>
          <a:ext cx="8423274" cy="2571750"/>
        </p:xfrm>
        <a:graphic>
          <a:graphicData uri="http://schemas.openxmlformats.org/drawingml/2006/table">
            <a:tbl>
              <a:tblPr firstRow="1" firstCol="1" bandRow="1">
                <a:tableStyleId>{5C22544A-7EE6-4342-B048-85BDC9FD1C3A}</a:tableStyleId>
              </a:tblPr>
              <a:tblGrid>
                <a:gridCol w="2807758"/>
                <a:gridCol w="2807758"/>
                <a:gridCol w="2807758"/>
              </a:tblGrid>
              <a:tr h="428625">
                <a:tc>
                  <a:txBody>
                    <a:bodyPr/>
                    <a:lstStyle/>
                    <a:p>
                      <a:pPr algn="ctr">
                        <a:spcAft>
                          <a:spcPts val="0"/>
                        </a:spcAft>
                      </a:pPr>
                      <a:r>
                        <a:rPr lang="id-ID" sz="1400" dirty="0">
                          <a:effectLst/>
                          <a:latin typeface="Arial" pitchFamily="34" charset="0"/>
                          <a:cs typeface="Arial" pitchFamily="34" charset="0"/>
                        </a:rPr>
                        <a:t>Tahap I</a:t>
                      </a:r>
                    </a:p>
                    <a:p>
                      <a:pPr algn="ctr">
                        <a:spcAft>
                          <a:spcPts val="0"/>
                        </a:spcAft>
                      </a:pPr>
                      <a:r>
                        <a:rPr lang="id-ID" sz="1400" dirty="0">
                          <a:effectLst/>
                          <a:latin typeface="Arial" pitchFamily="34" charset="0"/>
                          <a:cs typeface="Arial" pitchFamily="34" charset="0"/>
                        </a:rPr>
                        <a:t>(2011-2015)</a:t>
                      </a:r>
                      <a:endParaRPr lang="id-ID" sz="1400" dirty="0">
                        <a:effectLst/>
                        <a:latin typeface="Arial" pitchFamily="34" charset="0"/>
                        <a:ea typeface="Times New Roman"/>
                        <a:cs typeface="Arial" pitchFamily="34" charset="0"/>
                      </a:endParaRPr>
                    </a:p>
                  </a:txBody>
                  <a:tcPr marL="12036" marR="12036" marT="0" marB="0"/>
                </a:tc>
                <a:tc>
                  <a:txBody>
                    <a:bodyPr/>
                    <a:lstStyle/>
                    <a:p>
                      <a:pPr algn="ctr">
                        <a:spcAft>
                          <a:spcPts val="0"/>
                        </a:spcAft>
                      </a:pPr>
                      <a:r>
                        <a:rPr lang="id-ID" sz="1400" dirty="0">
                          <a:effectLst/>
                          <a:latin typeface="Arial" pitchFamily="34" charset="0"/>
                          <a:cs typeface="Arial" pitchFamily="34" charset="0"/>
                        </a:rPr>
                        <a:t>Tahap II</a:t>
                      </a:r>
                    </a:p>
                    <a:p>
                      <a:pPr algn="ctr">
                        <a:spcAft>
                          <a:spcPts val="0"/>
                        </a:spcAft>
                      </a:pPr>
                      <a:r>
                        <a:rPr lang="id-ID" sz="1400" dirty="0">
                          <a:effectLst/>
                          <a:latin typeface="Arial" pitchFamily="34" charset="0"/>
                          <a:cs typeface="Arial" pitchFamily="34" charset="0"/>
                        </a:rPr>
                        <a:t>(2016-2020)</a:t>
                      </a:r>
                      <a:endParaRPr lang="id-ID" sz="1400" dirty="0">
                        <a:effectLst/>
                        <a:latin typeface="Arial" pitchFamily="34" charset="0"/>
                        <a:ea typeface="Times New Roman"/>
                        <a:cs typeface="Arial" pitchFamily="34" charset="0"/>
                      </a:endParaRPr>
                    </a:p>
                  </a:txBody>
                  <a:tcPr marL="12036" marR="12036" marT="0" marB="0"/>
                </a:tc>
                <a:tc>
                  <a:txBody>
                    <a:bodyPr/>
                    <a:lstStyle/>
                    <a:p>
                      <a:pPr algn="ctr">
                        <a:spcAft>
                          <a:spcPts val="0"/>
                        </a:spcAft>
                      </a:pPr>
                      <a:r>
                        <a:rPr lang="id-ID" sz="1400">
                          <a:effectLst/>
                          <a:latin typeface="Arial" pitchFamily="34" charset="0"/>
                          <a:cs typeface="Arial" pitchFamily="34" charset="0"/>
                        </a:rPr>
                        <a:t>Tahap III</a:t>
                      </a:r>
                    </a:p>
                    <a:p>
                      <a:pPr algn="ctr">
                        <a:spcAft>
                          <a:spcPts val="0"/>
                        </a:spcAft>
                      </a:pPr>
                      <a:r>
                        <a:rPr lang="id-ID" sz="1400">
                          <a:effectLst/>
                          <a:latin typeface="Arial" pitchFamily="34" charset="0"/>
                          <a:cs typeface="Arial" pitchFamily="34" charset="0"/>
                        </a:rPr>
                        <a:t>(2021-2025)</a:t>
                      </a:r>
                      <a:endParaRPr lang="id-ID" sz="1400">
                        <a:effectLst/>
                        <a:latin typeface="Arial" pitchFamily="34" charset="0"/>
                        <a:ea typeface="Times New Roman"/>
                        <a:cs typeface="Arial" pitchFamily="34" charset="0"/>
                      </a:endParaRPr>
                    </a:p>
                  </a:txBody>
                  <a:tcPr marL="12036" marR="12036" marT="0" marB="0"/>
                </a:tc>
              </a:tr>
              <a:tr h="2143125">
                <a:tc>
                  <a:txBody>
                    <a:bodyPr/>
                    <a:lstStyle/>
                    <a:p>
                      <a:pPr marL="342900" lvl="0" indent="-342900">
                        <a:buFont typeface="Symbol"/>
                        <a:buChar char=""/>
                      </a:pPr>
                      <a:r>
                        <a:rPr lang="id-ID" sz="1400" dirty="0">
                          <a:solidFill>
                            <a:schemeClr val="tx1"/>
                          </a:solidFill>
                          <a:effectLst/>
                          <a:latin typeface="Arial" pitchFamily="34" charset="0"/>
                          <a:ea typeface="Times New Roman"/>
                          <a:cs typeface="Arial" pitchFamily="34" charset="0"/>
                        </a:rPr>
                        <a:t>Tertata dan terselenggaranya</a:t>
                      </a:r>
                      <a:r>
                        <a:rPr lang="en-US" sz="1400" dirty="0">
                          <a:solidFill>
                            <a:schemeClr val="tx1"/>
                          </a:solidFill>
                          <a:effectLst/>
                          <a:latin typeface="Arial" pitchFamily="34" charset="0"/>
                          <a:ea typeface="Times New Roman"/>
                          <a:cs typeface="Arial" pitchFamily="34" charset="0"/>
                        </a:rPr>
                        <a:t> </a:t>
                      </a:r>
                      <a:r>
                        <a:rPr lang="en-US" sz="1400" dirty="0" err="1">
                          <a:solidFill>
                            <a:schemeClr val="tx1"/>
                          </a:solidFill>
                          <a:effectLst/>
                          <a:latin typeface="Arial" pitchFamily="34" charset="0"/>
                          <a:ea typeface="Times New Roman"/>
                          <a:cs typeface="Arial" pitchFamily="34" charset="0"/>
                        </a:rPr>
                        <a:t>sistem</a:t>
                      </a:r>
                      <a:r>
                        <a:rPr lang="en-US" sz="1400" dirty="0">
                          <a:solidFill>
                            <a:schemeClr val="tx1"/>
                          </a:solidFill>
                          <a:effectLst/>
                          <a:latin typeface="Arial" pitchFamily="34" charset="0"/>
                          <a:ea typeface="Times New Roman"/>
                          <a:cs typeface="Arial" pitchFamily="34" charset="0"/>
                        </a:rPr>
                        <a:t> </a:t>
                      </a:r>
                      <a:r>
                        <a:rPr lang="en-US" sz="1400" dirty="0" err="1">
                          <a:solidFill>
                            <a:schemeClr val="tx1"/>
                          </a:solidFill>
                          <a:effectLst/>
                          <a:latin typeface="Arial" pitchFamily="34" charset="0"/>
                          <a:ea typeface="Times New Roman"/>
                          <a:cs typeface="Arial" pitchFamily="34" charset="0"/>
                        </a:rPr>
                        <a:t>pendidikan</a:t>
                      </a:r>
                      <a:r>
                        <a:rPr lang="en-US" sz="1400" dirty="0">
                          <a:solidFill>
                            <a:schemeClr val="tx1"/>
                          </a:solidFill>
                          <a:effectLst/>
                          <a:latin typeface="Arial" pitchFamily="34" charset="0"/>
                          <a:ea typeface="Times New Roman"/>
                          <a:cs typeface="Arial" pitchFamily="34" charset="0"/>
                        </a:rPr>
                        <a:t> </a:t>
                      </a:r>
                      <a:r>
                        <a:rPr lang="en-US" sz="1400" dirty="0" err="1">
                          <a:solidFill>
                            <a:schemeClr val="tx1"/>
                          </a:solidFill>
                          <a:effectLst/>
                          <a:latin typeface="Arial" pitchFamily="34" charset="0"/>
                          <a:ea typeface="Times New Roman"/>
                          <a:cs typeface="Arial" pitchFamily="34" charset="0"/>
                        </a:rPr>
                        <a:t>dan</a:t>
                      </a:r>
                      <a:r>
                        <a:rPr lang="en-US" sz="1400" dirty="0">
                          <a:solidFill>
                            <a:schemeClr val="tx1"/>
                          </a:solidFill>
                          <a:effectLst/>
                          <a:latin typeface="Arial" pitchFamily="34" charset="0"/>
                          <a:ea typeface="Times New Roman"/>
                          <a:cs typeface="Arial" pitchFamily="34" charset="0"/>
                        </a:rPr>
                        <a:t> </a:t>
                      </a:r>
                      <a:r>
                        <a:rPr lang="en-US" sz="1400" dirty="0" err="1">
                          <a:solidFill>
                            <a:schemeClr val="tx1"/>
                          </a:solidFill>
                          <a:effectLst/>
                          <a:latin typeface="Arial" pitchFamily="34" charset="0"/>
                          <a:ea typeface="Times New Roman"/>
                          <a:cs typeface="Arial" pitchFamily="34" charset="0"/>
                        </a:rPr>
                        <a:t>pelatihan</a:t>
                      </a:r>
                      <a:r>
                        <a:rPr lang="en-US" sz="1400" dirty="0">
                          <a:solidFill>
                            <a:schemeClr val="tx1"/>
                          </a:solidFill>
                          <a:effectLst/>
                          <a:latin typeface="Arial" pitchFamily="34" charset="0"/>
                          <a:ea typeface="Times New Roman"/>
                          <a:cs typeface="Arial" pitchFamily="34" charset="0"/>
                        </a:rPr>
                        <a:t> </a:t>
                      </a:r>
                      <a:r>
                        <a:rPr lang="en-US" sz="1400" dirty="0" err="1">
                          <a:solidFill>
                            <a:schemeClr val="tx1"/>
                          </a:solidFill>
                          <a:effectLst/>
                          <a:latin typeface="Arial" pitchFamily="34" charset="0"/>
                          <a:ea typeface="Times New Roman"/>
                          <a:cs typeface="Arial" pitchFamily="34" charset="0"/>
                        </a:rPr>
                        <a:t>profesi</a:t>
                      </a:r>
                      <a:r>
                        <a:rPr lang="en-US" sz="1400" dirty="0">
                          <a:solidFill>
                            <a:schemeClr val="tx1"/>
                          </a:solidFill>
                          <a:effectLst/>
                          <a:latin typeface="Arial" pitchFamily="34" charset="0"/>
                          <a:ea typeface="Times New Roman"/>
                          <a:cs typeface="Arial" pitchFamily="34" charset="0"/>
                        </a:rPr>
                        <a:t> </a:t>
                      </a:r>
                      <a:r>
                        <a:rPr lang="en-US" sz="1400" dirty="0" err="1">
                          <a:solidFill>
                            <a:schemeClr val="tx1"/>
                          </a:solidFill>
                          <a:effectLst/>
                          <a:latin typeface="Arial" pitchFamily="34" charset="0"/>
                          <a:ea typeface="Times New Roman"/>
                          <a:cs typeface="Arial" pitchFamily="34" charset="0"/>
                        </a:rPr>
                        <a:t>logistik</a:t>
                      </a:r>
                      <a:r>
                        <a:rPr lang="en-US" sz="1400" dirty="0">
                          <a:solidFill>
                            <a:schemeClr val="tx1"/>
                          </a:solidFill>
                          <a:effectLst/>
                          <a:latin typeface="Arial" pitchFamily="34" charset="0"/>
                          <a:ea typeface="Times New Roman"/>
                          <a:cs typeface="Arial" pitchFamily="34" charset="0"/>
                        </a:rPr>
                        <a:t> </a:t>
                      </a:r>
                      <a:r>
                        <a:rPr lang="en-US" sz="1400" dirty="0" err="1">
                          <a:solidFill>
                            <a:schemeClr val="tx1"/>
                          </a:solidFill>
                          <a:effectLst/>
                          <a:latin typeface="Arial" pitchFamily="34" charset="0"/>
                          <a:ea typeface="Times New Roman"/>
                          <a:cs typeface="Arial" pitchFamily="34" charset="0"/>
                        </a:rPr>
                        <a:t>nasional</a:t>
                      </a:r>
                      <a:r>
                        <a:rPr lang="en-US" sz="1400" dirty="0">
                          <a:solidFill>
                            <a:schemeClr val="tx1"/>
                          </a:solidFill>
                          <a:effectLst/>
                          <a:latin typeface="Arial" pitchFamily="34" charset="0"/>
                          <a:ea typeface="Times New Roman"/>
                          <a:cs typeface="Arial" pitchFamily="34" charset="0"/>
                        </a:rPr>
                        <a:t> </a:t>
                      </a:r>
                      <a:r>
                        <a:rPr lang="id-ID" sz="1400" dirty="0">
                          <a:solidFill>
                            <a:schemeClr val="tx1"/>
                          </a:solidFill>
                          <a:effectLst/>
                          <a:latin typeface="Arial" pitchFamily="34" charset="0"/>
                          <a:ea typeface="Times New Roman"/>
                          <a:cs typeface="Arial" pitchFamily="34" charset="0"/>
                        </a:rPr>
                        <a:t> yang ber</a:t>
                      </a:r>
                      <a:r>
                        <a:rPr lang="en-US" sz="1400" dirty="0" err="1">
                          <a:solidFill>
                            <a:schemeClr val="tx1"/>
                          </a:solidFill>
                          <a:effectLst/>
                          <a:latin typeface="Arial" pitchFamily="34" charset="0"/>
                          <a:ea typeface="Times New Roman"/>
                          <a:cs typeface="Arial" pitchFamily="34" charset="0"/>
                        </a:rPr>
                        <a:t>standar</a:t>
                      </a:r>
                      <a:r>
                        <a:rPr lang="en-US" sz="1400" dirty="0">
                          <a:solidFill>
                            <a:schemeClr val="tx1"/>
                          </a:solidFill>
                          <a:effectLst/>
                          <a:latin typeface="Arial" pitchFamily="34" charset="0"/>
                          <a:ea typeface="Times New Roman"/>
                          <a:cs typeface="Arial" pitchFamily="34" charset="0"/>
                        </a:rPr>
                        <a:t> </a:t>
                      </a:r>
                      <a:r>
                        <a:rPr lang="id-ID" sz="1400" dirty="0">
                          <a:solidFill>
                            <a:schemeClr val="tx1"/>
                          </a:solidFill>
                          <a:effectLst/>
                          <a:latin typeface="Arial" pitchFamily="34" charset="0"/>
                          <a:ea typeface="Times New Roman"/>
                          <a:cs typeface="Arial" pitchFamily="34" charset="0"/>
                        </a:rPr>
                        <a:t>internasional  </a:t>
                      </a:r>
                    </a:p>
                  </a:txBody>
                  <a:tcPr marL="68574" marR="68574" marT="0" marB="0">
                    <a:solidFill>
                      <a:schemeClr val="bg2"/>
                    </a:solidFill>
                  </a:tcPr>
                </a:tc>
                <a:tc>
                  <a:txBody>
                    <a:bodyPr/>
                    <a:lstStyle/>
                    <a:p>
                      <a:pPr marL="342900" lvl="0" indent="-342900">
                        <a:buFont typeface="Symbol"/>
                        <a:buChar char=""/>
                      </a:pPr>
                      <a:r>
                        <a:rPr lang="id-ID" sz="1400" dirty="0">
                          <a:solidFill>
                            <a:srgbClr val="000000"/>
                          </a:solidFill>
                          <a:effectLst/>
                          <a:latin typeface="Arial" pitchFamily="34" charset="0"/>
                          <a:ea typeface="Times New Roman"/>
                          <a:cs typeface="Arial" pitchFamily="34" charset="0"/>
                        </a:rPr>
                        <a:t>Sebagian besar pekerja logistik di Indonesia </a:t>
                      </a:r>
                      <a:r>
                        <a:rPr lang="en-AU" sz="1400" dirty="0" err="1">
                          <a:solidFill>
                            <a:srgbClr val="000000"/>
                          </a:solidFill>
                          <a:effectLst/>
                          <a:latin typeface="Arial" pitchFamily="34" charset="0"/>
                          <a:ea typeface="Times New Roman"/>
                          <a:cs typeface="Arial" pitchFamily="34" charset="0"/>
                        </a:rPr>
                        <a:t>sudah</a:t>
                      </a:r>
                      <a:r>
                        <a:rPr lang="en-AU" sz="1400" dirty="0">
                          <a:solidFill>
                            <a:srgbClr val="000000"/>
                          </a:solidFill>
                          <a:effectLst/>
                          <a:latin typeface="Arial" pitchFamily="34" charset="0"/>
                          <a:ea typeface="Times New Roman"/>
                          <a:cs typeface="Arial" pitchFamily="34" charset="0"/>
                        </a:rPr>
                        <a:t> </a:t>
                      </a:r>
                      <a:r>
                        <a:rPr lang="en-AU" sz="1400" dirty="0" err="1">
                          <a:solidFill>
                            <a:srgbClr val="000000"/>
                          </a:solidFill>
                          <a:effectLst/>
                          <a:latin typeface="Arial" pitchFamily="34" charset="0"/>
                          <a:ea typeface="Times New Roman"/>
                          <a:cs typeface="Arial" pitchFamily="34" charset="0"/>
                        </a:rPr>
                        <a:t>mendapat</a:t>
                      </a:r>
                      <a:r>
                        <a:rPr lang="en-AU" sz="1400" dirty="0">
                          <a:solidFill>
                            <a:srgbClr val="000000"/>
                          </a:solidFill>
                          <a:effectLst/>
                          <a:latin typeface="Arial" pitchFamily="34" charset="0"/>
                          <a:ea typeface="Times New Roman"/>
                          <a:cs typeface="Arial" pitchFamily="34" charset="0"/>
                        </a:rPr>
                        <a:t> </a:t>
                      </a:r>
                      <a:r>
                        <a:rPr lang="en-AU" sz="1400" dirty="0" err="1">
                          <a:solidFill>
                            <a:srgbClr val="000000"/>
                          </a:solidFill>
                          <a:effectLst/>
                          <a:latin typeface="Arial" pitchFamily="34" charset="0"/>
                          <a:ea typeface="Times New Roman"/>
                          <a:cs typeface="Arial" pitchFamily="34" charset="0"/>
                        </a:rPr>
                        <a:t>sertifikasi</a:t>
                      </a:r>
                      <a:r>
                        <a:rPr lang="en-AU" sz="1400" dirty="0">
                          <a:solidFill>
                            <a:srgbClr val="000000"/>
                          </a:solidFill>
                          <a:effectLst/>
                          <a:latin typeface="Arial" pitchFamily="34" charset="0"/>
                          <a:ea typeface="Times New Roman"/>
                          <a:cs typeface="Arial" pitchFamily="34" charset="0"/>
                        </a:rPr>
                        <a:t> </a:t>
                      </a:r>
                      <a:r>
                        <a:rPr lang="en-AU" sz="1400" dirty="0" err="1">
                          <a:solidFill>
                            <a:srgbClr val="000000"/>
                          </a:solidFill>
                          <a:effectLst/>
                          <a:latin typeface="Arial" pitchFamily="34" charset="0"/>
                          <a:ea typeface="Times New Roman"/>
                          <a:cs typeface="Arial" pitchFamily="34" charset="0"/>
                        </a:rPr>
                        <a:t>logisti</a:t>
                      </a:r>
                      <a:r>
                        <a:rPr lang="id-ID" sz="1400" dirty="0">
                          <a:solidFill>
                            <a:srgbClr val="000000"/>
                          </a:solidFill>
                          <a:effectLst/>
                          <a:latin typeface="Arial" pitchFamily="34" charset="0"/>
                          <a:ea typeface="Times New Roman"/>
                          <a:cs typeface="Arial" pitchFamily="34" charset="0"/>
                        </a:rPr>
                        <a:t>k nasional  yang ber</a:t>
                      </a:r>
                      <a:r>
                        <a:rPr lang="en-US" sz="1400" dirty="0" err="1">
                          <a:solidFill>
                            <a:srgbClr val="000000"/>
                          </a:solidFill>
                          <a:effectLst/>
                          <a:latin typeface="Arial" pitchFamily="34" charset="0"/>
                          <a:ea typeface="Times New Roman"/>
                          <a:cs typeface="Arial" pitchFamily="34" charset="0"/>
                        </a:rPr>
                        <a:t>standar</a:t>
                      </a:r>
                      <a:r>
                        <a:rPr lang="id-ID" sz="1400" dirty="0">
                          <a:solidFill>
                            <a:srgbClr val="000000"/>
                          </a:solidFill>
                          <a:effectLst/>
                          <a:latin typeface="Arial" pitchFamily="34" charset="0"/>
                          <a:ea typeface="Times New Roman"/>
                          <a:cs typeface="Arial" pitchFamily="34" charset="0"/>
                        </a:rPr>
                        <a:t> internasional  dan atau memiliki ijazah/sertifikat dalam bidang yang terkait dengan logistik dari institusi yang terakreditasi</a:t>
                      </a:r>
                      <a:endParaRPr lang="id-ID" sz="1400" dirty="0">
                        <a:effectLst/>
                        <a:latin typeface="Arial" pitchFamily="34" charset="0"/>
                        <a:ea typeface="Times New Roman"/>
                        <a:cs typeface="Arial" pitchFamily="34" charset="0"/>
                      </a:endParaRPr>
                    </a:p>
                  </a:txBody>
                  <a:tcPr marL="68574" marR="68574" marT="0" marB="0">
                    <a:solidFill>
                      <a:schemeClr val="accent1">
                        <a:lumMod val="40000"/>
                        <a:lumOff val="60000"/>
                      </a:schemeClr>
                    </a:solidFill>
                  </a:tcPr>
                </a:tc>
                <a:tc>
                  <a:txBody>
                    <a:bodyPr/>
                    <a:lstStyle/>
                    <a:p>
                      <a:pPr marL="342900" lvl="0" indent="-342900">
                        <a:buFont typeface="Symbol"/>
                        <a:buChar char=""/>
                      </a:pPr>
                      <a:r>
                        <a:rPr lang="id-ID" sz="1400" dirty="0">
                          <a:solidFill>
                            <a:srgbClr val="000000"/>
                          </a:solidFill>
                          <a:effectLst/>
                          <a:latin typeface="Arial" pitchFamily="34" charset="0"/>
                          <a:ea typeface="Times New Roman"/>
                          <a:cs typeface="Arial" pitchFamily="34" charset="0"/>
                        </a:rPr>
                        <a:t>Semua pekerja logistik di Indonesia </a:t>
                      </a:r>
                      <a:r>
                        <a:rPr lang="en-AU" sz="1400" dirty="0" err="1">
                          <a:solidFill>
                            <a:srgbClr val="000000"/>
                          </a:solidFill>
                          <a:effectLst/>
                          <a:latin typeface="Arial" pitchFamily="34" charset="0"/>
                          <a:ea typeface="Times New Roman"/>
                          <a:cs typeface="Arial" pitchFamily="34" charset="0"/>
                        </a:rPr>
                        <a:t>sudah</a:t>
                      </a:r>
                      <a:r>
                        <a:rPr lang="en-AU" sz="1400" dirty="0">
                          <a:solidFill>
                            <a:srgbClr val="000000"/>
                          </a:solidFill>
                          <a:effectLst/>
                          <a:latin typeface="Arial" pitchFamily="34" charset="0"/>
                          <a:ea typeface="Times New Roman"/>
                          <a:cs typeface="Arial" pitchFamily="34" charset="0"/>
                        </a:rPr>
                        <a:t> </a:t>
                      </a:r>
                      <a:r>
                        <a:rPr lang="en-AU" sz="1400" dirty="0" err="1">
                          <a:solidFill>
                            <a:srgbClr val="000000"/>
                          </a:solidFill>
                          <a:effectLst/>
                          <a:latin typeface="Arial" pitchFamily="34" charset="0"/>
                          <a:ea typeface="Times New Roman"/>
                          <a:cs typeface="Arial" pitchFamily="34" charset="0"/>
                        </a:rPr>
                        <a:t>mendapat</a:t>
                      </a:r>
                      <a:r>
                        <a:rPr lang="en-AU" sz="1400" dirty="0">
                          <a:solidFill>
                            <a:srgbClr val="000000"/>
                          </a:solidFill>
                          <a:effectLst/>
                          <a:latin typeface="Arial" pitchFamily="34" charset="0"/>
                          <a:ea typeface="Times New Roman"/>
                          <a:cs typeface="Arial" pitchFamily="34" charset="0"/>
                        </a:rPr>
                        <a:t> </a:t>
                      </a:r>
                      <a:r>
                        <a:rPr lang="en-AU" sz="1400" dirty="0" err="1">
                          <a:solidFill>
                            <a:srgbClr val="000000"/>
                          </a:solidFill>
                          <a:effectLst/>
                          <a:latin typeface="Arial" pitchFamily="34" charset="0"/>
                          <a:ea typeface="Times New Roman"/>
                          <a:cs typeface="Arial" pitchFamily="34" charset="0"/>
                        </a:rPr>
                        <a:t>sertifikasi</a:t>
                      </a:r>
                      <a:r>
                        <a:rPr lang="en-AU" sz="1400" dirty="0">
                          <a:solidFill>
                            <a:srgbClr val="000000"/>
                          </a:solidFill>
                          <a:effectLst/>
                          <a:latin typeface="Arial" pitchFamily="34" charset="0"/>
                          <a:ea typeface="Times New Roman"/>
                          <a:cs typeface="Arial" pitchFamily="34" charset="0"/>
                        </a:rPr>
                        <a:t> </a:t>
                      </a:r>
                      <a:r>
                        <a:rPr lang="en-AU" sz="1400" dirty="0" err="1">
                          <a:solidFill>
                            <a:srgbClr val="000000"/>
                          </a:solidFill>
                          <a:effectLst/>
                          <a:latin typeface="Arial" pitchFamily="34" charset="0"/>
                          <a:ea typeface="Times New Roman"/>
                          <a:cs typeface="Arial" pitchFamily="34" charset="0"/>
                        </a:rPr>
                        <a:t>logisti</a:t>
                      </a:r>
                      <a:r>
                        <a:rPr lang="id-ID" sz="1400" dirty="0">
                          <a:solidFill>
                            <a:srgbClr val="000000"/>
                          </a:solidFill>
                          <a:effectLst/>
                          <a:latin typeface="Arial" pitchFamily="34" charset="0"/>
                          <a:ea typeface="Times New Roman"/>
                          <a:cs typeface="Arial" pitchFamily="34" charset="0"/>
                        </a:rPr>
                        <a:t>k nasional  yang ber</a:t>
                      </a:r>
                      <a:r>
                        <a:rPr lang="en-US" sz="1400" dirty="0" err="1">
                          <a:solidFill>
                            <a:srgbClr val="000000"/>
                          </a:solidFill>
                          <a:effectLst/>
                          <a:latin typeface="Arial" pitchFamily="34" charset="0"/>
                          <a:ea typeface="Times New Roman"/>
                          <a:cs typeface="Arial" pitchFamily="34" charset="0"/>
                        </a:rPr>
                        <a:t>standar</a:t>
                      </a:r>
                      <a:r>
                        <a:rPr lang="id-ID" sz="1400" dirty="0">
                          <a:solidFill>
                            <a:srgbClr val="000000"/>
                          </a:solidFill>
                          <a:effectLst/>
                          <a:latin typeface="Arial" pitchFamily="34" charset="0"/>
                          <a:ea typeface="Times New Roman"/>
                          <a:cs typeface="Arial" pitchFamily="34" charset="0"/>
                        </a:rPr>
                        <a:t> internasional  dan atau memiliki ijazah/sertifikat dalam bidang yang terkait dengan logistik dari institusi yang terakreditasi</a:t>
                      </a:r>
                      <a:endParaRPr lang="id-ID" sz="1400" dirty="0">
                        <a:effectLst/>
                        <a:latin typeface="Arial" pitchFamily="34" charset="0"/>
                        <a:ea typeface="Times New Roman"/>
                        <a:cs typeface="Arial" pitchFamily="34" charset="0"/>
                      </a:endParaRPr>
                    </a:p>
                  </a:txBody>
                  <a:tcPr marL="68574" marR="68574" marT="0" marB="0">
                    <a:solidFill>
                      <a:schemeClr val="accent1">
                        <a:lumMod val="40000"/>
                        <a:lumOff val="60000"/>
                      </a:schemeClr>
                    </a:solidFill>
                  </a:tcPr>
                </a:tc>
              </a:tr>
            </a:tbl>
          </a:graphicData>
        </a:graphic>
      </p:graphicFrame>
      <p:sp>
        <p:nvSpPr>
          <p:cNvPr id="40980" name="Title 1"/>
          <p:cNvSpPr txBox="1">
            <a:spLocks/>
          </p:cNvSpPr>
          <p:nvPr/>
        </p:nvSpPr>
        <p:spPr bwMode="auto">
          <a:xfrm>
            <a:off x="611188" y="125413"/>
            <a:ext cx="8280400" cy="576262"/>
          </a:xfrm>
          <a:prstGeom prst="rect">
            <a:avLst/>
          </a:prstGeom>
          <a:solidFill>
            <a:srgbClr val="002060"/>
          </a:solidFill>
          <a:ln w="9525">
            <a:noFill/>
            <a:miter lim="800000"/>
            <a:headEnd/>
            <a:tailEnd/>
          </a:ln>
        </p:spPr>
        <p:txBody>
          <a:bodyPr anchor="ctr"/>
          <a:lstStyle/>
          <a:p>
            <a:pPr algn="ctr"/>
            <a:r>
              <a:rPr lang="id-ID" sz="3200">
                <a:solidFill>
                  <a:schemeClr val="bg1"/>
                </a:solidFill>
                <a:latin typeface="Impact" pitchFamily="34" charset="0"/>
              </a:rPr>
              <a:t>ESENSI PROGRAM AKSI</a:t>
            </a:r>
            <a:endParaRPr lang="en-US" sz="3200">
              <a:solidFill>
                <a:schemeClr val="bg1"/>
              </a:solidFill>
              <a:latin typeface="Impact" pitchFamily="34" charset="0"/>
            </a:endParaRPr>
          </a:p>
        </p:txBody>
      </p:sp>
      <p:graphicFrame>
        <p:nvGraphicFramePr>
          <p:cNvPr id="40981" name="Object 9"/>
          <p:cNvGraphicFramePr>
            <a:graphicFrameLocks noChangeAspect="1"/>
          </p:cNvGraphicFramePr>
          <p:nvPr/>
        </p:nvGraphicFramePr>
        <p:xfrm>
          <a:off x="8264525" y="6248400"/>
          <a:ext cx="879475" cy="609600"/>
        </p:xfrm>
        <a:graphic>
          <a:graphicData uri="http://schemas.openxmlformats.org/presentationml/2006/ole">
            <p:oleObj spid="_x0000_s40981" name="CorelDRAW!" r:id="rId3" imgW="1498702" imgH="1292962" progId="">
              <p:embed/>
            </p:oleObj>
          </a:graphicData>
        </a:graphic>
      </p:graphicFrame>
      <p:sp>
        <p:nvSpPr>
          <p:cNvPr id="11" name="Rectangle 20"/>
          <p:cNvSpPr>
            <a:spLocks noChangeArrowheads="1"/>
          </p:cNvSpPr>
          <p:nvPr/>
        </p:nvSpPr>
        <p:spPr bwMode="auto">
          <a:xfrm>
            <a:off x="8408988" y="6296025"/>
            <a:ext cx="571500" cy="569913"/>
          </a:xfrm>
          <a:prstGeom prst="rect">
            <a:avLst/>
          </a:prstGeom>
          <a:noFill/>
          <a:ln w="9525">
            <a:noFill/>
            <a:miter lim="800000"/>
            <a:headEnd/>
            <a:tailEnd/>
          </a:ln>
          <a:effectLst/>
        </p:spPr>
        <p:txBody>
          <a:bodyPr lIns="128016" tIns="64008" rIns="128016" bIns="64008" anchor="ctr"/>
          <a:lstStyle/>
          <a:p>
            <a:pPr defTabSz="1279525">
              <a:defRPr/>
            </a:pPr>
            <a:fld id="{C7CE6B3F-093F-431B-8A5B-E03DEEF65938}" type="slidenum">
              <a:rPr lang="en-US" sz="2000" b="1">
                <a:solidFill>
                  <a:srgbClr val="C00000"/>
                </a:solidFill>
                <a:effectLst>
                  <a:outerShdw blurRad="38100" dist="38100" dir="2700000" algn="tl">
                    <a:srgbClr val="C0C0C0"/>
                  </a:outerShdw>
                </a:effectLst>
              </a:rPr>
              <a:pPr defTabSz="1279525">
                <a:defRPr/>
              </a:pPr>
              <a:t>37</a:t>
            </a:fld>
            <a:endParaRPr lang="en-US" sz="2000" b="1" dirty="0">
              <a:solidFill>
                <a:srgbClr val="C00000"/>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ChangeArrowheads="1"/>
          </p:cNvSpPr>
          <p:nvPr/>
        </p:nvSpPr>
        <p:spPr bwMode="auto">
          <a:xfrm>
            <a:off x="2654300" y="631825"/>
            <a:ext cx="9144000" cy="457200"/>
          </a:xfrm>
          <a:prstGeom prst="rect">
            <a:avLst/>
          </a:prstGeom>
          <a:noFill/>
          <a:ln w="9525">
            <a:noFill/>
            <a:miter lim="800000"/>
            <a:headEnd/>
            <a:tailEnd/>
          </a:ln>
        </p:spPr>
        <p:txBody>
          <a:bodyPr wrap="none" anchor="ctr">
            <a:spAutoFit/>
          </a:bodyPr>
          <a:lstStyle/>
          <a:p>
            <a:pPr>
              <a:tabLst>
                <a:tab pos="5486400" algn="l"/>
                <a:tab pos="5715000" algn="l"/>
              </a:tabLst>
            </a:pPr>
            <a:endParaRPr lang="id-ID">
              <a:cs typeface="Arial" pitchFamily="34" charset="0"/>
            </a:endParaRPr>
          </a:p>
        </p:txBody>
      </p:sp>
      <p:graphicFrame>
        <p:nvGraphicFramePr>
          <p:cNvPr id="8" name="Table 7"/>
          <p:cNvGraphicFramePr>
            <a:graphicFrameLocks noGrp="1"/>
          </p:cNvGraphicFramePr>
          <p:nvPr/>
        </p:nvGraphicFramePr>
        <p:xfrm>
          <a:off x="250825" y="1516063"/>
          <a:ext cx="8716962" cy="4319587"/>
        </p:xfrm>
        <a:graphic>
          <a:graphicData uri="http://schemas.openxmlformats.org/drawingml/2006/table">
            <a:tbl>
              <a:tblPr/>
              <a:tblGrid>
                <a:gridCol w="2905654"/>
                <a:gridCol w="2905654"/>
                <a:gridCol w="2905654"/>
              </a:tblGrid>
              <a:tr h="71993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800" b="1" i="0" u="none" strike="noStrike" cap="none" normalizeH="0" baseline="0" dirty="0" smtClean="0">
                          <a:ln>
                            <a:noFill/>
                          </a:ln>
                          <a:solidFill>
                            <a:srgbClr val="FFFFFF"/>
                          </a:solidFill>
                          <a:effectLst/>
                          <a:latin typeface="Arial" pitchFamily="34" charset="0"/>
                          <a:cs typeface="Arial" pitchFamily="34" charset="0"/>
                        </a:rPr>
                        <a:t>Tahap I</a:t>
                      </a:r>
                    </a:p>
                    <a:p>
                      <a:pPr marL="0" marR="0" lvl="0" indent="0" algn="ctr" defTabSz="914400" rtl="0" eaLnBrk="1" fontAlgn="base" latinLnBrk="0" hangingPunct="1">
                        <a:lnSpc>
                          <a:spcPct val="100000"/>
                        </a:lnSpc>
                        <a:spcBef>
                          <a:spcPct val="0"/>
                        </a:spcBef>
                        <a:spcAft>
                          <a:spcPct val="0"/>
                        </a:spcAft>
                        <a:buClrTx/>
                        <a:buSzTx/>
                        <a:buFontTx/>
                        <a:buNone/>
                        <a:tabLst/>
                      </a:pPr>
                      <a:r>
                        <a:rPr kumimoji="0" lang="id-ID" sz="1800" b="1" i="0" u="none" strike="noStrike" cap="none" normalizeH="0" baseline="0" dirty="0" smtClean="0">
                          <a:ln>
                            <a:noFill/>
                          </a:ln>
                          <a:solidFill>
                            <a:srgbClr val="FFFFFF"/>
                          </a:solidFill>
                          <a:effectLst/>
                          <a:latin typeface="Arial" pitchFamily="34" charset="0"/>
                          <a:cs typeface="Arial" pitchFamily="34" charset="0"/>
                        </a:rPr>
                        <a:t>(2011-2015)</a:t>
                      </a:r>
                    </a:p>
                  </a:txBody>
                  <a:tcPr marL="12037" marR="120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800" b="1" i="0" u="none" strike="noStrike" cap="none" normalizeH="0" baseline="0" dirty="0" smtClean="0">
                          <a:ln>
                            <a:noFill/>
                          </a:ln>
                          <a:solidFill>
                            <a:srgbClr val="FFFFFF"/>
                          </a:solidFill>
                          <a:effectLst/>
                          <a:latin typeface="Arial" pitchFamily="34" charset="0"/>
                          <a:cs typeface="Arial" pitchFamily="34" charset="0"/>
                        </a:rPr>
                        <a:t>Tahap II</a:t>
                      </a:r>
                    </a:p>
                    <a:p>
                      <a:pPr marL="0" marR="0" lvl="0" indent="0" algn="ctr" defTabSz="914400" rtl="0" eaLnBrk="1" fontAlgn="base" latinLnBrk="0" hangingPunct="1">
                        <a:lnSpc>
                          <a:spcPct val="100000"/>
                        </a:lnSpc>
                        <a:spcBef>
                          <a:spcPct val="0"/>
                        </a:spcBef>
                        <a:spcAft>
                          <a:spcPct val="0"/>
                        </a:spcAft>
                        <a:buClrTx/>
                        <a:buSzTx/>
                        <a:buFontTx/>
                        <a:buNone/>
                        <a:tabLst/>
                      </a:pPr>
                      <a:r>
                        <a:rPr kumimoji="0" lang="id-ID" sz="1800" b="1" i="0" u="none" strike="noStrike" cap="none" normalizeH="0" baseline="0" dirty="0" smtClean="0">
                          <a:ln>
                            <a:noFill/>
                          </a:ln>
                          <a:solidFill>
                            <a:srgbClr val="FFFFFF"/>
                          </a:solidFill>
                          <a:effectLst/>
                          <a:latin typeface="Arial" pitchFamily="34" charset="0"/>
                          <a:cs typeface="Arial" pitchFamily="34" charset="0"/>
                        </a:rPr>
                        <a:t>(2016-2020)</a:t>
                      </a:r>
                    </a:p>
                  </a:txBody>
                  <a:tcPr marL="12037" marR="120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800" b="1" i="0" u="none" strike="noStrike" cap="none" normalizeH="0" baseline="0" dirty="0" smtClean="0">
                          <a:ln>
                            <a:noFill/>
                          </a:ln>
                          <a:solidFill>
                            <a:srgbClr val="FFFFFF"/>
                          </a:solidFill>
                          <a:effectLst/>
                          <a:latin typeface="Arial" pitchFamily="34" charset="0"/>
                          <a:cs typeface="Arial" pitchFamily="34" charset="0"/>
                        </a:rPr>
                        <a:t>Tahap III</a:t>
                      </a:r>
                    </a:p>
                    <a:p>
                      <a:pPr marL="0" marR="0" lvl="0" indent="0" algn="ctr" defTabSz="914400" rtl="0" eaLnBrk="1" fontAlgn="base" latinLnBrk="0" hangingPunct="1">
                        <a:lnSpc>
                          <a:spcPct val="100000"/>
                        </a:lnSpc>
                        <a:spcBef>
                          <a:spcPct val="0"/>
                        </a:spcBef>
                        <a:spcAft>
                          <a:spcPct val="0"/>
                        </a:spcAft>
                        <a:buClrTx/>
                        <a:buSzTx/>
                        <a:buFontTx/>
                        <a:buNone/>
                        <a:tabLst/>
                      </a:pPr>
                      <a:r>
                        <a:rPr kumimoji="0" lang="id-ID" sz="1800" b="1" i="0" u="none" strike="noStrike" cap="none" normalizeH="0" baseline="0" dirty="0" smtClean="0">
                          <a:ln>
                            <a:noFill/>
                          </a:ln>
                          <a:solidFill>
                            <a:srgbClr val="FFFFFF"/>
                          </a:solidFill>
                          <a:effectLst/>
                          <a:latin typeface="Arial" pitchFamily="34" charset="0"/>
                          <a:cs typeface="Arial" pitchFamily="34" charset="0"/>
                        </a:rPr>
                        <a:t>(2021-2025)</a:t>
                      </a:r>
                    </a:p>
                  </a:txBody>
                  <a:tcPr marL="12037" marR="120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599656">
                <a:tc>
                  <a:txBody>
                    <a:bodyPr/>
                    <a:lstStyle/>
                    <a:p>
                      <a:pPr marL="182563" marR="0" lvl="0" indent="-182563" algn="l" defTabSz="914400" rtl="0" eaLnBrk="1" fontAlgn="base" latinLnBrk="0" hangingPunct="1">
                        <a:lnSpc>
                          <a:spcPct val="100000"/>
                        </a:lnSpc>
                        <a:spcBef>
                          <a:spcPct val="0"/>
                        </a:spcBef>
                        <a:spcAft>
                          <a:spcPts val="1200"/>
                        </a:spcAft>
                        <a:buClrTx/>
                        <a:buSzTx/>
                        <a:buFont typeface="Wingdings" pitchFamily="2" charset="2"/>
                        <a:buChar char="§"/>
                        <a:tabLst/>
                      </a:pPr>
                      <a:r>
                        <a:rPr kumimoji="0" lang="id-ID" sz="1600" b="1" i="0" u="none" strike="noStrike" kern="1200" cap="none" normalizeH="0" baseline="0" dirty="0" smtClean="0">
                          <a:ln>
                            <a:noFill/>
                          </a:ln>
                          <a:solidFill>
                            <a:schemeClr val="tx1"/>
                          </a:solidFill>
                          <a:effectLst/>
                          <a:latin typeface="Arial" pitchFamily="34" charset="0"/>
                          <a:ea typeface="+mn-ea"/>
                          <a:cs typeface="Arial" pitchFamily="34" charset="0"/>
                        </a:rPr>
                        <a:t>Sinkronisasi regulasi dan kebijakan logistik nasional untuk mendorong efisiensi kegiatan ekspor impor</a:t>
                      </a:r>
                    </a:p>
                    <a:p>
                      <a:pPr marL="182563" marR="0" lvl="0" indent="-182563" algn="l" defTabSz="914400" rtl="0" eaLnBrk="1" fontAlgn="base" latinLnBrk="0" hangingPunct="1">
                        <a:lnSpc>
                          <a:spcPct val="100000"/>
                        </a:lnSpc>
                        <a:spcBef>
                          <a:spcPct val="0"/>
                        </a:spcBef>
                        <a:spcAft>
                          <a:spcPts val="1200"/>
                        </a:spcAft>
                        <a:buClrTx/>
                        <a:buSzTx/>
                        <a:buFont typeface="Wingdings" pitchFamily="2" charset="2"/>
                        <a:buChar char="§"/>
                        <a:tabLst/>
                      </a:pPr>
                      <a:r>
                        <a:rPr kumimoji="0" lang="id-ID" sz="1600" b="1" i="0" u="none" strike="noStrike" kern="1200" cap="none" normalizeH="0" baseline="0" dirty="0" smtClean="0">
                          <a:ln>
                            <a:noFill/>
                          </a:ln>
                          <a:solidFill>
                            <a:schemeClr val="tx1"/>
                          </a:solidFill>
                          <a:effectLst/>
                          <a:latin typeface="Arial" pitchFamily="34" charset="0"/>
                          <a:ea typeface="+mn-ea"/>
                          <a:cs typeface="Arial" pitchFamily="34" charset="0"/>
                        </a:rPr>
                        <a:t>Penguatan pelaksanaan regulasi dan kebijakan</a:t>
                      </a: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182563" marR="0" lvl="0" indent="-182563" algn="l" defTabSz="914400" rtl="0" eaLnBrk="1" fontAlgn="base" latinLnBrk="0" hangingPunct="1">
                        <a:lnSpc>
                          <a:spcPct val="100000"/>
                        </a:lnSpc>
                        <a:spcBef>
                          <a:spcPct val="0"/>
                        </a:spcBef>
                        <a:spcAft>
                          <a:spcPts val="1200"/>
                        </a:spcAft>
                        <a:buClrTx/>
                        <a:buSzTx/>
                        <a:buFont typeface="Wingdings" pitchFamily="2" charset="2"/>
                        <a:buChar char="§"/>
                        <a:tabLst/>
                      </a:pPr>
                      <a:r>
                        <a:rPr kumimoji="0" lang="id-ID" sz="1600" b="0" i="0" u="none" strike="noStrike" cap="none" normalizeH="0" baseline="0" dirty="0" smtClean="0">
                          <a:ln>
                            <a:noFill/>
                          </a:ln>
                          <a:solidFill>
                            <a:srgbClr val="000000"/>
                          </a:solidFill>
                          <a:effectLst/>
                          <a:latin typeface="Arial" pitchFamily="34" charset="0"/>
                          <a:cs typeface="Arial" pitchFamily="34" charset="0"/>
                        </a:rPr>
                        <a:t>Sinkronnya regulasi dan kebijakan antar sektor dan antar wilayah (pusat, daerah, dan antar daerah)</a:t>
                      </a:r>
                    </a:p>
                    <a:p>
                      <a:pPr marL="182563" marR="0" lvl="0" indent="-182563" algn="l" defTabSz="914400" rtl="0" eaLnBrk="1" fontAlgn="base" latinLnBrk="0" hangingPunct="1">
                        <a:lnSpc>
                          <a:spcPct val="100000"/>
                        </a:lnSpc>
                        <a:spcBef>
                          <a:spcPct val="0"/>
                        </a:spcBef>
                        <a:spcAft>
                          <a:spcPts val="1200"/>
                        </a:spcAft>
                        <a:buClrTx/>
                        <a:buSzTx/>
                        <a:buFont typeface="Wingdings" pitchFamily="2" charset="2"/>
                        <a:buChar char="§"/>
                        <a:tabLst/>
                      </a:pPr>
                      <a:r>
                        <a:rPr kumimoji="0" lang="id-ID"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Penegakan regulasi dan kebijakan</a:t>
                      </a:r>
                      <a:endParaRPr kumimoji="0" lang="id-ID" sz="1600" b="0" i="0" u="none" strike="noStrike" cap="none" normalizeH="0" baseline="0" dirty="0" smtClean="0">
                        <a:ln>
                          <a:noFill/>
                        </a:ln>
                        <a:solidFill>
                          <a:srgbClr val="000000"/>
                        </a:solidFill>
                        <a:effectLst/>
                        <a:latin typeface="Arial" pitchFamily="34" charset="0"/>
                        <a:cs typeface="Arial" pitchFamily="34" charset="0"/>
                      </a:endParaRP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182563" marR="0" lvl="0" indent="-182563" algn="l" defTabSz="914400" rtl="0" eaLnBrk="1" fontAlgn="base" latinLnBrk="0" hangingPunct="1">
                        <a:lnSpc>
                          <a:spcPct val="100000"/>
                        </a:lnSpc>
                        <a:spcBef>
                          <a:spcPct val="0"/>
                        </a:spcBef>
                        <a:spcAft>
                          <a:spcPts val="1200"/>
                        </a:spcAft>
                        <a:buClrTx/>
                        <a:buSzTx/>
                        <a:buFont typeface="Wingdings" pitchFamily="2" charset="2"/>
                        <a:buChar char="§"/>
                        <a:tabLst/>
                      </a:pPr>
                      <a:r>
                        <a:rPr kumimoji="0" lang="id-ID"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Terwujudnya peraturan perundangan yang terunifikasi (UU Logistik  Nasional) yang menjamin kelancaran arus barang secara efisien baik domestik maupun internasional</a:t>
                      </a:r>
                    </a:p>
                    <a:p>
                      <a:pPr marL="182563" marR="0" lvl="0" indent="-182563" algn="l" defTabSz="914400" rtl="0" eaLnBrk="1" fontAlgn="base" latinLnBrk="0" hangingPunct="1">
                        <a:lnSpc>
                          <a:spcPct val="100000"/>
                        </a:lnSpc>
                        <a:spcBef>
                          <a:spcPct val="0"/>
                        </a:spcBef>
                        <a:spcAft>
                          <a:spcPts val="1200"/>
                        </a:spcAft>
                        <a:buClrTx/>
                        <a:buSzTx/>
                        <a:buFont typeface="Wingdings" pitchFamily="2" charset="2"/>
                        <a:buChar char="§"/>
                        <a:tabLst/>
                      </a:pPr>
                      <a:r>
                        <a:rPr kumimoji="0" lang="id-ID"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Regulasi dan kebijakan logistik nasional terselenggara secara efektif</a:t>
                      </a:r>
                      <a:endParaRPr kumimoji="0" lang="id-ID" sz="1600" b="0" i="0" u="none" strike="noStrike" cap="none" normalizeH="0" baseline="0" dirty="0" smtClean="0">
                        <a:ln>
                          <a:noFill/>
                        </a:ln>
                        <a:solidFill>
                          <a:srgbClr val="000000"/>
                        </a:solidFill>
                        <a:effectLst/>
                        <a:latin typeface="Arial" pitchFamily="34" charset="0"/>
                        <a:cs typeface="Arial" pitchFamily="34" charset="0"/>
                      </a:endParaRP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r>
            </a:tbl>
          </a:graphicData>
        </a:graphic>
      </p:graphicFrame>
      <p:sp>
        <p:nvSpPr>
          <p:cNvPr id="42001" name="Title 1"/>
          <p:cNvSpPr txBox="1">
            <a:spLocks/>
          </p:cNvSpPr>
          <p:nvPr/>
        </p:nvSpPr>
        <p:spPr bwMode="auto">
          <a:xfrm>
            <a:off x="323850" y="1084263"/>
            <a:ext cx="4608513" cy="357187"/>
          </a:xfrm>
          <a:prstGeom prst="rect">
            <a:avLst/>
          </a:prstGeom>
          <a:noFill/>
          <a:ln w="9525">
            <a:noFill/>
            <a:miter lim="800000"/>
            <a:headEnd/>
            <a:tailEnd/>
          </a:ln>
        </p:spPr>
        <p:txBody>
          <a:bodyPr anchor="ctr"/>
          <a:lstStyle/>
          <a:p>
            <a:r>
              <a:rPr lang="id-ID" sz="2000" b="1" u="sng">
                <a:cs typeface="Arial" pitchFamily="34" charset="0"/>
              </a:rPr>
              <a:t>6. Kinerja   Regulasi dan Kebijakan</a:t>
            </a:r>
            <a:endParaRPr lang="en-US" sz="2000" b="1" u="sng">
              <a:cs typeface="Arial" pitchFamily="34" charset="0"/>
            </a:endParaRPr>
          </a:p>
        </p:txBody>
      </p:sp>
      <p:graphicFrame>
        <p:nvGraphicFramePr>
          <p:cNvPr id="42002" name="Object 9"/>
          <p:cNvGraphicFramePr>
            <a:graphicFrameLocks noChangeAspect="1"/>
          </p:cNvGraphicFramePr>
          <p:nvPr/>
        </p:nvGraphicFramePr>
        <p:xfrm>
          <a:off x="8101013" y="6165850"/>
          <a:ext cx="879475" cy="609600"/>
        </p:xfrm>
        <a:graphic>
          <a:graphicData uri="http://schemas.openxmlformats.org/presentationml/2006/ole">
            <p:oleObj spid="_x0000_s42002" name="CorelDRAW!" r:id="rId3" imgW="1498702" imgH="1292962" progId="">
              <p:embed/>
            </p:oleObj>
          </a:graphicData>
        </a:graphic>
      </p:graphicFrame>
      <p:sp>
        <p:nvSpPr>
          <p:cNvPr id="7" name="Rectangle 20"/>
          <p:cNvSpPr>
            <a:spLocks noChangeArrowheads="1"/>
          </p:cNvSpPr>
          <p:nvPr/>
        </p:nvSpPr>
        <p:spPr bwMode="auto">
          <a:xfrm>
            <a:off x="8245475" y="6213475"/>
            <a:ext cx="571500" cy="569913"/>
          </a:xfrm>
          <a:prstGeom prst="rect">
            <a:avLst/>
          </a:prstGeom>
          <a:noFill/>
          <a:ln w="9525">
            <a:noFill/>
            <a:miter lim="800000"/>
            <a:headEnd/>
            <a:tailEnd/>
          </a:ln>
          <a:effectLst/>
        </p:spPr>
        <p:txBody>
          <a:bodyPr lIns="128016" tIns="64008" rIns="128016" bIns="64008" anchor="ctr"/>
          <a:lstStyle/>
          <a:p>
            <a:pPr defTabSz="1279525">
              <a:defRPr/>
            </a:pPr>
            <a:fld id="{C33C2927-970F-4858-92C0-3D2584661733}" type="slidenum">
              <a:rPr lang="en-US" sz="2000" b="1">
                <a:solidFill>
                  <a:srgbClr val="C00000"/>
                </a:solidFill>
                <a:effectLst>
                  <a:outerShdw blurRad="38100" dist="38100" dir="2700000" algn="tl">
                    <a:srgbClr val="C0C0C0"/>
                  </a:outerShdw>
                </a:effectLst>
              </a:rPr>
              <a:pPr defTabSz="1279525">
                <a:defRPr/>
              </a:pPr>
              <a:t>38</a:t>
            </a:fld>
            <a:endParaRPr lang="en-US" sz="2000" b="1" dirty="0">
              <a:solidFill>
                <a:srgbClr val="C00000"/>
              </a:solidFill>
              <a:effectLst>
                <a:outerShdw blurRad="38100" dist="38100" dir="2700000" algn="tl">
                  <a:srgbClr val="C0C0C0"/>
                </a:outerShdw>
              </a:effectLst>
            </a:endParaRPr>
          </a:p>
        </p:txBody>
      </p:sp>
      <p:sp>
        <p:nvSpPr>
          <p:cNvPr id="42004" name="Title 1"/>
          <p:cNvSpPr>
            <a:spLocks noGrp="1"/>
          </p:cNvSpPr>
          <p:nvPr>
            <p:ph type="title"/>
          </p:nvPr>
        </p:nvSpPr>
        <p:spPr>
          <a:xfrm>
            <a:off x="611188" y="125413"/>
            <a:ext cx="8280400" cy="576262"/>
          </a:xfrm>
          <a:solidFill>
            <a:srgbClr val="002060"/>
          </a:solidFill>
        </p:spPr>
        <p:txBody>
          <a:bodyPr/>
          <a:lstStyle/>
          <a:p>
            <a:pPr eaLnBrk="1" hangingPunct="1"/>
            <a:r>
              <a:rPr lang="id-ID" sz="3200" smtClean="0">
                <a:solidFill>
                  <a:schemeClr val="bg1"/>
                </a:solidFill>
                <a:latin typeface="Impact" pitchFamily="34" charset="0"/>
              </a:rPr>
              <a:t>ESENSI PROGRAM AKSI</a:t>
            </a:r>
            <a:endParaRPr lang="en-US" sz="3200" smtClean="0">
              <a:solidFill>
                <a:schemeClr val="bg1"/>
              </a:solidFill>
              <a:latin typeface="Impact"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ChangeArrowheads="1"/>
          </p:cNvSpPr>
          <p:nvPr/>
        </p:nvSpPr>
        <p:spPr bwMode="auto">
          <a:xfrm>
            <a:off x="4191000" y="1676400"/>
            <a:ext cx="720725" cy="769938"/>
          </a:xfrm>
          <a:prstGeom prst="rect">
            <a:avLst/>
          </a:prstGeom>
          <a:solidFill>
            <a:schemeClr val="accent2"/>
          </a:solidFill>
          <a:ln w="19050" algn="ctr">
            <a:noFill/>
            <a:miter lim="800000"/>
            <a:headEnd/>
            <a:tailEnd/>
          </a:ln>
        </p:spPr>
        <p:txBody>
          <a:bodyPr lIns="0" tIns="0" rIns="0" bIns="0">
            <a:spAutoFit/>
          </a:bodyPr>
          <a:lstStyle/>
          <a:p>
            <a:pPr algn="ctr" defTabSz="949325">
              <a:spcBef>
                <a:spcPct val="20000"/>
              </a:spcBef>
              <a:buClr>
                <a:srgbClr val="33CCCC"/>
              </a:buClr>
              <a:buSzPct val="50000"/>
              <a:buFont typeface="Monotype Sorts"/>
              <a:buNone/>
            </a:pPr>
            <a:r>
              <a:rPr lang="en-US" sz="5000" dirty="0" smtClean="0">
                <a:solidFill>
                  <a:schemeClr val="bg1"/>
                </a:solidFill>
                <a:latin typeface="Futura XBlk BT"/>
              </a:rPr>
              <a:t>6</a:t>
            </a:r>
            <a:endParaRPr lang="en-US" sz="5000" dirty="0">
              <a:solidFill>
                <a:schemeClr val="bg1"/>
              </a:solidFill>
              <a:latin typeface="Futura XBlk BT"/>
            </a:endParaRPr>
          </a:p>
        </p:txBody>
      </p:sp>
      <p:sp>
        <p:nvSpPr>
          <p:cNvPr id="46083" name="Rectangle 7"/>
          <p:cNvSpPr>
            <a:spLocks noChangeArrowheads="1"/>
          </p:cNvSpPr>
          <p:nvPr/>
        </p:nvSpPr>
        <p:spPr bwMode="auto">
          <a:xfrm>
            <a:off x="714375" y="2608263"/>
            <a:ext cx="7793038" cy="46037"/>
          </a:xfrm>
          <a:prstGeom prst="rect">
            <a:avLst/>
          </a:prstGeom>
          <a:solidFill>
            <a:srgbClr val="3366FF"/>
          </a:solidFill>
          <a:ln w="9525">
            <a:noFill/>
            <a:miter lim="800000"/>
            <a:headEnd/>
            <a:tailEnd/>
          </a:ln>
        </p:spPr>
        <p:txBody>
          <a:bodyPr wrap="none" anchor="ctr"/>
          <a:lstStyle/>
          <a:p>
            <a:endParaRPr lang="id-ID"/>
          </a:p>
        </p:txBody>
      </p:sp>
      <p:sp>
        <p:nvSpPr>
          <p:cNvPr id="46084" name="Title 1"/>
          <p:cNvSpPr txBox="1">
            <a:spLocks/>
          </p:cNvSpPr>
          <p:nvPr/>
        </p:nvSpPr>
        <p:spPr bwMode="auto">
          <a:xfrm>
            <a:off x="714375" y="2781300"/>
            <a:ext cx="7793038" cy="1152525"/>
          </a:xfrm>
          <a:prstGeom prst="rect">
            <a:avLst/>
          </a:prstGeom>
          <a:solidFill>
            <a:srgbClr val="002060"/>
          </a:solidFill>
          <a:ln w="9525">
            <a:solidFill>
              <a:srgbClr val="002060"/>
            </a:solidFill>
            <a:miter lim="800000"/>
            <a:headEnd/>
            <a:tailEnd/>
          </a:ln>
        </p:spPr>
        <p:txBody>
          <a:bodyPr anchor="ctr"/>
          <a:lstStyle/>
          <a:p>
            <a:pPr algn="ctr"/>
            <a:r>
              <a:rPr lang="en-US" sz="3200" b="1">
                <a:solidFill>
                  <a:schemeClr val="bg1"/>
                </a:solidFill>
                <a:latin typeface="Calibri" pitchFamily="34" charset="0"/>
              </a:rPr>
              <a:t>TINDAK LANJUT</a:t>
            </a:r>
            <a:endParaRPr lang="id-ID" sz="3200" b="1">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561975" y="122238"/>
            <a:ext cx="7239000" cy="354012"/>
          </a:xfrm>
        </p:spPr>
        <p:txBody>
          <a:bodyPr>
            <a:normAutofit fontScale="90000"/>
          </a:bodyPr>
          <a:lstStyle/>
          <a:p>
            <a:pPr>
              <a:defRPr/>
            </a:pPr>
            <a:r>
              <a:rPr lang="id-ID" sz="3600" dirty="0" smtClean="0">
                <a:latin typeface="Impact" pitchFamily="34" charset="0"/>
              </a:rPr>
              <a:t>Permasalahan Logistik Nasional</a:t>
            </a:r>
          </a:p>
        </p:txBody>
      </p:sp>
      <p:graphicFrame>
        <p:nvGraphicFramePr>
          <p:cNvPr id="4" name="Table 3"/>
          <p:cNvGraphicFramePr>
            <a:graphicFrameLocks noGrp="1"/>
          </p:cNvGraphicFramePr>
          <p:nvPr/>
        </p:nvGraphicFramePr>
        <p:xfrm>
          <a:off x="179388" y="620713"/>
          <a:ext cx="8712968" cy="5964315"/>
        </p:xfrm>
        <a:graphic>
          <a:graphicData uri="http://schemas.openxmlformats.org/drawingml/2006/table">
            <a:tbl>
              <a:tblPr firstRow="1" bandRow="1">
                <a:tableStyleId>{5C22544A-7EE6-4342-B048-85BDC9FD1C3A}</a:tableStyleId>
              </a:tblPr>
              <a:tblGrid>
                <a:gridCol w="1762569"/>
                <a:gridCol w="6950399"/>
              </a:tblGrid>
              <a:tr h="432048">
                <a:tc>
                  <a:txBody>
                    <a:bodyPr/>
                    <a:lstStyle/>
                    <a:p>
                      <a:pPr marL="342900" indent="-342900">
                        <a:buFont typeface="+mj-lt"/>
                        <a:buNone/>
                      </a:pPr>
                      <a:r>
                        <a:rPr lang="id-ID" sz="1800" b="1" dirty="0" smtClean="0">
                          <a:solidFill>
                            <a:schemeClr val="bg1"/>
                          </a:solidFill>
                          <a:latin typeface="Calibri" pitchFamily="34" charset="0"/>
                        </a:rPr>
                        <a:t>1. Komoditi</a:t>
                      </a:r>
                      <a:endParaRPr lang="id-ID" sz="1800" b="1" dirty="0">
                        <a:solidFill>
                          <a:schemeClr val="bg1"/>
                        </a:solidFill>
                        <a:latin typeface="Calibri" pitchFamily="34" charset="0"/>
                      </a:endParaRPr>
                    </a:p>
                  </a:txBody>
                  <a:tcPr marT="45726" marB="45726">
                    <a:solidFill>
                      <a:srgbClr val="0000CC"/>
                    </a:solidFill>
                  </a:tcPr>
                </a:tc>
                <a:tc>
                  <a:txBody>
                    <a:bodyPr/>
                    <a:lstStyle/>
                    <a:p>
                      <a:pPr marL="177800" marR="0" lvl="0" indent="-177800" algn="l" defTabSz="914400" rtl="0" eaLnBrk="1" fontAlgn="auto" latinLnBrk="0" hangingPunct="1">
                        <a:lnSpc>
                          <a:spcPct val="100000"/>
                        </a:lnSpc>
                        <a:spcBef>
                          <a:spcPts val="0"/>
                        </a:spcBef>
                        <a:spcAft>
                          <a:spcPts val="0"/>
                        </a:spcAft>
                        <a:buClr>
                          <a:schemeClr val="bg1"/>
                        </a:buClr>
                        <a:buSzTx/>
                        <a:buFont typeface="Arial" pitchFamily="34" charset="0"/>
                        <a:buChar char="•"/>
                        <a:tabLst/>
                        <a:defRPr/>
                      </a:pPr>
                      <a:r>
                        <a:rPr lang="id-ID" sz="1600" b="1" dirty="0" smtClean="0">
                          <a:solidFill>
                            <a:schemeClr val="bg1"/>
                          </a:solidFill>
                          <a:latin typeface="Arial Narrow" pitchFamily="34" charset="0"/>
                          <a:cs typeface="Arial" pitchFamily="34" charset="0"/>
                          <a:sym typeface="Wingdings" pitchFamily="2" charset="2"/>
                        </a:rPr>
                        <a:t>Belum adanya fokus kepada komoditas pokok dan strategis</a:t>
                      </a:r>
                      <a:endParaRPr lang="en-US" sz="1600" b="1" dirty="0" smtClean="0">
                        <a:solidFill>
                          <a:schemeClr val="bg1"/>
                        </a:solidFill>
                        <a:latin typeface="Calibri" pitchFamily="34" charset="0"/>
                      </a:endParaRPr>
                    </a:p>
                  </a:txBody>
                  <a:tcPr marT="45726" marB="45726">
                    <a:solidFill>
                      <a:srgbClr val="0000CC"/>
                    </a:solidFill>
                  </a:tcPr>
                </a:tc>
              </a:tr>
              <a:tr h="1280323">
                <a:tc>
                  <a:txBody>
                    <a:bodyPr/>
                    <a:lstStyle/>
                    <a:p>
                      <a:pPr marL="342900" indent="-342900">
                        <a:buFont typeface="+mj-lt"/>
                        <a:buNone/>
                      </a:pPr>
                      <a:r>
                        <a:rPr lang="id-ID" sz="1800" b="1" dirty="0" smtClean="0">
                          <a:solidFill>
                            <a:schemeClr val="bg1"/>
                          </a:solidFill>
                          <a:latin typeface="Calibri" pitchFamily="34" charset="0"/>
                        </a:rPr>
                        <a:t>2. Infrastruktur</a:t>
                      </a:r>
                      <a:endParaRPr lang="id-ID" sz="1800" b="1" dirty="0">
                        <a:solidFill>
                          <a:schemeClr val="bg1"/>
                        </a:solidFill>
                        <a:latin typeface="Calibri" pitchFamily="34" charset="0"/>
                      </a:endParaRPr>
                    </a:p>
                  </a:txBody>
                  <a:tcPr marT="45726" marB="45726">
                    <a:solidFill>
                      <a:srgbClr val="0000CC"/>
                    </a:solidFill>
                  </a:tcPr>
                </a:tc>
                <a:tc>
                  <a:txBody>
                    <a:bodyPr/>
                    <a:lstStyle/>
                    <a:p>
                      <a:pPr marL="177800" lvl="0" indent="-177800">
                        <a:buClr>
                          <a:schemeClr val="bg1"/>
                        </a:buClr>
                        <a:buFont typeface="Arial" pitchFamily="34" charset="0"/>
                        <a:buChar char="•"/>
                      </a:pPr>
                      <a:r>
                        <a:rPr lang="id-ID" sz="1600" b="1" dirty="0" smtClean="0">
                          <a:solidFill>
                            <a:schemeClr val="bg1"/>
                          </a:solidFill>
                          <a:latin typeface="Calibri" pitchFamily="34" charset="0"/>
                        </a:rPr>
                        <a:t>Belum  memadainya</a:t>
                      </a:r>
                      <a:r>
                        <a:rPr lang="id-ID" sz="1600" b="1" baseline="0" dirty="0" smtClean="0">
                          <a:solidFill>
                            <a:schemeClr val="bg1"/>
                          </a:solidFill>
                          <a:latin typeface="Calibri" pitchFamily="34" charset="0"/>
                        </a:rPr>
                        <a:t> d</a:t>
                      </a:r>
                      <a:r>
                        <a:rPr lang="en-US" sz="1600" b="1" dirty="0" err="1" smtClean="0">
                          <a:solidFill>
                            <a:schemeClr val="bg1"/>
                          </a:solidFill>
                          <a:latin typeface="Calibri" pitchFamily="34" charset="0"/>
                        </a:rPr>
                        <a:t>ukungan</a:t>
                      </a:r>
                      <a:r>
                        <a:rPr lang="en-US" sz="1600" b="1" dirty="0" smtClean="0">
                          <a:solidFill>
                            <a:schemeClr val="bg1"/>
                          </a:solidFill>
                          <a:latin typeface="Calibri" pitchFamily="34" charset="0"/>
                        </a:rPr>
                        <a:t> </a:t>
                      </a:r>
                      <a:r>
                        <a:rPr lang="en-US" sz="1600" b="1" dirty="0" err="1" smtClean="0">
                          <a:solidFill>
                            <a:schemeClr val="bg1"/>
                          </a:solidFill>
                          <a:latin typeface="Calibri" pitchFamily="34" charset="0"/>
                        </a:rPr>
                        <a:t>infrastruktur</a:t>
                      </a:r>
                      <a:r>
                        <a:rPr lang="id-ID" sz="1600" b="1" dirty="0" smtClean="0">
                          <a:solidFill>
                            <a:schemeClr val="bg1"/>
                          </a:solidFill>
                          <a:latin typeface="Calibri" pitchFamily="34" charset="0"/>
                        </a:rPr>
                        <a:t> baik kuantitas maupun kualitas </a:t>
                      </a:r>
                    </a:p>
                    <a:p>
                      <a:pPr marL="177800" lvl="0" indent="-177800">
                        <a:buClr>
                          <a:schemeClr val="bg1"/>
                        </a:buClr>
                        <a:buFont typeface="Arial" pitchFamily="34" charset="0"/>
                        <a:buChar char="•"/>
                      </a:pPr>
                      <a:r>
                        <a:rPr lang="id-ID" sz="1600" b="1" dirty="0" smtClean="0">
                          <a:solidFill>
                            <a:schemeClr val="bg1"/>
                          </a:solidFill>
                          <a:latin typeface="Calibri" pitchFamily="34" charset="0"/>
                        </a:rPr>
                        <a:t>Infrastruktur logistik nasional (pelabuhan, bandara, stasiun</a:t>
                      </a:r>
                      <a:r>
                        <a:rPr lang="en-US" sz="1600" b="1" dirty="0" smtClean="0">
                          <a:solidFill>
                            <a:schemeClr val="bg1"/>
                          </a:solidFill>
                          <a:latin typeface="Calibri" pitchFamily="34" charset="0"/>
                        </a:rPr>
                        <a:t>,</a:t>
                      </a:r>
                      <a:r>
                        <a:rPr lang="id-ID" sz="1600" b="1" dirty="0" smtClean="0">
                          <a:solidFill>
                            <a:schemeClr val="bg1"/>
                          </a:solidFill>
                          <a:latin typeface="Calibri" pitchFamily="34" charset="0"/>
                        </a:rPr>
                        <a:t> pergudangan , dsb)</a:t>
                      </a:r>
                      <a:r>
                        <a:rPr lang="id-ID" sz="1600" b="1" baseline="0" dirty="0" smtClean="0">
                          <a:solidFill>
                            <a:schemeClr val="bg1"/>
                          </a:solidFill>
                          <a:latin typeface="Calibri" pitchFamily="34" charset="0"/>
                        </a:rPr>
                        <a:t> b</a:t>
                      </a:r>
                      <a:r>
                        <a:rPr lang="id-ID" sz="1600" b="1" dirty="0" smtClean="0">
                          <a:solidFill>
                            <a:schemeClr val="bg1"/>
                          </a:solidFill>
                          <a:latin typeface="Calibri" pitchFamily="34" charset="0"/>
                        </a:rPr>
                        <a:t>elum dikelola secara terintegrasi,</a:t>
                      </a:r>
                      <a:r>
                        <a:rPr lang="id-ID" sz="1600" b="1" baseline="0" dirty="0" smtClean="0">
                          <a:solidFill>
                            <a:schemeClr val="bg1"/>
                          </a:solidFill>
                          <a:latin typeface="Calibri" pitchFamily="34" charset="0"/>
                        </a:rPr>
                        <a:t> </a:t>
                      </a:r>
                      <a:r>
                        <a:rPr lang="id-ID" sz="1600" b="1" dirty="0" smtClean="0">
                          <a:solidFill>
                            <a:schemeClr val="bg1"/>
                          </a:solidFill>
                          <a:latin typeface="Calibri" pitchFamily="34" charset="0"/>
                        </a:rPr>
                        <a:t>efektif dan </a:t>
                      </a:r>
                      <a:r>
                        <a:rPr lang="id-ID" sz="1600" b="1" smtClean="0">
                          <a:solidFill>
                            <a:schemeClr val="bg1"/>
                          </a:solidFill>
                          <a:latin typeface="Calibri" pitchFamily="34" charset="0"/>
                        </a:rPr>
                        <a:t>efisien </a:t>
                      </a:r>
                      <a:endParaRPr lang="id-ID" sz="1600" b="1" dirty="0" smtClean="0">
                        <a:solidFill>
                          <a:schemeClr val="bg1"/>
                        </a:solidFill>
                        <a:latin typeface="Calibri" pitchFamily="34" charset="0"/>
                      </a:endParaRPr>
                    </a:p>
                    <a:p>
                      <a:pPr marL="177800" lvl="0" indent="-177800">
                        <a:buClr>
                          <a:schemeClr val="bg1"/>
                        </a:buClr>
                        <a:buFont typeface="Arial" pitchFamily="34" charset="0"/>
                        <a:buChar char="•"/>
                      </a:pPr>
                      <a:r>
                        <a:rPr lang="id-ID" sz="1600" b="1" dirty="0" smtClean="0">
                          <a:solidFill>
                            <a:schemeClr val="bg1"/>
                          </a:solidFill>
                          <a:latin typeface="Calibri" pitchFamily="34" charset="0"/>
                        </a:rPr>
                        <a:t>Belum efektifnya </a:t>
                      </a:r>
                      <a:r>
                        <a:rPr lang="en-US" sz="1600" b="1" dirty="0" smtClean="0">
                          <a:solidFill>
                            <a:schemeClr val="bg1"/>
                          </a:solidFill>
                          <a:latin typeface="Calibri" pitchFamily="34" charset="0"/>
                        </a:rPr>
                        <a:t>intermodal </a:t>
                      </a:r>
                      <a:r>
                        <a:rPr lang="en-US" sz="1600" b="1" dirty="0" err="1" smtClean="0">
                          <a:solidFill>
                            <a:schemeClr val="bg1"/>
                          </a:solidFill>
                          <a:latin typeface="Calibri" pitchFamily="34" charset="0"/>
                        </a:rPr>
                        <a:t>transportasi</a:t>
                      </a:r>
                      <a:r>
                        <a:rPr lang="en-US" sz="1600" b="1" dirty="0" smtClean="0">
                          <a:solidFill>
                            <a:schemeClr val="bg1"/>
                          </a:solidFill>
                          <a:latin typeface="Calibri" pitchFamily="34" charset="0"/>
                        </a:rPr>
                        <a:t> &amp; </a:t>
                      </a:r>
                      <a:r>
                        <a:rPr lang="en-US" sz="1600" b="1" dirty="0" err="1" smtClean="0">
                          <a:solidFill>
                            <a:schemeClr val="bg1"/>
                          </a:solidFill>
                          <a:latin typeface="Calibri" pitchFamily="34" charset="0"/>
                        </a:rPr>
                        <a:t>interkoneksi</a:t>
                      </a:r>
                      <a:r>
                        <a:rPr lang="en-US" sz="1600" b="1" dirty="0" smtClean="0">
                          <a:solidFill>
                            <a:schemeClr val="bg1"/>
                          </a:solidFill>
                          <a:latin typeface="Calibri" pitchFamily="34" charset="0"/>
                        </a:rPr>
                        <a:t> </a:t>
                      </a:r>
                      <a:r>
                        <a:rPr lang="en-US" sz="1600" b="1" dirty="0" err="1" smtClean="0">
                          <a:solidFill>
                            <a:schemeClr val="bg1"/>
                          </a:solidFill>
                          <a:latin typeface="Calibri" pitchFamily="34" charset="0"/>
                        </a:rPr>
                        <a:t>antara</a:t>
                      </a:r>
                      <a:r>
                        <a:rPr lang="en-US" sz="1600" b="1" dirty="0" smtClean="0">
                          <a:solidFill>
                            <a:schemeClr val="bg1"/>
                          </a:solidFill>
                          <a:latin typeface="Calibri" pitchFamily="34" charset="0"/>
                        </a:rPr>
                        <a:t> </a:t>
                      </a:r>
                      <a:r>
                        <a:rPr lang="en-US" sz="1600" b="1" dirty="0" err="1" smtClean="0">
                          <a:solidFill>
                            <a:schemeClr val="bg1"/>
                          </a:solidFill>
                          <a:latin typeface="Calibri" pitchFamily="34" charset="0"/>
                        </a:rPr>
                        <a:t>infrastruktur</a:t>
                      </a:r>
                      <a:r>
                        <a:rPr lang="en-US" sz="1600" b="1" dirty="0" smtClean="0">
                          <a:solidFill>
                            <a:schemeClr val="bg1"/>
                          </a:solidFill>
                          <a:latin typeface="Calibri" pitchFamily="34" charset="0"/>
                        </a:rPr>
                        <a:t> </a:t>
                      </a:r>
                      <a:r>
                        <a:rPr lang="en-US" sz="1600" b="1" dirty="0" err="1" smtClean="0">
                          <a:solidFill>
                            <a:schemeClr val="bg1"/>
                          </a:solidFill>
                          <a:latin typeface="Calibri" pitchFamily="34" charset="0"/>
                        </a:rPr>
                        <a:t>pelabuhan</a:t>
                      </a:r>
                      <a:r>
                        <a:rPr lang="id-ID" sz="1600" b="1" baseline="0" dirty="0" smtClean="0">
                          <a:solidFill>
                            <a:schemeClr val="bg1"/>
                          </a:solidFill>
                          <a:latin typeface="Calibri" pitchFamily="34" charset="0"/>
                        </a:rPr>
                        <a:t> dan </a:t>
                      </a:r>
                      <a:r>
                        <a:rPr lang="en-US" sz="1600" b="1" dirty="0" err="1" smtClean="0">
                          <a:solidFill>
                            <a:schemeClr val="bg1"/>
                          </a:solidFill>
                          <a:latin typeface="Calibri" pitchFamily="34" charset="0"/>
                        </a:rPr>
                        <a:t>transportasi</a:t>
                      </a:r>
                      <a:endParaRPr lang="id-ID" sz="1600" b="1" dirty="0" smtClean="0">
                        <a:solidFill>
                          <a:schemeClr val="bg1"/>
                        </a:solidFill>
                        <a:latin typeface="Calibri" pitchFamily="34" charset="0"/>
                      </a:endParaRPr>
                    </a:p>
                    <a:p>
                      <a:pPr marL="177800" lvl="0" indent="-177800">
                        <a:buClr>
                          <a:schemeClr val="bg1"/>
                        </a:buClr>
                        <a:buFont typeface="Arial" pitchFamily="34" charset="0"/>
                        <a:buChar char="•"/>
                      </a:pPr>
                      <a:r>
                        <a:rPr lang="en-US" sz="1600" b="1" dirty="0" err="1" smtClean="0">
                          <a:solidFill>
                            <a:schemeClr val="bg1"/>
                          </a:solidFill>
                          <a:latin typeface="Calibri" pitchFamily="34" charset="0"/>
                        </a:rPr>
                        <a:t>Belum</a:t>
                      </a:r>
                      <a:r>
                        <a:rPr lang="en-US" sz="1600" b="1" dirty="0" smtClean="0">
                          <a:solidFill>
                            <a:schemeClr val="bg1"/>
                          </a:solidFill>
                          <a:latin typeface="Calibri" pitchFamily="34" charset="0"/>
                        </a:rPr>
                        <a:t> </a:t>
                      </a:r>
                      <a:r>
                        <a:rPr lang="en-US" sz="1600" b="1" dirty="0" err="1" smtClean="0">
                          <a:solidFill>
                            <a:schemeClr val="bg1"/>
                          </a:solidFill>
                          <a:latin typeface="Calibri" pitchFamily="34" charset="0"/>
                        </a:rPr>
                        <a:t>optimalnya</a:t>
                      </a:r>
                      <a:r>
                        <a:rPr lang="en-US" sz="1600" b="1" dirty="0" smtClean="0">
                          <a:solidFill>
                            <a:schemeClr val="bg1"/>
                          </a:solidFill>
                          <a:latin typeface="Calibri" pitchFamily="34" charset="0"/>
                        </a:rPr>
                        <a:t> </a:t>
                      </a:r>
                      <a:r>
                        <a:rPr lang="en-US" sz="1600" b="1" dirty="0" err="1" smtClean="0">
                          <a:solidFill>
                            <a:schemeClr val="bg1"/>
                          </a:solidFill>
                          <a:latin typeface="Calibri" pitchFamily="34" charset="0"/>
                        </a:rPr>
                        <a:t>fasilitasi</a:t>
                      </a:r>
                      <a:r>
                        <a:rPr lang="en-US" sz="1600" b="1" dirty="0" smtClean="0">
                          <a:solidFill>
                            <a:schemeClr val="bg1"/>
                          </a:solidFill>
                          <a:latin typeface="Calibri" pitchFamily="34" charset="0"/>
                        </a:rPr>
                        <a:t> </a:t>
                      </a:r>
                      <a:r>
                        <a:rPr lang="en-US" sz="1600" b="1" dirty="0" err="1" smtClean="0">
                          <a:solidFill>
                            <a:schemeClr val="bg1"/>
                          </a:solidFill>
                          <a:latin typeface="Calibri" pitchFamily="34" charset="0"/>
                        </a:rPr>
                        <a:t>perdagangan</a:t>
                      </a:r>
                      <a:r>
                        <a:rPr lang="en-US" sz="1600" b="1" baseline="0" dirty="0" smtClean="0">
                          <a:solidFill>
                            <a:schemeClr val="bg1"/>
                          </a:solidFill>
                          <a:latin typeface="Calibri" pitchFamily="34" charset="0"/>
                        </a:rPr>
                        <a:t> </a:t>
                      </a:r>
                      <a:r>
                        <a:rPr lang="en-US" sz="1600" b="1" baseline="0" dirty="0" err="1" smtClean="0">
                          <a:solidFill>
                            <a:schemeClr val="bg1"/>
                          </a:solidFill>
                          <a:latin typeface="Calibri" pitchFamily="34" charset="0"/>
                        </a:rPr>
                        <a:t>baik</a:t>
                      </a:r>
                      <a:r>
                        <a:rPr lang="en-US" sz="1600" b="1" baseline="0" dirty="0" smtClean="0">
                          <a:solidFill>
                            <a:schemeClr val="bg1"/>
                          </a:solidFill>
                          <a:latin typeface="Calibri" pitchFamily="34" charset="0"/>
                        </a:rPr>
                        <a:t> </a:t>
                      </a:r>
                      <a:r>
                        <a:rPr lang="en-US" sz="1600" b="1" baseline="0" dirty="0" err="1" smtClean="0">
                          <a:solidFill>
                            <a:schemeClr val="bg1"/>
                          </a:solidFill>
                          <a:latin typeface="Calibri" pitchFamily="34" charset="0"/>
                        </a:rPr>
                        <a:t>domestik</a:t>
                      </a:r>
                      <a:r>
                        <a:rPr lang="en-US" sz="1600" b="1" baseline="0" dirty="0" smtClean="0">
                          <a:solidFill>
                            <a:schemeClr val="bg1"/>
                          </a:solidFill>
                          <a:latin typeface="Calibri" pitchFamily="34" charset="0"/>
                        </a:rPr>
                        <a:t> </a:t>
                      </a:r>
                      <a:r>
                        <a:rPr lang="en-US" sz="1600" b="1" baseline="0" dirty="0" err="1" smtClean="0">
                          <a:solidFill>
                            <a:schemeClr val="bg1"/>
                          </a:solidFill>
                          <a:latin typeface="Calibri" pitchFamily="34" charset="0"/>
                        </a:rPr>
                        <a:t>maupun</a:t>
                      </a:r>
                      <a:r>
                        <a:rPr lang="en-US" sz="1600" b="1" baseline="0" dirty="0" smtClean="0">
                          <a:solidFill>
                            <a:schemeClr val="bg1"/>
                          </a:solidFill>
                          <a:latin typeface="Calibri" pitchFamily="34" charset="0"/>
                        </a:rPr>
                        <a:t> </a:t>
                      </a:r>
                      <a:r>
                        <a:rPr lang="en-US" sz="1600" b="1" baseline="0" dirty="0" err="1" smtClean="0">
                          <a:solidFill>
                            <a:schemeClr val="bg1"/>
                          </a:solidFill>
                          <a:latin typeface="Calibri" pitchFamily="34" charset="0"/>
                        </a:rPr>
                        <a:t>internasional</a:t>
                      </a:r>
                      <a:endParaRPr lang="en-US" sz="1600" b="1" dirty="0" smtClean="0">
                        <a:solidFill>
                          <a:schemeClr val="bg1"/>
                        </a:solidFill>
                        <a:latin typeface="Calibri" pitchFamily="34" charset="0"/>
                      </a:endParaRPr>
                    </a:p>
                  </a:txBody>
                  <a:tcPr marT="45726" marB="45726">
                    <a:solidFill>
                      <a:srgbClr val="0000CC"/>
                    </a:solidFill>
                  </a:tcPr>
                </a:tc>
              </a:tr>
              <a:tr h="884032">
                <a:tc>
                  <a:txBody>
                    <a:bodyPr/>
                    <a:lstStyle/>
                    <a:p>
                      <a:pPr marL="176213" indent="-176213">
                        <a:buFont typeface="+mj-lt"/>
                        <a:buNone/>
                      </a:pPr>
                      <a:r>
                        <a:rPr lang="id-ID" sz="1800" b="1" dirty="0" smtClean="0">
                          <a:solidFill>
                            <a:schemeClr val="bg1"/>
                          </a:solidFill>
                          <a:latin typeface="Calibri" pitchFamily="34" charset="0"/>
                        </a:rPr>
                        <a:t>3.</a:t>
                      </a:r>
                      <a:r>
                        <a:rPr lang="id-ID" sz="1800" b="1" baseline="0" dirty="0" smtClean="0">
                          <a:solidFill>
                            <a:schemeClr val="bg1"/>
                          </a:solidFill>
                          <a:latin typeface="Calibri" pitchFamily="34" charset="0"/>
                        </a:rPr>
                        <a:t> </a:t>
                      </a:r>
                      <a:r>
                        <a:rPr lang="id-ID" sz="1800" b="1" dirty="0" smtClean="0">
                          <a:solidFill>
                            <a:schemeClr val="bg1"/>
                          </a:solidFill>
                          <a:latin typeface="Calibri" pitchFamily="34" charset="0"/>
                        </a:rPr>
                        <a:t>Pelaku dan Penyedia Jasa Logistik </a:t>
                      </a:r>
                      <a:endParaRPr lang="id-ID" sz="1800" b="1" dirty="0">
                        <a:solidFill>
                          <a:schemeClr val="bg1"/>
                        </a:solidFill>
                        <a:latin typeface="Calibri" pitchFamily="34" charset="0"/>
                      </a:endParaRPr>
                    </a:p>
                  </a:txBody>
                  <a:tcPr marT="45726" marB="45726">
                    <a:solidFill>
                      <a:srgbClr val="0000CC"/>
                    </a:solidFill>
                  </a:tcPr>
                </a:tc>
                <a:tc>
                  <a:txBody>
                    <a:bodyPr/>
                    <a:lstStyle/>
                    <a:p>
                      <a:pPr marL="177800" lvl="0" indent="-177800">
                        <a:buClr>
                          <a:schemeClr val="bg1"/>
                        </a:buClr>
                        <a:buFont typeface="Arial" pitchFamily="34" charset="0"/>
                        <a:buChar char="•"/>
                        <a:defRPr/>
                      </a:pPr>
                      <a:r>
                        <a:rPr lang="id-ID" sz="1600" b="1" dirty="0" smtClean="0">
                          <a:solidFill>
                            <a:schemeClr val="bg1"/>
                          </a:solidFill>
                          <a:latin typeface="Calibri" pitchFamily="34" charset="0"/>
                        </a:rPr>
                        <a:t>Terbatasnya kemampuan daya saing Pelaku dan Penyedia Jasa Logistik Nasional baik pada tataran nasional maupun global</a:t>
                      </a:r>
                    </a:p>
                    <a:p>
                      <a:pPr marL="177800" lvl="0" indent="-177800">
                        <a:buClr>
                          <a:schemeClr val="bg1"/>
                        </a:buClr>
                        <a:buFont typeface="Arial" pitchFamily="34" charset="0"/>
                        <a:buChar char="•"/>
                        <a:defRPr/>
                      </a:pPr>
                      <a:r>
                        <a:rPr lang="id-ID" sz="1600" b="1" dirty="0" smtClean="0">
                          <a:solidFill>
                            <a:schemeClr val="bg1"/>
                          </a:solidFill>
                          <a:latin typeface="Calibri" pitchFamily="34" charset="0"/>
                        </a:rPr>
                        <a:t>Lemahnya jaringan nasional dan internasional</a:t>
                      </a:r>
                    </a:p>
                    <a:p>
                      <a:pPr marL="177800" lvl="0" indent="-177800">
                        <a:buClr>
                          <a:schemeClr val="bg1"/>
                        </a:buClr>
                        <a:buFont typeface="Arial" pitchFamily="34" charset="0"/>
                        <a:buChar char="•"/>
                        <a:defRPr/>
                      </a:pPr>
                      <a:r>
                        <a:rPr lang="en-US" sz="1600" b="1" dirty="0" err="1" smtClean="0">
                          <a:solidFill>
                            <a:schemeClr val="bg1"/>
                          </a:solidFill>
                          <a:latin typeface="Calibri" pitchFamily="34" charset="0"/>
                        </a:rPr>
                        <a:t>Layanan</a:t>
                      </a:r>
                      <a:r>
                        <a:rPr lang="en-US" sz="1600" b="1" dirty="0" smtClean="0">
                          <a:solidFill>
                            <a:schemeClr val="bg1"/>
                          </a:solidFill>
                          <a:latin typeface="Calibri" pitchFamily="34" charset="0"/>
                        </a:rPr>
                        <a:t> </a:t>
                      </a:r>
                      <a:r>
                        <a:rPr lang="en-US" sz="1600" b="1" dirty="0" err="1" smtClean="0">
                          <a:solidFill>
                            <a:schemeClr val="bg1"/>
                          </a:solidFill>
                          <a:latin typeface="Calibri" pitchFamily="34" charset="0"/>
                        </a:rPr>
                        <a:t>jasa</a:t>
                      </a:r>
                      <a:r>
                        <a:rPr lang="en-US" sz="1600" b="1" dirty="0" smtClean="0">
                          <a:solidFill>
                            <a:schemeClr val="bg1"/>
                          </a:solidFill>
                          <a:latin typeface="Calibri" pitchFamily="34" charset="0"/>
                        </a:rPr>
                        <a:t> </a:t>
                      </a:r>
                      <a:r>
                        <a:rPr lang="en-US" sz="1600" b="1" dirty="0" err="1" smtClean="0">
                          <a:solidFill>
                            <a:schemeClr val="bg1"/>
                          </a:solidFill>
                          <a:latin typeface="Calibri" pitchFamily="34" charset="0"/>
                        </a:rPr>
                        <a:t>logistik</a:t>
                      </a:r>
                      <a:r>
                        <a:rPr lang="en-US" sz="1600" b="1" dirty="0" smtClean="0">
                          <a:solidFill>
                            <a:schemeClr val="bg1"/>
                          </a:solidFill>
                          <a:latin typeface="Calibri" pitchFamily="34" charset="0"/>
                        </a:rPr>
                        <a:t> </a:t>
                      </a:r>
                      <a:r>
                        <a:rPr lang="en-US" sz="1600" b="1" dirty="0" err="1" smtClean="0">
                          <a:solidFill>
                            <a:schemeClr val="bg1"/>
                          </a:solidFill>
                          <a:latin typeface="Calibri" pitchFamily="34" charset="0"/>
                        </a:rPr>
                        <a:t>masih</a:t>
                      </a:r>
                      <a:r>
                        <a:rPr lang="en-US" sz="1600" b="1" dirty="0" smtClean="0">
                          <a:solidFill>
                            <a:schemeClr val="bg1"/>
                          </a:solidFill>
                          <a:latin typeface="Calibri" pitchFamily="34" charset="0"/>
                        </a:rPr>
                        <a:t> </a:t>
                      </a:r>
                      <a:r>
                        <a:rPr lang="en-US" sz="1600" b="1" dirty="0" err="1" smtClean="0">
                          <a:solidFill>
                            <a:schemeClr val="bg1"/>
                          </a:solidFill>
                          <a:latin typeface="Calibri" pitchFamily="34" charset="0"/>
                        </a:rPr>
                        <a:t>di</a:t>
                      </a:r>
                      <a:r>
                        <a:rPr lang="id-ID" sz="1600" b="1" dirty="0" smtClean="0">
                          <a:solidFill>
                            <a:schemeClr val="bg1"/>
                          </a:solidFill>
                          <a:latin typeface="Calibri" pitchFamily="34" charset="0"/>
                        </a:rPr>
                        <a:t>dominasi perusahaan-perusahaan multinasional</a:t>
                      </a:r>
                    </a:p>
                  </a:txBody>
                  <a:tcPr marT="45726" marB="45726">
                    <a:solidFill>
                      <a:srgbClr val="0000CC"/>
                    </a:solidFill>
                  </a:tcPr>
                </a:tc>
              </a:tr>
              <a:tr h="487742">
                <a:tc>
                  <a:txBody>
                    <a:bodyPr/>
                    <a:lstStyle/>
                    <a:p>
                      <a:pPr marL="342900" indent="-342900">
                        <a:buFont typeface="+mj-lt"/>
                        <a:buNone/>
                      </a:pPr>
                      <a:r>
                        <a:rPr lang="id-ID" sz="1800" b="1" dirty="0" smtClean="0">
                          <a:solidFill>
                            <a:schemeClr val="bg1"/>
                          </a:solidFill>
                          <a:latin typeface="Calibri" pitchFamily="34" charset="0"/>
                        </a:rPr>
                        <a:t>4. SDM</a:t>
                      </a:r>
                      <a:endParaRPr lang="id-ID" sz="1800" b="1" dirty="0">
                        <a:solidFill>
                          <a:schemeClr val="bg1"/>
                        </a:solidFill>
                        <a:latin typeface="Calibri" pitchFamily="34" charset="0"/>
                      </a:endParaRPr>
                    </a:p>
                  </a:txBody>
                  <a:tcPr marT="45726" marB="45726">
                    <a:solidFill>
                      <a:srgbClr val="0000CC"/>
                    </a:solidFill>
                  </a:tcPr>
                </a:tc>
                <a:tc>
                  <a:txBody>
                    <a:bodyPr/>
                    <a:lstStyle/>
                    <a:p>
                      <a:pPr marL="177800" lvl="0" indent="-177800">
                        <a:buClr>
                          <a:schemeClr val="bg1"/>
                        </a:buClr>
                        <a:buFont typeface="Arial" pitchFamily="34" charset="0"/>
                        <a:buChar char="•"/>
                      </a:pPr>
                      <a:r>
                        <a:rPr lang="id-ID" sz="1600" b="1" dirty="0" smtClean="0">
                          <a:solidFill>
                            <a:schemeClr val="bg1"/>
                          </a:solidFill>
                          <a:latin typeface="Calibri" pitchFamily="34" charset="0"/>
                        </a:rPr>
                        <a:t>Rendahnya  kompetensi  SDM dan Manajemen</a:t>
                      </a:r>
                    </a:p>
                    <a:p>
                      <a:pPr marL="177800" lvl="0" indent="-177800">
                        <a:buClr>
                          <a:schemeClr val="bg1"/>
                        </a:buClr>
                        <a:buFont typeface="Arial" pitchFamily="34" charset="0"/>
                        <a:buChar char="•"/>
                      </a:pPr>
                      <a:r>
                        <a:rPr lang="id-ID" sz="1600" b="1" dirty="0" smtClean="0">
                          <a:solidFill>
                            <a:schemeClr val="bg1"/>
                          </a:solidFill>
                          <a:latin typeface="Calibri" pitchFamily="34" charset="0"/>
                        </a:rPr>
                        <a:t>Minimnya Lembaga Pendidikan  dan Pelatihan Bidang Logistik</a:t>
                      </a:r>
                    </a:p>
                  </a:txBody>
                  <a:tcPr marT="45726" marB="45726">
                    <a:solidFill>
                      <a:srgbClr val="0000CC"/>
                    </a:solidFill>
                  </a:tcPr>
                </a:tc>
              </a:tr>
              <a:tr h="884032">
                <a:tc>
                  <a:txBody>
                    <a:bodyPr/>
                    <a:lstStyle/>
                    <a:p>
                      <a:pPr marL="265113" indent="-265113">
                        <a:buFont typeface="+mj-lt"/>
                        <a:buNone/>
                      </a:pPr>
                      <a:r>
                        <a:rPr lang="id-ID" sz="1800" b="1" dirty="0" smtClean="0">
                          <a:solidFill>
                            <a:schemeClr val="bg1"/>
                          </a:solidFill>
                          <a:latin typeface="Calibri" pitchFamily="34" charset="0"/>
                        </a:rPr>
                        <a:t>5. Teknologi</a:t>
                      </a:r>
                      <a:r>
                        <a:rPr lang="id-ID" sz="1800" b="1" baseline="0" dirty="0" smtClean="0">
                          <a:solidFill>
                            <a:schemeClr val="bg1"/>
                          </a:solidFill>
                          <a:latin typeface="Calibri" pitchFamily="34" charset="0"/>
                        </a:rPr>
                        <a:t>  Informasi dan Komunikasi</a:t>
                      </a:r>
                      <a:endParaRPr lang="id-ID" sz="1800" b="1" dirty="0">
                        <a:solidFill>
                          <a:schemeClr val="bg1"/>
                        </a:solidFill>
                        <a:latin typeface="Calibri" pitchFamily="34" charset="0"/>
                      </a:endParaRPr>
                    </a:p>
                  </a:txBody>
                  <a:tcPr marT="45726" marB="45726">
                    <a:solidFill>
                      <a:srgbClr val="0000CC"/>
                    </a:solidFill>
                  </a:tcPr>
                </a:tc>
                <a:tc>
                  <a:txBody>
                    <a:bodyPr/>
                    <a:lstStyle/>
                    <a:p>
                      <a:pPr marL="177800" lvl="1" indent="-177800">
                        <a:buClr>
                          <a:schemeClr val="bg1"/>
                        </a:buClr>
                        <a:buFont typeface="Arial" pitchFamily="34" charset="0"/>
                        <a:buChar char="•"/>
                        <a:defRPr/>
                      </a:pPr>
                      <a:r>
                        <a:rPr lang="id-ID" sz="1600" b="1" dirty="0" smtClean="0">
                          <a:solidFill>
                            <a:schemeClr val="bg1"/>
                          </a:solidFill>
                          <a:latin typeface="Calibri" pitchFamily="34" charset="0"/>
                        </a:rPr>
                        <a:t>Belum </a:t>
                      </a:r>
                      <a:r>
                        <a:rPr lang="en-US" sz="1600" b="1" dirty="0" err="1" smtClean="0">
                          <a:solidFill>
                            <a:schemeClr val="bg1"/>
                          </a:solidFill>
                          <a:latin typeface="Calibri" pitchFamily="34" charset="0"/>
                        </a:rPr>
                        <a:t>memadainya</a:t>
                      </a:r>
                      <a:r>
                        <a:rPr lang="en-US" sz="1600" b="1" baseline="0" dirty="0" smtClean="0">
                          <a:solidFill>
                            <a:schemeClr val="bg1"/>
                          </a:solidFill>
                          <a:latin typeface="Calibri" pitchFamily="34" charset="0"/>
                        </a:rPr>
                        <a:t> </a:t>
                      </a:r>
                      <a:r>
                        <a:rPr lang="id-ID" sz="1600" b="1" dirty="0" smtClean="0">
                          <a:solidFill>
                            <a:schemeClr val="bg1"/>
                          </a:solidFill>
                          <a:latin typeface="Calibri" pitchFamily="34" charset="0"/>
                        </a:rPr>
                        <a:t>infrast</a:t>
                      </a:r>
                      <a:r>
                        <a:rPr lang="en-US" sz="1600" b="1" dirty="0" smtClean="0">
                          <a:solidFill>
                            <a:schemeClr val="bg1"/>
                          </a:solidFill>
                          <a:latin typeface="Calibri" pitchFamily="34" charset="0"/>
                        </a:rPr>
                        <a:t>r</a:t>
                      </a:r>
                      <a:r>
                        <a:rPr lang="id-ID" sz="1600" b="1" dirty="0" smtClean="0">
                          <a:solidFill>
                            <a:schemeClr val="bg1"/>
                          </a:solidFill>
                          <a:latin typeface="Calibri" pitchFamily="34" charset="0"/>
                        </a:rPr>
                        <a:t>uktur dan jaringan Teknologi Informasi  dan Komunikas</a:t>
                      </a:r>
                      <a:r>
                        <a:rPr lang="en-US" sz="1600" b="1" dirty="0" err="1" smtClean="0">
                          <a:solidFill>
                            <a:schemeClr val="bg1"/>
                          </a:solidFill>
                          <a:latin typeface="Calibri" pitchFamily="34" charset="0"/>
                        </a:rPr>
                        <a:t>i</a:t>
                      </a:r>
                      <a:r>
                        <a:rPr lang="id-ID" sz="1600" b="1" dirty="0" smtClean="0">
                          <a:solidFill>
                            <a:schemeClr val="bg1"/>
                          </a:solidFill>
                          <a:latin typeface="Calibri" pitchFamily="34" charset="0"/>
                        </a:rPr>
                        <a:t>  </a:t>
                      </a:r>
                    </a:p>
                    <a:p>
                      <a:pPr marL="177800" lvl="1" indent="-177800">
                        <a:buClr>
                          <a:schemeClr val="bg1"/>
                        </a:buClr>
                        <a:buFont typeface="Arial" pitchFamily="34" charset="0"/>
                        <a:buChar char="•"/>
                        <a:defRPr/>
                      </a:pPr>
                      <a:r>
                        <a:rPr lang="id-ID" sz="1600" b="1" dirty="0" smtClean="0">
                          <a:solidFill>
                            <a:schemeClr val="bg1"/>
                          </a:solidFill>
                          <a:latin typeface="Calibri" pitchFamily="34" charset="0"/>
                        </a:rPr>
                        <a:t>Terbatasnya jangkauan  jaringan pelayanan non seluler</a:t>
                      </a:r>
                    </a:p>
                    <a:p>
                      <a:pPr marL="177800" lvl="1" indent="-177800">
                        <a:buClr>
                          <a:schemeClr val="bg1"/>
                        </a:buClr>
                        <a:buFont typeface="Arial" pitchFamily="34" charset="0"/>
                        <a:buChar char="•"/>
                        <a:defRPr/>
                      </a:pPr>
                      <a:r>
                        <a:rPr lang="en-US" sz="1600" b="1" dirty="0" err="1" smtClean="0">
                          <a:solidFill>
                            <a:schemeClr val="bg1"/>
                          </a:solidFill>
                          <a:latin typeface="Calibri" pitchFamily="34" charset="0"/>
                        </a:rPr>
                        <a:t>Mayoritas</a:t>
                      </a:r>
                      <a:r>
                        <a:rPr lang="en-US" sz="1600" b="1" baseline="0" dirty="0" smtClean="0">
                          <a:solidFill>
                            <a:schemeClr val="bg1"/>
                          </a:solidFill>
                          <a:latin typeface="Calibri" pitchFamily="34" charset="0"/>
                        </a:rPr>
                        <a:t> </a:t>
                      </a:r>
                      <a:r>
                        <a:rPr lang="id-ID" sz="1600" b="1" baseline="0" dirty="0" smtClean="0">
                          <a:solidFill>
                            <a:schemeClr val="bg1"/>
                          </a:solidFill>
                          <a:latin typeface="Calibri" pitchFamily="34" charset="0"/>
                        </a:rPr>
                        <a:t>transaksi </a:t>
                      </a:r>
                      <a:r>
                        <a:rPr lang="en-US" sz="1600" b="1" baseline="0" dirty="0" err="1" smtClean="0">
                          <a:solidFill>
                            <a:schemeClr val="bg1"/>
                          </a:solidFill>
                          <a:latin typeface="Calibri" pitchFamily="34" charset="0"/>
                        </a:rPr>
                        <a:t>bisnis</a:t>
                      </a:r>
                      <a:r>
                        <a:rPr lang="en-US" sz="1600" b="1" baseline="0" dirty="0" smtClean="0">
                          <a:solidFill>
                            <a:schemeClr val="bg1"/>
                          </a:solidFill>
                          <a:latin typeface="Calibri" pitchFamily="34" charset="0"/>
                        </a:rPr>
                        <a:t> </a:t>
                      </a:r>
                      <a:r>
                        <a:rPr lang="en-US" sz="1600" b="1" baseline="0" dirty="0" err="1" smtClean="0">
                          <a:solidFill>
                            <a:schemeClr val="bg1"/>
                          </a:solidFill>
                          <a:latin typeface="Calibri" pitchFamily="34" charset="0"/>
                        </a:rPr>
                        <a:t>masih</a:t>
                      </a:r>
                      <a:r>
                        <a:rPr lang="en-US" sz="1600" b="1" baseline="0" dirty="0" smtClean="0">
                          <a:solidFill>
                            <a:schemeClr val="bg1"/>
                          </a:solidFill>
                          <a:latin typeface="Calibri" pitchFamily="34" charset="0"/>
                        </a:rPr>
                        <a:t> </a:t>
                      </a:r>
                      <a:r>
                        <a:rPr lang="en-US" sz="1600" b="1" baseline="0" dirty="0" err="1" smtClean="0">
                          <a:solidFill>
                            <a:schemeClr val="bg1"/>
                          </a:solidFill>
                          <a:latin typeface="Calibri" pitchFamily="34" charset="0"/>
                        </a:rPr>
                        <a:t>menggunakan</a:t>
                      </a:r>
                      <a:r>
                        <a:rPr lang="en-US" sz="1600" b="1" baseline="0" dirty="0" smtClean="0">
                          <a:solidFill>
                            <a:schemeClr val="bg1"/>
                          </a:solidFill>
                          <a:latin typeface="Calibri" pitchFamily="34" charset="0"/>
                        </a:rPr>
                        <a:t> </a:t>
                      </a:r>
                      <a:r>
                        <a:rPr lang="id-ID" sz="1600" b="1" i="1" dirty="0" smtClean="0">
                          <a:solidFill>
                            <a:schemeClr val="bg1"/>
                          </a:solidFill>
                          <a:latin typeface="Calibri" pitchFamily="34" charset="0"/>
                        </a:rPr>
                        <a:t>“paper based system”</a:t>
                      </a:r>
                      <a:r>
                        <a:rPr lang="id-ID" sz="1600" b="1" i="0" dirty="0" smtClean="0">
                          <a:solidFill>
                            <a:schemeClr val="bg1"/>
                          </a:solidFill>
                          <a:latin typeface="Calibri" pitchFamily="34" charset="0"/>
                        </a:rPr>
                        <a:t>. </a:t>
                      </a:r>
                      <a:r>
                        <a:rPr lang="id-ID" sz="1600" b="1" i="1" dirty="0" smtClean="0">
                          <a:solidFill>
                            <a:schemeClr val="bg1"/>
                          </a:solidFill>
                          <a:latin typeface="Calibri" pitchFamily="34" charset="0"/>
                        </a:rPr>
                        <a:t> </a:t>
                      </a:r>
                    </a:p>
                  </a:txBody>
                  <a:tcPr marT="45726" marB="45726">
                    <a:solidFill>
                      <a:srgbClr val="0000CC"/>
                    </a:solidFill>
                  </a:tcPr>
                </a:tc>
              </a:tr>
              <a:tr h="685887">
                <a:tc>
                  <a:txBody>
                    <a:bodyPr/>
                    <a:lstStyle/>
                    <a:p>
                      <a:pPr marL="342900" indent="-342900">
                        <a:buFont typeface="+mj-lt"/>
                        <a:buNone/>
                      </a:pPr>
                      <a:r>
                        <a:rPr lang="id-ID" sz="1800" b="1" dirty="0" smtClean="0">
                          <a:solidFill>
                            <a:schemeClr val="bg1"/>
                          </a:solidFill>
                          <a:latin typeface="Calibri" pitchFamily="34" charset="0"/>
                        </a:rPr>
                        <a:t>6. Regulasi</a:t>
                      </a:r>
                      <a:endParaRPr lang="id-ID" sz="1800" b="1" dirty="0">
                        <a:solidFill>
                          <a:schemeClr val="bg1"/>
                        </a:solidFill>
                        <a:latin typeface="Calibri" pitchFamily="34" charset="0"/>
                      </a:endParaRPr>
                    </a:p>
                  </a:txBody>
                  <a:tcPr marT="45726" marB="45726">
                    <a:solidFill>
                      <a:srgbClr val="0000CC"/>
                    </a:solidFill>
                  </a:tcPr>
                </a:tc>
                <a:tc>
                  <a:txBody>
                    <a:bodyPr/>
                    <a:lstStyle/>
                    <a:p>
                      <a:pPr marL="177800" lvl="1" indent="-177800">
                        <a:buClr>
                          <a:schemeClr val="bg1"/>
                        </a:buClr>
                        <a:buFont typeface="Arial" pitchFamily="34" charset="0"/>
                        <a:buChar char="•"/>
                      </a:pPr>
                      <a:r>
                        <a:rPr lang="id-ID" sz="1600" b="1" dirty="0" smtClean="0">
                          <a:solidFill>
                            <a:schemeClr val="bg1"/>
                          </a:solidFill>
                          <a:latin typeface="Calibri" pitchFamily="34" charset="0"/>
                        </a:rPr>
                        <a:t>Belum adanya</a:t>
                      </a:r>
                      <a:r>
                        <a:rPr lang="id-ID" sz="1600" b="1" baseline="0" dirty="0" smtClean="0">
                          <a:solidFill>
                            <a:schemeClr val="bg1"/>
                          </a:solidFill>
                          <a:latin typeface="Calibri" pitchFamily="34" charset="0"/>
                        </a:rPr>
                        <a:t> </a:t>
                      </a:r>
                      <a:r>
                        <a:rPr lang="id-ID" sz="1600" b="1" i="1" dirty="0" smtClean="0">
                          <a:solidFill>
                            <a:schemeClr val="bg1"/>
                          </a:solidFill>
                          <a:latin typeface="Calibri" pitchFamily="34" charset="0"/>
                        </a:rPr>
                        <a:t>national policy</a:t>
                      </a:r>
                      <a:r>
                        <a:rPr lang="id-ID" sz="1600" b="1" dirty="0" smtClean="0">
                          <a:solidFill>
                            <a:schemeClr val="bg1"/>
                          </a:solidFill>
                          <a:latin typeface="Calibri" pitchFamily="34" charset="0"/>
                        </a:rPr>
                        <a:t> yang terintegrasi di sektor logistik, regulasi</a:t>
                      </a:r>
                      <a:r>
                        <a:rPr lang="id-ID" sz="1600" b="1" baseline="0" dirty="0" smtClean="0">
                          <a:solidFill>
                            <a:schemeClr val="bg1"/>
                          </a:solidFill>
                          <a:latin typeface="Calibri" pitchFamily="34" charset="0"/>
                        </a:rPr>
                        <a:t> dan </a:t>
                      </a:r>
                      <a:r>
                        <a:rPr lang="id-ID" sz="1600" b="1" dirty="0" smtClean="0">
                          <a:solidFill>
                            <a:schemeClr val="bg1"/>
                          </a:solidFill>
                          <a:latin typeface="Calibri" pitchFamily="34" charset="0"/>
                        </a:rPr>
                        <a:t>kebijakan </a:t>
                      </a:r>
                      <a:r>
                        <a:rPr lang="en-US" sz="1600" b="1" dirty="0" err="1" smtClean="0">
                          <a:solidFill>
                            <a:schemeClr val="bg1"/>
                          </a:solidFill>
                          <a:latin typeface="Calibri" pitchFamily="34" charset="0"/>
                        </a:rPr>
                        <a:t>masih</a:t>
                      </a:r>
                      <a:r>
                        <a:rPr lang="en-US" sz="1600" b="1" dirty="0" smtClean="0">
                          <a:solidFill>
                            <a:schemeClr val="bg1"/>
                          </a:solidFill>
                          <a:latin typeface="Calibri" pitchFamily="34" charset="0"/>
                        </a:rPr>
                        <a:t> </a:t>
                      </a:r>
                      <a:r>
                        <a:rPr lang="en-US" sz="1600" b="1" dirty="0" err="1" smtClean="0">
                          <a:solidFill>
                            <a:schemeClr val="bg1"/>
                          </a:solidFill>
                          <a:latin typeface="Calibri" pitchFamily="34" charset="0"/>
                        </a:rPr>
                        <a:t>bersifat</a:t>
                      </a:r>
                      <a:r>
                        <a:rPr lang="en-US" sz="1600" b="1" dirty="0" smtClean="0">
                          <a:solidFill>
                            <a:schemeClr val="bg1"/>
                          </a:solidFill>
                          <a:latin typeface="Calibri" pitchFamily="34" charset="0"/>
                        </a:rPr>
                        <a:t> </a:t>
                      </a:r>
                      <a:r>
                        <a:rPr lang="en-US" sz="1600" b="1" dirty="0" err="1" smtClean="0">
                          <a:solidFill>
                            <a:schemeClr val="bg1"/>
                          </a:solidFill>
                          <a:latin typeface="Calibri" pitchFamily="34" charset="0"/>
                        </a:rPr>
                        <a:t>parsial</a:t>
                      </a:r>
                      <a:r>
                        <a:rPr lang="en-US" sz="1600" b="1" dirty="0" smtClean="0">
                          <a:solidFill>
                            <a:schemeClr val="bg1"/>
                          </a:solidFill>
                          <a:latin typeface="Calibri" pitchFamily="34" charset="0"/>
                        </a:rPr>
                        <a:t> </a:t>
                      </a:r>
                      <a:r>
                        <a:rPr lang="en-US" sz="1600" b="1" dirty="0" err="1" smtClean="0">
                          <a:solidFill>
                            <a:schemeClr val="bg1"/>
                          </a:solidFill>
                          <a:latin typeface="Calibri" pitchFamily="34" charset="0"/>
                        </a:rPr>
                        <a:t>dan</a:t>
                      </a:r>
                      <a:r>
                        <a:rPr lang="en-US" sz="1600" b="1" dirty="0" smtClean="0">
                          <a:solidFill>
                            <a:schemeClr val="bg1"/>
                          </a:solidFill>
                          <a:latin typeface="Calibri" pitchFamily="34" charset="0"/>
                        </a:rPr>
                        <a:t> </a:t>
                      </a:r>
                      <a:r>
                        <a:rPr lang="en-US" sz="1600" b="1" dirty="0" err="1" smtClean="0">
                          <a:solidFill>
                            <a:schemeClr val="bg1"/>
                          </a:solidFill>
                          <a:latin typeface="Calibri" pitchFamily="34" charset="0"/>
                        </a:rPr>
                        <a:t>sektora</a:t>
                      </a:r>
                      <a:r>
                        <a:rPr lang="id-ID" sz="1600" b="1" dirty="0" smtClean="0">
                          <a:solidFill>
                            <a:schemeClr val="bg1"/>
                          </a:solidFill>
                          <a:latin typeface="Calibri" pitchFamily="34" charset="0"/>
                        </a:rPr>
                        <a:t>l</a:t>
                      </a:r>
                      <a:r>
                        <a:rPr lang="id-ID" sz="1600" b="1" baseline="0" dirty="0" smtClean="0">
                          <a:solidFill>
                            <a:schemeClr val="bg1"/>
                          </a:solidFill>
                          <a:latin typeface="Calibri" pitchFamily="34" charset="0"/>
                        </a:rPr>
                        <a:t> dan </a:t>
                      </a:r>
                      <a:r>
                        <a:rPr lang="en-US" sz="1600" b="1" i="1" dirty="0" smtClean="0">
                          <a:solidFill>
                            <a:schemeClr val="bg1"/>
                          </a:solidFill>
                          <a:latin typeface="Calibri" pitchFamily="34" charset="0"/>
                        </a:rPr>
                        <a:t>law enforcement</a:t>
                      </a:r>
                      <a:r>
                        <a:rPr lang="id-ID" sz="1600" b="1" i="1" dirty="0" smtClean="0">
                          <a:solidFill>
                            <a:schemeClr val="bg1"/>
                          </a:solidFill>
                          <a:latin typeface="Calibri" pitchFamily="34" charset="0"/>
                        </a:rPr>
                        <a:t> lemah</a:t>
                      </a:r>
                      <a:endParaRPr lang="id-ID" sz="1600" i="1" dirty="0">
                        <a:solidFill>
                          <a:schemeClr val="bg1"/>
                        </a:solidFill>
                        <a:latin typeface="Calibri" pitchFamily="34" charset="0"/>
                      </a:endParaRPr>
                    </a:p>
                  </a:txBody>
                  <a:tcPr marT="45726" marB="45726">
                    <a:solidFill>
                      <a:srgbClr val="0000CC"/>
                    </a:solidFill>
                  </a:tcPr>
                </a:tc>
              </a:tr>
              <a:tr h="557830">
                <a:tc>
                  <a:txBody>
                    <a:bodyPr/>
                    <a:lstStyle/>
                    <a:p>
                      <a:pPr marL="342900" marR="0" indent="-342900" algn="l" defTabSz="914400" rtl="0" eaLnBrk="1" fontAlgn="auto" latinLnBrk="0" hangingPunct="1">
                        <a:lnSpc>
                          <a:spcPct val="100000"/>
                        </a:lnSpc>
                        <a:spcBef>
                          <a:spcPts val="0"/>
                        </a:spcBef>
                        <a:spcAft>
                          <a:spcPts val="0"/>
                        </a:spcAft>
                        <a:buClrTx/>
                        <a:buSzTx/>
                        <a:buFont typeface="+mj-lt"/>
                        <a:buNone/>
                        <a:tabLst/>
                        <a:defRPr/>
                      </a:pPr>
                      <a:r>
                        <a:rPr lang="en-US" sz="1800" b="1" dirty="0" smtClean="0">
                          <a:solidFill>
                            <a:schemeClr val="bg1"/>
                          </a:solidFill>
                          <a:latin typeface="Calibri" pitchFamily="34" charset="0"/>
                        </a:rPr>
                        <a:t>6</a:t>
                      </a:r>
                      <a:r>
                        <a:rPr lang="id-ID" sz="1800" b="1" dirty="0" smtClean="0">
                          <a:solidFill>
                            <a:schemeClr val="bg1"/>
                          </a:solidFill>
                          <a:latin typeface="Calibri" pitchFamily="34" charset="0"/>
                        </a:rPr>
                        <a:t>. Kelembagaan</a:t>
                      </a:r>
                    </a:p>
                  </a:txBody>
                  <a:tcPr marT="45726" marB="45726">
                    <a:solidFill>
                      <a:srgbClr val="0000CC"/>
                    </a:solidFill>
                  </a:tcPr>
                </a:tc>
                <a:tc>
                  <a:txBody>
                    <a:bodyPr/>
                    <a:lstStyle/>
                    <a:p>
                      <a:pPr marL="177800" lvl="1" indent="-177800">
                        <a:buFont typeface="Arial" pitchFamily="34" charset="0"/>
                        <a:buChar char="•"/>
                        <a:defRPr/>
                      </a:pPr>
                      <a:r>
                        <a:rPr lang="en-US" sz="1600" b="1" dirty="0" smtClean="0">
                          <a:solidFill>
                            <a:schemeClr val="bg1"/>
                          </a:solidFill>
                          <a:latin typeface="Calibri" pitchFamily="34" charset="0"/>
                        </a:rPr>
                        <a:t> </a:t>
                      </a:r>
                      <a:r>
                        <a:rPr lang="en-US" sz="1600" b="1" dirty="0" err="1" smtClean="0">
                          <a:solidFill>
                            <a:schemeClr val="bg1"/>
                          </a:solidFill>
                          <a:latin typeface="Calibri" pitchFamily="34" charset="0"/>
                        </a:rPr>
                        <a:t>Rendahnya</a:t>
                      </a:r>
                      <a:r>
                        <a:rPr lang="id-ID" sz="1600" b="1" dirty="0" smtClean="0">
                          <a:solidFill>
                            <a:schemeClr val="bg1"/>
                          </a:solidFill>
                          <a:latin typeface="Calibri" pitchFamily="34" charset="0"/>
                        </a:rPr>
                        <a:t> Koordinasi Lintas Sektoral</a:t>
                      </a:r>
                    </a:p>
                    <a:p>
                      <a:pPr marL="177800" lvl="1" indent="-177800">
                        <a:buFont typeface="Arial" pitchFamily="34" charset="0"/>
                        <a:buChar char="•"/>
                        <a:defRPr/>
                      </a:pPr>
                      <a:r>
                        <a:rPr lang="id-ID" sz="1600" b="1" dirty="0" smtClean="0">
                          <a:solidFill>
                            <a:schemeClr val="bg1"/>
                          </a:solidFill>
                          <a:latin typeface="Calibri" pitchFamily="34" charset="0"/>
                        </a:rPr>
                        <a:t>Belum ada kelembagaan yang menjadi integrator kegiatan logistik Nasional</a:t>
                      </a:r>
                      <a:endParaRPr lang="id-ID" sz="1600" dirty="0" smtClean="0">
                        <a:solidFill>
                          <a:schemeClr val="bg1"/>
                        </a:solidFill>
                        <a:latin typeface="Calibri" pitchFamily="34" charset="0"/>
                      </a:endParaRPr>
                    </a:p>
                  </a:txBody>
                  <a:tcPr marT="45726" marB="45726">
                    <a:solidFill>
                      <a:srgbClr val="0000CC"/>
                    </a:solidFill>
                  </a:tcP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0" y="0"/>
            <a:ext cx="9144000" cy="836613"/>
          </a:xfrm>
          <a:solidFill>
            <a:srgbClr val="000099"/>
          </a:solidFill>
        </p:spPr>
        <p:txBody>
          <a:bodyPr/>
          <a:lstStyle/>
          <a:p>
            <a:r>
              <a:rPr lang="id-ID" sz="3600" b="1" smtClean="0">
                <a:solidFill>
                  <a:schemeClr val="bg1"/>
                </a:solidFill>
              </a:rPr>
              <a:t>TINDAK LANJUT (Bab 6)</a:t>
            </a:r>
          </a:p>
        </p:txBody>
      </p:sp>
      <p:sp>
        <p:nvSpPr>
          <p:cNvPr id="3" name="Rectangle 2"/>
          <p:cNvSpPr/>
          <p:nvPr/>
        </p:nvSpPr>
        <p:spPr>
          <a:xfrm>
            <a:off x="539750" y="908050"/>
            <a:ext cx="8280400" cy="5324475"/>
          </a:xfrm>
          <a:prstGeom prst="rect">
            <a:avLst/>
          </a:prstGeom>
        </p:spPr>
        <p:txBody>
          <a:bodyPr>
            <a:spAutoFit/>
          </a:bodyPr>
          <a:lstStyle/>
          <a:p>
            <a:pPr>
              <a:defRPr/>
            </a:pPr>
            <a:r>
              <a:rPr lang="id-ID" sz="2000" dirty="0"/>
              <a:t>Dokumen </a:t>
            </a:r>
            <a:r>
              <a:rPr lang="en-US" sz="2000" dirty="0" err="1"/>
              <a:t>Cetak</a:t>
            </a:r>
            <a:r>
              <a:rPr lang="en-US" sz="2000" dirty="0"/>
              <a:t> </a:t>
            </a:r>
            <a:r>
              <a:rPr lang="en-US" sz="2000" dirty="0" err="1"/>
              <a:t>Biru</a:t>
            </a:r>
            <a:r>
              <a:rPr lang="en-US" sz="2000" dirty="0"/>
              <a:t> </a:t>
            </a:r>
            <a:r>
              <a:rPr lang="id-ID" sz="2000" dirty="0"/>
              <a:t>Pengembangan Sislognas merupakan :</a:t>
            </a:r>
            <a:endParaRPr lang="id-ID" sz="2000" i="1" dirty="0"/>
          </a:p>
          <a:p>
            <a:pPr marL="342900" indent="-342900">
              <a:buFont typeface="+mj-lt"/>
              <a:buAutoNum type="arabicPeriod"/>
              <a:defRPr/>
            </a:pPr>
            <a:r>
              <a:rPr lang="en-US" sz="2000" b="1" i="1" dirty="0">
                <a:solidFill>
                  <a:srgbClr val="C00000"/>
                </a:solidFill>
              </a:rPr>
              <a:t>Commitment Stakeholder</a:t>
            </a:r>
            <a:endParaRPr lang="id-ID" sz="2000" b="1" dirty="0">
              <a:solidFill>
                <a:srgbClr val="C00000"/>
              </a:solidFill>
            </a:endParaRPr>
          </a:p>
          <a:p>
            <a:pPr marL="742950" lvl="1" indent="-285750">
              <a:buFont typeface="Wingdings" pitchFamily="2" charset="2"/>
              <a:buChar char="q"/>
              <a:defRPr/>
            </a:pPr>
            <a:r>
              <a:rPr lang="id-ID" sz="2000" dirty="0"/>
              <a:t>Cetak Biru Sislognas b</a:t>
            </a:r>
            <a:r>
              <a:rPr lang="en-US" sz="2000" dirty="0" err="1"/>
              <a:t>ukanlah</a:t>
            </a:r>
            <a:r>
              <a:rPr lang="en-US" sz="2000" dirty="0"/>
              <a:t> </a:t>
            </a:r>
            <a:r>
              <a:rPr lang="id-ID" sz="2000" dirty="0"/>
              <a:t>hanya </a:t>
            </a:r>
            <a:r>
              <a:rPr lang="en-US" sz="2000" dirty="0" err="1"/>
              <a:t>rencana</a:t>
            </a:r>
            <a:r>
              <a:rPr lang="en-US" sz="2000" dirty="0"/>
              <a:t> </a:t>
            </a:r>
            <a:r>
              <a:rPr lang="en-US" sz="2000" dirty="0" err="1"/>
              <a:t>dari</a:t>
            </a:r>
            <a:r>
              <a:rPr lang="en-US" sz="2000" dirty="0"/>
              <a:t> </a:t>
            </a:r>
            <a:r>
              <a:rPr lang="id-ID" sz="2000" dirty="0"/>
              <a:t>Pemerintah,  te</a:t>
            </a:r>
            <a:r>
              <a:rPr lang="en-US" sz="2000" dirty="0" err="1"/>
              <a:t>tapi</a:t>
            </a:r>
            <a:r>
              <a:rPr lang="en-US" sz="2000" dirty="0"/>
              <a:t> </a:t>
            </a:r>
            <a:r>
              <a:rPr lang="id-ID" sz="2000" dirty="0"/>
              <a:t>merupakan </a:t>
            </a:r>
            <a:r>
              <a:rPr lang="en-US" sz="2000" dirty="0" err="1"/>
              <a:t>komitmen</a:t>
            </a:r>
            <a:r>
              <a:rPr lang="en-US" sz="2000" dirty="0"/>
              <a:t> </a:t>
            </a:r>
            <a:r>
              <a:rPr lang="en-US" sz="2000" dirty="0" err="1"/>
              <a:t>dari</a:t>
            </a:r>
            <a:r>
              <a:rPr lang="en-US" sz="2000" dirty="0"/>
              <a:t> </a:t>
            </a:r>
            <a:r>
              <a:rPr lang="en-US" sz="2000" dirty="0" err="1"/>
              <a:t>semua</a:t>
            </a:r>
            <a:r>
              <a:rPr lang="en-US" sz="2000" dirty="0"/>
              <a:t> </a:t>
            </a:r>
            <a:r>
              <a:rPr lang="id-ID" sz="2000" dirty="0"/>
              <a:t>pemangku kepentingan, baik Pemerintah maupun pelaku usaha</a:t>
            </a:r>
            <a:r>
              <a:rPr lang="en-US" sz="2000" dirty="0"/>
              <a:t>. </a:t>
            </a:r>
            <a:endParaRPr lang="id-ID" sz="2000" dirty="0"/>
          </a:p>
          <a:p>
            <a:pPr marL="742950" lvl="1" indent="-285750">
              <a:buFont typeface="Wingdings" pitchFamily="2" charset="2"/>
              <a:buChar char="q"/>
              <a:defRPr/>
            </a:pPr>
            <a:r>
              <a:rPr lang="id-ID" sz="2000" dirty="0"/>
              <a:t>I</a:t>
            </a:r>
            <a:r>
              <a:rPr lang="en-US" sz="2000" dirty="0" err="1"/>
              <a:t>mplementasi</a:t>
            </a:r>
            <a:r>
              <a:rPr lang="id-ID" sz="2000" dirty="0"/>
              <a:t>nya </a:t>
            </a:r>
            <a:r>
              <a:rPr lang="en-US" sz="2000" dirty="0" err="1"/>
              <a:t>memerlukan</a:t>
            </a:r>
            <a:r>
              <a:rPr lang="en-US" sz="2000" dirty="0"/>
              <a:t> </a:t>
            </a:r>
            <a:r>
              <a:rPr lang="en-US" sz="2000" dirty="0" err="1"/>
              <a:t>dukungan</a:t>
            </a:r>
            <a:r>
              <a:rPr lang="en-US" sz="2000" dirty="0"/>
              <a:t> </a:t>
            </a:r>
            <a:r>
              <a:rPr lang="en-US" sz="2000" dirty="0" err="1"/>
              <a:t>penuh</a:t>
            </a:r>
            <a:r>
              <a:rPr lang="en-US" sz="2000" dirty="0"/>
              <a:t> </a:t>
            </a:r>
            <a:r>
              <a:rPr lang="en-US" sz="2000" dirty="0" err="1"/>
              <a:t>dari</a:t>
            </a:r>
            <a:r>
              <a:rPr lang="en-US" sz="2000" dirty="0"/>
              <a:t> </a:t>
            </a:r>
            <a:r>
              <a:rPr lang="en-US" sz="2000" dirty="0" err="1"/>
              <a:t>pimpinan</a:t>
            </a:r>
            <a:r>
              <a:rPr lang="en-US" sz="2000" dirty="0"/>
              <a:t> </a:t>
            </a:r>
            <a:r>
              <a:rPr lang="en-US" sz="2000" dirty="0" err="1"/>
              <a:t>pemerintahan</a:t>
            </a:r>
            <a:r>
              <a:rPr lang="en-US" sz="2000" dirty="0"/>
              <a:t> </a:t>
            </a:r>
            <a:r>
              <a:rPr lang="en-US" sz="2000" dirty="0" err="1"/>
              <a:t>dan</a:t>
            </a:r>
            <a:r>
              <a:rPr lang="en-US" sz="2000" dirty="0"/>
              <a:t> </a:t>
            </a:r>
            <a:r>
              <a:rPr lang="en-US" sz="2000" dirty="0" err="1"/>
              <a:t>pelaku</a:t>
            </a:r>
            <a:r>
              <a:rPr lang="en-US" sz="2000" dirty="0"/>
              <a:t> </a:t>
            </a:r>
            <a:r>
              <a:rPr lang="en-US" sz="2000" dirty="0" err="1"/>
              <a:t>usaha</a:t>
            </a:r>
            <a:r>
              <a:rPr lang="id-ID" sz="2000" dirty="0"/>
              <a:t>.</a:t>
            </a:r>
            <a:r>
              <a:rPr lang="en-US" sz="2000" dirty="0"/>
              <a:t> </a:t>
            </a:r>
            <a:endParaRPr lang="id-ID" sz="2000" dirty="0"/>
          </a:p>
          <a:p>
            <a:pPr marL="342900" indent="-342900">
              <a:buFont typeface="+mj-lt"/>
              <a:buAutoNum type="arabicPeriod"/>
              <a:defRPr/>
            </a:pPr>
            <a:r>
              <a:rPr lang="en-US" sz="2000" b="1" i="1" dirty="0">
                <a:solidFill>
                  <a:srgbClr val="C00000"/>
                </a:solidFill>
              </a:rPr>
              <a:t>Pattern of Development </a:t>
            </a:r>
            <a:endParaRPr lang="id-ID" sz="2000" b="1" dirty="0">
              <a:solidFill>
                <a:srgbClr val="C00000"/>
              </a:solidFill>
            </a:endParaRPr>
          </a:p>
          <a:p>
            <a:pPr marL="742950" lvl="1" indent="-285750">
              <a:buFont typeface="Wingdings" pitchFamily="2" charset="2"/>
              <a:buChar char="q"/>
              <a:defRPr/>
            </a:pPr>
            <a:r>
              <a:rPr lang="id-ID" sz="2000" dirty="0"/>
              <a:t>P</a:t>
            </a:r>
            <a:r>
              <a:rPr lang="en-US" sz="2000" dirty="0" err="1"/>
              <a:t>ola</a:t>
            </a:r>
            <a:r>
              <a:rPr lang="en-US" sz="2000" dirty="0"/>
              <a:t> </a:t>
            </a:r>
            <a:r>
              <a:rPr lang="en-US" sz="2000" dirty="0" err="1"/>
              <a:t>dasar</a:t>
            </a:r>
            <a:r>
              <a:rPr lang="en-US" sz="2000" dirty="0"/>
              <a:t> </a:t>
            </a:r>
            <a:r>
              <a:rPr lang="en-US" sz="2000" dirty="0" err="1"/>
              <a:t>dan</a:t>
            </a:r>
            <a:r>
              <a:rPr lang="en-US" sz="2000" dirty="0"/>
              <a:t> </a:t>
            </a:r>
            <a:r>
              <a:rPr lang="en-US" sz="2000" dirty="0" err="1"/>
              <a:t>acuan</a:t>
            </a:r>
            <a:r>
              <a:rPr lang="en-US" sz="2000" dirty="0"/>
              <a:t> </a:t>
            </a:r>
            <a:r>
              <a:rPr lang="id-ID" sz="2000" dirty="0"/>
              <a:t>bagi </a:t>
            </a:r>
            <a:r>
              <a:rPr lang="en-US" sz="2000" dirty="0" err="1"/>
              <a:t>Pemerintah</a:t>
            </a:r>
            <a:r>
              <a:rPr lang="en-US" sz="2000" dirty="0"/>
              <a:t> </a:t>
            </a:r>
            <a:r>
              <a:rPr lang="id-ID" sz="2000" dirty="0"/>
              <a:t>dan pemangku kepentingan terkait logistik </a:t>
            </a:r>
            <a:r>
              <a:rPr lang="en-US" sz="2000" dirty="0" err="1"/>
              <a:t>untuk</a:t>
            </a:r>
            <a:r>
              <a:rPr lang="en-US" sz="2000" dirty="0"/>
              <a:t> </a:t>
            </a:r>
            <a:r>
              <a:rPr lang="en-US" sz="2000" dirty="0" err="1"/>
              <a:t>mengembangkan</a:t>
            </a:r>
            <a:r>
              <a:rPr lang="en-US" sz="2000" dirty="0"/>
              <a:t> </a:t>
            </a:r>
            <a:r>
              <a:rPr lang="id-ID" sz="2000" dirty="0"/>
              <a:t>dan mewujudkan Sistem Logistik Nasional yang terintegrasi, efektif dan efisien. </a:t>
            </a:r>
          </a:p>
          <a:p>
            <a:pPr marL="742950" lvl="1" indent="-285750">
              <a:buFont typeface="Wingdings" pitchFamily="2" charset="2"/>
              <a:buChar char="q"/>
              <a:defRPr/>
            </a:pPr>
            <a:r>
              <a:rPr lang="id-ID" sz="2000" dirty="0"/>
              <a:t>S</a:t>
            </a:r>
            <a:r>
              <a:rPr lang="en-US" sz="2000" dirty="0" err="1"/>
              <a:t>emua</a:t>
            </a:r>
            <a:r>
              <a:rPr lang="en-US" sz="2000" dirty="0"/>
              <a:t> </a:t>
            </a:r>
            <a:r>
              <a:rPr lang="en-US" sz="2000" dirty="0" err="1"/>
              <a:t>kegiatan</a:t>
            </a:r>
            <a:r>
              <a:rPr lang="en-US" sz="2000" dirty="0"/>
              <a:t> yang </a:t>
            </a:r>
            <a:r>
              <a:rPr lang="en-US" sz="2000" dirty="0" err="1"/>
              <a:t>dilakukan</a:t>
            </a:r>
            <a:r>
              <a:rPr lang="en-US" sz="2000" dirty="0"/>
              <a:t> </a:t>
            </a:r>
            <a:r>
              <a:rPr lang="en-US" sz="2000" dirty="0" err="1"/>
              <a:t>oleh</a:t>
            </a:r>
            <a:r>
              <a:rPr lang="en-US" sz="2000" dirty="0"/>
              <a:t> </a:t>
            </a:r>
            <a:r>
              <a:rPr lang="en-US" sz="2000" dirty="0" err="1"/>
              <a:t>jajaran</a:t>
            </a:r>
            <a:r>
              <a:rPr lang="en-US" sz="2000" dirty="0"/>
              <a:t> </a:t>
            </a:r>
            <a:r>
              <a:rPr lang="id-ID" sz="2000" dirty="0"/>
              <a:t>Pemerintah dan Pemangku Kepentingan perlu selalu </a:t>
            </a:r>
            <a:r>
              <a:rPr lang="en-US" sz="2000" dirty="0" err="1"/>
              <a:t>mengacu</a:t>
            </a:r>
            <a:r>
              <a:rPr lang="en-US" sz="2000" dirty="0"/>
              <a:t> </a:t>
            </a:r>
            <a:r>
              <a:rPr lang="en-US" sz="2000" dirty="0" err="1"/>
              <a:t>pada</a:t>
            </a:r>
            <a:r>
              <a:rPr lang="en-US" sz="2000" dirty="0"/>
              <a:t> </a:t>
            </a:r>
            <a:r>
              <a:rPr lang="en-US" sz="2000" dirty="0" err="1"/>
              <a:t>Cetak</a:t>
            </a:r>
            <a:r>
              <a:rPr lang="en-US" sz="2000" dirty="0"/>
              <a:t> </a:t>
            </a:r>
            <a:r>
              <a:rPr lang="en-US" sz="2000" dirty="0" err="1"/>
              <a:t>Biru</a:t>
            </a:r>
            <a:r>
              <a:rPr lang="id-ID" sz="2000" dirty="0"/>
              <a:t>.</a:t>
            </a:r>
          </a:p>
          <a:p>
            <a:pPr marL="342900" indent="-342900">
              <a:buFont typeface="+mj-lt"/>
              <a:buAutoNum type="arabicPeriod"/>
              <a:defRPr/>
            </a:pPr>
            <a:r>
              <a:rPr lang="en-US" sz="2000" b="1" i="1" dirty="0">
                <a:solidFill>
                  <a:srgbClr val="C00000"/>
                </a:solidFill>
              </a:rPr>
              <a:t>Focusing Resources</a:t>
            </a:r>
            <a:endParaRPr lang="id-ID" sz="2000" b="1" dirty="0">
              <a:solidFill>
                <a:srgbClr val="C00000"/>
              </a:solidFill>
            </a:endParaRPr>
          </a:p>
          <a:p>
            <a:pPr marL="742950" lvl="1" indent="-285750">
              <a:buFont typeface="Wingdings" pitchFamily="2" charset="2"/>
              <a:buChar char="q"/>
              <a:defRPr/>
            </a:pPr>
            <a:r>
              <a:rPr lang="id-ID" sz="2000" dirty="0"/>
              <a:t>M</a:t>
            </a:r>
            <a:r>
              <a:rPr lang="en-US" sz="2000" dirty="0" err="1"/>
              <a:t>enjadi</a:t>
            </a:r>
            <a:r>
              <a:rPr lang="en-US" sz="2000" dirty="0"/>
              <a:t> </a:t>
            </a:r>
            <a:r>
              <a:rPr lang="en-US" sz="2000" dirty="0" err="1"/>
              <a:t>acuan</a:t>
            </a:r>
            <a:r>
              <a:rPr lang="en-US" sz="2000" dirty="0"/>
              <a:t> </a:t>
            </a:r>
            <a:r>
              <a:rPr lang="en-US" sz="2000" dirty="0" err="1"/>
              <a:t>dalam</a:t>
            </a:r>
            <a:r>
              <a:rPr lang="en-US" sz="2000" dirty="0"/>
              <a:t> </a:t>
            </a:r>
            <a:r>
              <a:rPr lang="en-US" sz="2000" dirty="0" err="1"/>
              <a:t>memanfaatkan</a:t>
            </a:r>
            <a:r>
              <a:rPr lang="en-US" sz="2000" dirty="0"/>
              <a:t> </a:t>
            </a:r>
            <a:r>
              <a:rPr lang="en-US" sz="2000" dirty="0" err="1"/>
              <a:t>sumber</a:t>
            </a:r>
            <a:r>
              <a:rPr lang="en-US" sz="2000" dirty="0"/>
              <a:t> </a:t>
            </a:r>
            <a:r>
              <a:rPr lang="en-US" sz="2000" dirty="0" err="1"/>
              <a:t>daya</a:t>
            </a:r>
            <a:r>
              <a:rPr lang="en-US" sz="2000" dirty="0"/>
              <a:t> yang </a:t>
            </a:r>
            <a:r>
              <a:rPr lang="en-US" sz="2000" dirty="0" err="1"/>
              <a:t>terbatas</a:t>
            </a:r>
            <a:r>
              <a:rPr lang="en-US" sz="2000" dirty="0"/>
              <a:t> </a:t>
            </a:r>
            <a:r>
              <a:rPr lang="en-US" sz="2000" dirty="0" err="1"/>
              <a:t>dan</a:t>
            </a:r>
            <a:r>
              <a:rPr lang="en-US" sz="2000" dirty="0"/>
              <a:t> </a:t>
            </a:r>
            <a:r>
              <a:rPr lang="en-US" sz="2000" dirty="0" err="1"/>
              <a:t>menentukan</a:t>
            </a:r>
            <a:r>
              <a:rPr lang="en-US" sz="2000" dirty="0"/>
              <a:t> </a:t>
            </a:r>
            <a:r>
              <a:rPr lang="en-US" sz="2000" dirty="0" err="1"/>
              <a:t>fokus</a:t>
            </a:r>
            <a:r>
              <a:rPr lang="en-US" sz="2000" dirty="0"/>
              <a:t> </a:t>
            </a:r>
            <a:r>
              <a:rPr lang="en-US" sz="2000" dirty="0" err="1"/>
              <a:t>pengembangan</a:t>
            </a:r>
            <a:r>
              <a:rPr lang="en-US" sz="2000" dirty="0"/>
              <a:t> </a:t>
            </a:r>
            <a:r>
              <a:rPr lang="en-US" sz="2000" dirty="0" err="1"/>
              <a:t>sistem</a:t>
            </a:r>
            <a:r>
              <a:rPr lang="en-US" sz="2000" dirty="0"/>
              <a:t> </a:t>
            </a:r>
            <a:r>
              <a:rPr lang="en-US" sz="2000" dirty="0" err="1"/>
              <a:t>logistik</a:t>
            </a:r>
            <a:r>
              <a:rPr lang="en-US" sz="2000" dirty="0"/>
              <a:t> </a:t>
            </a:r>
            <a:r>
              <a:rPr lang="en-US" sz="2000" dirty="0" err="1"/>
              <a:t>nasional</a:t>
            </a:r>
            <a:r>
              <a:rPr lang="id-ID" sz="2000" dirty="0"/>
              <a:t>.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0" y="0"/>
            <a:ext cx="9144000" cy="750888"/>
          </a:xfrm>
          <a:solidFill>
            <a:srgbClr val="000099"/>
          </a:solidFill>
        </p:spPr>
        <p:txBody>
          <a:bodyPr/>
          <a:lstStyle/>
          <a:p>
            <a:r>
              <a:rPr lang="id-ID" sz="3600" b="1" smtClean="0">
                <a:solidFill>
                  <a:schemeClr val="bg1"/>
                </a:solidFill>
              </a:rPr>
              <a:t>TINDAK LANJUT (Bab 6)</a:t>
            </a:r>
          </a:p>
        </p:txBody>
      </p:sp>
      <p:sp>
        <p:nvSpPr>
          <p:cNvPr id="3" name="Rectangle 2"/>
          <p:cNvSpPr/>
          <p:nvPr/>
        </p:nvSpPr>
        <p:spPr>
          <a:xfrm>
            <a:off x="539750" y="836613"/>
            <a:ext cx="8280400" cy="5294312"/>
          </a:xfrm>
          <a:prstGeom prst="rect">
            <a:avLst/>
          </a:prstGeom>
        </p:spPr>
        <p:txBody>
          <a:bodyPr>
            <a:spAutoFit/>
          </a:bodyPr>
          <a:lstStyle/>
          <a:p>
            <a:pPr marL="285750" indent="-285750">
              <a:buFont typeface="Wingdings" pitchFamily="2" charset="2"/>
              <a:buChar char="q"/>
              <a:defRPr/>
            </a:pPr>
            <a:r>
              <a:rPr lang="id-ID" sz="2000" dirty="0"/>
              <a:t>Cetak Biru P</a:t>
            </a:r>
            <a:r>
              <a:rPr lang="en-US" sz="2000" dirty="0" err="1"/>
              <a:t>engembangan</a:t>
            </a:r>
            <a:r>
              <a:rPr lang="en-US" sz="2000" dirty="0"/>
              <a:t> </a:t>
            </a:r>
            <a:r>
              <a:rPr lang="id-ID" sz="2000" dirty="0"/>
              <a:t>S</a:t>
            </a:r>
            <a:r>
              <a:rPr lang="en-US" sz="2000" dirty="0" err="1"/>
              <a:t>istem</a:t>
            </a:r>
            <a:r>
              <a:rPr lang="en-US" sz="2000" dirty="0"/>
              <a:t> </a:t>
            </a:r>
            <a:r>
              <a:rPr lang="id-ID" sz="2000" dirty="0"/>
              <a:t>L</a:t>
            </a:r>
            <a:r>
              <a:rPr lang="en-US" sz="2000" dirty="0" err="1"/>
              <a:t>ogistik</a:t>
            </a:r>
            <a:r>
              <a:rPr lang="en-US" sz="2000" dirty="0"/>
              <a:t> </a:t>
            </a:r>
            <a:r>
              <a:rPr lang="id-ID" sz="2000" dirty="0"/>
              <a:t>N</a:t>
            </a:r>
            <a:r>
              <a:rPr lang="en-US" sz="2000" dirty="0" err="1"/>
              <a:t>asional</a:t>
            </a:r>
            <a:r>
              <a:rPr lang="en-US" sz="2000" dirty="0"/>
              <a:t>, </a:t>
            </a:r>
            <a:r>
              <a:rPr lang="en-US" sz="2000" dirty="0" err="1"/>
              <a:t>perlu</a:t>
            </a:r>
            <a:r>
              <a:rPr lang="en-US" sz="2000" dirty="0"/>
              <a:t> </a:t>
            </a:r>
            <a:r>
              <a:rPr lang="en-US" sz="2000" dirty="0" err="1"/>
              <a:t>dijabarkan</a:t>
            </a:r>
            <a:r>
              <a:rPr lang="en-US" sz="2000" dirty="0"/>
              <a:t> </a:t>
            </a:r>
            <a:r>
              <a:rPr lang="en-US" sz="2000" dirty="0" err="1"/>
              <a:t>dalam</a:t>
            </a:r>
            <a:r>
              <a:rPr lang="en-US" sz="2000" b="1" dirty="0">
                <a:solidFill>
                  <a:srgbClr val="000099"/>
                </a:solidFill>
              </a:rPr>
              <a:t> </a:t>
            </a:r>
            <a:r>
              <a:rPr lang="en-US" sz="2000" b="1" dirty="0" err="1">
                <a:solidFill>
                  <a:srgbClr val="2948E3"/>
                </a:solidFill>
              </a:rPr>
              <a:t>Rencana</a:t>
            </a:r>
            <a:r>
              <a:rPr lang="en-US" sz="2000" b="1" dirty="0">
                <a:solidFill>
                  <a:srgbClr val="2948E3"/>
                </a:solidFill>
              </a:rPr>
              <a:t> </a:t>
            </a:r>
            <a:r>
              <a:rPr lang="en-US" sz="2000" b="1" dirty="0" err="1">
                <a:solidFill>
                  <a:srgbClr val="2948E3"/>
                </a:solidFill>
              </a:rPr>
              <a:t>Strategis</a:t>
            </a:r>
            <a:r>
              <a:rPr lang="en-US" sz="2000" b="1" dirty="0">
                <a:solidFill>
                  <a:srgbClr val="2948E3"/>
                </a:solidFill>
              </a:rPr>
              <a:t> (RENSTRA)</a:t>
            </a:r>
            <a:r>
              <a:rPr lang="en-US" sz="2000" dirty="0"/>
              <a:t> </a:t>
            </a:r>
            <a:r>
              <a:rPr lang="en-US" sz="2000" dirty="0" err="1"/>
              <a:t>dan</a:t>
            </a:r>
            <a:r>
              <a:rPr lang="en-US" sz="2000" dirty="0"/>
              <a:t> </a:t>
            </a:r>
            <a:r>
              <a:rPr lang="en-US" sz="2000" b="1" dirty="0" err="1">
                <a:solidFill>
                  <a:srgbClr val="1403F3"/>
                </a:solidFill>
              </a:rPr>
              <a:t>Rencana</a:t>
            </a:r>
            <a:r>
              <a:rPr lang="en-US" sz="2000" b="1" dirty="0">
                <a:solidFill>
                  <a:srgbClr val="1403F3"/>
                </a:solidFill>
              </a:rPr>
              <a:t> </a:t>
            </a:r>
            <a:r>
              <a:rPr lang="en-US" sz="2000" b="1" dirty="0" err="1">
                <a:solidFill>
                  <a:srgbClr val="1403F3"/>
                </a:solidFill>
              </a:rPr>
              <a:t>Kerja</a:t>
            </a:r>
            <a:r>
              <a:rPr lang="en-US" sz="2000" b="1" dirty="0">
                <a:solidFill>
                  <a:srgbClr val="1403F3"/>
                </a:solidFill>
              </a:rPr>
              <a:t> </a:t>
            </a:r>
            <a:r>
              <a:rPr lang="en-US" sz="2000" b="1" dirty="0" err="1">
                <a:solidFill>
                  <a:srgbClr val="1403F3"/>
                </a:solidFill>
              </a:rPr>
              <a:t>Pemerintah</a:t>
            </a:r>
            <a:r>
              <a:rPr lang="en-US" sz="2000" b="1" dirty="0">
                <a:solidFill>
                  <a:srgbClr val="1403F3"/>
                </a:solidFill>
              </a:rPr>
              <a:t> (RKP)</a:t>
            </a:r>
            <a:r>
              <a:rPr lang="en-US" sz="2000" dirty="0"/>
              <a:t> </a:t>
            </a:r>
            <a:r>
              <a:rPr lang="id-ID" sz="2000" dirty="0"/>
              <a:t>setiap Kementerian dan Lembaga, serta Pemerintah Daerah terkait </a:t>
            </a:r>
            <a:r>
              <a:rPr lang="en-US" sz="2000" dirty="0" err="1"/>
              <a:t>pada</a:t>
            </a:r>
            <a:r>
              <a:rPr lang="en-US" sz="2000" dirty="0"/>
              <a:t> </a:t>
            </a:r>
            <a:r>
              <a:rPr lang="en-US" sz="2000" dirty="0" err="1"/>
              <a:t>periode</a:t>
            </a:r>
            <a:r>
              <a:rPr lang="en-US" sz="2000" dirty="0"/>
              <a:t> 2011-201</a:t>
            </a:r>
            <a:r>
              <a:rPr lang="id-ID" sz="2000" dirty="0"/>
              <a:t>5, dan periode selanjutnya 2016-2020,</a:t>
            </a:r>
            <a:r>
              <a:rPr lang="en-US" sz="2000" dirty="0"/>
              <a:t> </a:t>
            </a:r>
            <a:r>
              <a:rPr lang="en-US" sz="2000" dirty="0" err="1"/>
              <a:t>dan</a:t>
            </a:r>
            <a:r>
              <a:rPr lang="en-US" sz="2000" dirty="0"/>
              <a:t> </a:t>
            </a:r>
            <a:r>
              <a:rPr lang="id-ID" sz="2000" dirty="0"/>
              <a:t>2021-2025</a:t>
            </a:r>
            <a:r>
              <a:rPr lang="en-US" sz="2000" dirty="0"/>
              <a:t>.</a:t>
            </a:r>
            <a:endParaRPr lang="id-ID" sz="2000" dirty="0"/>
          </a:p>
          <a:p>
            <a:pPr marL="285750" indent="-285750">
              <a:buFont typeface="Wingdings" pitchFamily="2" charset="2"/>
              <a:buChar char="q"/>
              <a:defRPr/>
            </a:pPr>
            <a:r>
              <a:rPr lang="en-US" sz="2000" dirty="0" err="1"/>
              <a:t>Pelaksanaan</a:t>
            </a:r>
            <a:r>
              <a:rPr lang="en-US" sz="2000" dirty="0"/>
              <a:t> </a:t>
            </a:r>
            <a:r>
              <a:rPr lang="id-ID" sz="2000" dirty="0"/>
              <a:t>cetak biru </a:t>
            </a:r>
            <a:r>
              <a:rPr lang="en-US" sz="2000" dirty="0" err="1"/>
              <a:t>dikoordinasikan</a:t>
            </a:r>
            <a:r>
              <a:rPr lang="en-US" sz="2000" dirty="0"/>
              <a:t> </a:t>
            </a:r>
            <a:r>
              <a:rPr lang="en-US" sz="2000" dirty="0" err="1"/>
              <a:t>oleh</a:t>
            </a:r>
            <a:r>
              <a:rPr lang="en-US" sz="2000" dirty="0"/>
              <a:t> </a:t>
            </a:r>
            <a:r>
              <a:rPr lang="en-US" sz="2000" b="1" dirty="0" err="1">
                <a:solidFill>
                  <a:srgbClr val="C00000"/>
                </a:solidFill>
              </a:rPr>
              <a:t>Komite</a:t>
            </a:r>
            <a:r>
              <a:rPr lang="en-US" sz="2000" b="1" dirty="0">
                <a:solidFill>
                  <a:srgbClr val="C00000"/>
                </a:solidFill>
              </a:rPr>
              <a:t> </a:t>
            </a:r>
            <a:r>
              <a:rPr lang="en-US" sz="2000" b="1" dirty="0" err="1">
                <a:solidFill>
                  <a:srgbClr val="C00000"/>
                </a:solidFill>
              </a:rPr>
              <a:t>Percepatan</a:t>
            </a:r>
            <a:r>
              <a:rPr lang="en-US" sz="2000" b="1" dirty="0">
                <a:solidFill>
                  <a:srgbClr val="C00000"/>
                </a:solidFill>
              </a:rPr>
              <a:t> </a:t>
            </a:r>
            <a:r>
              <a:rPr lang="en-US" sz="2000" b="1" dirty="0" err="1">
                <a:solidFill>
                  <a:srgbClr val="C00000"/>
                </a:solidFill>
              </a:rPr>
              <a:t>dan</a:t>
            </a:r>
            <a:r>
              <a:rPr lang="en-US" sz="2000" b="1" dirty="0">
                <a:solidFill>
                  <a:srgbClr val="C00000"/>
                </a:solidFill>
              </a:rPr>
              <a:t> </a:t>
            </a:r>
            <a:r>
              <a:rPr lang="en-US" sz="2000" b="1" dirty="0" err="1">
                <a:solidFill>
                  <a:srgbClr val="C00000"/>
                </a:solidFill>
              </a:rPr>
              <a:t>Perluasan</a:t>
            </a:r>
            <a:r>
              <a:rPr lang="en-US" sz="2000" b="1" dirty="0">
                <a:solidFill>
                  <a:srgbClr val="C00000"/>
                </a:solidFill>
              </a:rPr>
              <a:t> Pembangunan </a:t>
            </a:r>
            <a:r>
              <a:rPr lang="en-US" sz="2000" b="1" dirty="0" err="1">
                <a:solidFill>
                  <a:srgbClr val="C00000"/>
                </a:solidFill>
              </a:rPr>
              <a:t>Ekonomi</a:t>
            </a:r>
            <a:r>
              <a:rPr lang="en-US" sz="2000" b="1" dirty="0">
                <a:solidFill>
                  <a:srgbClr val="C00000"/>
                </a:solidFill>
              </a:rPr>
              <a:t> Indonesia 2011-2025 (KP3EI)</a:t>
            </a:r>
            <a:r>
              <a:rPr lang="id-ID" sz="2000" dirty="0"/>
              <a:t>. </a:t>
            </a:r>
            <a:r>
              <a:rPr lang="en-US" sz="2000" dirty="0" err="1"/>
              <a:t>Dalam</a:t>
            </a:r>
            <a:r>
              <a:rPr lang="en-US" sz="2000" dirty="0"/>
              <a:t> </a:t>
            </a:r>
            <a:r>
              <a:rPr lang="en-US" sz="2000" dirty="0" err="1"/>
              <a:t>pelaksanaannya</a:t>
            </a:r>
            <a:r>
              <a:rPr lang="en-US" sz="2000" dirty="0"/>
              <a:t> KP3EI </a:t>
            </a:r>
            <a:r>
              <a:rPr lang="id-ID" sz="2000" dirty="0"/>
              <a:t>dibantu oleh</a:t>
            </a:r>
            <a:r>
              <a:rPr lang="en-US" sz="2000" dirty="0"/>
              <a:t> </a:t>
            </a:r>
            <a:r>
              <a:rPr lang="en-US" sz="2000" b="1" dirty="0">
                <a:solidFill>
                  <a:srgbClr val="C00000"/>
                </a:solidFill>
              </a:rPr>
              <a:t>Tim </a:t>
            </a:r>
            <a:r>
              <a:rPr lang="en-US" sz="2000" b="1" dirty="0" err="1">
                <a:solidFill>
                  <a:srgbClr val="C00000"/>
                </a:solidFill>
              </a:rPr>
              <a:t>Kerja</a:t>
            </a:r>
            <a:r>
              <a:rPr lang="en-US" sz="2000" dirty="0"/>
              <a:t> yang </a:t>
            </a:r>
            <a:r>
              <a:rPr lang="en-US" sz="2000" dirty="0" err="1"/>
              <a:t>susunan</a:t>
            </a:r>
            <a:r>
              <a:rPr lang="en-US" sz="2000" dirty="0"/>
              <a:t> </a:t>
            </a:r>
            <a:r>
              <a:rPr lang="en-US" sz="2000" dirty="0" err="1"/>
              <a:t>keanggotaan</a:t>
            </a:r>
            <a:r>
              <a:rPr lang="en-US" sz="2000" dirty="0"/>
              <a:t> </a:t>
            </a:r>
            <a:r>
              <a:rPr lang="en-US" sz="2000" dirty="0" err="1"/>
              <a:t>dan</a:t>
            </a:r>
            <a:r>
              <a:rPr lang="en-US" sz="2000" dirty="0"/>
              <a:t> </a:t>
            </a:r>
            <a:r>
              <a:rPr lang="en-US" sz="2000" dirty="0" err="1"/>
              <a:t>tugasnya</a:t>
            </a:r>
            <a:r>
              <a:rPr lang="en-US" sz="2000" dirty="0"/>
              <a:t> </a:t>
            </a:r>
            <a:r>
              <a:rPr lang="en-US" sz="2000" dirty="0" err="1"/>
              <a:t>ditetapkan</a:t>
            </a:r>
            <a:r>
              <a:rPr lang="en-US" sz="2000" dirty="0"/>
              <a:t> </a:t>
            </a:r>
            <a:r>
              <a:rPr lang="en-US" sz="2000" dirty="0" err="1"/>
              <a:t>oleh</a:t>
            </a:r>
            <a:r>
              <a:rPr lang="en-US" sz="2000" dirty="0"/>
              <a:t> </a:t>
            </a:r>
            <a:r>
              <a:rPr lang="en-US" sz="2000" dirty="0" err="1"/>
              <a:t>Menteri</a:t>
            </a:r>
            <a:r>
              <a:rPr lang="en-US" sz="2000" dirty="0"/>
              <a:t> </a:t>
            </a:r>
            <a:r>
              <a:rPr lang="en-US" sz="2000" dirty="0" err="1"/>
              <a:t>Koordinator</a:t>
            </a:r>
            <a:r>
              <a:rPr lang="en-US" sz="2000" dirty="0"/>
              <a:t> </a:t>
            </a:r>
            <a:r>
              <a:rPr lang="en-US" sz="2000" dirty="0" err="1"/>
              <a:t>Bidang</a:t>
            </a:r>
            <a:r>
              <a:rPr lang="en-US" sz="2000" dirty="0"/>
              <a:t> </a:t>
            </a:r>
            <a:r>
              <a:rPr lang="en-US" sz="2000" dirty="0" err="1"/>
              <a:t>Perekonomian</a:t>
            </a:r>
            <a:r>
              <a:rPr lang="en-US" sz="2000" dirty="0"/>
              <a:t> </a:t>
            </a:r>
            <a:r>
              <a:rPr lang="en-US" sz="2000" dirty="0" err="1"/>
              <a:t>selaku</a:t>
            </a:r>
            <a:r>
              <a:rPr lang="en-US" sz="2000" dirty="0"/>
              <a:t> </a:t>
            </a:r>
            <a:r>
              <a:rPr lang="en-US" sz="2000" dirty="0" err="1"/>
              <a:t>Ketua</a:t>
            </a:r>
            <a:r>
              <a:rPr lang="en-US" sz="2000" dirty="0"/>
              <a:t> </a:t>
            </a:r>
            <a:r>
              <a:rPr lang="en-US" sz="2000" dirty="0" err="1"/>
              <a:t>Harian</a:t>
            </a:r>
            <a:r>
              <a:rPr lang="en-US" sz="2000" dirty="0"/>
              <a:t> KP3EI. </a:t>
            </a:r>
            <a:endParaRPr lang="id-ID" sz="2000" dirty="0"/>
          </a:p>
          <a:p>
            <a:pPr marL="285750" indent="-285750">
              <a:buFont typeface="Wingdings" pitchFamily="2" charset="2"/>
              <a:buChar char="q"/>
              <a:defRPr/>
            </a:pPr>
            <a:r>
              <a:rPr lang="id-ID" sz="2000" dirty="0"/>
              <a:t>Untuk menjaga kesinambungan pelaksanaan Cetak Biru Pengembangan Sistem Logistik Nasional sampai periode 2025, maka selambat-lambatnya </a:t>
            </a:r>
            <a:r>
              <a:rPr lang="id-ID" sz="2000" dirty="0">
                <a:solidFill>
                  <a:srgbClr val="C00000"/>
                </a:solidFill>
              </a:rPr>
              <a:t>satu tahun sebelum berakhirnya pelaksanaan rencana aksi </a:t>
            </a:r>
            <a:r>
              <a:rPr lang="en-GB" sz="2000" dirty="0" err="1">
                <a:solidFill>
                  <a:srgbClr val="C00000"/>
                </a:solidFill>
              </a:rPr>
              <a:t>tahap</a:t>
            </a:r>
            <a:r>
              <a:rPr lang="en-GB" sz="2000" dirty="0">
                <a:solidFill>
                  <a:srgbClr val="C00000"/>
                </a:solidFill>
              </a:rPr>
              <a:t> </a:t>
            </a:r>
            <a:r>
              <a:rPr lang="id-ID" sz="2000" dirty="0">
                <a:solidFill>
                  <a:srgbClr val="C00000"/>
                </a:solidFill>
              </a:rPr>
              <a:t>yang sedang </a:t>
            </a:r>
            <a:r>
              <a:rPr lang="en-GB" sz="2000" dirty="0" err="1">
                <a:solidFill>
                  <a:srgbClr val="C00000"/>
                </a:solidFill>
              </a:rPr>
              <a:t>berjalan</a:t>
            </a:r>
            <a:r>
              <a:rPr lang="id-ID" sz="2000" dirty="0">
                <a:solidFill>
                  <a:srgbClr val="C00000"/>
                </a:solidFill>
              </a:rPr>
              <a:t>,  Tim Kerja</a:t>
            </a:r>
            <a:r>
              <a:rPr lang="id-ID" sz="2000" dirty="0"/>
              <a:t> Logistik </a:t>
            </a:r>
            <a:r>
              <a:rPr lang="en-GB" sz="2000" dirty="0" err="1"/>
              <a:t>akan</a:t>
            </a:r>
            <a:r>
              <a:rPr lang="en-GB" sz="2000" dirty="0"/>
              <a:t> </a:t>
            </a:r>
            <a:r>
              <a:rPr lang="id-ID" sz="2000" dirty="0"/>
              <a:t>berkoordinasi dengan Kementerian</a:t>
            </a:r>
            <a:r>
              <a:rPr lang="en-GB" sz="2000" dirty="0"/>
              <a:t>/</a:t>
            </a:r>
            <a:r>
              <a:rPr lang="id-ID" sz="2000" dirty="0"/>
              <a:t>Lembaga </a:t>
            </a:r>
            <a:r>
              <a:rPr lang="en-GB" sz="2000" dirty="0" err="1"/>
              <a:t>terkait</a:t>
            </a:r>
            <a:r>
              <a:rPr lang="en-GB" sz="2000" dirty="0"/>
              <a:t> </a:t>
            </a:r>
            <a:r>
              <a:rPr lang="en-GB" sz="2000" dirty="0" err="1"/>
              <a:t>untuk</a:t>
            </a:r>
            <a:r>
              <a:rPr lang="en-GB" sz="2000" dirty="0"/>
              <a:t> </a:t>
            </a:r>
            <a:r>
              <a:rPr lang="id-ID" sz="2000" dirty="0">
                <a:solidFill>
                  <a:srgbClr val="C00000"/>
                </a:solidFill>
              </a:rPr>
              <a:t>meny</a:t>
            </a:r>
            <a:r>
              <a:rPr lang="en-GB" sz="2000" dirty="0">
                <a:solidFill>
                  <a:srgbClr val="C00000"/>
                </a:solidFill>
              </a:rPr>
              <a:t>u</a:t>
            </a:r>
            <a:r>
              <a:rPr lang="id-ID" sz="2000" dirty="0">
                <a:solidFill>
                  <a:srgbClr val="C00000"/>
                </a:solidFill>
              </a:rPr>
              <a:t>sun rencana aksi  tahap berikutnya</a:t>
            </a:r>
            <a:r>
              <a:rPr lang="id-ID" sz="2000" dirty="0"/>
              <a:t>.</a:t>
            </a:r>
          </a:p>
          <a:p>
            <a:pPr>
              <a:defRPr/>
            </a:pPr>
            <a:endParaRPr lang="id-ID"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29225" y="2119313"/>
            <a:ext cx="2582863" cy="719137"/>
          </a:xfrm>
          <a:prstGeom prst="rect">
            <a:avLst/>
          </a:prstGeom>
        </p:spPr>
        <p:style>
          <a:lnRef idx="1">
            <a:schemeClr val="accent6"/>
          </a:lnRef>
          <a:fillRef idx="3">
            <a:schemeClr val="accent6"/>
          </a:fillRef>
          <a:effectRef idx="2">
            <a:schemeClr val="accent6"/>
          </a:effectRef>
          <a:fontRef idx="minor">
            <a:schemeClr val="lt1"/>
          </a:fontRef>
        </p:style>
        <p:txBody>
          <a:bodyPr/>
          <a:lstStyle/>
          <a:p>
            <a:pPr algn="ctr">
              <a:defRPr/>
            </a:pPr>
            <a:r>
              <a:rPr lang="id-ID" sz="1600" b="1" dirty="0">
                <a:solidFill>
                  <a:schemeClr val="bg1"/>
                </a:solidFill>
                <a:effectLst>
                  <a:outerShdw blurRad="38100" dist="38100" dir="2700000" algn="tl">
                    <a:srgbClr val="000000">
                      <a:alpha val="43137"/>
                    </a:srgbClr>
                  </a:outerShdw>
                </a:effectLst>
              </a:rPr>
              <a:t>Corridor Papua &amp; Maluku</a:t>
            </a:r>
          </a:p>
        </p:txBody>
      </p:sp>
      <p:sp>
        <p:nvSpPr>
          <p:cNvPr id="5" name="Rectangle 4"/>
          <p:cNvSpPr/>
          <p:nvPr/>
        </p:nvSpPr>
        <p:spPr>
          <a:xfrm>
            <a:off x="5295900" y="2406650"/>
            <a:ext cx="2582863" cy="720725"/>
          </a:xfrm>
          <a:prstGeom prst="rect">
            <a:avLst/>
          </a:prstGeom>
        </p:spPr>
        <p:style>
          <a:lnRef idx="1">
            <a:schemeClr val="accent5"/>
          </a:lnRef>
          <a:fillRef idx="3">
            <a:schemeClr val="accent5"/>
          </a:fillRef>
          <a:effectRef idx="2">
            <a:schemeClr val="accent5"/>
          </a:effectRef>
          <a:fontRef idx="minor">
            <a:schemeClr val="lt1"/>
          </a:fontRef>
        </p:style>
        <p:txBody>
          <a:bodyPr/>
          <a:lstStyle/>
          <a:p>
            <a:pPr algn="ctr">
              <a:defRPr/>
            </a:pPr>
            <a:r>
              <a:rPr lang="id-ID" sz="1600" b="1" dirty="0">
                <a:solidFill>
                  <a:schemeClr val="bg1"/>
                </a:solidFill>
                <a:effectLst>
                  <a:outerShdw blurRad="38100" dist="38100" dir="2700000" algn="tl">
                    <a:srgbClr val="000000">
                      <a:alpha val="43137"/>
                    </a:srgbClr>
                  </a:outerShdw>
                </a:effectLst>
              </a:rPr>
              <a:t>Corridor Sulawesi</a:t>
            </a:r>
          </a:p>
        </p:txBody>
      </p:sp>
      <p:sp>
        <p:nvSpPr>
          <p:cNvPr id="6" name="Title 1"/>
          <p:cNvSpPr txBox="1">
            <a:spLocks/>
          </p:cNvSpPr>
          <p:nvPr/>
        </p:nvSpPr>
        <p:spPr>
          <a:xfrm>
            <a:off x="823913" y="115888"/>
            <a:ext cx="7737475" cy="563562"/>
          </a:xfrm>
          <a:prstGeom prst="rect">
            <a:avLst/>
          </a:prstGeom>
        </p:spPr>
        <p:txBody>
          <a:bodyPr/>
          <a:lstStyle/>
          <a:p>
            <a:pPr algn="ctr" fontAlgn="auto">
              <a:spcAft>
                <a:spcPts val="0"/>
              </a:spcAft>
              <a:defRPr/>
            </a:pPr>
            <a:r>
              <a:rPr lang="id-ID" sz="2800" b="1" dirty="0">
                <a:effectLst>
                  <a:outerShdw blurRad="38100" dist="38100" dir="2700000" algn="tl">
                    <a:srgbClr val="000000">
                      <a:alpha val="43137"/>
                    </a:srgbClr>
                  </a:outerShdw>
                </a:effectLst>
                <a:latin typeface="High Tower Text" pitchFamily="18" charset="0"/>
                <a:ea typeface="+mj-ea"/>
                <a:cs typeface="+mj-cs"/>
              </a:rPr>
              <a:t>Framework for Implementation</a:t>
            </a:r>
            <a:endParaRPr lang="en-US" sz="2800" b="1" dirty="0">
              <a:effectLst>
                <a:outerShdw blurRad="38100" dist="38100" dir="2700000" algn="tl">
                  <a:srgbClr val="000000">
                    <a:alpha val="43137"/>
                  </a:srgbClr>
                </a:outerShdw>
              </a:effectLst>
              <a:latin typeface="High Tower Text" pitchFamily="18" charset="0"/>
              <a:ea typeface="+mj-ea"/>
              <a:cs typeface="+mj-cs"/>
            </a:endParaRPr>
          </a:p>
        </p:txBody>
      </p:sp>
      <p:sp>
        <p:nvSpPr>
          <p:cNvPr id="7" name="Right Arrow 6"/>
          <p:cNvSpPr/>
          <p:nvPr/>
        </p:nvSpPr>
        <p:spPr>
          <a:xfrm>
            <a:off x="3900488" y="1893888"/>
            <a:ext cx="1274762" cy="2497137"/>
          </a:xfrm>
          <a:prstGeom prst="rightArrow">
            <a:avLst/>
          </a:prstGeom>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735013" y="4827588"/>
            <a:ext cx="3614737" cy="1008062"/>
          </a:xfrm>
          <a:prstGeom prst="rect">
            <a:avLst/>
          </a:prstGeom>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2000" b="1" dirty="0"/>
              <a:t>Strategy, Program and Action Plan</a:t>
            </a:r>
            <a:endParaRPr lang="en-US" sz="2000" b="1" dirty="0"/>
          </a:p>
        </p:txBody>
      </p:sp>
      <p:sp>
        <p:nvSpPr>
          <p:cNvPr id="9" name="Down Arrow 8"/>
          <p:cNvSpPr/>
          <p:nvPr/>
        </p:nvSpPr>
        <p:spPr>
          <a:xfrm>
            <a:off x="2311400" y="4557713"/>
            <a:ext cx="523875" cy="22542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ffectLst>
                <a:outerShdw blurRad="38100" dist="38100" dir="2700000" algn="tl">
                  <a:srgbClr val="000000">
                    <a:alpha val="43137"/>
                  </a:srgbClr>
                </a:outerShdw>
              </a:effectLst>
            </a:endParaRPr>
          </a:p>
        </p:txBody>
      </p:sp>
      <p:sp>
        <p:nvSpPr>
          <p:cNvPr id="10" name="Rectangle 9"/>
          <p:cNvSpPr/>
          <p:nvPr/>
        </p:nvSpPr>
        <p:spPr>
          <a:xfrm>
            <a:off x="5768975" y="4700588"/>
            <a:ext cx="3189288" cy="69056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b="1" dirty="0">
                <a:solidFill>
                  <a:schemeClr val="tx1"/>
                </a:solidFill>
                <a:effectLst>
                  <a:outerShdw blurRad="38100" dist="38100" dir="2700000" algn="tl">
                    <a:srgbClr val="000000">
                      <a:alpha val="43137"/>
                    </a:srgbClr>
                  </a:outerShdw>
                </a:effectLst>
              </a:rPr>
              <a:t>Program and Action Plan </a:t>
            </a:r>
          </a:p>
          <a:p>
            <a:pPr algn="ctr">
              <a:defRPr/>
            </a:pPr>
            <a:r>
              <a:rPr lang="id-ID" b="1" dirty="0">
                <a:solidFill>
                  <a:schemeClr val="tx1"/>
                </a:solidFill>
                <a:effectLst>
                  <a:outerShdw blurRad="38100" dist="38100" dir="2700000" algn="tl">
                    <a:srgbClr val="000000">
                      <a:alpha val="43137"/>
                    </a:srgbClr>
                  </a:outerShdw>
                </a:effectLst>
              </a:rPr>
              <a:t>Ministries, Province/Regency/City</a:t>
            </a:r>
            <a:endParaRPr lang="en-US" b="1" dirty="0">
              <a:solidFill>
                <a:schemeClr val="tx1"/>
              </a:solidFill>
              <a:effectLst>
                <a:outerShdw blurRad="38100" dist="38100" dir="2700000" algn="tl">
                  <a:srgbClr val="000000">
                    <a:alpha val="43137"/>
                  </a:srgbClr>
                </a:outerShdw>
              </a:effectLst>
            </a:endParaRPr>
          </a:p>
        </p:txBody>
      </p:sp>
      <p:sp>
        <p:nvSpPr>
          <p:cNvPr id="11" name="Striped Right Arrow 10"/>
          <p:cNvSpPr/>
          <p:nvPr/>
        </p:nvSpPr>
        <p:spPr>
          <a:xfrm>
            <a:off x="4467225" y="4876800"/>
            <a:ext cx="1235075" cy="647700"/>
          </a:xfrm>
          <a:prstGeom prst="strip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ffectLst>
                <a:outerShdw blurRad="38100" dist="38100" dir="2700000" algn="tl">
                  <a:srgbClr val="000000">
                    <a:alpha val="43137"/>
                  </a:srgbClr>
                </a:outerShdw>
              </a:effectLst>
            </a:endParaRPr>
          </a:p>
        </p:txBody>
      </p:sp>
      <p:sp>
        <p:nvSpPr>
          <p:cNvPr id="12" name="Down Arrow 11"/>
          <p:cNvSpPr/>
          <p:nvPr/>
        </p:nvSpPr>
        <p:spPr>
          <a:xfrm>
            <a:off x="6964363" y="4371975"/>
            <a:ext cx="525462" cy="2667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ffectLst>
                <a:outerShdw blurRad="38100" dist="38100" dir="2700000" algn="tl">
                  <a:srgbClr val="000000">
                    <a:alpha val="43137"/>
                  </a:srgbClr>
                </a:outerShdw>
              </a:effectLst>
            </a:endParaRPr>
          </a:p>
        </p:txBody>
      </p:sp>
      <p:sp>
        <p:nvSpPr>
          <p:cNvPr id="13" name="Rounded Rectangle 12"/>
          <p:cNvSpPr/>
          <p:nvPr/>
        </p:nvSpPr>
        <p:spPr>
          <a:xfrm>
            <a:off x="642938" y="838200"/>
            <a:ext cx="3884612" cy="720725"/>
          </a:xfrm>
          <a:prstGeom prst="round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600" b="1" i="1" dirty="0"/>
              <a:t>Locally Integrated and Globally Connected for National Competitiveness and Social Wellfare</a:t>
            </a:r>
            <a:endParaRPr lang="en-US" sz="1600" b="1" i="1" dirty="0"/>
          </a:p>
        </p:txBody>
      </p:sp>
      <p:sp>
        <p:nvSpPr>
          <p:cNvPr id="14" name="Oval 13"/>
          <p:cNvSpPr/>
          <p:nvPr/>
        </p:nvSpPr>
        <p:spPr>
          <a:xfrm>
            <a:off x="5827713" y="838200"/>
            <a:ext cx="1766887" cy="790575"/>
          </a:xfrm>
          <a:prstGeom prst="ellipse">
            <a:avLst/>
          </a:prstGeom>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b="1" dirty="0"/>
              <a:t>MP3EI</a:t>
            </a:r>
            <a:endParaRPr lang="en-US" b="1" dirty="0"/>
          </a:p>
        </p:txBody>
      </p:sp>
      <p:sp>
        <p:nvSpPr>
          <p:cNvPr id="15" name="Down Arrow 14"/>
          <p:cNvSpPr/>
          <p:nvPr/>
        </p:nvSpPr>
        <p:spPr>
          <a:xfrm>
            <a:off x="6489700" y="1712913"/>
            <a:ext cx="525463" cy="28892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ffectLst>
                <a:outerShdw blurRad="38100" dist="38100" dir="2700000" algn="tl">
                  <a:srgbClr val="000000">
                    <a:alpha val="43137"/>
                  </a:srgbClr>
                </a:outerShdw>
              </a:effectLst>
            </a:endParaRPr>
          </a:p>
        </p:txBody>
      </p:sp>
      <p:sp>
        <p:nvSpPr>
          <p:cNvPr id="16" name="Oval 15"/>
          <p:cNvSpPr/>
          <p:nvPr/>
        </p:nvSpPr>
        <p:spPr>
          <a:xfrm>
            <a:off x="5768975" y="5680075"/>
            <a:ext cx="3124200" cy="790575"/>
          </a:xfrm>
          <a:prstGeom prst="ellipse">
            <a:avLst/>
          </a:prstGeom>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b="1" dirty="0"/>
              <a:t>Mid Term of National Development Plan</a:t>
            </a:r>
            <a:endParaRPr lang="en-US" b="1" dirty="0"/>
          </a:p>
        </p:txBody>
      </p:sp>
      <p:sp>
        <p:nvSpPr>
          <p:cNvPr id="17" name="Up Arrow 16"/>
          <p:cNvSpPr/>
          <p:nvPr/>
        </p:nvSpPr>
        <p:spPr>
          <a:xfrm>
            <a:off x="7031038" y="5418138"/>
            <a:ext cx="476250" cy="212725"/>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ffectLst>
                <a:outerShdw blurRad="38100" dist="38100" dir="2700000" algn="tl">
                  <a:srgbClr val="000000">
                    <a:alpha val="43137"/>
                  </a:srgbClr>
                </a:outerShdw>
              </a:effectLst>
            </a:endParaRPr>
          </a:p>
        </p:txBody>
      </p:sp>
      <p:pic>
        <p:nvPicPr>
          <p:cNvPr id="49168" name="Picture 3"/>
          <p:cNvPicPr>
            <a:picLocks noChangeAspect="1" noChangeArrowheads="1"/>
          </p:cNvPicPr>
          <p:nvPr/>
        </p:nvPicPr>
        <p:blipFill>
          <a:blip r:embed="rId2"/>
          <a:srcRect/>
          <a:stretch>
            <a:fillRect/>
          </a:stretch>
        </p:blipFill>
        <p:spPr bwMode="auto">
          <a:xfrm>
            <a:off x="676275" y="1649413"/>
            <a:ext cx="3754438" cy="2846387"/>
          </a:xfrm>
          <a:prstGeom prst="rect">
            <a:avLst/>
          </a:prstGeom>
          <a:noFill/>
          <a:ln w="9525">
            <a:noFill/>
            <a:miter lim="800000"/>
            <a:headEnd/>
            <a:tailEnd/>
          </a:ln>
        </p:spPr>
      </p:pic>
      <p:sp>
        <p:nvSpPr>
          <p:cNvPr id="19" name="Rectangle 18"/>
          <p:cNvSpPr/>
          <p:nvPr/>
        </p:nvSpPr>
        <p:spPr>
          <a:xfrm>
            <a:off x="5362575" y="2695575"/>
            <a:ext cx="2582863" cy="719138"/>
          </a:xfrm>
          <a:prstGeom prst="rect">
            <a:avLst/>
          </a:prstGeom>
        </p:spPr>
        <p:style>
          <a:lnRef idx="1">
            <a:schemeClr val="accent4"/>
          </a:lnRef>
          <a:fillRef idx="3">
            <a:schemeClr val="accent4"/>
          </a:fillRef>
          <a:effectRef idx="2">
            <a:schemeClr val="accent4"/>
          </a:effectRef>
          <a:fontRef idx="minor">
            <a:schemeClr val="lt1"/>
          </a:fontRef>
        </p:style>
        <p:txBody>
          <a:bodyPr/>
          <a:lstStyle/>
          <a:p>
            <a:pPr algn="ctr">
              <a:defRPr/>
            </a:pPr>
            <a:r>
              <a:rPr lang="id-ID" sz="1600" b="1" dirty="0">
                <a:solidFill>
                  <a:schemeClr val="bg1"/>
                </a:solidFill>
                <a:effectLst>
                  <a:outerShdw blurRad="38100" dist="38100" dir="2700000" algn="tl">
                    <a:srgbClr val="000000">
                      <a:alpha val="43137"/>
                    </a:srgbClr>
                  </a:outerShdw>
                </a:effectLst>
              </a:rPr>
              <a:t>Corridor Kalimantan</a:t>
            </a:r>
          </a:p>
        </p:txBody>
      </p:sp>
      <p:sp>
        <p:nvSpPr>
          <p:cNvPr id="20" name="Rectangle 19"/>
          <p:cNvSpPr/>
          <p:nvPr/>
        </p:nvSpPr>
        <p:spPr>
          <a:xfrm>
            <a:off x="5427663" y="2982913"/>
            <a:ext cx="2584450" cy="720725"/>
          </a:xfrm>
          <a:prstGeom prst="rect">
            <a:avLst/>
          </a:prstGeom>
        </p:spPr>
        <p:style>
          <a:lnRef idx="1">
            <a:schemeClr val="accent3"/>
          </a:lnRef>
          <a:fillRef idx="3">
            <a:schemeClr val="accent3"/>
          </a:fillRef>
          <a:effectRef idx="2">
            <a:schemeClr val="accent3"/>
          </a:effectRef>
          <a:fontRef idx="minor">
            <a:schemeClr val="lt1"/>
          </a:fontRef>
        </p:style>
        <p:txBody>
          <a:bodyPr/>
          <a:lstStyle/>
          <a:p>
            <a:pPr algn="ctr">
              <a:defRPr/>
            </a:pPr>
            <a:r>
              <a:rPr lang="id-ID" sz="1600" b="1" dirty="0">
                <a:solidFill>
                  <a:schemeClr val="bg1"/>
                </a:solidFill>
                <a:effectLst>
                  <a:outerShdw blurRad="38100" dist="38100" dir="2700000" algn="tl">
                    <a:srgbClr val="000000">
                      <a:alpha val="43137"/>
                    </a:srgbClr>
                  </a:outerShdw>
                </a:effectLst>
              </a:rPr>
              <a:t>Corridor Bali dan Nusra</a:t>
            </a:r>
          </a:p>
        </p:txBody>
      </p:sp>
      <p:sp>
        <p:nvSpPr>
          <p:cNvPr id="21" name="Rectangle 20"/>
          <p:cNvSpPr/>
          <p:nvPr/>
        </p:nvSpPr>
        <p:spPr>
          <a:xfrm>
            <a:off x="5494338" y="3270250"/>
            <a:ext cx="2584450" cy="720725"/>
          </a:xfrm>
          <a:prstGeom prst="rect">
            <a:avLst/>
          </a:prstGeom>
        </p:spPr>
        <p:style>
          <a:lnRef idx="1">
            <a:schemeClr val="accent2"/>
          </a:lnRef>
          <a:fillRef idx="3">
            <a:schemeClr val="accent2"/>
          </a:fillRef>
          <a:effectRef idx="2">
            <a:schemeClr val="accent2"/>
          </a:effectRef>
          <a:fontRef idx="minor">
            <a:schemeClr val="lt1"/>
          </a:fontRef>
        </p:style>
        <p:txBody>
          <a:bodyPr/>
          <a:lstStyle/>
          <a:p>
            <a:pPr algn="ctr">
              <a:defRPr/>
            </a:pPr>
            <a:r>
              <a:rPr lang="id-ID" sz="1600" b="1" dirty="0">
                <a:solidFill>
                  <a:schemeClr val="bg1"/>
                </a:solidFill>
                <a:effectLst>
                  <a:outerShdw blurRad="38100" dist="38100" dir="2700000" algn="tl">
                    <a:srgbClr val="000000">
                      <a:alpha val="43137"/>
                    </a:srgbClr>
                  </a:outerShdw>
                </a:effectLst>
              </a:rPr>
              <a:t>Corridor Jawa</a:t>
            </a:r>
          </a:p>
        </p:txBody>
      </p:sp>
      <p:sp>
        <p:nvSpPr>
          <p:cNvPr id="22" name="Rectangle 21"/>
          <p:cNvSpPr/>
          <p:nvPr/>
        </p:nvSpPr>
        <p:spPr>
          <a:xfrm>
            <a:off x="5561013" y="3559175"/>
            <a:ext cx="2582862" cy="719138"/>
          </a:xfrm>
          <a:prstGeom prst="rect">
            <a:avLst/>
          </a:prstGeom>
        </p:spPr>
        <p:style>
          <a:lnRef idx="1">
            <a:schemeClr val="accent1"/>
          </a:lnRef>
          <a:fillRef idx="3">
            <a:schemeClr val="accent1"/>
          </a:fillRef>
          <a:effectRef idx="2">
            <a:schemeClr val="accent1"/>
          </a:effectRef>
          <a:fontRef idx="minor">
            <a:schemeClr val="lt1"/>
          </a:fontRef>
        </p:style>
        <p:txBody>
          <a:bodyPr/>
          <a:lstStyle/>
          <a:p>
            <a:pPr algn="ctr">
              <a:defRPr/>
            </a:pPr>
            <a:r>
              <a:rPr lang="id-ID" sz="1600" b="1" dirty="0">
                <a:solidFill>
                  <a:schemeClr val="bg1"/>
                </a:solidFill>
                <a:effectLst>
                  <a:outerShdw blurRad="38100" dist="38100" dir="2700000" algn="tl">
                    <a:srgbClr val="000000">
                      <a:alpha val="43137"/>
                    </a:srgbClr>
                  </a:outerShdw>
                </a:effectLst>
              </a:rPr>
              <a:t>Corridor  Sumatra</a:t>
            </a:r>
          </a:p>
        </p:txBody>
      </p:sp>
      <p:sp>
        <p:nvSpPr>
          <p:cNvPr id="23" name="Pentagon 22"/>
          <p:cNvSpPr/>
          <p:nvPr/>
        </p:nvSpPr>
        <p:spPr>
          <a:xfrm>
            <a:off x="251521" y="6597352"/>
            <a:ext cx="2552406" cy="216024"/>
          </a:xfrm>
          <a:prstGeom prst="homePlate">
            <a:avLst/>
          </a:prstGeom>
          <a:solidFill>
            <a:schemeClr val="bg1"/>
          </a:solidFill>
        </p:spPr>
        <p:style>
          <a:lnRef idx="0">
            <a:schemeClr val="dk1"/>
          </a:lnRef>
          <a:fillRef idx="3">
            <a:schemeClr val="dk1"/>
          </a:fillRef>
          <a:effectRef idx="3">
            <a:schemeClr val="dk1"/>
          </a:effectRef>
          <a:fontRef idx="minor">
            <a:schemeClr val="lt1"/>
          </a:fontRef>
        </p:style>
        <p:txBody>
          <a:bodyPr anchor="ctr"/>
          <a:lstStyle/>
          <a:p>
            <a:pPr algn="ctr">
              <a:defRPr/>
            </a:pPr>
            <a:r>
              <a:rPr lang="id-ID" sz="1400" b="1" dirty="0"/>
              <a:t>Background</a:t>
            </a:r>
          </a:p>
        </p:txBody>
      </p:sp>
      <p:sp>
        <p:nvSpPr>
          <p:cNvPr id="24" name="Chevron 23"/>
          <p:cNvSpPr/>
          <p:nvPr/>
        </p:nvSpPr>
        <p:spPr>
          <a:xfrm>
            <a:off x="2777339" y="6597352"/>
            <a:ext cx="2791695" cy="216024"/>
          </a:xfrm>
          <a:prstGeom prst="chevron">
            <a:avLst/>
          </a:prstGeom>
          <a:solidFill>
            <a:schemeClr val="bg1"/>
          </a:solidFill>
        </p:spPr>
        <p:style>
          <a:lnRef idx="0">
            <a:schemeClr val="dk1"/>
          </a:lnRef>
          <a:fillRef idx="3">
            <a:schemeClr val="dk1"/>
          </a:fillRef>
          <a:effectRef idx="3">
            <a:schemeClr val="dk1"/>
          </a:effectRef>
          <a:fontRef idx="minor">
            <a:schemeClr val="lt1"/>
          </a:fontRef>
        </p:style>
        <p:txBody>
          <a:bodyPr anchor="ctr"/>
          <a:lstStyle/>
          <a:p>
            <a:pPr algn="ctr">
              <a:defRPr/>
            </a:pPr>
            <a:r>
              <a:rPr lang="id-ID" sz="1400" b="1" dirty="0"/>
              <a:t>Substances</a:t>
            </a:r>
          </a:p>
        </p:txBody>
      </p:sp>
      <p:sp>
        <p:nvSpPr>
          <p:cNvPr id="25" name="Chevron 24"/>
          <p:cNvSpPr/>
          <p:nvPr/>
        </p:nvSpPr>
        <p:spPr>
          <a:xfrm>
            <a:off x="5569034" y="6597352"/>
            <a:ext cx="3389915" cy="216024"/>
          </a:xfrm>
          <a:prstGeom prst="chevron">
            <a:avLst/>
          </a:prstGeom>
        </p:spPr>
        <p:style>
          <a:lnRef idx="0">
            <a:schemeClr val="dk1"/>
          </a:lnRef>
          <a:fillRef idx="3">
            <a:schemeClr val="dk1"/>
          </a:fillRef>
          <a:effectRef idx="3">
            <a:schemeClr val="dk1"/>
          </a:effectRef>
          <a:fontRef idx="minor">
            <a:schemeClr val="lt1"/>
          </a:fontRef>
        </p:style>
        <p:txBody>
          <a:bodyPr anchor="ctr"/>
          <a:lstStyle/>
          <a:p>
            <a:pPr algn="ctr">
              <a:defRPr/>
            </a:pPr>
            <a:r>
              <a:rPr lang="id-ID" sz="1400" b="1" dirty="0"/>
              <a:t>The challenges of implementation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7"/>
          <p:cNvSpPr>
            <a:spLocks noGrp="1"/>
          </p:cNvSpPr>
          <p:nvPr>
            <p:ph type="ctrTitle"/>
          </p:nvPr>
        </p:nvSpPr>
        <p:spPr>
          <a:xfrm>
            <a:off x="3305175" y="2590800"/>
            <a:ext cx="4124325" cy="838200"/>
          </a:xfrm>
        </p:spPr>
        <p:txBody>
          <a:bodyPr/>
          <a:lstStyle/>
          <a:p>
            <a:r>
              <a:rPr lang="id-ID" sz="4000" b="1" smtClean="0">
                <a:solidFill>
                  <a:srgbClr val="C00000"/>
                </a:solidFill>
                <a:latin typeface="Trajan-Regular"/>
              </a:rPr>
              <a:t>TERIMAKASIH</a:t>
            </a:r>
          </a:p>
        </p:txBody>
      </p:sp>
      <p:sp>
        <p:nvSpPr>
          <p:cNvPr id="50179" name="Rectangle 9"/>
          <p:cNvSpPr>
            <a:spLocks noChangeArrowheads="1"/>
          </p:cNvSpPr>
          <p:nvPr/>
        </p:nvSpPr>
        <p:spPr bwMode="auto">
          <a:xfrm>
            <a:off x="492125" y="1981200"/>
            <a:ext cx="844550" cy="369888"/>
          </a:xfrm>
          <a:prstGeom prst="rect">
            <a:avLst/>
          </a:prstGeom>
          <a:solidFill>
            <a:schemeClr val="bg1"/>
          </a:solidFill>
          <a:ln w="9525" algn="ctr">
            <a:noFill/>
            <a:round/>
            <a:headEnd/>
            <a:tailEnd type="triangle" w="med" len="med"/>
          </a:ln>
        </p:spPr>
        <p:txBody>
          <a:bodyPr anchor="ctr">
            <a:spAutoFit/>
          </a:bodyPr>
          <a:lstStyle/>
          <a:p>
            <a:endParaRPr lang="id-ID"/>
          </a:p>
        </p:txBody>
      </p:sp>
      <p:pic>
        <p:nvPicPr>
          <p:cNvPr id="50181" name="Picture 5" descr="F:\Logistik\Gambar\auwinner_logistic032.jpg"/>
          <p:cNvPicPr>
            <a:picLocks noChangeAspect="1" noChangeArrowheads="1"/>
          </p:cNvPicPr>
          <p:nvPr/>
        </p:nvPicPr>
        <p:blipFill>
          <a:blip r:embed="rId3"/>
          <a:srcRect/>
          <a:stretch>
            <a:fillRect/>
          </a:stretch>
        </p:blipFill>
        <p:spPr bwMode="auto">
          <a:xfrm>
            <a:off x="500063" y="2071688"/>
            <a:ext cx="1981200" cy="2057400"/>
          </a:xfrm>
          <a:prstGeom prst="rect">
            <a:avLst/>
          </a:prstGeom>
          <a:noFill/>
          <a:ln w="9525">
            <a:noFill/>
            <a:miter lim="800000"/>
            <a:headEnd/>
            <a:tailEnd/>
          </a:ln>
        </p:spPr>
      </p:pic>
      <p:graphicFrame>
        <p:nvGraphicFramePr>
          <p:cNvPr id="50182" name="Object 9"/>
          <p:cNvGraphicFramePr>
            <a:graphicFrameLocks noChangeAspect="1"/>
          </p:cNvGraphicFramePr>
          <p:nvPr/>
        </p:nvGraphicFramePr>
        <p:xfrm>
          <a:off x="69850" y="6096000"/>
          <a:ext cx="879475" cy="609600"/>
        </p:xfrm>
        <a:graphic>
          <a:graphicData uri="http://schemas.openxmlformats.org/presentationml/2006/ole">
            <p:oleObj spid="_x0000_s50182" name="CorelDRAW!" r:id="rId4" imgW="1498702" imgH="1292962" progId="">
              <p:embed/>
            </p:oleObj>
          </a:graphicData>
        </a:graphic>
      </p:graphicFrame>
      <p:sp>
        <p:nvSpPr>
          <p:cNvPr id="11" name="Rectangle 20"/>
          <p:cNvSpPr>
            <a:spLocks noChangeArrowheads="1"/>
          </p:cNvSpPr>
          <p:nvPr/>
        </p:nvSpPr>
        <p:spPr bwMode="auto">
          <a:xfrm>
            <a:off x="214313" y="6143625"/>
            <a:ext cx="571500" cy="569913"/>
          </a:xfrm>
          <a:prstGeom prst="rect">
            <a:avLst/>
          </a:prstGeom>
          <a:noFill/>
          <a:ln w="9525">
            <a:noFill/>
            <a:miter lim="800000"/>
            <a:headEnd/>
            <a:tailEnd/>
          </a:ln>
          <a:effectLst/>
        </p:spPr>
        <p:txBody>
          <a:bodyPr lIns="128016" tIns="64008" rIns="128016" bIns="64008" anchor="ctr"/>
          <a:lstStyle/>
          <a:p>
            <a:pPr defTabSz="1279525">
              <a:defRPr/>
            </a:pPr>
            <a:fld id="{0C7CA677-5E65-4849-A5C4-02FBA39CD355}" type="slidenum">
              <a:rPr lang="en-US" sz="2000" b="1">
                <a:solidFill>
                  <a:srgbClr val="C00000"/>
                </a:solidFill>
                <a:effectLst>
                  <a:outerShdw blurRad="38100" dist="38100" dir="2700000" algn="tl">
                    <a:srgbClr val="C0C0C0"/>
                  </a:outerShdw>
                </a:effectLst>
              </a:rPr>
              <a:pPr defTabSz="1279525">
                <a:defRPr/>
              </a:pPr>
              <a:t>43</a:t>
            </a:fld>
            <a:endParaRPr lang="en-US" sz="2000" b="1" dirty="0">
              <a:solidFill>
                <a:srgbClr val="C00000"/>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13286" y="260648"/>
            <a:ext cx="7807186" cy="2592288"/>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marL="177800" lvl="2" indent="-177800">
              <a:buFontTx/>
              <a:buAutoNum type="arabicPeriod"/>
              <a:defRPr/>
            </a:pPr>
            <a:r>
              <a:rPr lang="id-ID" sz="1600" b="1" dirty="0">
                <a:solidFill>
                  <a:schemeClr val="bg1"/>
                </a:solidFill>
                <a:effectLst>
                  <a:outerShdw blurRad="38100" dist="38100" dir="2700000" algn="tl">
                    <a:srgbClr val="000000">
                      <a:alpha val="43137"/>
                    </a:srgbClr>
                  </a:outerShdw>
                </a:effectLst>
              </a:rPr>
              <a:t>Tuntutan Kebutuhan Nasional</a:t>
            </a:r>
          </a:p>
          <a:p>
            <a:pPr marL="531813" lvl="3" indent="-176213">
              <a:buFont typeface="Arial" pitchFamily="34" charset="0"/>
              <a:buChar char="•"/>
              <a:defRPr/>
            </a:pPr>
            <a:r>
              <a:rPr lang="id-ID" sz="1600" b="1" dirty="0">
                <a:solidFill>
                  <a:schemeClr val="bg1"/>
                </a:solidFill>
                <a:effectLst>
                  <a:outerShdw blurRad="38100" dist="38100" dir="2700000" algn="tl">
                    <a:srgbClr val="000000">
                      <a:alpha val="43137"/>
                    </a:srgbClr>
                  </a:outerShdw>
                </a:effectLst>
              </a:rPr>
              <a:t>Indonesia B</a:t>
            </a:r>
            <a:r>
              <a:rPr lang="en-US" sz="1600" b="1" dirty="0" err="1">
                <a:solidFill>
                  <a:schemeClr val="bg1"/>
                </a:solidFill>
                <a:effectLst>
                  <a:outerShdw blurRad="38100" dist="38100" dir="2700000" algn="tl">
                    <a:srgbClr val="000000">
                      <a:alpha val="43137"/>
                    </a:srgbClr>
                  </a:outerShdw>
                </a:effectLst>
              </a:rPr>
              <a:t>erpotensi</a:t>
            </a:r>
            <a:r>
              <a:rPr lang="en-US" sz="1600" b="1" dirty="0">
                <a:solidFill>
                  <a:schemeClr val="bg1"/>
                </a:solidFill>
                <a:effectLst>
                  <a:outerShdw blurRad="38100" dist="38100" dir="2700000" algn="tl">
                    <a:srgbClr val="000000">
                      <a:alpha val="43137"/>
                    </a:srgbClr>
                  </a:outerShdw>
                </a:effectLst>
              </a:rPr>
              <a:t> </a:t>
            </a:r>
            <a:r>
              <a:rPr lang="en-US" sz="1600" b="1" dirty="0" err="1">
                <a:solidFill>
                  <a:schemeClr val="bg1"/>
                </a:solidFill>
                <a:effectLst>
                  <a:outerShdw blurRad="38100" dist="38100" dir="2700000" algn="tl">
                    <a:srgbClr val="000000">
                      <a:alpha val="43137"/>
                    </a:srgbClr>
                  </a:outerShdw>
                </a:effectLst>
              </a:rPr>
              <a:t>Sebagai</a:t>
            </a:r>
            <a:r>
              <a:rPr lang="en-US" sz="1600" b="1" dirty="0">
                <a:solidFill>
                  <a:schemeClr val="bg1"/>
                </a:solidFill>
                <a:effectLst>
                  <a:outerShdw blurRad="38100" dist="38100" dir="2700000" algn="tl">
                    <a:srgbClr val="000000">
                      <a:alpha val="43137"/>
                    </a:srgbClr>
                  </a:outerShdw>
                </a:effectLst>
              </a:rPr>
              <a:t> “Supply Side” </a:t>
            </a:r>
            <a:r>
              <a:rPr lang="id-ID" sz="1600" b="1" dirty="0">
                <a:solidFill>
                  <a:schemeClr val="bg1"/>
                </a:solidFill>
                <a:effectLst>
                  <a:outerShdw blurRad="38100" dist="38100" dir="2700000" algn="tl">
                    <a:srgbClr val="000000">
                      <a:alpha val="43137"/>
                    </a:srgbClr>
                  </a:outerShdw>
                </a:effectLst>
              </a:rPr>
              <a:t> dan </a:t>
            </a:r>
            <a:r>
              <a:rPr lang="en-US" sz="1600" b="1" dirty="0">
                <a:solidFill>
                  <a:schemeClr val="bg1"/>
                </a:solidFill>
                <a:effectLst>
                  <a:outerShdw blurRad="38100" dist="38100" dir="2700000" algn="tl">
                    <a:srgbClr val="000000">
                      <a:alpha val="43137"/>
                    </a:srgbClr>
                  </a:outerShdw>
                </a:effectLst>
              </a:rPr>
              <a:t>“Demand Side”</a:t>
            </a:r>
            <a:endParaRPr lang="id-ID" sz="1600" b="1" dirty="0">
              <a:solidFill>
                <a:schemeClr val="bg1"/>
              </a:solidFill>
              <a:effectLst>
                <a:outerShdw blurRad="38100" dist="38100" dir="2700000" algn="tl">
                  <a:srgbClr val="000000">
                    <a:alpha val="43137"/>
                  </a:srgbClr>
                </a:outerShdw>
              </a:effectLst>
            </a:endParaRPr>
          </a:p>
          <a:p>
            <a:pPr marL="531813" lvl="3" indent="-176213">
              <a:buFont typeface="Arial" pitchFamily="34" charset="0"/>
              <a:buChar char="•"/>
              <a:defRPr/>
            </a:pPr>
            <a:r>
              <a:rPr lang="id-ID" sz="1600" b="1" dirty="0">
                <a:solidFill>
                  <a:schemeClr val="bg1"/>
                </a:solidFill>
                <a:effectLst>
                  <a:outerShdw blurRad="38100" dist="38100" dir="2700000" algn="tl">
                    <a:srgbClr val="000000">
                      <a:alpha val="43137"/>
                    </a:srgbClr>
                  </a:outerShdw>
                </a:effectLst>
              </a:rPr>
              <a:t>Indonesia Terkendala oleh Kinerja Logistik  Nasional  yang belum memuaskan</a:t>
            </a:r>
          </a:p>
          <a:p>
            <a:pPr marL="531813" lvl="3" indent="-176213">
              <a:buFont typeface="Arial" pitchFamily="34" charset="0"/>
              <a:buChar char="•"/>
              <a:defRPr/>
            </a:pPr>
            <a:r>
              <a:rPr lang="id-ID" sz="1600" b="1" dirty="0">
                <a:solidFill>
                  <a:schemeClr val="bg1"/>
                </a:solidFill>
                <a:effectLst>
                  <a:outerShdw blurRad="38100" dist="38100" dir="2700000" algn="tl">
                    <a:srgbClr val="000000">
                      <a:alpha val="43137"/>
                    </a:srgbClr>
                  </a:outerShdw>
                </a:effectLst>
              </a:rPr>
              <a:t>Rantai pasok (Supply Chain) menjadi  alat dan strategi bersaing sehingga Logistik bukan hanya  urusan perusahaan tetapi  juga  menjadi urusan pemerintah</a:t>
            </a:r>
          </a:p>
          <a:p>
            <a:pPr marL="531813" lvl="3" indent="-176213">
              <a:buFont typeface="Arial" pitchFamily="34" charset="0"/>
              <a:buChar char="•"/>
              <a:defRPr/>
            </a:pPr>
            <a:r>
              <a:rPr lang="id-ID" sz="1600" b="1" dirty="0">
                <a:solidFill>
                  <a:schemeClr val="bg1"/>
                </a:solidFill>
                <a:effectLst>
                  <a:outerShdw blurRad="38100" dist="38100" dir="2700000" algn="tl">
                    <a:srgbClr val="000000">
                      <a:alpha val="43137"/>
                    </a:srgbClr>
                  </a:outerShdw>
                </a:effectLst>
              </a:rPr>
              <a:t>Perpers No.32 Tahun 2011 tentang (MP3EI) 2011-2025</a:t>
            </a:r>
          </a:p>
          <a:p>
            <a:pPr marL="177800" lvl="2" indent="-177800">
              <a:buFontTx/>
              <a:buAutoNum type="arabicPeriod"/>
              <a:defRPr/>
            </a:pPr>
            <a:r>
              <a:rPr lang="id-ID" sz="1600" b="1" dirty="0">
                <a:solidFill>
                  <a:schemeClr val="bg1"/>
                </a:solidFill>
                <a:effectLst>
                  <a:outerShdw blurRad="38100" dist="38100" dir="2700000" algn="tl">
                    <a:srgbClr val="000000">
                      <a:alpha val="43137"/>
                    </a:srgbClr>
                  </a:outerShdw>
                </a:effectLst>
              </a:rPr>
              <a:t> Perkembangan Lingkungan Regional &amp; Global</a:t>
            </a:r>
          </a:p>
          <a:p>
            <a:pPr marL="531813" lvl="3" indent="-176213">
              <a:buFont typeface="Arial" pitchFamily="34" charset="0"/>
              <a:buChar char="•"/>
              <a:defRPr/>
            </a:pPr>
            <a:r>
              <a:rPr lang="id-ID" sz="1600" b="1" dirty="0">
                <a:solidFill>
                  <a:schemeClr val="bg1"/>
                </a:solidFill>
                <a:effectLst>
                  <a:outerShdw blurRad="38100" dist="38100" dir="2700000" algn="tl">
                    <a:srgbClr val="000000">
                      <a:alpha val="43137"/>
                    </a:srgbClr>
                  </a:outerShdw>
                </a:effectLst>
              </a:rPr>
              <a:t>Integrasi Logistik ASEAN tahun 2013 dan Integrasi Pasar ASEAN tahun 2015</a:t>
            </a:r>
          </a:p>
          <a:p>
            <a:pPr marL="531813" lvl="3" indent="-176213">
              <a:buFont typeface="Arial" pitchFamily="34" charset="0"/>
              <a:buChar char="•"/>
              <a:defRPr/>
            </a:pPr>
            <a:r>
              <a:rPr lang="id-ID" sz="1600" b="1" dirty="0">
                <a:solidFill>
                  <a:schemeClr val="bg1"/>
                </a:solidFill>
                <a:effectLst>
                  <a:outerShdw blurRad="38100" dist="38100" dir="2700000" algn="tl">
                    <a:srgbClr val="000000">
                      <a:alpha val="43137"/>
                    </a:srgbClr>
                  </a:outerShdw>
                </a:effectLst>
              </a:rPr>
              <a:t>Integrasi Pasar Global tahun 2020</a:t>
            </a:r>
          </a:p>
        </p:txBody>
      </p:sp>
      <p:sp>
        <p:nvSpPr>
          <p:cNvPr id="7" name="Rounded Rectangle 6"/>
          <p:cNvSpPr/>
          <p:nvPr/>
        </p:nvSpPr>
        <p:spPr>
          <a:xfrm>
            <a:off x="1013287" y="2996952"/>
            <a:ext cx="7807185" cy="2592288"/>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marL="177800" lvl="2" indent="-177800">
              <a:buFont typeface="+mj-lt"/>
              <a:buAutoNum type="arabicPeriod"/>
              <a:defRPr/>
            </a:pPr>
            <a:r>
              <a:rPr lang="en-US" sz="1600" b="1" dirty="0">
                <a:solidFill>
                  <a:schemeClr val="bg1"/>
                </a:solidFill>
                <a:effectLst>
                  <a:outerShdw blurRad="38100" dist="38100" dir="2700000" algn="tl">
                    <a:srgbClr val="000000">
                      <a:alpha val="43137"/>
                    </a:srgbClr>
                  </a:outerShdw>
                </a:effectLst>
              </a:rPr>
              <a:t>Men</a:t>
            </a:r>
            <a:r>
              <a:rPr lang="id-ID" sz="1600" b="1" dirty="0">
                <a:solidFill>
                  <a:schemeClr val="bg1"/>
                </a:solidFill>
                <a:effectLst>
                  <a:outerShdw blurRad="38100" dist="38100" dir="2700000" algn="tl">
                    <a:srgbClr val="000000">
                      <a:alpha val="43137"/>
                    </a:srgbClr>
                  </a:outerShdw>
                </a:effectLst>
              </a:rPr>
              <a:t>jamin </a:t>
            </a:r>
            <a:r>
              <a:rPr lang="en-US" sz="1600" b="1" dirty="0">
                <a:solidFill>
                  <a:schemeClr val="bg1"/>
                </a:solidFill>
                <a:effectLst>
                  <a:outerShdw blurRad="38100" dist="38100" dir="2700000" algn="tl">
                    <a:srgbClr val="000000">
                      <a:alpha val="43137"/>
                    </a:srgbClr>
                  </a:outerShdw>
                </a:effectLst>
              </a:rPr>
              <a:t> </a:t>
            </a:r>
            <a:r>
              <a:rPr lang="en-US" sz="1600" b="1" dirty="0" err="1">
                <a:solidFill>
                  <a:schemeClr val="bg1"/>
                </a:solidFill>
                <a:effectLst>
                  <a:outerShdw blurRad="38100" dist="38100" dir="2700000" algn="tl">
                    <a:srgbClr val="000000">
                      <a:alpha val="43137"/>
                    </a:srgbClr>
                  </a:outerShdw>
                </a:effectLst>
              </a:rPr>
              <a:t>kelancaran</a:t>
            </a:r>
            <a:r>
              <a:rPr lang="en-US" sz="1600" b="1" dirty="0">
                <a:solidFill>
                  <a:schemeClr val="bg1"/>
                </a:solidFill>
                <a:effectLst>
                  <a:outerShdw blurRad="38100" dist="38100" dir="2700000" algn="tl">
                    <a:srgbClr val="000000">
                      <a:alpha val="43137"/>
                    </a:srgbClr>
                  </a:outerShdw>
                </a:effectLst>
              </a:rPr>
              <a:t> </a:t>
            </a:r>
            <a:r>
              <a:rPr lang="en-US" sz="1600" b="1" dirty="0" err="1">
                <a:solidFill>
                  <a:schemeClr val="bg1"/>
                </a:solidFill>
                <a:effectLst>
                  <a:outerShdw blurRad="38100" dist="38100" dir="2700000" algn="tl">
                    <a:srgbClr val="000000">
                      <a:alpha val="43137"/>
                    </a:srgbClr>
                  </a:outerShdw>
                </a:effectLst>
              </a:rPr>
              <a:t>arus</a:t>
            </a:r>
            <a:r>
              <a:rPr lang="en-US" sz="1600" b="1" dirty="0">
                <a:solidFill>
                  <a:schemeClr val="bg1"/>
                </a:solidFill>
                <a:effectLst>
                  <a:outerShdw blurRad="38100" dist="38100" dir="2700000" algn="tl">
                    <a:srgbClr val="000000">
                      <a:alpha val="43137"/>
                    </a:srgbClr>
                  </a:outerShdw>
                </a:effectLst>
              </a:rPr>
              <a:t> </a:t>
            </a:r>
            <a:r>
              <a:rPr lang="en-US" sz="1600" b="1" dirty="0" err="1">
                <a:solidFill>
                  <a:schemeClr val="bg1"/>
                </a:solidFill>
                <a:effectLst>
                  <a:outerShdw blurRad="38100" dist="38100" dir="2700000" algn="tl">
                    <a:srgbClr val="000000">
                      <a:alpha val="43137"/>
                    </a:srgbClr>
                  </a:outerShdw>
                </a:effectLst>
              </a:rPr>
              <a:t>barang</a:t>
            </a:r>
            <a:endParaRPr lang="en-US" sz="1600" b="1" dirty="0">
              <a:solidFill>
                <a:schemeClr val="bg1"/>
              </a:solidFill>
              <a:effectLst>
                <a:outerShdw blurRad="38100" dist="38100" dir="2700000" algn="tl">
                  <a:srgbClr val="000000">
                    <a:alpha val="43137"/>
                  </a:srgbClr>
                </a:outerShdw>
              </a:effectLst>
            </a:endParaRPr>
          </a:p>
          <a:p>
            <a:pPr marL="177800" lvl="2" indent="-177800">
              <a:buFontTx/>
              <a:buAutoNum type="arabicPeriod"/>
              <a:defRPr/>
            </a:pPr>
            <a:r>
              <a:rPr lang="id-ID" sz="1600" b="1" dirty="0">
                <a:solidFill>
                  <a:schemeClr val="bg1"/>
                </a:solidFill>
                <a:effectLst>
                  <a:outerShdw blurRad="38100" dist="38100" dir="2700000" algn="tl">
                    <a:srgbClr val="000000">
                      <a:alpha val="43137"/>
                    </a:srgbClr>
                  </a:outerShdw>
                </a:effectLst>
              </a:rPr>
              <a:t>M</a:t>
            </a:r>
            <a:r>
              <a:rPr lang="en-US" sz="1600" b="1" dirty="0">
                <a:solidFill>
                  <a:schemeClr val="bg1"/>
                </a:solidFill>
                <a:effectLst>
                  <a:outerShdw blurRad="38100" dist="38100" dir="2700000" algn="tl">
                    <a:srgbClr val="000000">
                      <a:alpha val="43137"/>
                    </a:srgbClr>
                  </a:outerShdw>
                </a:effectLst>
              </a:rPr>
              <a:t>en</a:t>
            </a:r>
            <a:r>
              <a:rPr lang="id-ID" sz="1600" b="1" dirty="0">
                <a:solidFill>
                  <a:schemeClr val="bg1"/>
                </a:solidFill>
                <a:effectLst>
                  <a:outerShdw blurRad="38100" dist="38100" dir="2700000" algn="tl">
                    <a:srgbClr val="000000">
                      <a:alpha val="43137"/>
                    </a:srgbClr>
                  </a:outerShdw>
                </a:effectLst>
              </a:rPr>
              <a:t>gurangi biaya transaksi/ekonomi biaya tinggi</a:t>
            </a:r>
            <a:endParaRPr lang="en-US" sz="1600" b="1" dirty="0">
              <a:solidFill>
                <a:schemeClr val="bg1"/>
              </a:solidFill>
              <a:effectLst>
                <a:outerShdw blurRad="38100" dist="38100" dir="2700000" algn="tl">
                  <a:srgbClr val="000000">
                    <a:alpha val="43137"/>
                  </a:srgbClr>
                </a:outerShdw>
              </a:effectLst>
            </a:endParaRPr>
          </a:p>
          <a:p>
            <a:pPr marL="177800" lvl="2" indent="-177800">
              <a:buFontTx/>
              <a:buAutoNum type="arabicPeriod"/>
              <a:defRPr/>
            </a:pPr>
            <a:r>
              <a:rPr lang="id-ID" sz="1600" b="1" dirty="0">
                <a:solidFill>
                  <a:schemeClr val="bg1"/>
                </a:solidFill>
                <a:effectLst>
                  <a:outerShdw blurRad="38100" dist="38100" dir="2700000" algn="tl">
                    <a:srgbClr val="000000">
                      <a:alpha val="43137"/>
                    </a:srgbClr>
                  </a:outerShdw>
                </a:effectLst>
              </a:rPr>
              <a:t>M</a:t>
            </a:r>
            <a:r>
              <a:rPr lang="en-US" sz="1600" b="1" dirty="0" err="1">
                <a:solidFill>
                  <a:schemeClr val="bg1"/>
                </a:solidFill>
                <a:effectLst>
                  <a:outerShdw blurRad="38100" dist="38100" dir="2700000" algn="tl">
                    <a:srgbClr val="000000">
                      <a:alpha val="43137"/>
                    </a:srgbClr>
                  </a:outerShdw>
                </a:effectLst>
              </a:rPr>
              <a:t>embangun</a:t>
            </a:r>
            <a:r>
              <a:rPr lang="en-US" sz="1600" b="1" dirty="0">
                <a:solidFill>
                  <a:schemeClr val="bg1"/>
                </a:solidFill>
                <a:effectLst>
                  <a:outerShdw blurRad="38100" dist="38100" dir="2700000" algn="tl">
                    <a:srgbClr val="000000">
                      <a:alpha val="43137"/>
                    </a:srgbClr>
                  </a:outerShdw>
                </a:effectLst>
              </a:rPr>
              <a:t> </a:t>
            </a:r>
            <a:r>
              <a:rPr lang="en-US" sz="1600" b="1" dirty="0" err="1">
                <a:solidFill>
                  <a:schemeClr val="bg1"/>
                </a:solidFill>
                <a:effectLst>
                  <a:outerShdw blurRad="38100" dist="38100" dir="2700000" algn="tl">
                    <a:srgbClr val="000000">
                      <a:alpha val="43137"/>
                    </a:srgbClr>
                  </a:outerShdw>
                </a:effectLst>
              </a:rPr>
              <a:t>daya</a:t>
            </a:r>
            <a:r>
              <a:rPr lang="en-US" sz="1600" b="1" dirty="0">
                <a:solidFill>
                  <a:schemeClr val="bg1"/>
                </a:solidFill>
                <a:effectLst>
                  <a:outerShdw blurRad="38100" dist="38100" dir="2700000" algn="tl">
                    <a:srgbClr val="000000">
                      <a:alpha val="43137"/>
                    </a:srgbClr>
                  </a:outerShdw>
                </a:effectLst>
              </a:rPr>
              <a:t> </a:t>
            </a:r>
            <a:r>
              <a:rPr lang="en-US" sz="1600" b="1" dirty="0" err="1">
                <a:solidFill>
                  <a:schemeClr val="bg1"/>
                </a:solidFill>
                <a:effectLst>
                  <a:outerShdw blurRad="38100" dist="38100" dir="2700000" algn="tl">
                    <a:srgbClr val="000000">
                      <a:alpha val="43137"/>
                    </a:srgbClr>
                  </a:outerShdw>
                </a:effectLst>
              </a:rPr>
              <a:t>saing</a:t>
            </a:r>
            <a:r>
              <a:rPr lang="en-US" sz="1600" b="1" dirty="0">
                <a:solidFill>
                  <a:schemeClr val="bg1"/>
                </a:solidFill>
                <a:effectLst>
                  <a:outerShdw blurRad="38100" dist="38100" dir="2700000" algn="tl">
                    <a:srgbClr val="000000">
                      <a:alpha val="43137"/>
                    </a:srgbClr>
                  </a:outerShdw>
                </a:effectLst>
              </a:rPr>
              <a:t> </a:t>
            </a:r>
            <a:r>
              <a:rPr lang="en-US" sz="1600" b="1" dirty="0" err="1">
                <a:solidFill>
                  <a:schemeClr val="bg1"/>
                </a:solidFill>
                <a:effectLst>
                  <a:outerShdw blurRad="38100" dist="38100" dir="2700000" algn="tl">
                    <a:srgbClr val="000000">
                      <a:alpha val="43137"/>
                    </a:srgbClr>
                  </a:outerShdw>
                </a:effectLst>
              </a:rPr>
              <a:t>nasional</a:t>
            </a:r>
            <a:endParaRPr lang="en-US" sz="1600" b="1" dirty="0">
              <a:solidFill>
                <a:schemeClr val="bg1"/>
              </a:solidFill>
              <a:effectLst>
                <a:outerShdw blurRad="38100" dist="38100" dir="2700000" algn="tl">
                  <a:srgbClr val="000000">
                    <a:alpha val="43137"/>
                  </a:srgbClr>
                </a:outerShdw>
              </a:effectLst>
            </a:endParaRPr>
          </a:p>
          <a:p>
            <a:pPr marL="177800" lvl="2" indent="-177800">
              <a:buFontTx/>
              <a:buAutoNum type="arabicPeriod"/>
              <a:defRPr/>
            </a:pPr>
            <a:r>
              <a:rPr lang="id-ID" sz="1600" b="1" dirty="0">
                <a:solidFill>
                  <a:schemeClr val="bg1"/>
                </a:solidFill>
                <a:effectLst>
                  <a:outerShdw blurRad="38100" dist="38100" dir="2700000" algn="tl">
                    <a:srgbClr val="000000">
                      <a:alpha val="43137"/>
                    </a:srgbClr>
                  </a:outerShdw>
                </a:effectLst>
              </a:rPr>
              <a:t>M</a:t>
            </a:r>
            <a:r>
              <a:rPr lang="en-US" sz="1600" b="1" dirty="0" err="1">
                <a:solidFill>
                  <a:schemeClr val="bg1"/>
                </a:solidFill>
                <a:effectLst>
                  <a:outerShdw blurRad="38100" dist="38100" dir="2700000" algn="tl">
                    <a:srgbClr val="000000">
                      <a:alpha val="43137"/>
                    </a:srgbClr>
                  </a:outerShdw>
                </a:effectLst>
              </a:rPr>
              <a:t>enjaga</a:t>
            </a:r>
            <a:r>
              <a:rPr lang="en-US" sz="1600" b="1" dirty="0">
                <a:solidFill>
                  <a:schemeClr val="bg1"/>
                </a:solidFill>
                <a:effectLst>
                  <a:outerShdw blurRad="38100" dist="38100" dir="2700000" algn="tl">
                    <a:srgbClr val="000000">
                      <a:alpha val="43137"/>
                    </a:srgbClr>
                  </a:outerShdw>
                </a:effectLst>
              </a:rPr>
              <a:t> </a:t>
            </a:r>
            <a:r>
              <a:rPr lang="en-US" sz="1600" b="1" dirty="0" err="1">
                <a:solidFill>
                  <a:schemeClr val="bg1"/>
                </a:solidFill>
                <a:effectLst>
                  <a:outerShdw blurRad="38100" dist="38100" dir="2700000" algn="tl">
                    <a:srgbClr val="000000">
                      <a:alpha val="43137"/>
                    </a:srgbClr>
                  </a:outerShdw>
                </a:effectLst>
              </a:rPr>
              <a:t>kelestarian</a:t>
            </a:r>
            <a:r>
              <a:rPr lang="en-US" sz="1600" b="1" dirty="0">
                <a:solidFill>
                  <a:schemeClr val="bg1"/>
                </a:solidFill>
                <a:effectLst>
                  <a:outerShdw blurRad="38100" dist="38100" dir="2700000" algn="tl">
                    <a:srgbClr val="000000">
                      <a:alpha val="43137"/>
                    </a:srgbClr>
                  </a:outerShdw>
                </a:effectLst>
              </a:rPr>
              <a:t> </a:t>
            </a:r>
            <a:r>
              <a:rPr lang="en-US" sz="1600" b="1" dirty="0" err="1">
                <a:solidFill>
                  <a:schemeClr val="bg1"/>
                </a:solidFill>
                <a:effectLst>
                  <a:outerShdw blurRad="38100" dist="38100" dir="2700000" algn="tl">
                    <a:srgbClr val="000000">
                      <a:alpha val="43137"/>
                    </a:srgbClr>
                  </a:outerShdw>
                </a:effectLst>
              </a:rPr>
              <a:t>lingkungan</a:t>
            </a:r>
            <a:r>
              <a:rPr lang="en-US" sz="1600" b="1" dirty="0">
                <a:solidFill>
                  <a:schemeClr val="bg1"/>
                </a:solidFill>
                <a:effectLst>
                  <a:outerShdw blurRad="38100" dist="38100" dir="2700000" algn="tl">
                    <a:srgbClr val="000000">
                      <a:alpha val="43137"/>
                    </a:srgbClr>
                  </a:outerShdw>
                </a:effectLst>
              </a:rPr>
              <a:t> </a:t>
            </a:r>
            <a:r>
              <a:rPr lang="en-US" sz="1600" b="1" dirty="0" err="1">
                <a:solidFill>
                  <a:schemeClr val="bg1"/>
                </a:solidFill>
                <a:effectLst>
                  <a:outerShdw blurRad="38100" dist="38100" dir="2700000" algn="tl">
                    <a:srgbClr val="000000">
                      <a:alpha val="43137"/>
                    </a:srgbClr>
                  </a:outerShdw>
                </a:effectLst>
              </a:rPr>
              <a:t>hidup</a:t>
            </a:r>
            <a:r>
              <a:rPr lang="en-US" sz="1600" b="1" dirty="0">
                <a:solidFill>
                  <a:schemeClr val="bg1"/>
                </a:solidFill>
                <a:effectLst>
                  <a:outerShdw blurRad="38100" dist="38100" dir="2700000" algn="tl">
                    <a:srgbClr val="000000">
                      <a:alpha val="43137"/>
                    </a:srgbClr>
                  </a:outerShdw>
                </a:effectLst>
              </a:rPr>
              <a:t> </a:t>
            </a:r>
          </a:p>
          <a:p>
            <a:pPr marL="177800" lvl="2" indent="-177800">
              <a:buFontTx/>
              <a:buAutoNum type="arabicPeriod"/>
              <a:defRPr/>
            </a:pPr>
            <a:r>
              <a:rPr lang="id-ID" sz="1600" b="1" dirty="0">
                <a:solidFill>
                  <a:schemeClr val="bg1"/>
                </a:solidFill>
                <a:effectLst>
                  <a:outerShdw blurRad="38100" dist="38100" dir="2700000" algn="tl">
                    <a:srgbClr val="000000">
                      <a:alpha val="43137"/>
                    </a:srgbClr>
                  </a:outerShdw>
                </a:effectLst>
              </a:rPr>
              <a:t>M</a:t>
            </a:r>
            <a:r>
              <a:rPr lang="en-US" sz="1600" b="1" dirty="0" err="1">
                <a:solidFill>
                  <a:schemeClr val="bg1"/>
                </a:solidFill>
                <a:effectLst>
                  <a:outerShdw blurRad="38100" dist="38100" dir="2700000" algn="tl">
                    <a:srgbClr val="000000">
                      <a:alpha val="43137"/>
                    </a:srgbClr>
                  </a:outerShdw>
                </a:effectLst>
              </a:rPr>
              <a:t>ewujudkan</a:t>
            </a:r>
            <a:r>
              <a:rPr lang="en-US" sz="1600" b="1" dirty="0">
                <a:solidFill>
                  <a:schemeClr val="bg1"/>
                </a:solidFill>
                <a:effectLst>
                  <a:outerShdw blurRad="38100" dist="38100" dir="2700000" algn="tl">
                    <a:srgbClr val="000000">
                      <a:alpha val="43137"/>
                    </a:srgbClr>
                  </a:outerShdw>
                </a:effectLst>
              </a:rPr>
              <a:t> </a:t>
            </a:r>
            <a:r>
              <a:rPr lang="en-US" sz="1600" b="1" dirty="0" err="1">
                <a:solidFill>
                  <a:schemeClr val="bg1"/>
                </a:solidFill>
                <a:effectLst>
                  <a:outerShdw blurRad="38100" dist="38100" dir="2700000" algn="tl">
                    <a:srgbClr val="000000">
                      <a:alpha val="43137"/>
                    </a:srgbClr>
                  </a:outerShdw>
                </a:effectLst>
              </a:rPr>
              <a:t>kesejahteraan</a:t>
            </a:r>
            <a:r>
              <a:rPr lang="en-US" sz="1600" b="1" dirty="0">
                <a:solidFill>
                  <a:schemeClr val="bg1"/>
                </a:solidFill>
                <a:effectLst>
                  <a:outerShdw blurRad="38100" dist="38100" dir="2700000" algn="tl">
                    <a:srgbClr val="000000">
                      <a:alpha val="43137"/>
                    </a:srgbClr>
                  </a:outerShdw>
                </a:effectLst>
              </a:rPr>
              <a:t> </a:t>
            </a:r>
            <a:r>
              <a:rPr lang="en-US" sz="1600" b="1" dirty="0" err="1">
                <a:solidFill>
                  <a:schemeClr val="bg1"/>
                </a:solidFill>
                <a:effectLst>
                  <a:outerShdw blurRad="38100" dist="38100" dir="2700000" algn="tl">
                    <a:srgbClr val="000000">
                      <a:alpha val="43137"/>
                    </a:srgbClr>
                  </a:outerShdw>
                </a:effectLst>
              </a:rPr>
              <a:t>masyarakat</a:t>
            </a:r>
            <a:endParaRPr lang="id-ID" sz="1600" b="1" dirty="0">
              <a:solidFill>
                <a:schemeClr val="bg1"/>
              </a:solidFill>
              <a:effectLst>
                <a:outerShdw blurRad="38100" dist="38100" dir="2700000" algn="tl">
                  <a:srgbClr val="000000">
                    <a:alpha val="43137"/>
                  </a:srgbClr>
                </a:outerShdw>
              </a:effectLst>
            </a:endParaRPr>
          </a:p>
          <a:p>
            <a:pPr marL="177800" lvl="2" indent="-177800">
              <a:buFontTx/>
              <a:buAutoNum type="arabicPeriod"/>
              <a:defRPr/>
            </a:pPr>
            <a:r>
              <a:rPr lang="id-ID" sz="1600" b="1" dirty="0">
                <a:solidFill>
                  <a:schemeClr val="bg1"/>
                </a:solidFill>
                <a:effectLst>
                  <a:outerShdw blurRad="38100" dist="38100" dir="2700000" algn="tl">
                    <a:srgbClr val="000000">
                      <a:alpha val="43137"/>
                    </a:srgbClr>
                  </a:outerShdw>
                </a:effectLst>
              </a:rPr>
              <a:t>M</a:t>
            </a:r>
            <a:r>
              <a:rPr lang="en-US" sz="1600" b="1" dirty="0" err="1">
                <a:solidFill>
                  <a:schemeClr val="bg1"/>
                </a:solidFill>
                <a:effectLst>
                  <a:outerShdw blurRad="38100" dist="38100" dir="2700000" algn="tl">
                    <a:srgbClr val="000000">
                      <a:alpha val="43137"/>
                    </a:srgbClr>
                  </a:outerShdw>
                </a:effectLst>
              </a:rPr>
              <a:t>ensinkronkan</a:t>
            </a:r>
            <a:r>
              <a:rPr lang="en-US" sz="1600" b="1" dirty="0">
                <a:solidFill>
                  <a:schemeClr val="bg1"/>
                </a:solidFill>
                <a:effectLst>
                  <a:outerShdw blurRad="38100" dist="38100" dir="2700000" algn="tl">
                    <a:srgbClr val="000000">
                      <a:alpha val="43137"/>
                    </a:srgbClr>
                  </a:outerShdw>
                </a:effectLst>
              </a:rPr>
              <a:t> </a:t>
            </a:r>
            <a:r>
              <a:rPr lang="en-US" sz="1600" b="1" dirty="0" err="1">
                <a:solidFill>
                  <a:schemeClr val="bg1"/>
                </a:solidFill>
                <a:effectLst>
                  <a:outerShdw blurRad="38100" dist="38100" dir="2700000" algn="tl">
                    <a:srgbClr val="000000">
                      <a:alpha val="43137"/>
                    </a:srgbClr>
                  </a:outerShdw>
                </a:effectLst>
              </a:rPr>
              <a:t>dan</a:t>
            </a:r>
            <a:r>
              <a:rPr lang="en-US" sz="1600" b="1" dirty="0">
                <a:solidFill>
                  <a:schemeClr val="bg1"/>
                </a:solidFill>
                <a:effectLst>
                  <a:outerShdw blurRad="38100" dist="38100" dir="2700000" algn="tl">
                    <a:srgbClr val="000000">
                      <a:alpha val="43137"/>
                    </a:srgbClr>
                  </a:outerShdw>
                </a:effectLst>
              </a:rPr>
              <a:t> </a:t>
            </a:r>
            <a:r>
              <a:rPr lang="en-US" sz="1600" b="1" dirty="0" err="1">
                <a:solidFill>
                  <a:schemeClr val="bg1"/>
                </a:solidFill>
                <a:effectLst>
                  <a:outerShdw blurRad="38100" dist="38100" dir="2700000" algn="tl">
                    <a:srgbClr val="000000">
                      <a:alpha val="43137"/>
                    </a:srgbClr>
                  </a:outerShdw>
                </a:effectLst>
              </a:rPr>
              <a:t>menyelaraskan</a:t>
            </a:r>
            <a:r>
              <a:rPr lang="en-US" sz="1600" b="1" dirty="0">
                <a:solidFill>
                  <a:schemeClr val="bg1"/>
                </a:solidFill>
                <a:effectLst>
                  <a:outerShdw blurRad="38100" dist="38100" dir="2700000" algn="tl">
                    <a:srgbClr val="000000">
                      <a:alpha val="43137"/>
                    </a:srgbClr>
                  </a:outerShdw>
                </a:effectLst>
              </a:rPr>
              <a:t> </a:t>
            </a:r>
            <a:r>
              <a:rPr lang="en-US" sz="1600" b="1" dirty="0" err="1">
                <a:solidFill>
                  <a:schemeClr val="bg1"/>
                </a:solidFill>
                <a:effectLst>
                  <a:outerShdw blurRad="38100" dist="38100" dir="2700000" algn="tl">
                    <a:srgbClr val="000000">
                      <a:alpha val="43137"/>
                    </a:srgbClr>
                  </a:outerShdw>
                </a:effectLst>
              </a:rPr>
              <a:t>kemajuan</a:t>
            </a:r>
            <a:r>
              <a:rPr lang="en-US" sz="1600" b="1" dirty="0">
                <a:solidFill>
                  <a:schemeClr val="bg1"/>
                </a:solidFill>
                <a:effectLst>
                  <a:outerShdw blurRad="38100" dist="38100" dir="2700000" algn="tl">
                    <a:srgbClr val="000000">
                      <a:alpha val="43137"/>
                    </a:srgbClr>
                  </a:outerShdw>
                </a:effectLst>
              </a:rPr>
              <a:t> </a:t>
            </a:r>
            <a:r>
              <a:rPr lang="en-US" sz="1600" b="1" dirty="0" err="1">
                <a:solidFill>
                  <a:schemeClr val="bg1"/>
                </a:solidFill>
                <a:effectLst>
                  <a:outerShdw blurRad="38100" dist="38100" dir="2700000" algn="tl">
                    <a:srgbClr val="000000">
                      <a:alpha val="43137"/>
                    </a:srgbClr>
                  </a:outerShdw>
                </a:effectLst>
              </a:rPr>
              <a:t>antar</a:t>
            </a:r>
            <a:r>
              <a:rPr lang="en-US" sz="1600" b="1" dirty="0">
                <a:solidFill>
                  <a:schemeClr val="bg1"/>
                </a:solidFill>
                <a:effectLst>
                  <a:outerShdw blurRad="38100" dist="38100" dir="2700000" algn="tl">
                    <a:srgbClr val="000000">
                      <a:alpha val="43137"/>
                    </a:srgbClr>
                  </a:outerShdw>
                </a:effectLst>
              </a:rPr>
              <a:t> </a:t>
            </a:r>
            <a:r>
              <a:rPr lang="en-US" sz="1600" b="1" dirty="0" err="1">
                <a:solidFill>
                  <a:schemeClr val="bg1"/>
                </a:solidFill>
                <a:effectLst>
                  <a:outerShdw blurRad="38100" dist="38100" dir="2700000" algn="tl">
                    <a:srgbClr val="000000">
                      <a:alpha val="43137"/>
                    </a:srgbClr>
                  </a:outerShdw>
                </a:effectLst>
              </a:rPr>
              <a:t>sektor</a:t>
            </a:r>
            <a:r>
              <a:rPr lang="en-US" sz="1600" b="1" dirty="0">
                <a:solidFill>
                  <a:schemeClr val="bg1"/>
                </a:solidFill>
                <a:effectLst>
                  <a:outerShdw blurRad="38100" dist="38100" dir="2700000" algn="tl">
                    <a:srgbClr val="000000">
                      <a:alpha val="43137"/>
                    </a:srgbClr>
                  </a:outerShdw>
                </a:effectLst>
              </a:rPr>
              <a:t> </a:t>
            </a:r>
            <a:r>
              <a:rPr lang="en-US" sz="1600" b="1" dirty="0" err="1">
                <a:solidFill>
                  <a:schemeClr val="bg1"/>
                </a:solidFill>
                <a:effectLst>
                  <a:outerShdw blurRad="38100" dist="38100" dir="2700000" algn="tl">
                    <a:srgbClr val="000000">
                      <a:alpha val="43137"/>
                    </a:srgbClr>
                  </a:outerShdw>
                </a:effectLst>
              </a:rPr>
              <a:t>ekonomi</a:t>
            </a:r>
            <a:r>
              <a:rPr lang="en-US" sz="1600" b="1" dirty="0">
                <a:solidFill>
                  <a:schemeClr val="bg1"/>
                </a:solidFill>
                <a:effectLst>
                  <a:outerShdw blurRad="38100" dist="38100" dir="2700000" algn="tl">
                    <a:srgbClr val="000000">
                      <a:alpha val="43137"/>
                    </a:srgbClr>
                  </a:outerShdw>
                </a:effectLst>
              </a:rPr>
              <a:t> </a:t>
            </a:r>
            <a:r>
              <a:rPr lang="en-US" sz="1600" b="1" dirty="0" err="1">
                <a:solidFill>
                  <a:schemeClr val="bg1"/>
                </a:solidFill>
                <a:effectLst>
                  <a:outerShdw blurRad="38100" dist="38100" dir="2700000" algn="tl">
                    <a:srgbClr val="000000">
                      <a:alpha val="43137"/>
                    </a:srgbClr>
                  </a:outerShdw>
                </a:effectLst>
              </a:rPr>
              <a:t>dan</a:t>
            </a:r>
            <a:r>
              <a:rPr lang="en-US" sz="1600" b="1" dirty="0">
                <a:solidFill>
                  <a:schemeClr val="bg1"/>
                </a:solidFill>
                <a:effectLst>
                  <a:outerShdw blurRad="38100" dist="38100" dir="2700000" algn="tl">
                    <a:srgbClr val="000000">
                      <a:alpha val="43137"/>
                    </a:srgbClr>
                  </a:outerShdw>
                </a:effectLst>
              </a:rPr>
              <a:t> </a:t>
            </a:r>
            <a:r>
              <a:rPr lang="en-US" sz="1600" b="1" dirty="0" err="1">
                <a:solidFill>
                  <a:schemeClr val="bg1"/>
                </a:solidFill>
                <a:effectLst>
                  <a:outerShdw blurRad="38100" dist="38100" dir="2700000" algn="tl">
                    <a:srgbClr val="000000">
                      <a:alpha val="43137"/>
                    </a:srgbClr>
                  </a:outerShdw>
                </a:effectLst>
              </a:rPr>
              <a:t>antar</a:t>
            </a:r>
            <a:r>
              <a:rPr lang="en-US" sz="1600" b="1" dirty="0">
                <a:solidFill>
                  <a:schemeClr val="bg1"/>
                </a:solidFill>
                <a:effectLst>
                  <a:outerShdw blurRad="38100" dist="38100" dir="2700000" algn="tl">
                    <a:srgbClr val="000000">
                      <a:alpha val="43137"/>
                    </a:srgbClr>
                  </a:outerShdw>
                </a:effectLst>
              </a:rPr>
              <a:t> </a:t>
            </a:r>
            <a:r>
              <a:rPr lang="en-US" sz="1600" b="1" dirty="0" err="1">
                <a:solidFill>
                  <a:schemeClr val="bg1"/>
                </a:solidFill>
                <a:effectLst>
                  <a:outerShdw blurRad="38100" dist="38100" dir="2700000" algn="tl">
                    <a:srgbClr val="000000">
                      <a:alpha val="43137"/>
                    </a:srgbClr>
                  </a:outerShdw>
                </a:effectLst>
              </a:rPr>
              <a:t>wilayah</a:t>
            </a:r>
            <a:r>
              <a:rPr lang="en-US" sz="1600" b="1" dirty="0">
                <a:solidFill>
                  <a:schemeClr val="bg1"/>
                </a:solidFill>
                <a:effectLst>
                  <a:outerShdw blurRad="38100" dist="38100" dir="2700000" algn="tl">
                    <a:srgbClr val="000000">
                      <a:alpha val="43137"/>
                    </a:srgbClr>
                  </a:outerShdw>
                </a:effectLst>
              </a:rPr>
              <a:t> </a:t>
            </a:r>
            <a:r>
              <a:rPr lang="id-ID" sz="1600" b="1" dirty="0">
                <a:solidFill>
                  <a:schemeClr val="bg1"/>
                </a:solidFill>
                <a:effectLst>
                  <a:outerShdw blurRad="38100" dist="38100" dir="2700000" algn="tl">
                    <a:srgbClr val="000000">
                      <a:alpha val="43137"/>
                    </a:srgbClr>
                  </a:outerShdw>
                </a:effectLst>
              </a:rPr>
              <a:t>sehingga dapat menjadi benteng kedaulatan dan  ketahanan  ekonomi nasional </a:t>
            </a:r>
          </a:p>
          <a:p>
            <a:pPr marL="177800" lvl="2" indent="-177800">
              <a:buFontTx/>
              <a:buAutoNum type="arabicPeriod"/>
              <a:defRPr/>
            </a:pPr>
            <a:r>
              <a:rPr lang="id-ID" sz="1600" b="1" dirty="0">
                <a:solidFill>
                  <a:schemeClr val="bg1"/>
                </a:solidFill>
                <a:effectLst>
                  <a:outerShdw blurRad="38100" dist="38100" dir="2700000" algn="tl">
                    <a:srgbClr val="000000">
                      <a:alpha val="43137"/>
                    </a:srgbClr>
                  </a:outerShdw>
                </a:effectLst>
              </a:rPr>
              <a:t>Meningkatkan konektivitas untuk memperkokoh  </a:t>
            </a:r>
            <a:r>
              <a:rPr lang="en-US" sz="1600" b="1" dirty="0">
                <a:solidFill>
                  <a:schemeClr val="bg1"/>
                </a:solidFill>
                <a:effectLst>
                  <a:outerShdw blurRad="38100" dist="38100" dir="2700000" algn="tl">
                    <a:srgbClr val="000000">
                      <a:alpha val="43137"/>
                    </a:srgbClr>
                  </a:outerShdw>
                </a:effectLst>
              </a:rPr>
              <a:t> </a:t>
            </a:r>
            <a:r>
              <a:rPr lang="en-US" sz="1600" b="1" dirty="0" err="1">
                <a:solidFill>
                  <a:schemeClr val="bg1"/>
                </a:solidFill>
                <a:effectLst>
                  <a:outerShdw blurRad="38100" dist="38100" dir="2700000" algn="tl">
                    <a:srgbClr val="000000">
                      <a:alpha val="43137"/>
                    </a:srgbClr>
                  </a:outerShdw>
                </a:effectLst>
              </a:rPr>
              <a:t>pe</a:t>
            </a:r>
            <a:r>
              <a:rPr lang="id-ID" sz="1600" b="1" dirty="0">
                <a:solidFill>
                  <a:schemeClr val="bg1"/>
                </a:solidFill>
                <a:effectLst>
                  <a:outerShdw blurRad="38100" dist="38100" dir="2700000" algn="tl">
                    <a:srgbClr val="000000">
                      <a:alpha val="43137"/>
                    </a:srgbClr>
                  </a:outerShdw>
                </a:effectLst>
              </a:rPr>
              <a:t>rsatuan dan kesatuan </a:t>
            </a:r>
            <a:r>
              <a:rPr lang="en-US" sz="1600" b="1" dirty="0" err="1">
                <a:solidFill>
                  <a:schemeClr val="bg1"/>
                </a:solidFill>
                <a:effectLst>
                  <a:outerShdw blurRad="38100" dist="38100" dir="2700000" algn="tl">
                    <a:srgbClr val="000000">
                      <a:alpha val="43137"/>
                    </a:srgbClr>
                  </a:outerShdw>
                </a:effectLst>
              </a:rPr>
              <a:t>bangsa</a:t>
            </a:r>
            <a:r>
              <a:rPr lang="en-US" sz="1600" b="1" dirty="0">
                <a:solidFill>
                  <a:schemeClr val="bg1"/>
                </a:solidFill>
                <a:effectLst>
                  <a:outerShdw blurRad="38100" dist="38100" dir="2700000" algn="tl">
                    <a:srgbClr val="000000">
                      <a:alpha val="43137"/>
                    </a:srgbClr>
                  </a:outerShdw>
                </a:effectLst>
              </a:rPr>
              <a:t> (NKRI)</a:t>
            </a:r>
            <a:r>
              <a:rPr lang="id-ID" sz="1600" b="1" dirty="0">
                <a:solidFill>
                  <a:schemeClr val="bg1"/>
                </a:solidFill>
                <a:effectLst>
                  <a:outerShdw blurRad="38100" dist="38100" dir="2700000" algn="tl">
                    <a:srgbClr val="000000">
                      <a:alpha val="43137"/>
                    </a:srgbClr>
                  </a:outerShdw>
                </a:effectLst>
              </a:rPr>
              <a:t> , dan penggerak bagi terwujudnya Indonesia sebagai negara maritim </a:t>
            </a:r>
          </a:p>
        </p:txBody>
      </p:sp>
      <p:sp>
        <p:nvSpPr>
          <p:cNvPr id="8" name="Rounded Rectangle 7"/>
          <p:cNvSpPr/>
          <p:nvPr/>
        </p:nvSpPr>
        <p:spPr>
          <a:xfrm>
            <a:off x="1013287" y="5589240"/>
            <a:ext cx="7807185" cy="108012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177800" lvl="2" indent="-177800">
              <a:buFont typeface="+mj-lt"/>
              <a:buAutoNum type="arabicPeriod"/>
              <a:defRPr/>
            </a:pPr>
            <a:r>
              <a:rPr lang="id-ID" sz="1600" b="1" dirty="0">
                <a:solidFill>
                  <a:schemeClr val="bg1"/>
                </a:solidFill>
                <a:effectLst>
                  <a:outerShdw blurRad="38100" dist="38100" dir="2700000" algn="tl">
                    <a:srgbClr val="000000">
                      <a:alpha val="43137"/>
                    </a:srgbClr>
                  </a:outerShdw>
                </a:effectLst>
              </a:rPr>
              <a:t>P</a:t>
            </a:r>
            <a:r>
              <a:rPr lang="en-US" sz="1600" b="1" dirty="0" err="1">
                <a:solidFill>
                  <a:schemeClr val="bg1"/>
                </a:solidFill>
                <a:effectLst>
                  <a:outerShdw blurRad="38100" dist="38100" dir="2700000" algn="tl">
                    <a:srgbClr val="000000">
                      <a:alpha val="43137"/>
                    </a:srgbClr>
                  </a:outerShdw>
                </a:effectLst>
              </a:rPr>
              <a:t>anduan</a:t>
            </a:r>
            <a:r>
              <a:rPr lang="en-US" sz="1600" b="1" dirty="0">
                <a:solidFill>
                  <a:schemeClr val="bg1"/>
                </a:solidFill>
                <a:effectLst>
                  <a:outerShdw blurRad="38100" dist="38100" dir="2700000" algn="tl">
                    <a:srgbClr val="000000">
                      <a:alpha val="43137"/>
                    </a:srgbClr>
                  </a:outerShdw>
                </a:effectLst>
              </a:rPr>
              <a:t> </a:t>
            </a:r>
            <a:r>
              <a:rPr lang="en-US" sz="1600" b="1" dirty="0" err="1">
                <a:solidFill>
                  <a:schemeClr val="bg1"/>
                </a:solidFill>
                <a:effectLst>
                  <a:outerShdw blurRad="38100" dist="38100" dir="2700000" algn="tl">
                    <a:srgbClr val="000000">
                      <a:alpha val="43137"/>
                    </a:srgbClr>
                  </a:outerShdw>
                </a:effectLst>
              </a:rPr>
              <a:t>dan</a:t>
            </a:r>
            <a:r>
              <a:rPr lang="en-US" sz="1600" b="1" dirty="0">
                <a:solidFill>
                  <a:schemeClr val="bg1"/>
                </a:solidFill>
                <a:effectLst>
                  <a:outerShdw blurRad="38100" dist="38100" dir="2700000" algn="tl">
                    <a:srgbClr val="000000">
                      <a:alpha val="43137"/>
                    </a:srgbClr>
                  </a:outerShdw>
                </a:effectLst>
              </a:rPr>
              <a:t> </a:t>
            </a:r>
            <a:r>
              <a:rPr lang="en-US" sz="1600" b="1" dirty="0" err="1">
                <a:solidFill>
                  <a:schemeClr val="bg1"/>
                </a:solidFill>
                <a:effectLst>
                  <a:outerShdw blurRad="38100" dist="38100" dir="2700000" algn="tl">
                    <a:srgbClr val="000000">
                      <a:alpha val="43137"/>
                    </a:srgbClr>
                  </a:outerShdw>
                </a:effectLst>
              </a:rPr>
              <a:t>pedoman</a:t>
            </a:r>
            <a:r>
              <a:rPr lang="en-US" sz="1600" b="1" dirty="0">
                <a:solidFill>
                  <a:schemeClr val="bg1"/>
                </a:solidFill>
                <a:effectLst>
                  <a:outerShdw blurRad="38100" dist="38100" dir="2700000" algn="tl">
                    <a:srgbClr val="000000">
                      <a:alpha val="43137"/>
                    </a:srgbClr>
                  </a:outerShdw>
                </a:effectLst>
              </a:rPr>
              <a:t> </a:t>
            </a:r>
            <a:r>
              <a:rPr lang="en-US" sz="1600" b="1" dirty="0" err="1">
                <a:solidFill>
                  <a:schemeClr val="bg1"/>
                </a:solidFill>
                <a:effectLst>
                  <a:outerShdw blurRad="38100" dist="38100" dir="2700000" algn="tl">
                    <a:srgbClr val="000000">
                      <a:alpha val="43137"/>
                    </a:srgbClr>
                  </a:outerShdw>
                </a:effectLst>
              </a:rPr>
              <a:t>dalam</a:t>
            </a:r>
            <a:r>
              <a:rPr lang="en-US" sz="1600" b="1" dirty="0">
                <a:solidFill>
                  <a:schemeClr val="bg1"/>
                </a:solidFill>
                <a:effectLst>
                  <a:outerShdw blurRad="38100" dist="38100" dir="2700000" algn="tl">
                    <a:srgbClr val="000000">
                      <a:alpha val="43137"/>
                    </a:srgbClr>
                  </a:outerShdw>
                </a:effectLst>
              </a:rPr>
              <a:t> </a:t>
            </a:r>
            <a:r>
              <a:rPr lang="en-US" sz="1600" b="1" dirty="0" err="1">
                <a:solidFill>
                  <a:schemeClr val="bg1"/>
                </a:solidFill>
                <a:effectLst>
                  <a:outerShdw blurRad="38100" dist="38100" dir="2700000" algn="tl">
                    <a:srgbClr val="000000">
                      <a:alpha val="43137"/>
                    </a:srgbClr>
                  </a:outerShdw>
                </a:effectLst>
              </a:rPr>
              <a:t>pengembangan</a:t>
            </a:r>
            <a:r>
              <a:rPr lang="en-US" sz="1600" b="1" dirty="0">
                <a:solidFill>
                  <a:schemeClr val="bg1"/>
                </a:solidFill>
                <a:effectLst>
                  <a:outerShdw blurRad="38100" dist="38100" dir="2700000" algn="tl">
                    <a:srgbClr val="000000">
                      <a:alpha val="43137"/>
                    </a:srgbClr>
                  </a:outerShdw>
                </a:effectLst>
              </a:rPr>
              <a:t> </a:t>
            </a:r>
            <a:r>
              <a:rPr lang="id-ID" sz="1600" b="1" dirty="0">
                <a:solidFill>
                  <a:schemeClr val="bg1"/>
                </a:solidFill>
                <a:effectLst>
                  <a:outerShdw blurRad="38100" dist="38100" dir="2700000" algn="tl">
                    <a:srgbClr val="000000">
                      <a:alpha val="43137"/>
                    </a:srgbClr>
                  </a:outerShdw>
                </a:effectLst>
              </a:rPr>
              <a:t>Sislognas </a:t>
            </a:r>
            <a:r>
              <a:rPr lang="en-US" sz="1600" b="1" dirty="0" err="1">
                <a:solidFill>
                  <a:schemeClr val="bg1"/>
                </a:solidFill>
                <a:effectLst>
                  <a:outerShdw blurRad="38100" dist="38100" dir="2700000" algn="tl">
                    <a:srgbClr val="000000">
                      <a:alpha val="43137"/>
                    </a:srgbClr>
                  </a:outerShdw>
                </a:effectLst>
              </a:rPr>
              <a:t>bagi</a:t>
            </a:r>
            <a:r>
              <a:rPr lang="en-US" sz="1600" b="1" dirty="0">
                <a:solidFill>
                  <a:schemeClr val="bg1"/>
                </a:solidFill>
                <a:effectLst>
                  <a:outerShdw blurRad="38100" dist="38100" dir="2700000" algn="tl">
                    <a:srgbClr val="000000">
                      <a:alpha val="43137"/>
                    </a:srgbClr>
                  </a:outerShdw>
                </a:effectLst>
              </a:rPr>
              <a:t> </a:t>
            </a:r>
            <a:r>
              <a:rPr lang="en-US" sz="1600" b="1" dirty="0" err="1">
                <a:solidFill>
                  <a:schemeClr val="bg1"/>
                </a:solidFill>
                <a:effectLst>
                  <a:outerShdw blurRad="38100" dist="38100" dir="2700000" algn="tl">
                    <a:srgbClr val="000000">
                      <a:alpha val="43137"/>
                    </a:srgbClr>
                  </a:outerShdw>
                </a:effectLst>
              </a:rPr>
              <a:t>para</a:t>
            </a:r>
            <a:r>
              <a:rPr lang="en-US" sz="1600" b="1" dirty="0">
                <a:solidFill>
                  <a:schemeClr val="bg1"/>
                </a:solidFill>
                <a:effectLst>
                  <a:outerShdw blurRad="38100" dist="38100" dir="2700000" algn="tl">
                    <a:srgbClr val="000000">
                      <a:alpha val="43137"/>
                    </a:srgbClr>
                  </a:outerShdw>
                </a:effectLst>
              </a:rPr>
              <a:t> </a:t>
            </a:r>
            <a:r>
              <a:rPr lang="en-US" sz="1600" b="1" dirty="0" err="1">
                <a:solidFill>
                  <a:schemeClr val="bg1"/>
                </a:solidFill>
                <a:effectLst>
                  <a:outerShdw blurRad="38100" dist="38100" dir="2700000" algn="tl">
                    <a:srgbClr val="000000">
                      <a:alpha val="43137"/>
                    </a:srgbClr>
                  </a:outerShdw>
                </a:effectLst>
              </a:rPr>
              <a:t>pihak</a:t>
            </a:r>
            <a:r>
              <a:rPr lang="en-US" sz="1600" b="1" dirty="0">
                <a:solidFill>
                  <a:schemeClr val="bg1"/>
                </a:solidFill>
                <a:effectLst>
                  <a:outerShdw blurRad="38100" dist="38100" dir="2700000" algn="tl">
                    <a:srgbClr val="000000">
                      <a:alpha val="43137"/>
                    </a:srgbClr>
                  </a:outerShdw>
                </a:effectLst>
              </a:rPr>
              <a:t> </a:t>
            </a:r>
            <a:r>
              <a:rPr lang="en-US" sz="1600" b="1" dirty="0" err="1">
                <a:solidFill>
                  <a:schemeClr val="bg1"/>
                </a:solidFill>
                <a:effectLst>
                  <a:outerShdw blurRad="38100" dist="38100" dir="2700000" algn="tl">
                    <a:srgbClr val="000000">
                      <a:alpha val="43137"/>
                    </a:srgbClr>
                  </a:outerShdw>
                </a:effectLst>
              </a:rPr>
              <a:t>terkait</a:t>
            </a:r>
            <a:r>
              <a:rPr lang="en-US" sz="1600" b="1" dirty="0">
                <a:solidFill>
                  <a:schemeClr val="bg1"/>
                </a:solidFill>
                <a:effectLst>
                  <a:outerShdw blurRad="38100" dist="38100" dir="2700000" algn="tl">
                    <a:srgbClr val="000000">
                      <a:alpha val="43137"/>
                    </a:srgbClr>
                  </a:outerShdw>
                </a:effectLst>
              </a:rPr>
              <a:t> </a:t>
            </a:r>
            <a:endParaRPr lang="id-ID" sz="1600" b="1" dirty="0">
              <a:solidFill>
                <a:schemeClr val="bg1"/>
              </a:solidFill>
              <a:effectLst>
                <a:outerShdw blurRad="38100" dist="38100" dir="2700000" algn="tl">
                  <a:srgbClr val="000000">
                    <a:alpha val="43137"/>
                  </a:srgbClr>
                </a:outerShdw>
              </a:effectLst>
            </a:endParaRPr>
          </a:p>
          <a:p>
            <a:pPr marL="177800" lvl="2" indent="-177800">
              <a:buFont typeface="+mj-lt"/>
              <a:buAutoNum type="arabicPeriod"/>
              <a:defRPr/>
            </a:pPr>
            <a:r>
              <a:rPr lang="id-ID" sz="1600" b="1" dirty="0">
                <a:solidFill>
                  <a:schemeClr val="bg1"/>
                </a:solidFill>
                <a:effectLst>
                  <a:outerShdw blurRad="38100" dist="38100" dir="2700000" algn="tl">
                    <a:srgbClr val="000000">
                      <a:alpha val="43137"/>
                    </a:srgbClr>
                  </a:outerShdw>
                </a:effectLst>
              </a:rPr>
              <a:t>A</a:t>
            </a:r>
            <a:r>
              <a:rPr lang="en-US" sz="1600" b="1" dirty="0" err="1">
                <a:solidFill>
                  <a:schemeClr val="bg1"/>
                </a:solidFill>
                <a:effectLst>
                  <a:outerShdw blurRad="38100" dist="38100" dir="2700000" algn="tl">
                    <a:srgbClr val="000000">
                      <a:alpha val="43137"/>
                    </a:srgbClr>
                  </a:outerShdw>
                </a:effectLst>
              </a:rPr>
              <a:t>lat</a:t>
            </a:r>
            <a:r>
              <a:rPr lang="en-US" sz="1600" b="1" dirty="0">
                <a:solidFill>
                  <a:schemeClr val="bg1"/>
                </a:solidFill>
                <a:effectLst>
                  <a:outerShdw blurRad="38100" dist="38100" dir="2700000" algn="tl">
                    <a:srgbClr val="000000">
                      <a:alpha val="43137"/>
                    </a:srgbClr>
                  </a:outerShdw>
                </a:effectLst>
              </a:rPr>
              <a:t> </a:t>
            </a:r>
            <a:r>
              <a:rPr lang="id-ID" sz="1600" b="1" dirty="0">
                <a:solidFill>
                  <a:schemeClr val="bg1"/>
                </a:solidFill>
                <a:effectLst>
                  <a:outerShdw blurRad="38100" dist="38100" dir="2700000" algn="tl">
                    <a:srgbClr val="000000">
                      <a:alpha val="43137"/>
                    </a:srgbClr>
                  </a:outerShdw>
                </a:effectLst>
              </a:rPr>
              <a:t> </a:t>
            </a:r>
            <a:r>
              <a:rPr lang="en-US" sz="1600" b="1" dirty="0" err="1">
                <a:solidFill>
                  <a:schemeClr val="bg1"/>
                </a:solidFill>
                <a:effectLst>
                  <a:outerShdw blurRad="38100" dist="38100" dir="2700000" algn="tl">
                    <a:srgbClr val="000000">
                      <a:alpha val="43137"/>
                    </a:srgbClr>
                  </a:outerShdw>
                </a:effectLst>
              </a:rPr>
              <a:t>untuk</a:t>
            </a:r>
            <a:r>
              <a:rPr lang="en-US" sz="1600" b="1" dirty="0">
                <a:solidFill>
                  <a:schemeClr val="bg1"/>
                </a:solidFill>
                <a:effectLst>
                  <a:outerShdw blurRad="38100" dist="38100" dir="2700000" algn="tl">
                    <a:srgbClr val="000000">
                      <a:alpha val="43137"/>
                    </a:srgbClr>
                  </a:outerShdw>
                </a:effectLst>
              </a:rPr>
              <a:t> </a:t>
            </a:r>
            <a:r>
              <a:rPr lang="en-US" sz="1600" b="1" dirty="0" err="1">
                <a:solidFill>
                  <a:schemeClr val="bg1"/>
                </a:solidFill>
                <a:effectLst>
                  <a:outerShdw blurRad="38100" dist="38100" dir="2700000" algn="tl">
                    <a:srgbClr val="000000">
                      <a:alpha val="43137"/>
                    </a:srgbClr>
                  </a:outerShdw>
                </a:effectLst>
              </a:rPr>
              <a:t>mengkomunikasikan</a:t>
            </a:r>
            <a:r>
              <a:rPr lang="en-US" sz="1600" b="1" dirty="0">
                <a:solidFill>
                  <a:schemeClr val="bg1"/>
                </a:solidFill>
                <a:effectLst>
                  <a:outerShdw blurRad="38100" dist="38100" dir="2700000" algn="tl">
                    <a:srgbClr val="000000">
                      <a:alpha val="43137"/>
                    </a:srgbClr>
                  </a:outerShdw>
                </a:effectLst>
              </a:rPr>
              <a:t>:</a:t>
            </a:r>
            <a:r>
              <a:rPr lang="id-ID" sz="1600" b="1" dirty="0">
                <a:solidFill>
                  <a:schemeClr val="bg1"/>
                </a:solidFill>
                <a:effectLst>
                  <a:outerShdw blurRad="38100" dist="38100" dir="2700000" algn="tl">
                    <a:srgbClr val="000000">
                      <a:alpha val="43137"/>
                    </a:srgbClr>
                  </a:outerShdw>
                </a:effectLst>
              </a:rPr>
              <a:t> </a:t>
            </a:r>
            <a:r>
              <a:rPr lang="en-US" sz="1600" b="1" dirty="0" err="1">
                <a:solidFill>
                  <a:schemeClr val="bg1"/>
                </a:solidFill>
                <a:effectLst>
                  <a:outerShdw blurRad="38100" dist="38100" dir="2700000" algn="tl">
                    <a:srgbClr val="000000">
                      <a:alpha val="43137"/>
                    </a:srgbClr>
                  </a:outerShdw>
                </a:effectLst>
              </a:rPr>
              <a:t>Visi</a:t>
            </a:r>
            <a:r>
              <a:rPr lang="en-US" sz="1600" b="1" dirty="0">
                <a:solidFill>
                  <a:schemeClr val="bg1"/>
                </a:solidFill>
                <a:effectLst>
                  <a:outerShdw blurRad="38100" dist="38100" dir="2700000" algn="tl">
                    <a:srgbClr val="000000">
                      <a:alpha val="43137"/>
                    </a:srgbClr>
                  </a:outerShdw>
                </a:effectLst>
              </a:rPr>
              <a:t>, </a:t>
            </a:r>
            <a:r>
              <a:rPr lang="en-US" sz="1600" b="1" dirty="0" err="1">
                <a:solidFill>
                  <a:schemeClr val="bg1"/>
                </a:solidFill>
                <a:effectLst>
                  <a:outerShdw blurRad="38100" dist="38100" dir="2700000" algn="tl">
                    <a:srgbClr val="000000">
                      <a:alpha val="43137"/>
                    </a:srgbClr>
                  </a:outerShdw>
                </a:effectLst>
              </a:rPr>
              <a:t>Strategi</a:t>
            </a:r>
            <a:r>
              <a:rPr lang="en-US" sz="1600" b="1" dirty="0">
                <a:solidFill>
                  <a:schemeClr val="bg1"/>
                </a:solidFill>
                <a:effectLst>
                  <a:outerShdw blurRad="38100" dist="38100" dir="2700000" algn="tl">
                    <a:srgbClr val="000000">
                      <a:alpha val="43137"/>
                    </a:srgbClr>
                  </a:outerShdw>
                </a:effectLst>
              </a:rPr>
              <a:t> </a:t>
            </a:r>
            <a:r>
              <a:rPr lang="id-ID" sz="1600" b="1" dirty="0">
                <a:solidFill>
                  <a:schemeClr val="bg1"/>
                </a:solidFill>
                <a:effectLst>
                  <a:outerShdw blurRad="38100" dist="38100" dir="2700000" algn="tl">
                    <a:srgbClr val="000000">
                      <a:alpha val="43137"/>
                    </a:srgbClr>
                  </a:outerShdw>
                </a:effectLst>
              </a:rPr>
              <a:t>, Kebijakan , </a:t>
            </a:r>
            <a:r>
              <a:rPr lang="en-US" sz="1600" b="1" dirty="0" err="1">
                <a:solidFill>
                  <a:schemeClr val="bg1"/>
                </a:solidFill>
                <a:effectLst>
                  <a:outerShdw blurRad="38100" dist="38100" dir="2700000" algn="tl">
                    <a:srgbClr val="000000">
                      <a:alpha val="43137"/>
                    </a:srgbClr>
                  </a:outerShdw>
                </a:effectLst>
              </a:rPr>
              <a:t>dan</a:t>
            </a:r>
            <a:r>
              <a:rPr lang="en-US" sz="1600" b="1" dirty="0">
                <a:solidFill>
                  <a:schemeClr val="bg1"/>
                </a:solidFill>
                <a:effectLst>
                  <a:outerShdw blurRad="38100" dist="38100" dir="2700000" algn="tl">
                    <a:srgbClr val="000000">
                      <a:alpha val="43137"/>
                    </a:srgbClr>
                  </a:outerShdw>
                </a:effectLst>
              </a:rPr>
              <a:t> </a:t>
            </a:r>
            <a:r>
              <a:rPr lang="en-US" sz="1600" b="1" dirty="0" err="1">
                <a:solidFill>
                  <a:schemeClr val="bg1"/>
                </a:solidFill>
                <a:effectLst>
                  <a:outerShdw blurRad="38100" dist="38100" dir="2700000" algn="tl">
                    <a:srgbClr val="000000">
                      <a:alpha val="43137"/>
                    </a:srgbClr>
                  </a:outerShdw>
                </a:effectLst>
              </a:rPr>
              <a:t>Rencana</a:t>
            </a:r>
            <a:r>
              <a:rPr lang="en-US" sz="1600" b="1" dirty="0">
                <a:solidFill>
                  <a:schemeClr val="bg1"/>
                </a:solidFill>
                <a:effectLst>
                  <a:outerShdw blurRad="38100" dist="38100" dir="2700000" algn="tl">
                    <a:srgbClr val="000000">
                      <a:alpha val="43137"/>
                    </a:srgbClr>
                  </a:outerShdw>
                </a:effectLst>
              </a:rPr>
              <a:t> </a:t>
            </a:r>
            <a:r>
              <a:rPr lang="en-US" sz="1600" b="1" dirty="0" err="1">
                <a:solidFill>
                  <a:schemeClr val="bg1"/>
                </a:solidFill>
                <a:effectLst>
                  <a:outerShdw blurRad="38100" dist="38100" dir="2700000" algn="tl">
                    <a:srgbClr val="000000">
                      <a:alpha val="43137"/>
                    </a:srgbClr>
                  </a:outerShdw>
                </a:effectLst>
              </a:rPr>
              <a:t>Aksi</a:t>
            </a:r>
            <a:r>
              <a:rPr lang="en-US" sz="1600" b="1" dirty="0">
                <a:solidFill>
                  <a:schemeClr val="bg1"/>
                </a:solidFill>
                <a:effectLst>
                  <a:outerShdw blurRad="38100" dist="38100" dir="2700000" algn="tl">
                    <a:srgbClr val="000000">
                      <a:alpha val="43137"/>
                    </a:srgbClr>
                  </a:outerShdw>
                </a:effectLst>
              </a:rPr>
              <a:t> </a:t>
            </a:r>
            <a:r>
              <a:rPr lang="id-ID" sz="1600" b="1" dirty="0">
                <a:solidFill>
                  <a:schemeClr val="bg1"/>
                </a:solidFill>
                <a:effectLst>
                  <a:outerShdw blurRad="38100" dist="38100" dir="2700000" algn="tl">
                    <a:srgbClr val="000000">
                      <a:alpha val="43137"/>
                    </a:srgbClr>
                  </a:outerShdw>
                </a:effectLst>
              </a:rPr>
              <a:t> dalam membangun dan </a:t>
            </a:r>
            <a:r>
              <a:rPr lang="en-US" sz="1600" b="1" dirty="0" err="1">
                <a:solidFill>
                  <a:schemeClr val="bg1"/>
                </a:solidFill>
                <a:effectLst>
                  <a:outerShdw blurRad="38100" dist="38100" dir="2700000" algn="tl">
                    <a:srgbClr val="000000">
                      <a:alpha val="43137"/>
                    </a:srgbClr>
                  </a:outerShdw>
                </a:effectLst>
              </a:rPr>
              <a:t>mengembangkan</a:t>
            </a:r>
            <a:r>
              <a:rPr lang="en-US" sz="1600" b="1" dirty="0">
                <a:solidFill>
                  <a:schemeClr val="bg1"/>
                </a:solidFill>
                <a:effectLst>
                  <a:outerShdw blurRad="38100" dist="38100" dir="2700000" algn="tl">
                    <a:srgbClr val="000000">
                      <a:alpha val="43137"/>
                    </a:srgbClr>
                  </a:outerShdw>
                </a:effectLst>
              </a:rPr>
              <a:t> </a:t>
            </a:r>
            <a:r>
              <a:rPr lang="en-US" sz="1600" b="1" dirty="0" err="1">
                <a:solidFill>
                  <a:schemeClr val="bg1"/>
                </a:solidFill>
                <a:effectLst>
                  <a:outerShdw blurRad="38100" dist="38100" dir="2700000" algn="tl">
                    <a:srgbClr val="000000">
                      <a:alpha val="43137"/>
                    </a:srgbClr>
                  </a:outerShdw>
                </a:effectLst>
              </a:rPr>
              <a:t>Sistem</a:t>
            </a:r>
            <a:r>
              <a:rPr lang="en-US" sz="1600" b="1" dirty="0">
                <a:solidFill>
                  <a:schemeClr val="bg1"/>
                </a:solidFill>
                <a:effectLst>
                  <a:outerShdw blurRad="38100" dist="38100" dir="2700000" algn="tl">
                    <a:srgbClr val="000000">
                      <a:alpha val="43137"/>
                    </a:srgbClr>
                  </a:outerShdw>
                </a:effectLst>
              </a:rPr>
              <a:t> </a:t>
            </a:r>
            <a:r>
              <a:rPr lang="en-US" sz="1600" b="1" dirty="0" err="1">
                <a:solidFill>
                  <a:schemeClr val="bg1"/>
                </a:solidFill>
                <a:effectLst>
                  <a:outerShdw blurRad="38100" dist="38100" dir="2700000" algn="tl">
                    <a:srgbClr val="000000">
                      <a:alpha val="43137"/>
                    </a:srgbClr>
                  </a:outerShdw>
                </a:effectLst>
              </a:rPr>
              <a:t>Logistik</a:t>
            </a:r>
            <a:r>
              <a:rPr lang="en-US" sz="1600" b="1" dirty="0">
                <a:solidFill>
                  <a:schemeClr val="bg1"/>
                </a:solidFill>
                <a:effectLst>
                  <a:outerShdw blurRad="38100" dist="38100" dir="2700000" algn="tl">
                    <a:srgbClr val="000000">
                      <a:alpha val="43137"/>
                    </a:srgbClr>
                  </a:outerShdw>
                </a:effectLst>
              </a:rPr>
              <a:t> </a:t>
            </a:r>
            <a:r>
              <a:rPr lang="en-US" sz="1600" b="1" dirty="0" err="1">
                <a:solidFill>
                  <a:schemeClr val="bg1"/>
                </a:solidFill>
                <a:effectLst>
                  <a:outerShdw blurRad="38100" dist="38100" dir="2700000" algn="tl">
                    <a:srgbClr val="000000">
                      <a:alpha val="43137"/>
                    </a:srgbClr>
                  </a:outerShdw>
                </a:effectLst>
              </a:rPr>
              <a:t>Nasional</a:t>
            </a:r>
            <a:r>
              <a:rPr lang="id-ID" sz="1600" b="1" dirty="0">
                <a:solidFill>
                  <a:schemeClr val="bg1"/>
                </a:solidFill>
                <a:effectLst>
                  <a:outerShdw blurRad="38100" dist="38100" dir="2700000" algn="tl">
                    <a:srgbClr val="000000">
                      <a:alpha val="43137"/>
                    </a:srgbClr>
                  </a:outerShdw>
                </a:effectLst>
              </a:rPr>
              <a:t>.</a:t>
            </a:r>
            <a:endParaRPr lang="en-US" sz="1600" b="1" dirty="0">
              <a:solidFill>
                <a:schemeClr val="bg1"/>
              </a:solidFill>
              <a:effectLst>
                <a:outerShdw blurRad="38100" dist="38100" dir="2700000" algn="tl">
                  <a:srgbClr val="000000">
                    <a:alpha val="43137"/>
                  </a:srgbClr>
                </a:outerShdw>
              </a:effectLst>
            </a:endParaRPr>
          </a:p>
        </p:txBody>
      </p:sp>
      <p:sp>
        <p:nvSpPr>
          <p:cNvPr id="9" name="Rectangle 8"/>
          <p:cNvSpPr/>
          <p:nvPr/>
        </p:nvSpPr>
        <p:spPr>
          <a:xfrm rot="16200000">
            <a:off x="-591730" y="1296239"/>
            <a:ext cx="2448272" cy="521105"/>
          </a:xfrm>
          <a:prstGeom prst="rect">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r>
              <a:rPr lang="id-ID" sz="1600" b="1" dirty="0">
                <a:solidFill>
                  <a:schemeClr val="bg1"/>
                </a:solidFill>
                <a:effectLst>
                  <a:outerShdw blurRad="38100" dist="38100" dir="2700000" algn="tl">
                    <a:srgbClr val="000000">
                      <a:alpha val="43137"/>
                    </a:srgbClr>
                  </a:outerShdw>
                </a:effectLst>
              </a:rPr>
              <a:t>Background</a:t>
            </a:r>
            <a:endParaRPr lang="en-US" sz="1600" b="1" dirty="0">
              <a:solidFill>
                <a:schemeClr val="bg1"/>
              </a:solidFill>
              <a:effectLst>
                <a:outerShdw blurRad="38100" dist="38100" dir="2700000" algn="tl">
                  <a:srgbClr val="000000">
                    <a:alpha val="43137"/>
                  </a:srgbClr>
                </a:outerShdw>
              </a:effectLst>
            </a:endParaRPr>
          </a:p>
        </p:txBody>
      </p:sp>
      <p:sp>
        <p:nvSpPr>
          <p:cNvPr id="10" name="Rectangle 9"/>
          <p:cNvSpPr/>
          <p:nvPr/>
        </p:nvSpPr>
        <p:spPr>
          <a:xfrm rot="16200000">
            <a:off x="-465718" y="3930215"/>
            <a:ext cx="2196243" cy="473734"/>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id-ID" sz="1600" b="1" dirty="0">
                <a:solidFill>
                  <a:schemeClr val="bg1"/>
                </a:solidFill>
                <a:effectLst>
                  <a:outerShdw blurRad="38100" dist="38100" dir="2700000" algn="tl">
                    <a:srgbClr val="000000">
                      <a:alpha val="43137"/>
                    </a:srgbClr>
                  </a:outerShdw>
                </a:effectLst>
              </a:rPr>
              <a:t>Peran Sislognas</a:t>
            </a:r>
            <a:endParaRPr lang="en-US" sz="1600" b="1" dirty="0">
              <a:solidFill>
                <a:schemeClr val="bg1"/>
              </a:solidFill>
              <a:effectLst>
                <a:outerShdw blurRad="38100" dist="38100" dir="2700000" algn="tl">
                  <a:srgbClr val="000000">
                    <a:alpha val="43137"/>
                  </a:srgbClr>
                </a:outerShdw>
              </a:effectLst>
            </a:endParaRPr>
          </a:p>
        </p:txBody>
      </p:sp>
      <p:sp>
        <p:nvSpPr>
          <p:cNvPr id="11" name="Rectangle 10"/>
          <p:cNvSpPr/>
          <p:nvPr/>
        </p:nvSpPr>
        <p:spPr>
          <a:xfrm rot="16200000">
            <a:off x="-15669" y="5856429"/>
            <a:ext cx="1296144" cy="473733"/>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id-ID" sz="1600" b="1" dirty="0">
                <a:solidFill>
                  <a:schemeClr val="bg1"/>
                </a:solidFill>
                <a:effectLst>
                  <a:outerShdw blurRad="38100" dist="38100" dir="2700000" algn="tl">
                    <a:srgbClr val="000000">
                      <a:alpha val="43137"/>
                    </a:srgbClr>
                  </a:outerShdw>
                </a:effectLst>
              </a:rPr>
              <a:t>Tujuan CB</a:t>
            </a:r>
            <a:endParaRPr lang="en-US" sz="16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a:xfrm>
            <a:off x="785813" y="390525"/>
            <a:ext cx="7458075" cy="806450"/>
          </a:xfrm>
          <a:solidFill>
            <a:srgbClr val="002060"/>
          </a:solidFill>
        </p:spPr>
        <p:txBody>
          <a:bodyPr/>
          <a:lstStyle/>
          <a:p>
            <a:pPr eaLnBrk="1" hangingPunct="1"/>
            <a:r>
              <a:rPr lang="en-US" sz="4000" b="1" smtClean="0">
                <a:solidFill>
                  <a:schemeClr val="bg1"/>
                </a:solidFill>
                <a:latin typeface="Impact" pitchFamily="34" charset="0"/>
              </a:rPr>
              <a:t>Indikator Biaya Logistik</a:t>
            </a:r>
            <a:endParaRPr lang="en-US" sz="4000" smtClean="0">
              <a:solidFill>
                <a:schemeClr val="bg1"/>
              </a:solidFill>
              <a:latin typeface="Impact" pitchFamily="34" charset="0"/>
            </a:endParaRPr>
          </a:p>
        </p:txBody>
      </p:sp>
      <p:graphicFrame>
        <p:nvGraphicFramePr>
          <p:cNvPr id="4" name="Table 3"/>
          <p:cNvGraphicFramePr>
            <a:graphicFrameLocks noGrp="1"/>
          </p:cNvGraphicFramePr>
          <p:nvPr/>
        </p:nvGraphicFramePr>
        <p:xfrm>
          <a:off x="323850" y="1484313"/>
          <a:ext cx="4248150" cy="3168651"/>
        </p:xfrm>
        <a:graphic>
          <a:graphicData uri="http://schemas.openxmlformats.org/drawingml/2006/table">
            <a:tbl>
              <a:tblPr firstRow="1" firstCol="1" bandRow="1">
                <a:tableStyleId>{5C22544A-7EE6-4342-B048-85BDC9FD1C3A}</a:tableStyleId>
              </a:tblPr>
              <a:tblGrid>
                <a:gridCol w="1512053"/>
                <a:gridCol w="1440051"/>
                <a:gridCol w="1296046"/>
              </a:tblGrid>
              <a:tr h="1077919">
                <a:tc>
                  <a:txBody>
                    <a:bodyPr/>
                    <a:lstStyle/>
                    <a:p>
                      <a:pPr algn="ctr">
                        <a:lnSpc>
                          <a:spcPct val="115000"/>
                        </a:lnSpc>
                        <a:spcAft>
                          <a:spcPts val="0"/>
                        </a:spcAft>
                        <a:tabLst>
                          <a:tab pos="90170" algn="l"/>
                        </a:tabLst>
                      </a:pPr>
                      <a:r>
                        <a:rPr lang="id-ID" sz="2000" dirty="0" smtClean="0">
                          <a:effectLst/>
                          <a:latin typeface="+mn-lt"/>
                          <a:ea typeface="+mn-ea"/>
                          <a:cs typeface="+mn-cs"/>
                        </a:rPr>
                        <a:t>Negara</a:t>
                      </a:r>
                      <a:endParaRPr lang="en-US" sz="2000" dirty="0">
                        <a:effectLst/>
                        <a:latin typeface="Calibri"/>
                        <a:ea typeface="Times New Roman"/>
                        <a:cs typeface="Times New Roman"/>
                      </a:endParaRPr>
                    </a:p>
                  </a:txBody>
                  <a:tcPr marL="68575" marR="68575" marT="0" marB="0" anchor="ctr"/>
                </a:tc>
                <a:tc>
                  <a:txBody>
                    <a:bodyPr/>
                    <a:lstStyle/>
                    <a:p>
                      <a:pPr algn="ctr">
                        <a:lnSpc>
                          <a:spcPct val="115000"/>
                        </a:lnSpc>
                        <a:spcAft>
                          <a:spcPts val="0"/>
                        </a:spcAft>
                        <a:tabLst>
                          <a:tab pos="90170" algn="l"/>
                        </a:tabLst>
                      </a:pPr>
                      <a:r>
                        <a:rPr lang="en-US" sz="2000" dirty="0">
                          <a:effectLst/>
                        </a:rPr>
                        <a:t>% </a:t>
                      </a:r>
                      <a:r>
                        <a:rPr lang="id-ID" sz="2000" dirty="0" smtClean="0">
                          <a:effectLst/>
                        </a:rPr>
                        <a:t>dari</a:t>
                      </a:r>
                      <a:r>
                        <a:rPr lang="id-ID" sz="2000" baseline="0" dirty="0" smtClean="0">
                          <a:effectLst/>
                        </a:rPr>
                        <a:t> </a:t>
                      </a:r>
                      <a:r>
                        <a:rPr lang="en-US" sz="2000" dirty="0" smtClean="0">
                          <a:effectLst/>
                        </a:rPr>
                        <a:t>PDB</a:t>
                      </a:r>
                      <a:endParaRPr lang="en-US" sz="2000" dirty="0">
                        <a:effectLst/>
                        <a:latin typeface="Calibri"/>
                        <a:ea typeface="Times New Roman"/>
                        <a:cs typeface="Times New Roman"/>
                      </a:endParaRPr>
                    </a:p>
                  </a:txBody>
                  <a:tcPr marL="68575" marR="68575" marT="0" marB="0" anchor="ctr"/>
                </a:tc>
                <a:tc>
                  <a:txBody>
                    <a:bodyPr/>
                    <a:lstStyle/>
                    <a:p>
                      <a:pPr algn="ctr">
                        <a:lnSpc>
                          <a:spcPct val="115000"/>
                        </a:lnSpc>
                        <a:spcAft>
                          <a:spcPts val="0"/>
                        </a:spcAft>
                        <a:tabLst>
                          <a:tab pos="90170" algn="l"/>
                        </a:tabLst>
                      </a:pPr>
                      <a:r>
                        <a:rPr lang="en-US" sz="2000" dirty="0" smtClean="0">
                          <a:effectLst/>
                        </a:rPr>
                        <a:t>% </a:t>
                      </a:r>
                      <a:r>
                        <a:rPr lang="en-US" sz="2000" dirty="0" err="1" smtClean="0">
                          <a:effectLst/>
                        </a:rPr>
                        <a:t>dari</a:t>
                      </a:r>
                      <a:r>
                        <a:rPr lang="id-ID" sz="2000" baseline="0" dirty="0" smtClean="0">
                          <a:effectLst/>
                        </a:rPr>
                        <a:t> Penjualan </a:t>
                      </a:r>
                      <a:endParaRPr lang="en-US" sz="2000" dirty="0">
                        <a:effectLst/>
                        <a:latin typeface="Calibri"/>
                        <a:ea typeface="Times New Roman"/>
                        <a:cs typeface="Times New Roman"/>
                      </a:endParaRPr>
                    </a:p>
                  </a:txBody>
                  <a:tcPr marL="68575" marR="68575" marT="0" marB="0" anchor="ctr"/>
                </a:tc>
              </a:tr>
              <a:tr h="522683">
                <a:tc>
                  <a:txBody>
                    <a:bodyPr/>
                    <a:lstStyle/>
                    <a:p>
                      <a:pPr algn="just">
                        <a:lnSpc>
                          <a:spcPct val="115000"/>
                        </a:lnSpc>
                        <a:spcAft>
                          <a:spcPts val="0"/>
                        </a:spcAft>
                        <a:tabLst>
                          <a:tab pos="90170" algn="l"/>
                        </a:tabLst>
                      </a:pPr>
                      <a:r>
                        <a:rPr lang="id-ID" sz="2000" b="1" dirty="0" smtClean="0">
                          <a:effectLst/>
                          <a:latin typeface="+mn-lt"/>
                          <a:ea typeface="+mn-ea"/>
                          <a:cs typeface="+mn-cs"/>
                        </a:rPr>
                        <a:t>AS</a:t>
                      </a:r>
                      <a:endParaRPr lang="en-US" sz="2000" b="1" dirty="0">
                        <a:effectLst/>
                        <a:latin typeface="Calibri"/>
                        <a:ea typeface="Times New Roman"/>
                        <a:cs typeface="Times New Roman"/>
                      </a:endParaRPr>
                    </a:p>
                  </a:txBody>
                  <a:tcPr marL="68575" marR="68575" marT="0" marB="0"/>
                </a:tc>
                <a:tc>
                  <a:txBody>
                    <a:bodyPr/>
                    <a:lstStyle/>
                    <a:p>
                      <a:pPr algn="ctr">
                        <a:lnSpc>
                          <a:spcPct val="115000"/>
                        </a:lnSpc>
                        <a:spcAft>
                          <a:spcPts val="0"/>
                        </a:spcAft>
                        <a:tabLst>
                          <a:tab pos="90170" algn="l"/>
                        </a:tabLst>
                      </a:pPr>
                      <a:r>
                        <a:rPr lang="id-ID" sz="2000" b="1">
                          <a:effectLst/>
                        </a:rPr>
                        <a:t>9,9</a:t>
                      </a:r>
                      <a:r>
                        <a:rPr lang="en-US" sz="2000" b="1">
                          <a:effectLst/>
                        </a:rPr>
                        <a:t>%</a:t>
                      </a:r>
                      <a:endParaRPr lang="en-US" sz="2000" b="1">
                        <a:effectLst/>
                        <a:latin typeface="Calibri"/>
                        <a:ea typeface="Times New Roman"/>
                        <a:cs typeface="Times New Roman"/>
                      </a:endParaRPr>
                    </a:p>
                  </a:txBody>
                  <a:tcPr marL="68575" marR="68575" marT="0" marB="0"/>
                </a:tc>
                <a:tc>
                  <a:txBody>
                    <a:bodyPr/>
                    <a:lstStyle/>
                    <a:p>
                      <a:pPr algn="ctr">
                        <a:lnSpc>
                          <a:spcPct val="115000"/>
                        </a:lnSpc>
                        <a:spcAft>
                          <a:spcPts val="0"/>
                        </a:spcAft>
                        <a:tabLst>
                          <a:tab pos="90170" algn="l"/>
                        </a:tabLst>
                      </a:pPr>
                      <a:r>
                        <a:rPr lang="en-US" sz="2000" b="1" dirty="0">
                          <a:effectLst/>
                        </a:rPr>
                        <a:t>9,4%</a:t>
                      </a:r>
                      <a:endParaRPr lang="en-US" sz="2000" b="1" dirty="0">
                        <a:effectLst/>
                        <a:latin typeface="Calibri"/>
                        <a:ea typeface="Times New Roman"/>
                        <a:cs typeface="Times New Roman"/>
                      </a:endParaRPr>
                    </a:p>
                  </a:txBody>
                  <a:tcPr marL="68575" marR="68575" marT="0" marB="0"/>
                </a:tc>
              </a:tr>
              <a:tr h="522683">
                <a:tc>
                  <a:txBody>
                    <a:bodyPr/>
                    <a:lstStyle/>
                    <a:p>
                      <a:pPr algn="just">
                        <a:lnSpc>
                          <a:spcPct val="115000"/>
                        </a:lnSpc>
                        <a:spcAft>
                          <a:spcPts val="0"/>
                        </a:spcAft>
                        <a:tabLst>
                          <a:tab pos="90170" algn="l"/>
                        </a:tabLst>
                      </a:pPr>
                      <a:r>
                        <a:rPr lang="en-US" sz="2000" b="1" dirty="0" err="1" smtClean="0">
                          <a:effectLst/>
                        </a:rPr>
                        <a:t>Jepan</a:t>
                      </a:r>
                      <a:r>
                        <a:rPr lang="id-ID" sz="2000" b="1" dirty="0" smtClean="0">
                          <a:effectLst/>
                        </a:rPr>
                        <a:t>g</a:t>
                      </a:r>
                      <a:endParaRPr lang="en-US" sz="2000" b="1" dirty="0">
                        <a:effectLst/>
                        <a:latin typeface="Calibri"/>
                        <a:ea typeface="Times New Roman"/>
                        <a:cs typeface="Times New Roman"/>
                      </a:endParaRPr>
                    </a:p>
                  </a:txBody>
                  <a:tcPr marL="68575" marR="68575" marT="0" marB="0"/>
                </a:tc>
                <a:tc>
                  <a:txBody>
                    <a:bodyPr/>
                    <a:lstStyle/>
                    <a:p>
                      <a:pPr algn="ctr">
                        <a:lnSpc>
                          <a:spcPct val="115000"/>
                        </a:lnSpc>
                        <a:spcAft>
                          <a:spcPts val="0"/>
                        </a:spcAft>
                        <a:tabLst>
                          <a:tab pos="90170" algn="l"/>
                        </a:tabLst>
                      </a:pPr>
                      <a:r>
                        <a:rPr lang="en-US" sz="2000" b="1" dirty="0">
                          <a:effectLst/>
                        </a:rPr>
                        <a:t>10,6%</a:t>
                      </a:r>
                      <a:endParaRPr lang="en-US" sz="2000" b="1" dirty="0">
                        <a:effectLst/>
                        <a:latin typeface="Calibri"/>
                        <a:ea typeface="Times New Roman"/>
                        <a:cs typeface="Times New Roman"/>
                      </a:endParaRPr>
                    </a:p>
                  </a:txBody>
                  <a:tcPr marL="68575" marR="68575" marT="0" marB="0"/>
                </a:tc>
                <a:tc>
                  <a:txBody>
                    <a:bodyPr/>
                    <a:lstStyle/>
                    <a:p>
                      <a:pPr algn="ctr">
                        <a:lnSpc>
                          <a:spcPct val="115000"/>
                        </a:lnSpc>
                        <a:spcAft>
                          <a:spcPts val="0"/>
                        </a:spcAft>
                        <a:tabLst>
                          <a:tab pos="90170" algn="l"/>
                        </a:tabLst>
                      </a:pPr>
                      <a:r>
                        <a:rPr lang="en-US" sz="2000" b="1">
                          <a:effectLst/>
                        </a:rPr>
                        <a:t>5,9%</a:t>
                      </a:r>
                      <a:endParaRPr lang="en-US" sz="2000" b="1">
                        <a:effectLst/>
                        <a:latin typeface="Calibri"/>
                        <a:ea typeface="Times New Roman"/>
                        <a:cs typeface="Times New Roman"/>
                      </a:endParaRPr>
                    </a:p>
                  </a:txBody>
                  <a:tcPr marL="68575" marR="68575" marT="0" marB="0"/>
                </a:tc>
              </a:tr>
              <a:tr h="522683">
                <a:tc>
                  <a:txBody>
                    <a:bodyPr/>
                    <a:lstStyle/>
                    <a:p>
                      <a:pPr algn="just">
                        <a:lnSpc>
                          <a:spcPct val="115000"/>
                        </a:lnSpc>
                        <a:spcAft>
                          <a:spcPts val="0"/>
                        </a:spcAft>
                        <a:tabLst>
                          <a:tab pos="90170" algn="l"/>
                        </a:tabLst>
                      </a:pPr>
                      <a:r>
                        <a:rPr lang="id-ID" sz="2000" b="1" dirty="0" smtClean="0">
                          <a:effectLst/>
                        </a:rPr>
                        <a:t>Korsel</a:t>
                      </a:r>
                      <a:r>
                        <a:rPr lang="en-US" sz="2000" b="1" dirty="0" smtClean="0">
                          <a:effectLst/>
                        </a:rPr>
                        <a:t> </a:t>
                      </a:r>
                      <a:endParaRPr lang="en-US" sz="2000" b="1" dirty="0">
                        <a:effectLst/>
                        <a:latin typeface="Calibri"/>
                        <a:ea typeface="Times New Roman"/>
                        <a:cs typeface="Times New Roman"/>
                      </a:endParaRPr>
                    </a:p>
                  </a:txBody>
                  <a:tcPr marL="68575" marR="68575" marT="0" marB="0"/>
                </a:tc>
                <a:tc>
                  <a:txBody>
                    <a:bodyPr/>
                    <a:lstStyle/>
                    <a:p>
                      <a:pPr algn="ctr">
                        <a:lnSpc>
                          <a:spcPct val="115000"/>
                        </a:lnSpc>
                        <a:spcAft>
                          <a:spcPts val="0"/>
                        </a:spcAft>
                        <a:tabLst>
                          <a:tab pos="90170" algn="l"/>
                        </a:tabLst>
                      </a:pPr>
                      <a:r>
                        <a:rPr lang="en-US" sz="2000" b="1" dirty="0">
                          <a:effectLst/>
                        </a:rPr>
                        <a:t>16,3%</a:t>
                      </a:r>
                      <a:endParaRPr lang="en-US" sz="2000" b="1" dirty="0">
                        <a:effectLst/>
                        <a:latin typeface="Calibri"/>
                        <a:ea typeface="Times New Roman"/>
                        <a:cs typeface="Times New Roman"/>
                      </a:endParaRPr>
                    </a:p>
                  </a:txBody>
                  <a:tcPr marL="68575" marR="68575" marT="0" marB="0"/>
                </a:tc>
                <a:tc>
                  <a:txBody>
                    <a:bodyPr/>
                    <a:lstStyle/>
                    <a:p>
                      <a:pPr algn="ctr">
                        <a:lnSpc>
                          <a:spcPct val="115000"/>
                        </a:lnSpc>
                        <a:spcAft>
                          <a:spcPts val="0"/>
                        </a:spcAft>
                        <a:tabLst>
                          <a:tab pos="90170" algn="l"/>
                        </a:tabLst>
                      </a:pPr>
                      <a:r>
                        <a:rPr lang="en-US" sz="2000" b="1" dirty="0">
                          <a:effectLst/>
                        </a:rPr>
                        <a:t>12,5%</a:t>
                      </a:r>
                      <a:endParaRPr lang="en-US" sz="2000" b="1" dirty="0">
                        <a:effectLst/>
                        <a:latin typeface="Calibri"/>
                        <a:ea typeface="Times New Roman"/>
                        <a:cs typeface="Times New Roman"/>
                      </a:endParaRPr>
                    </a:p>
                  </a:txBody>
                  <a:tcPr marL="68575" marR="68575" marT="0" marB="0"/>
                </a:tc>
              </a:tr>
              <a:tr h="522683">
                <a:tc>
                  <a:txBody>
                    <a:bodyPr/>
                    <a:lstStyle/>
                    <a:p>
                      <a:pPr algn="just">
                        <a:lnSpc>
                          <a:spcPct val="115000"/>
                        </a:lnSpc>
                        <a:spcAft>
                          <a:spcPts val="0"/>
                        </a:spcAft>
                        <a:tabLst>
                          <a:tab pos="90170" algn="l"/>
                        </a:tabLst>
                      </a:pPr>
                      <a:r>
                        <a:rPr lang="en-US" sz="2000" b="1">
                          <a:effectLst/>
                        </a:rPr>
                        <a:t>Indonesia</a:t>
                      </a:r>
                      <a:endParaRPr lang="en-US" sz="2000" b="1">
                        <a:effectLst/>
                        <a:latin typeface="Calibri"/>
                        <a:ea typeface="Times New Roman"/>
                        <a:cs typeface="Times New Roman"/>
                      </a:endParaRPr>
                    </a:p>
                  </a:txBody>
                  <a:tcPr marL="68575" marR="68575" marT="0" marB="0"/>
                </a:tc>
                <a:tc>
                  <a:txBody>
                    <a:bodyPr/>
                    <a:lstStyle/>
                    <a:p>
                      <a:pPr algn="ctr">
                        <a:lnSpc>
                          <a:spcPct val="115000"/>
                        </a:lnSpc>
                        <a:spcAft>
                          <a:spcPts val="0"/>
                        </a:spcAft>
                        <a:tabLst>
                          <a:tab pos="90170" algn="l"/>
                        </a:tabLst>
                      </a:pPr>
                      <a:r>
                        <a:rPr lang="id-ID" sz="2000" b="1" dirty="0" smtClean="0">
                          <a:effectLst/>
                        </a:rPr>
                        <a:t>27,02</a:t>
                      </a:r>
                      <a:r>
                        <a:rPr lang="en-US" sz="2000" b="1" dirty="0" smtClean="0">
                          <a:effectLst/>
                        </a:rPr>
                        <a:t>%</a:t>
                      </a:r>
                      <a:r>
                        <a:rPr lang="id-ID" sz="2000" b="1" dirty="0" smtClean="0">
                          <a:effectLst/>
                        </a:rPr>
                        <a:t> </a:t>
                      </a:r>
                      <a:r>
                        <a:rPr lang="id-ID" sz="2000" b="1" dirty="0">
                          <a:effectLst/>
                        </a:rPr>
                        <a:t>*)</a:t>
                      </a:r>
                      <a:endParaRPr lang="en-US" sz="2000" b="1" dirty="0">
                        <a:effectLst/>
                        <a:latin typeface="Calibri"/>
                        <a:ea typeface="Times New Roman"/>
                        <a:cs typeface="Times New Roman"/>
                      </a:endParaRPr>
                    </a:p>
                  </a:txBody>
                  <a:tcPr marL="68575" marR="68575" marT="0" marB="0"/>
                </a:tc>
                <a:tc>
                  <a:txBody>
                    <a:bodyPr/>
                    <a:lstStyle/>
                    <a:p>
                      <a:pPr algn="ctr">
                        <a:lnSpc>
                          <a:spcPct val="115000"/>
                        </a:lnSpc>
                        <a:spcAft>
                          <a:spcPts val="0"/>
                        </a:spcAft>
                        <a:tabLst>
                          <a:tab pos="90170" algn="l"/>
                        </a:tabLst>
                      </a:pPr>
                      <a:r>
                        <a:rPr lang="en-US" sz="2000" b="1" dirty="0" smtClean="0"/>
                        <a:t>14,08 %</a:t>
                      </a:r>
                      <a:r>
                        <a:rPr lang="id-ID" sz="2000" b="1" dirty="0" smtClean="0"/>
                        <a:t>**)</a:t>
                      </a:r>
                      <a:endParaRPr lang="en-US" sz="2000" b="1" dirty="0">
                        <a:effectLst/>
                        <a:latin typeface="Calibri"/>
                        <a:ea typeface="Times New Roman"/>
                        <a:cs typeface="Times New Roman"/>
                      </a:endParaRPr>
                    </a:p>
                  </a:txBody>
                  <a:tcPr marL="68575" marR="68575" marT="0" marB="0"/>
                </a:tc>
              </a:tr>
            </a:tbl>
          </a:graphicData>
        </a:graphic>
      </p:graphicFrame>
      <p:graphicFrame>
        <p:nvGraphicFramePr>
          <p:cNvPr id="5" name="Table 4"/>
          <p:cNvGraphicFramePr>
            <a:graphicFrameLocks noGrp="1"/>
          </p:cNvGraphicFramePr>
          <p:nvPr/>
        </p:nvGraphicFramePr>
        <p:xfrm>
          <a:off x="323850" y="5013325"/>
          <a:ext cx="8229600" cy="836613"/>
        </p:xfrm>
        <a:graphic>
          <a:graphicData uri="http://schemas.openxmlformats.org/drawingml/2006/table">
            <a:tbl>
              <a:tblPr>
                <a:tableStyleId>{5C22544A-7EE6-4342-B048-85BDC9FD1C3A}</a:tableStyleId>
              </a:tblPr>
              <a:tblGrid>
                <a:gridCol w="8229600"/>
              </a:tblGrid>
              <a:tr h="836613">
                <a:tc>
                  <a:txBody>
                    <a:bodyPr/>
                    <a:lstStyle/>
                    <a:p>
                      <a:pPr marL="270510" algn="just">
                        <a:lnSpc>
                          <a:spcPct val="115000"/>
                        </a:lnSpc>
                        <a:spcAft>
                          <a:spcPts val="600"/>
                        </a:spcAft>
                      </a:pPr>
                      <a:r>
                        <a:rPr lang="id-ID" sz="1400" dirty="0" smtClean="0">
                          <a:effectLst/>
                        </a:rPr>
                        <a:t>  </a:t>
                      </a:r>
                      <a:r>
                        <a:rPr lang="id-ID" sz="1400" dirty="0">
                          <a:effectLst/>
                        </a:rPr>
                        <a:t>*) Pusat Pengkajian Logistik dan Rantai Pasok </a:t>
                      </a:r>
                      <a:r>
                        <a:rPr lang="id-ID" sz="1400" dirty="0" smtClean="0">
                          <a:effectLst/>
                        </a:rPr>
                        <a:t>ITB</a:t>
                      </a:r>
                    </a:p>
                    <a:p>
                      <a:pPr marL="270510" marR="0" indent="0" algn="just" defTabSz="914400" rtl="0" eaLnBrk="1" fontAlgn="auto" latinLnBrk="0" hangingPunct="1">
                        <a:lnSpc>
                          <a:spcPct val="115000"/>
                        </a:lnSpc>
                        <a:spcBef>
                          <a:spcPts val="0"/>
                        </a:spcBef>
                        <a:spcAft>
                          <a:spcPts val="600"/>
                        </a:spcAft>
                        <a:buClrTx/>
                        <a:buSzTx/>
                        <a:buFontTx/>
                        <a:buNone/>
                        <a:tabLst/>
                        <a:defRPr/>
                      </a:pPr>
                      <a:r>
                        <a:rPr lang="id-ID" sz="1400" b="1" dirty="0" smtClean="0"/>
                        <a:t>**) </a:t>
                      </a:r>
                      <a:r>
                        <a:rPr lang="en-US" sz="1400" b="1" dirty="0" smtClean="0"/>
                        <a:t>of Prod Cost</a:t>
                      </a:r>
                      <a:r>
                        <a:rPr lang="id-ID" sz="1400" b="1" baseline="0" dirty="0" smtClean="0"/>
                        <a:t> (UI)</a:t>
                      </a:r>
                      <a:r>
                        <a:rPr lang="en-US" sz="1400" b="1" dirty="0" smtClean="0">
                          <a:effectLst/>
                        </a:rPr>
                        <a:t> </a:t>
                      </a:r>
                      <a:endParaRPr lang="en-US" sz="1400" b="1" dirty="0" smtClean="0">
                        <a:effectLst/>
                        <a:latin typeface="+mn-lt"/>
                        <a:ea typeface="Times New Roman"/>
                        <a:cs typeface="Times New Roman"/>
                      </a:endParaRPr>
                    </a:p>
                    <a:p>
                      <a:pPr marL="270510" algn="just">
                        <a:lnSpc>
                          <a:spcPct val="115000"/>
                        </a:lnSpc>
                        <a:spcAft>
                          <a:spcPts val="600"/>
                        </a:spcAft>
                      </a:pPr>
                      <a:endParaRPr lang="en-US" sz="1100" dirty="0">
                        <a:effectLst/>
                        <a:latin typeface="Calibri"/>
                        <a:ea typeface="Times New Roman"/>
                        <a:cs typeface="Times New Roman"/>
                      </a:endParaRPr>
                    </a:p>
                  </a:txBody>
                  <a:tcPr marL="114300" marR="114300" marT="0" marB="0"/>
                </a:tc>
              </a:tr>
            </a:tbl>
          </a:graphicData>
        </a:graphic>
      </p:graphicFrame>
      <p:pic>
        <p:nvPicPr>
          <p:cNvPr id="5156" name="Picture 3" descr="garuda 2 bolong.png"/>
          <p:cNvPicPr>
            <a:picLocks noChangeAspect="1"/>
          </p:cNvPicPr>
          <p:nvPr/>
        </p:nvPicPr>
        <p:blipFill>
          <a:blip r:embed="rId3"/>
          <a:srcRect/>
          <a:stretch>
            <a:fillRect/>
          </a:stretch>
        </p:blipFill>
        <p:spPr bwMode="auto">
          <a:xfrm>
            <a:off x="0" y="0"/>
            <a:ext cx="381000" cy="390525"/>
          </a:xfrm>
          <a:prstGeom prst="rect">
            <a:avLst/>
          </a:prstGeom>
          <a:noFill/>
          <a:ln w="9525">
            <a:noFill/>
            <a:miter lim="800000"/>
            <a:headEnd/>
            <a:tailEnd/>
          </a:ln>
        </p:spPr>
      </p:pic>
      <p:graphicFrame>
        <p:nvGraphicFramePr>
          <p:cNvPr id="7" name="Chart 6"/>
          <p:cNvGraphicFramePr/>
          <p:nvPr/>
        </p:nvGraphicFramePr>
        <p:xfrm>
          <a:off x="4716016" y="1484784"/>
          <a:ext cx="4248472" cy="32403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122" name="Object 9"/>
          <p:cNvGraphicFramePr>
            <a:graphicFrameLocks noChangeAspect="1"/>
          </p:cNvGraphicFramePr>
          <p:nvPr/>
        </p:nvGraphicFramePr>
        <p:xfrm>
          <a:off x="69850" y="6096000"/>
          <a:ext cx="879475" cy="609600"/>
        </p:xfrm>
        <a:graphic>
          <a:graphicData uri="http://schemas.openxmlformats.org/presentationml/2006/ole">
            <p:oleObj spid="_x0000_s71682" name="CorelDRAW!" r:id="rId5" imgW="1498702" imgH="1292962" progId="">
              <p:embed/>
            </p:oleObj>
          </a:graphicData>
        </a:graphic>
      </p:graphicFrame>
      <p:sp>
        <p:nvSpPr>
          <p:cNvPr id="9" name="Rectangle 20"/>
          <p:cNvSpPr>
            <a:spLocks noChangeArrowheads="1"/>
          </p:cNvSpPr>
          <p:nvPr/>
        </p:nvSpPr>
        <p:spPr bwMode="auto">
          <a:xfrm>
            <a:off x="214313" y="6143625"/>
            <a:ext cx="571500" cy="569913"/>
          </a:xfrm>
          <a:prstGeom prst="rect">
            <a:avLst/>
          </a:prstGeom>
          <a:noFill/>
          <a:ln w="9525">
            <a:noFill/>
            <a:miter lim="800000"/>
            <a:headEnd/>
            <a:tailEnd/>
          </a:ln>
          <a:effectLst/>
        </p:spPr>
        <p:txBody>
          <a:bodyPr lIns="128016" tIns="64008" rIns="128016" bIns="64008" anchor="ctr"/>
          <a:lstStyle/>
          <a:p>
            <a:pPr algn="ctr" defTabSz="1279525">
              <a:defRPr/>
            </a:pPr>
            <a:fld id="{AF8931F0-0BB5-4292-96F0-C21CD2331FB8}" type="slidenum">
              <a:rPr lang="en-US" sz="2000" b="1">
                <a:solidFill>
                  <a:srgbClr val="C00000"/>
                </a:solidFill>
                <a:effectLst>
                  <a:outerShdw blurRad="38100" dist="38100" dir="2700000" algn="tl">
                    <a:srgbClr val="C0C0C0"/>
                  </a:outerShdw>
                </a:effectLst>
              </a:rPr>
              <a:pPr algn="ctr" defTabSz="1279525">
                <a:defRPr/>
              </a:pPr>
              <a:t>6</a:t>
            </a:fld>
            <a:endParaRPr lang="en-US" sz="2000" b="1" dirty="0">
              <a:solidFill>
                <a:srgbClr val="C00000"/>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57163" y="500041"/>
          <a:ext cx="8429674" cy="6240454"/>
        </p:xfrm>
        <a:graphic>
          <a:graphicData uri="http://schemas.openxmlformats.org/drawingml/2006/table">
            <a:tbl>
              <a:tblPr/>
              <a:tblGrid>
                <a:gridCol w="989822"/>
                <a:gridCol w="473040"/>
                <a:gridCol w="478713"/>
                <a:gridCol w="482759"/>
                <a:gridCol w="482759"/>
                <a:gridCol w="456840"/>
                <a:gridCol w="456840"/>
                <a:gridCol w="456840"/>
                <a:gridCol w="456840"/>
                <a:gridCol w="456840"/>
                <a:gridCol w="452789"/>
                <a:gridCol w="451172"/>
                <a:gridCol w="481950"/>
                <a:gridCol w="481950"/>
                <a:gridCol w="456840"/>
                <a:gridCol w="456840"/>
                <a:gridCol w="456840"/>
              </a:tblGrid>
              <a:tr h="539980">
                <a:tc rowSpan="2">
                  <a:txBody>
                    <a:bodyPr/>
                    <a:lstStyle/>
                    <a:p>
                      <a:pPr>
                        <a:spcAft>
                          <a:spcPts val="0"/>
                        </a:spcAft>
                      </a:pPr>
                      <a:r>
                        <a:rPr lang="id-ID" sz="1100" dirty="0">
                          <a:solidFill>
                            <a:srgbClr val="000000"/>
                          </a:solidFill>
                          <a:latin typeface="Calibri"/>
                          <a:ea typeface="Times New Roman"/>
                          <a:cs typeface="Tahoma"/>
                        </a:rPr>
                        <a:t>Economy</a:t>
                      </a:r>
                      <a:endParaRPr lang="id-ID" sz="1100" dirty="0">
                        <a:latin typeface="Times New Roman"/>
                        <a:ea typeface="Times New Roman"/>
                        <a:cs typeface="Tahoma"/>
                      </a:endParaRPr>
                    </a:p>
                  </a:txBody>
                  <a:tcPr marL="50242" marR="50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gridSpan="2">
                  <a:txBody>
                    <a:bodyPr/>
                    <a:lstStyle/>
                    <a:p>
                      <a:pPr algn="ctr">
                        <a:spcAft>
                          <a:spcPts val="0"/>
                        </a:spcAft>
                      </a:pPr>
                      <a:r>
                        <a:rPr lang="id-ID" sz="1100" b="1" dirty="0">
                          <a:solidFill>
                            <a:srgbClr val="632523"/>
                          </a:solidFill>
                          <a:latin typeface="Calibri"/>
                          <a:ea typeface="Times New Roman"/>
                          <a:cs typeface="Tahoma"/>
                        </a:rPr>
                        <a:t>LPI Rank</a:t>
                      </a:r>
                      <a:endParaRPr lang="id-ID" sz="1100" dirty="0">
                        <a:latin typeface="Times New Roman"/>
                        <a:ea typeface="Times New Roman"/>
                        <a:cs typeface="Tahoma"/>
                      </a:endParaRPr>
                    </a:p>
                  </a:txBody>
                  <a:tcPr marL="50242" marR="50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hMerge="1">
                  <a:txBody>
                    <a:bodyPr/>
                    <a:lstStyle/>
                    <a:p>
                      <a:endParaRPr lang="id-ID"/>
                    </a:p>
                  </a:txBody>
                  <a:tcPr/>
                </a:tc>
                <a:tc gridSpan="2">
                  <a:txBody>
                    <a:bodyPr/>
                    <a:lstStyle/>
                    <a:p>
                      <a:pPr algn="ctr">
                        <a:spcAft>
                          <a:spcPts val="0"/>
                        </a:spcAft>
                      </a:pPr>
                      <a:r>
                        <a:rPr lang="id-ID" sz="1100" b="1" dirty="0">
                          <a:solidFill>
                            <a:srgbClr val="632523"/>
                          </a:solidFill>
                          <a:latin typeface="Calibri"/>
                          <a:ea typeface="Times New Roman"/>
                          <a:cs typeface="Tahoma"/>
                        </a:rPr>
                        <a:t>LPI Score</a:t>
                      </a:r>
                      <a:endParaRPr lang="id-ID" sz="1100" dirty="0">
                        <a:latin typeface="Times New Roman"/>
                        <a:ea typeface="Times New Roman"/>
                        <a:cs typeface="Tahoma"/>
                      </a:endParaRPr>
                    </a:p>
                  </a:txBody>
                  <a:tcPr marL="50242" marR="50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id-ID"/>
                    </a:p>
                  </a:txBody>
                  <a:tcPr/>
                </a:tc>
                <a:tc gridSpan="2">
                  <a:txBody>
                    <a:bodyPr/>
                    <a:lstStyle/>
                    <a:p>
                      <a:pPr algn="ctr">
                        <a:spcAft>
                          <a:spcPts val="0"/>
                        </a:spcAft>
                      </a:pPr>
                      <a:r>
                        <a:rPr lang="en-US" sz="1100" b="1" dirty="0" smtClean="0">
                          <a:solidFill>
                            <a:srgbClr val="632523"/>
                          </a:solidFill>
                          <a:latin typeface="Calibri"/>
                          <a:ea typeface="Times New Roman"/>
                          <a:cs typeface="Tahoma"/>
                        </a:rPr>
                        <a:t>Border Agencies</a:t>
                      </a:r>
                      <a:endParaRPr lang="id-ID" sz="1100" dirty="0">
                        <a:latin typeface="Times New Roman"/>
                        <a:ea typeface="Times New Roman"/>
                        <a:cs typeface="Tahoma"/>
                      </a:endParaRPr>
                    </a:p>
                  </a:txBody>
                  <a:tcPr marL="50242" marR="50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id-ID"/>
                    </a:p>
                  </a:txBody>
                  <a:tcPr/>
                </a:tc>
                <a:tc gridSpan="2">
                  <a:txBody>
                    <a:bodyPr/>
                    <a:lstStyle/>
                    <a:p>
                      <a:pPr algn="ctr">
                        <a:spcAft>
                          <a:spcPts val="0"/>
                        </a:spcAft>
                      </a:pPr>
                      <a:r>
                        <a:rPr lang="id-ID" sz="1100" b="1" dirty="0">
                          <a:solidFill>
                            <a:srgbClr val="632523"/>
                          </a:solidFill>
                          <a:latin typeface="Calibri"/>
                          <a:ea typeface="Times New Roman"/>
                          <a:cs typeface="Tahoma"/>
                        </a:rPr>
                        <a:t>Infra-structure</a:t>
                      </a:r>
                      <a:endParaRPr lang="id-ID" sz="1100" dirty="0">
                        <a:latin typeface="Times New Roman"/>
                        <a:ea typeface="Times New Roman"/>
                        <a:cs typeface="Tahoma"/>
                      </a:endParaRPr>
                    </a:p>
                  </a:txBody>
                  <a:tcPr marL="50242" marR="50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id-ID"/>
                    </a:p>
                  </a:txBody>
                  <a:tcPr/>
                </a:tc>
                <a:tc gridSpan="2">
                  <a:txBody>
                    <a:bodyPr/>
                    <a:lstStyle/>
                    <a:p>
                      <a:pPr algn="ctr">
                        <a:spcAft>
                          <a:spcPts val="0"/>
                        </a:spcAft>
                      </a:pPr>
                      <a:r>
                        <a:rPr lang="id-ID" sz="1100" b="1" dirty="0">
                          <a:solidFill>
                            <a:srgbClr val="632523"/>
                          </a:solidFill>
                          <a:latin typeface="Calibri"/>
                          <a:ea typeface="Times New Roman"/>
                          <a:cs typeface="Tahoma"/>
                        </a:rPr>
                        <a:t>International shipments</a:t>
                      </a:r>
                      <a:endParaRPr lang="id-ID" sz="1100" dirty="0">
                        <a:latin typeface="Times New Roman"/>
                        <a:ea typeface="Times New Roman"/>
                        <a:cs typeface="Tahoma"/>
                      </a:endParaRPr>
                    </a:p>
                  </a:txBody>
                  <a:tcPr marL="50242" marR="50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id-ID"/>
                    </a:p>
                  </a:txBody>
                  <a:tcPr/>
                </a:tc>
                <a:tc gridSpan="2">
                  <a:txBody>
                    <a:bodyPr/>
                    <a:lstStyle/>
                    <a:p>
                      <a:pPr algn="ctr">
                        <a:spcAft>
                          <a:spcPts val="0"/>
                        </a:spcAft>
                      </a:pPr>
                      <a:r>
                        <a:rPr lang="id-ID" sz="1100" b="1" dirty="0">
                          <a:solidFill>
                            <a:srgbClr val="632523"/>
                          </a:solidFill>
                          <a:latin typeface="Calibri"/>
                          <a:ea typeface="Times New Roman"/>
                          <a:cs typeface="Tahoma"/>
                        </a:rPr>
                        <a:t>Logistics competence</a:t>
                      </a:r>
                      <a:endParaRPr lang="id-ID" sz="1100" dirty="0">
                        <a:latin typeface="Times New Roman"/>
                        <a:ea typeface="Times New Roman"/>
                        <a:cs typeface="Tahoma"/>
                      </a:endParaRPr>
                    </a:p>
                  </a:txBody>
                  <a:tcPr marL="50242" marR="50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id-ID"/>
                    </a:p>
                  </a:txBody>
                  <a:tcPr/>
                </a:tc>
                <a:tc gridSpan="2">
                  <a:txBody>
                    <a:bodyPr/>
                    <a:lstStyle/>
                    <a:p>
                      <a:pPr algn="ctr">
                        <a:spcAft>
                          <a:spcPts val="0"/>
                        </a:spcAft>
                      </a:pPr>
                      <a:r>
                        <a:rPr lang="id-ID" sz="1100" b="1" dirty="0">
                          <a:solidFill>
                            <a:srgbClr val="632523"/>
                          </a:solidFill>
                          <a:latin typeface="Calibri"/>
                          <a:ea typeface="Times New Roman"/>
                          <a:cs typeface="Tahoma"/>
                        </a:rPr>
                        <a:t>Tracking &amp; tracing</a:t>
                      </a:r>
                      <a:endParaRPr lang="id-ID" sz="1100" dirty="0">
                        <a:latin typeface="Times New Roman"/>
                        <a:ea typeface="Times New Roman"/>
                        <a:cs typeface="Tahoma"/>
                      </a:endParaRPr>
                    </a:p>
                  </a:txBody>
                  <a:tcPr marL="50242" marR="50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id-ID"/>
                    </a:p>
                  </a:txBody>
                  <a:tcPr/>
                </a:tc>
                <a:tc gridSpan="2">
                  <a:txBody>
                    <a:bodyPr/>
                    <a:lstStyle/>
                    <a:p>
                      <a:pPr algn="ctr">
                        <a:spcAft>
                          <a:spcPts val="0"/>
                        </a:spcAft>
                      </a:pPr>
                      <a:r>
                        <a:rPr lang="id-ID" sz="1100" b="1" dirty="0">
                          <a:solidFill>
                            <a:srgbClr val="632523"/>
                          </a:solidFill>
                          <a:latin typeface="Calibri"/>
                          <a:ea typeface="Times New Roman"/>
                          <a:cs typeface="Tahoma"/>
                        </a:rPr>
                        <a:t>Timeliness</a:t>
                      </a:r>
                      <a:endParaRPr lang="id-ID" sz="1100" dirty="0">
                        <a:latin typeface="Times New Roman"/>
                        <a:ea typeface="Times New Roman"/>
                        <a:cs typeface="Tahoma"/>
                      </a:endParaRPr>
                    </a:p>
                  </a:txBody>
                  <a:tcPr marL="50242" marR="50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id-ID"/>
                    </a:p>
                  </a:txBody>
                  <a:tcPr/>
                </a:tc>
              </a:tr>
              <a:tr h="199376">
                <a:tc vMerge="1">
                  <a:txBody>
                    <a:bodyPr/>
                    <a:lstStyle/>
                    <a:p>
                      <a:endParaRPr lang="id-ID"/>
                    </a:p>
                  </a:txBody>
                  <a:tcPr/>
                </a:tc>
                <a:tc>
                  <a:txBody>
                    <a:bodyPr/>
                    <a:lstStyle/>
                    <a:p>
                      <a:pPr>
                        <a:spcAft>
                          <a:spcPts val="0"/>
                        </a:spcAft>
                      </a:pPr>
                      <a:r>
                        <a:rPr lang="id-ID" sz="1100" dirty="0">
                          <a:solidFill>
                            <a:srgbClr val="000000"/>
                          </a:solidFill>
                          <a:latin typeface="Calibri"/>
                          <a:ea typeface="Times New Roman"/>
                          <a:cs typeface="Tahoma"/>
                        </a:rPr>
                        <a:t>2010</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a:spcAft>
                          <a:spcPts val="0"/>
                        </a:spcAft>
                      </a:pPr>
                      <a:r>
                        <a:rPr lang="id-ID" sz="1100">
                          <a:solidFill>
                            <a:srgbClr val="000000"/>
                          </a:solidFill>
                          <a:latin typeface="Calibri"/>
                          <a:ea typeface="Times New Roman"/>
                          <a:cs typeface="Tahoma"/>
                        </a:rPr>
                        <a:t>2012</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a:spcAft>
                          <a:spcPts val="0"/>
                        </a:spcAft>
                      </a:pPr>
                      <a:r>
                        <a:rPr lang="id-ID" sz="1100">
                          <a:solidFill>
                            <a:srgbClr val="000000"/>
                          </a:solidFill>
                          <a:latin typeface="Calibri"/>
                          <a:ea typeface="Times New Roman"/>
                          <a:cs typeface="Tahoma"/>
                        </a:rPr>
                        <a:t>2010</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0EC"/>
                    </a:solidFill>
                  </a:tcPr>
                </a:tc>
                <a:tc>
                  <a:txBody>
                    <a:bodyPr/>
                    <a:lstStyle/>
                    <a:p>
                      <a:pPr>
                        <a:spcAft>
                          <a:spcPts val="0"/>
                        </a:spcAft>
                      </a:pPr>
                      <a:r>
                        <a:rPr lang="id-ID" sz="1100">
                          <a:solidFill>
                            <a:srgbClr val="000000"/>
                          </a:solidFill>
                          <a:latin typeface="Calibri"/>
                          <a:ea typeface="Times New Roman"/>
                          <a:cs typeface="Tahoma"/>
                        </a:rPr>
                        <a:t>2012</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d-ID" sz="1100">
                          <a:solidFill>
                            <a:srgbClr val="000000"/>
                          </a:solidFill>
                          <a:latin typeface="Calibri"/>
                          <a:ea typeface="Times New Roman"/>
                          <a:cs typeface="Tahoma"/>
                        </a:rPr>
                        <a:t>2010</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0EC"/>
                    </a:solidFill>
                  </a:tcPr>
                </a:tc>
                <a:tc>
                  <a:txBody>
                    <a:bodyPr/>
                    <a:lstStyle/>
                    <a:p>
                      <a:pPr>
                        <a:spcAft>
                          <a:spcPts val="0"/>
                        </a:spcAft>
                      </a:pPr>
                      <a:r>
                        <a:rPr lang="id-ID" sz="1100">
                          <a:solidFill>
                            <a:srgbClr val="000000"/>
                          </a:solidFill>
                          <a:latin typeface="Calibri"/>
                          <a:ea typeface="Times New Roman"/>
                          <a:cs typeface="Tahoma"/>
                        </a:rPr>
                        <a:t>2012</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d-ID" sz="1100">
                          <a:solidFill>
                            <a:srgbClr val="000000"/>
                          </a:solidFill>
                          <a:latin typeface="Calibri"/>
                          <a:ea typeface="Times New Roman"/>
                          <a:cs typeface="Tahoma"/>
                        </a:rPr>
                        <a:t>2010</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0EC"/>
                    </a:solidFill>
                  </a:tcPr>
                </a:tc>
                <a:tc>
                  <a:txBody>
                    <a:bodyPr/>
                    <a:lstStyle/>
                    <a:p>
                      <a:pPr>
                        <a:spcAft>
                          <a:spcPts val="0"/>
                        </a:spcAft>
                      </a:pPr>
                      <a:r>
                        <a:rPr lang="id-ID" sz="1100">
                          <a:solidFill>
                            <a:srgbClr val="000000"/>
                          </a:solidFill>
                          <a:latin typeface="Calibri"/>
                          <a:ea typeface="Times New Roman"/>
                          <a:cs typeface="Tahoma"/>
                        </a:rPr>
                        <a:t>2012</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d-ID" sz="1100">
                          <a:solidFill>
                            <a:srgbClr val="000000"/>
                          </a:solidFill>
                          <a:latin typeface="Calibri"/>
                          <a:ea typeface="Times New Roman"/>
                          <a:cs typeface="Tahoma"/>
                        </a:rPr>
                        <a:t>2010</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0EC"/>
                    </a:solidFill>
                  </a:tcPr>
                </a:tc>
                <a:tc>
                  <a:txBody>
                    <a:bodyPr/>
                    <a:lstStyle/>
                    <a:p>
                      <a:pPr>
                        <a:spcAft>
                          <a:spcPts val="0"/>
                        </a:spcAft>
                      </a:pPr>
                      <a:r>
                        <a:rPr lang="id-ID" sz="1100">
                          <a:solidFill>
                            <a:srgbClr val="000000"/>
                          </a:solidFill>
                          <a:latin typeface="Calibri"/>
                          <a:ea typeface="Times New Roman"/>
                          <a:cs typeface="Tahoma"/>
                        </a:rPr>
                        <a:t>2012</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d-ID" sz="1100">
                          <a:solidFill>
                            <a:srgbClr val="000000"/>
                          </a:solidFill>
                          <a:latin typeface="Calibri"/>
                          <a:ea typeface="Times New Roman"/>
                          <a:cs typeface="Tahoma"/>
                        </a:rPr>
                        <a:t>2010</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0EC"/>
                    </a:solidFill>
                  </a:tcPr>
                </a:tc>
                <a:tc>
                  <a:txBody>
                    <a:bodyPr/>
                    <a:lstStyle/>
                    <a:p>
                      <a:pPr>
                        <a:spcAft>
                          <a:spcPts val="0"/>
                        </a:spcAft>
                      </a:pPr>
                      <a:r>
                        <a:rPr lang="id-ID" sz="1100">
                          <a:solidFill>
                            <a:srgbClr val="000000"/>
                          </a:solidFill>
                          <a:latin typeface="Calibri"/>
                          <a:ea typeface="Times New Roman"/>
                          <a:cs typeface="Tahoma"/>
                        </a:rPr>
                        <a:t>2012</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d-ID" sz="1100">
                          <a:solidFill>
                            <a:srgbClr val="000000"/>
                          </a:solidFill>
                          <a:latin typeface="Calibri"/>
                          <a:ea typeface="Times New Roman"/>
                          <a:cs typeface="Tahoma"/>
                        </a:rPr>
                        <a:t>2010</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0EC"/>
                    </a:solidFill>
                  </a:tcPr>
                </a:tc>
                <a:tc>
                  <a:txBody>
                    <a:bodyPr/>
                    <a:lstStyle/>
                    <a:p>
                      <a:pPr>
                        <a:spcAft>
                          <a:spcPts val="0"/>
                        </a:spcAft>
                      </a:pPr>
                      <a:r>
                        <a:rPr lang="id-ID" sz="1100">
                          <a:solidFill>
                            <a:srgbClr val="000000"/>
                          </a:solidFill>
                          <a:latin typeface="Calibri"/>
                          <a:ea typeface="Times New Roman"/>
                          <a:cs typeface="Tahoma"/>
                        </a:rPr>
                        <a:t>2012</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d-ID" sz="1100">
                          <a:solidFill>
                            <a:srgbClr val="000000"/>
                          </a:solidFill>
                          <a:latin typeface="Calibri"/>
                          <a:ea typeface="Times New Roman"/>
                          <a:cs typeface="Tahoma"/>
                        </a:rPr>
                        <a:t>2010</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0EC"/>
                    </a:solidFill>
                  </a:tcPr>
                </a:tc>
                <a:tc>
                  <a:txBody>
                    <a:bodyPr/>
                    <a:lstStyle/>
                    <a:p>
                      <a:pPr>
                        <a:spcAft>
                          <a:spcPts val="0"/>
                        </a:spcAft>
                      </a:pPr>
                      <a:r>
                        <a:rPr lang="id-ID" sz="1100">
                          <a:solidFill>
                            <a:srgbClr val="000000"/>
                          </a:solidFill>
                          <a:latin typeface="Calibri"/>
                          <a:ea typeface="Times New Roman"/>
                          <a:cs typeface="Tahoma"/>
                        </a:rPr>
                        <a:t>2012</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530">
                <a:tc>
                  <a:txBody>
                    <a:bodyPr/>
                    <a:lstStyle/>
                    <a:p>
                      <a:pPr>
                        <a:spcAft>
                          <a:spcPts val="0"/>
                        </a:spcAft>
                      </a:pPr>
                      <a:r>
                        <a:rPr lang="id-ID" sz="1100" b="1" i="1" dirty="0">
                          <a:solidFill>
                            <a:srgbClr val="000000"/>
                          </a:solidFill>
                          <a:latin typeface="Calibri"/>
                          <a:ea typeface="Times New Roman"/>
                          <a:cs typeface="Tahoma"/>
                        </a:rPr>
                        <a:t>ASEAN</a:t>
                      </a:r>
                      <a:endParaRPr lang="id-ID" sz="1100" dirty="0">
                        <a:latin typeface="Times New Roman"/>
                        <a:ea typeface="Times New Roman"/>
                        <a:cs typeface="Tahoma"/>
                      </a:endParaRPr>
                    </a:p>
                  </a:txBody>
                  <a:tcPr marL="50242" marR="50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spcAft>
                          <a:spcPts val="0"/>
                        </a:spcAft>
                      </a:pPr>
                      <a:r>
                        <a:rPr lang="id-ID" sz="1100" dirty="0">
                          <a:solidFill>
                            <a:srgbClr val="000000"/>
                          </a:solidFill>
                          <a:latin typeface="Calibri"/>
                          <a:ea typeface="Times New Roman"/>
                          <a:cs typeface="Tahoma"/>
                        </a:rPr>
                        <a:t> </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a:spcAft>
                          <a:spcPts val="0"/>
                        </a:spcAft>
                      </a:pPr>
                      <a:r>
                        <a:rPr lang="id-ID" sz="1100" dirty="0">
                          <a:solidFill>
                            <a:srgbClr val="000000"/>
                          </a:solidFill>
                          <a:latin typeface="Calibri"/>
                          <a:ea typeface="Times New Roman"/>
                          <a:cs typeface="Tahoma"/>
                        </a:rPr>
                        <a:t> </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a:spcAft>
                          <a:spcPts val="0"/>
                        </a:spcAft>
                      </a:pPr>
                      <a:r>
                        <a:rPr lang="id-ID" sz="1100">
                          <a:solidFill>
                            <a:srgbClr val="000000"/>
                          </a:solidFill>
                          <a:latin typeface="Calibri"/>
                          <a:ea typeface="Times New Roman"/>
                          <a:cs typeface="Tahoma"/>
                        </a:rPr>
                        <a:t> </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0EC"/>
                    </a:solidFill>
                  </a:tcPr>
                </a:tc>
                <a:tc>
                  <a:txBody>
                    <a:bodyPr/>
                    <a:lstStyle/>
                    <a:p>
                      <a:pPr>
                        <a:spcAft>
                          <a:spcPts val="0"/>
                        </a:spcAft>
                      </a:pPr>
                      <a:r>
                        <a:rPr lang="id-ID" sz="1100">
                          <a:solidFill>
                            <a:srgbClr val="000000"/>
                          </a:solidFill>
                          <a:latin typeface="Calibri"/>
                          <a:ea typeface="Times New Roman"/>
                          <a:cs typeface="Tahoma"/>
                        </a:rPr>
                        <a:t> </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d-ID" sz="1100">
                          <a:solidFill>
                            <a:srgbClr val="000000"/>
                          </a:solidFill>
                          <a:latin typeface="Calibri"/>
                          <a:ea typeface="Times New Roman"/>
                          <a:cs typeface="Tahoma"/>
                        </a:rPr>
                        <a:t> </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0EC"/>
                    </a:solidFill>
                  </a:tcPr>
                </a:tc>
                <a:tc>
                  <a:txBody>
                    <a:bodyPr/>
                    <a:lstStyle/>
                    <a:p>
                      <a:pPr>
                        <a:spcAft>
                          <a:spcPts val="0"/>
                        </a:spcAft>
                      </a:pPr>
                      <a:r>
                        <a:rPr lang="id-ID" sz="1100">
                          <a:solidFill>
                            <a:srgbClr val="000000"/>
                          </a:solidFill>
                          <a:latin typeface="Calibri"/>
                          <a:ea typeface="Times New Roman"/>
                          <a:cs typeface="Tahoma"/>
                        </a:rPr>
                        <a:t> </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d-ID" sz="1100">
                          <a:solidFill>
                            <a:srgbClr val="000000"/>
                          </a:solidFill>
                          <a:latin typeface="Calibri"/>
                          <a:ea typeface="Times New Roman"/>
                          <a:cs typeface="Tahoma"/>
                        </a:rPr>
                        <a:t> </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0EC"/>
                    </a:solidFill>
                  </a:tcPr>
                </a:tc>
                <a:tc>
                  <a:txBody>
                    <a:bodyPr/>
                    <a:lstStyle/>
                    <a:p>
                      <a:pPr>
                        <a:spcAft>
                          <a:spcPts val="0"/>
                        </a:spcAft>
                      </a:pPr>
                      <a:r>
                        <a:rPr lang="id-ID" sz="1100">
                          <a:solidFill>
                            <a:srgbClr val="000000"/>
                          </a:solidFill>
                          <a:latin typeface="Calibri"/>
                          <a:ea typeface="Times New Roman"/>
                          <a:cs typeface="Tahoma"/>
                        </a:rPr>
                        <a:t> </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d-ID" sz="1100">
                          <a:solidFill>
                            <a:srgbClr val="000000"/>
                          </a:solidFill>
                          <a:latin typeface="Calibri"/>
                          <a:ea typeface="Times New Roman"/>
                          <a:cs typeface="Tahoma"/>
                        </a:rPr>
                        <a:t> </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0EC"/>
                    </a:solidFill>
                  </a:tcPr>
                </a:tc>
                <a:tc>
                  <a:txBody>
                    <a:bodyPr/>
                    <a:lstStyle/>
                    <a:p>
                      <a:pPr>
                        <a:spcAft>
                          <a:spcPts val="0"/>
                        </a:spcAft>
                      </a:pPr>
                      <a:r>
                        <a:rPr lang="id-ID" sz="1100">
                          <a:solidFill>
                            <a:srgbClr val="000000"/>
                          </a:solidFill>
                          <a:latin typeface="Calibri"/>
                          <a:ea typeface="Times New Roman"/>
                          <a:cs typeface="Tahoma"/>
                        </a:rPr>
                        <a:t> </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d-ID" sz="1100">
                          <a:solidFill>
                            <a:srgbClr val="000000"/>
                          </a:solidFill>
                          <a:latin typeface="Calibri"/>
                          <a:ea typeface="Times New Roman"/>
                          <a:cs typeface="Tahoma"/>
                        </a:rPr>
                        <a:t> </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0EC"/>
                    </a:solidFill>
                  </a:tcPr>
                </a:tc>
                <a:tc>
                  <a:txBody>
                    <a:bodyPr/>
                    <a:lstStyle/>
                    <a:p>
                      <a:pPr>
                        <a:spcAft>
                          <a:spcPts val="0"/>
                        </a:spcAft>
                      </a:pPr>
                      <a:r>
                        <a:rPr lang="id-ID" sz="1100">
                          <a:solidFill>
                            <a:srgbClr val="000000"/>
                          </a:solidFill>
                          <a:latin typeface="Calibri"/>
                          <a:ea typeface="Times New Roman"/>
                          <a:cs typeface="Tahoma"/>
                        </a:rPr>
                        <a:t> </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d-ID" sz="1100">
                          <a:solidFill>
                            <a:srgbClr val="000000"/>
                          </a:solidFill>
                          <a:latin typeface="Calibri"/>
                          <a:ea typeface="Times New Roman"/>
                          <a:cs typeface="Tahoma"/>
                        </a:rPr>
                        <a:t> </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0EC"/>
                    </a:solidFill>
                  </a:tcPr>
                </a:tc>
                <a:tc>
                  <a:txBody>
                    <a:bodyPr/>
                    <a:lstStyle/>
                    <a:p>
                      <a:pPr>
                        <a:spcAft>
                          <a:spcPts val="0"/>
                        </a:spcAft>
                      </a:pPr>
                      <a:r>
                        <a:rPr lang="id-ID" sz="1100">
                          <a:solidFill>
                            <a:srgbClr val="000000"/>
                          </a:solidFill>
                          <a:latin typeface="Calibri"/>
                          <a:ea typeface="Times New Roman"/>
                          <a:cs typeface="Tahoma"/>
                        </a:rPr>
                        <a:t> </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d-ID" sz="1100">
                          <a:solidFill>
                            <a:srgbClr val="000000"/>
                          </a:solidFill>
                          <a:latin typeface="Calibri"/>
                          <a:ea typeface="Times New Roman"/>
                          <a:cs typeface="Tahoma"/>
                        </a:rPr>
                        <a:t> </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0EC"/>
                    </a:solidFill>
                  </a:tcPr>
                </a:tc>
                <a:tc>
                  <a:txBody>
                    <a:bodyPr/>
                    <a:lstStyle/>
                    <a:p>
                      <a:pPr>
                        <a:spcAft>
                          <a:spcPts val="0"/>
                        </a:spcAft>
                      </a:pPr>
                      <a:r>
                        <a:rPr lang="id-ID" sz="1100">
                          <a:solidFill>
                            <a:srgbClr val="000000"/>
                          </a:solidFill>
                          <a:latin typeface="Calibri"/>
                          <a:ea typeface="Times New Roman"/>
                          <a:cs typeface="Tahoma"/>
                        </a:rPr>
                        <a:t> </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376">
                <a:tc>
                  <a:txBody>
                    <a:bodyPr/>
                    <a:lstStyle/>
                    <a:p>
                      <a:pPr>
                        <a:spcAft>
                          <a:spcPts val="0"/>
                        </a:spcAft>
                      </a:pPr>
                      <a:r>
                        <a:rPr lang="id-ID" sz="1100" b="1" dirty="0">
                          <a:solidFill>
                            <a:srgbClr val="000000"/>
                          </a:solidFill>
                          <a:latin typeface="Calibri"/>
                          <a:ea typeface="Times New Roman"/>
                          <a:cs typeface="Tahoma"/>
                        </a:rPr>
                        <a:t>Singapore</a:t>
                      </a:r>
                      <a:endParaRPr lang="id-ID" sz="1100" dirty="0">
                        <a:latin typeface="Times New Roman"/>
                        <a:ea typeface="Times New Roman"/>
                        <a:cs typeface="Tahoma"/>
                      </a:endParaRPr>
                    </a:p>
                  </a:txBody>
                  <a:tcPr marL="50242" marR="50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2</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1</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4,09</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4,13</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4,02</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4,1</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4,22</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4,15</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3,86</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3,99</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4,12</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4,07</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4,15</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4,07</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4,23</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4,39</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224298">
                <a:tc>
                  <a:txBody>
                    <a:bodyPr/>
                    <a:lstStyle/>
                    <a:p>
                      <a:pPr>
                        <a:spcAft>
                          <a:spcPts val="0"/>
                        </a:spcAft>
                      </a:pPr>
                      <a:r>
                        <a:rPr lang="id-ID" sz="1100" b="1" dirty="0">
                          <a:solidFill>
                            <a:srgbClr val="000000"/>
                          </a:solidFill>
                          <a:latin typeface="Calibri"/>
                          <a:ea typeface="Times New Roman"/>
                          <a:cs typeface="Tahoma"/>
                        </a:rPr>
                        <a:t>Malaysia</a:t>
                      </a:r>
                      <a:endParaRPr lang="id-ID" sz="1100" dirty="0">
                        <a:latin typeface="Times New Roman"/>
                        <a:ea typeface="Times New Roman"/>
                        <a:cs typeface="Tahoma"/>
                      </a:endParaRPr>
                    </a:p>
                  </a:txBody>
                  <a:tcPr marL="50242" marR="50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29</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29</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3,44</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3,49</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3,11</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3,28</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3,5</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3,43</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3,5</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3,4</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3,34</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3,45</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3,32</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3,54</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3,86</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3,86</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166149">
                <a:tc>
                  <a:txBody>
                    <a:bodyPr/>
                    <a:lstStyle/>
                    <a:p>
                      <a:pPr>
                        <a:spcAft>
                          <a:spcPts val="0"/>
                        </a:spcAft>
                      </a:pPr>
                      <a:r>
                        <a:rPr lang="id-ID" sz="1100" b="1" dirty="0">
                          <a:solidFill>
                            <a:srgbClr val="000000"/>
                          </a:solidFill>
                          <a:latin typeface="Calibri"/>
                          <a:ea typeface="Times New Roman"/>
                          <a:cs typeface="Tahoma"/>
                        </a:rPr>
                        <a:t>Thailand</a:t>
                      </a:r>
                      <a:endParaRPr lang="id-ID" sz="1100" dirty="0">
                        <a:latin typeface="Times New Roman"/>
                        <a:ea typeface="Times New Roman"/>
                        <a:cs typeface="Tahoma"/>
                      </a:endParaRPr>
                    </a:p>
                  </a:txBody>
                  <a:tcPr marL="50242" marR="50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35</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38</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3,29</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3,18</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3,02</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2,96</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3,16</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3,08</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3,27</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3,21</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3,16</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2,98</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3,41</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3,18</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3,73</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3,63</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166149">
                <a:tc>
                  <a:txBody>
                    <a:bodyPr/>
                    <a:lstStyle/>
                    <a:p>
                      <a:pPr>
                        <a:spcAft>
                          <a:spcPts val="0"/>
                        </a:spcAft>
                      </a:pPr>
                      <a:r>
                        <a:rPr lang="id-ID" sz="1100" b="1">
                          <a:solidFill>
                            <a:srgbClr val="000000"/>
                          </a:solidFill>
                          <a:latin typeface="Calibri"/>
                          <a:ea typeface="Times New Roman"/>
                          <a:cs typeface="Tahoma"/>
                        </a:rPr>
                        <a:t>Philippines</a:t>
                      </a:r>
                      <a:endParaRPr lang="id-ID" sz="1100">
                        <a:latin typeface="Times New Roman"/>
                        <a:ea typeface="Times New Roman"/>
                        <a:cs typeface="Tahoma"/>
                      </a:endParaRPr>
                    </a:p>
                  </a:txBody>
                  <a:tcPr marL="50242" marR="50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44</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52</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3,14</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3,02</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2,67</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2,62</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2,57</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2,8</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3,4</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2,97</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2,95</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3,14</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3,29</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3,3</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3,83</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3,3</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166149">
                <a:tc>
                  <a:txBody>
                    <a:bodyPr/>
                    <a:lstStyle/>
                    <a:p>
                      <a:pPr>
                        <a:spcAft>
                          <a:spcPts val="0"/>
                        </a:spcAft>
                      </a:pPr>
                      <a:r>
                        <a:rPr lang="id-ID" sz="1100" b="1" dirty="0">
                          <a:solidFill>
                            <a:srgbClr val="000000"/>
                          </a:solidFill>
                          <a:latin typeface="Calibri"/>
                          <a:ea typeface="Times New Roman"/>
                          <a:cs typeface="Tahoma"/>
                        </a:rPr>
                        <a:t>Vietnam</a:t>
                      </a:r>
                      <a:endParaRPr lang="id-ID" sz="1100" dirty="0">
                        <a:latin typeface="Times New Roman"/>
                        <a:ea typeface="Times New Roman"/>
                        <a:cs typeface="Tahoma"/>
                      </a:endParaRPr>
                    </a:p>
                  </a:txBody>
                  <a:tcPr marL="50242" marR="50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53</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53</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2,96</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2,68</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2,65</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2,56</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2,68</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3,04</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3,14</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2,89</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2,68</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3,1</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3,16</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3,44</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3,64</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408226">
                <a:tc>
                  <a:txBody>
                    <a:bodyPr/>
                    <a:lstStyle/>
                    <a:p>
                      <a:pPr>
                        <a:spcAft>
                          <a:spcPts val="0"/>
                        </a:spcAft>
                      </a:pPr>
                      <a:r>
                        <a:rPr lang="id-ID" sz="1100" b="1" dirty="0">
                          <a:solidFill>
                            <a:srgbClr val="000000"/>
                          </a:solidFill>
                          <a:latin typeface="Calibri"/>
                          <a:ea typeface="Times New Roman"/>
                          <a:cs typeface="Tahoma"/>
                        </a:rPr>
                        <a:t>Indonesia</a:t>
                      </a:r>
                      <a:endParaRPr lang="id-ID" sz="1100" dirty="0">
                        <a:latin typeface="Times New Roman"/>
                        <a:ea typeface="Times New Roman"/>
                        <a:cs typeface="Tahoma"/>
                      </a:endParaRPr>
                    </a:p>
                  </a:txBody>
                  <a:tcPr marL="50242" marR="50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a:spcAft>
                          <a:spcPts val="0"/>
                        </a:spcAft>
                      </a:pPr>
                      <a:r>
                        <a:rPr lang="id-ID" sz="1100" dirty="0">
                          <a:solidFill>
                            <a:srgbClr val="000000"/>
                          </a:solidFill>
                          <a:latin typeface="Calibri"/>
                          <a:ea typeface="Times New Roman"/>
                          <a:cs typeface="Tahoma"/>
                        </a:rPr>
                        <a:t>75</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a:spcAft>
                          <a:spcPts val="0"/>
                        </a:spcAft>
                      </a:pPr>
                      <a:r>
                        <a:rPr lang="id-ID" sz="1100" dirty="0">
                          <a:solidFill>
                            <a:srgbClr val="000000"/>
                          </a:solidFill>
                          <a:latin typeface="Calibri"/>
                          <a:ea typeface="Times New Roman"/>
                          <a:cs typeface="Tahoma"/>
                        </a:rPr>
                        <a:t>59</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a:spcAft>
                          <a:spcPts val="0"/>
                        </a:spcAft>
                      </a:pPr>
                      <a:r>
                        <a:rPr lang="id-ID" sz="1100" dirty="0">
                          <a:solidFill>
                            <a:srgbClr val="000000"/>
                          </a:solidFill>
                          <a:latin typeface="Calibri"/>
                          <a:ea typeface="Times New Roman"/>
                          <a:cs typeface="Tahoma"/>
                        </a:rPr>
                        <a:t>2,76</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a:spcAft>
                          <a:spcPts val="0"/>
                        </a:spcAft>
                      </a:pPr>
                      <a:r>
                        <a:rPr lang="id-ID" sz="1100" dirty="0">
                          <a:solidFill>
                            <a:srgbClr val="000000"/>
                          </a:solidFill>
                          <a:latin typeface="Calibri"/>
                          <a:ea typeface="Times New Roman"/>
                          <a:cs typeface="Tahoma"/>
                        </a:rPr>
                        <a:t>2,94</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a:spcAft>
                          <a:spcPts val="0"/>
                        </a:spcAft>
                      </a:pPr>
                      <a:r>
                        <a:rPr lang="id-ID" sz="1100" dirty="0">
                          <a:solidFill>
                            <a:srgbClr val="000000"/>
                          </a:solidFill>
                          <a:latin typeface="Calibri"/>
                          <a:ea typeface="Times New Roman"/>
                          <a:cs typeface="Tahoma"/>
                        </a:rPr>
                        <a:t>2,43</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a:spcAft>
                          <a:spcPts val="0"/>
                        </a:spcAft>
                      </a:pPr>
                      <a:r>
                        <a:rPr lang="id-ID" sz="1100" dirty="0">
                          <a:solidFill>
                            <a:srgbClr val="000000"/>
                          </a:solidFill>
                          <a:latin typeface="Calibri"/>
                          <a:ea typeface="Times New Roman"/>
                          <a:cs typeface="Tahoma"/>
                        </a:rPr>
                        <a:t>2,53</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a:spcAft>
                          <a:spcPts val="0"/>
                        </a:spcAft>
                      </a:pPr>
                      <a:r>
                        <a:rPr lang="id-ID" sz="1100" dirty="0">
                          <a:solidFill>
                            <a:srgbClr val="000000"/>
                          </a:solidFill>
                          <a:latin typeface="Calibri"/>
                          <a:ea typeface="Times New Roman"/>
                          <a:cs typeface="Tahoma"/>
                        </a:rPr>
                        <a:t>2,54</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a:spcAft>
                          <a:spcPts val="0"/>
                        </a:spcAft>
                      </a:pPr>
                      <a:r>
                        <a:rPr lang="id-ID" sz="1100" dirty="0">
                          <a:solidFill>
                            <a:srgbClr val="000000"/>
                          </a:solidFill>
                          <a:latin typeface="Calibri"/>
                          <a:ea typeface="Times New Roman"/>
                          <a:cs typeface="Tahoma"/>
                        </a:rPr>
                        <a:t>2,54</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a:spcAft>
                          <a:spcPts val="0"/>
                        </a:spcAft>
                      </a:pPr>
                      <a:r>
                        <a:rPr lang="id-ID" sz="1100" dirty="0">
                          <a:solidFill>
                            <a:srgbClr val="000000"/>
                          </a:solidFill>
                          <a:latin typeface="Calibri"/>
                          <a:ea typeface="Times New Roman"/>
                          <a:cs typeface="Tahoma"/>
                        </a:rPr>
                        <a:t>2,82</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a:spcAft>
                          <a:spcPts val="0"/>
                        </a:spcAft>
                      </a:pPr>
                      <a:r>
                        <a:rPr lang="id-ID" sz="1100" dirty="0">
                          <a:solidFill>
                            <a:srgbClr val="000000"/>
                          </a:solidFill>
                          <a:latin typeface="Calibri"/>
                          <a:ea typeface="Times New Roman"/>
                          <a:cs typeface="Tahoma"/>
                        </a:rPr>
                        <a:t>2,97</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a:spcAft>
                          <a:spcPts val="0"/>
                        </a:spcAft>
                      </a:pPr>
                      <a:r>
                        <a:rPr lang="id-ID" sz="1100" dirty="0">
                          <a:solidFill>
                            <a:srgbClr val="000000"/>
                          </a:solidFill>
                          <a:latin typeface="Calibri"/>
                          <a:ea typeface="Times New Roman"/>
                          <a:cs typeface="Tahoma"/>
                        </a:rPr>
                        <a:t>2,47</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a:spcAft>
                          <a:spcPts val="0"/>
                        </a:spcAft>
                      </a:pPr>
                      <a:r>
                        <a:rPr lang="id-ID" sz="1100" dirty="0">
                          <a:solidFill>
                            <a:srgbClr val="000000"/>
                          </a:solidFill>
                          <a:latin typeface="Calibri"/>
                          <a:ea typeface="Times New Roman"/>
                          <a:cs typeface="Tahoma"/>
                        </a:rPr>
                        <a:t>2,85</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a:spcAft>
                          <a:spcPts val="0"/>
                        </a:spcAft>
                      </a:pPr>
                      <a:r>
                        <a:rPr lang="id-ID" sz="1100" dirty="0">
                          <a:solidFill>
                            <a:srgbClr val="000000"/>
                          </a:solidFill>
                          <a:latin typeface="Calibri"/>
                          <a:ea typeface="Times New Roman"/>
                          <a:cs typeface="Tahoma"/>
                        </a:rPr>
                        <a:t>2,77</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a:spcAft>
                          <a:spcPts val="0"/>
                        </a:spcAft>
                      </a:pPr>
                      <a:r>
                        <a:rPr lang="id-ID" sz="1100" dirty="0">
                          <a:solidFill>
                            <a:srgbClr val="000000"/>
                          </a:solidFill>
                          <a:latin typeface="Calibri"/>
                          <a:ea typeface="Times New Roman"/>
                          <a:cs typeface="Tahoma"/>
                        </a:rPr>
                        <a:t>3,12</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a:spcAft>
                          <a:spcPts val="0"/>
                        </a:spcAft>
                      </a:pPr>
                      <a:r>
                        <a:rPr lang="id-ID" sz="1100" dirty="0">
                          <a:solidFill>
                            <a:srgbClr val="000000"/>
                          </a:solidFill>
                          <a:latin typeface="Calibri"/>
                          <a:ea typeface="Times New Roman"/>
                          <a:cs typeface="Tahoma"/>
                        </a:rPr>
                        <a:t>3,46</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a:spcAft>
                          <a:spcPts val="0"/>
                        </a:spcAft>
                      </a:pPr>
                      <a:r>
                        <a:rPr lang="id-ID" sz="1100" dirty="0">
                          <a:solidFill>
                            <a:srgbClr val="000000"/>
                          </a:solidFill>
                          <a:latin typeface="Calibri"/>
                          <a:ea typeface="Times New Roman"/>
                          <a:cs typeface="Tahoma"/>
                        </a:rPr>
                        <a:t>3,6</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r>
              <a:tr h="166149">
                <a:tc>
                  <a:txBody>
                    <a:bodyPr/>
                    <a:lstStyle/>
                    <a:p>
                      <a:pPr>
                        <a:spcAft>
                          <a:spcPts val="0"/>
                        </a:spcAft>
                      </a:pPr>
                      <a:r>
                        <a:rPr lang="id-ID" sz="1100" b="1" dirty="0">
                          <a:solidFill>
                            <a:srgbClr val="000000"/>
                          </a:solidFill>
                          <a:latin typeface="Calibri"/>
                          <a:ea typeface="Times New Roman"/>
                          <a:cs typeface="Tahoma"/>
                        </a:rPr>
                        <a:t>Lao PDR</a:t>
                      </a:r>
                      <a:endParaRPr lang="id-ID" sz="1100" dirty="0">
                        <a:latin typeface="Times New Roman"/>
                        <a:ea typeface="Times New Roman"/>
                        <a:cs typeface="Tahoma"/>
                      </a:endParaRPr>
                    </a:p>
                  </a:txBody>
                  <a:tcPr marL="50242" marR="50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118</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101</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2,46</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2,56</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2,17</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2,3</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1,95</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2,2</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2,7</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2,61</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2,14</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2,5</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2,45</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2,77</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3,23</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2,95</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166149">
                <a:tc>
                  <a:txBody>
                    <a:bodyPr/>
                    <a:lstStyle/>
                    <a:p>
                      <a:pPr>
                        <a:spcAft>
                          <a:spcPts val="0"/>
                        </a:spcAft>
                      </a:pPr>
                      <a:r>
                        <a:rPr lang="id-ID" sz="1100" b="1">
                          <a:solidFill>
                            <a:srgbClr val="000000"/>
                          </a:solidFill>
                          <a:latin typeface="Calibri"/>
                          <a:ea typeface="Times New Roman"/>
                          <a:cs typeface="Tahoma"/>
                        </a:rPr>
                        <a:t>Cambodia</a:t>
                      </a:r>
                      <a:endParaRPr lang="id-ID" sz="1100">
                        <a:latin typeface="Times New Roman"/>
                        <a:ea typeface="Times New Roman"/>
                        <a:cs typeface="Tahoma"/>
                      </a:endParaRPr>
                    </a:p>
                  </a:txBody>
                  <a:tcPr marL="50242" marR="50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129</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109</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2,37</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2,5</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2,28</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2,38</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2,12</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2,4</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2,19</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2,4</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2,29</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2,49</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2,5</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2,49</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2,84</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2,82</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199376">
                <a:tc>
                  <a:txBody>
                    <a:bodyPr/>
                    <a:lstStyle/>
                    <a:p>
                      <a:pPr>
                        <a:spcAft>
                          <a:spcPts val="0"/>
                        </a:spcAft>
                      </a:pPr>
                      <a:r>
                        <a:rPr lang="id-ID" sz="1100" b="1">
                          <a:solidFill>
                            <a:srgbClr val="000000"/>
                          </a:solidFill>
                          <a:latin typeface="Calibri"/>
                          <a:ea typeface="Times New Roman"/>
                          <a:cs typeface="Tahoma"/>
                        </a:rPr>
                        <a:t>Myanmar</a:t>
                      </a:r>
                      <a:endParaRPr lang="id-ID" sz="1100">
                        <a:latin typeface="Times New Roman"/>
                        <a:ea typeface="Times New Roman"/>
                        <a:cs typeface="Tahoma"/>
                      </a:endParaRPr>
                    </a:p>
                  </a:txBody>
                  <a:tcPr marL="50242" marR="50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133</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129</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2,33</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2,37</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1,94</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2,24</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1,92</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2,1</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2,37</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2,47</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2,01</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2,42</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2,36</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2,34</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3,29</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2,59</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240913">
                <a:tc>
                  <a:txBody>
                    <a:bodyPr/>
                    <a:lstStyle/>
                    <a:p>
                      <a:pPr>
                        <a:spcAft>
                          <a:spcPts val="0"/>
                        </a:spcAft>
                      </a:pPr>
                      <a:r>
                        <a:rPr lang="id-ID" sz="1100" b="1" i="1">
                          <a:solidFill>
                            <a:srgbClr val="000000"/>
                          </a:solidFill>
                          <a:latin typeface="Calibri"/>
                          <a:ea typeface="Times New Roman"/>
                          <a:cs typeface="Tahoma"/>
                        </a:rPr>
                        <a:t>Asia</a:t>
                      </a:r>
                      <a:endParaRPr lang="id-ID" sz="1100">
                        <a:latin typeface="Times New Roman"/>
                        <a:ea typeface="Times New Roman"/>
                        <a:cs typeface="Tahoma"/>
                      </a:endParaRPr>
                    </a:p>
                  </a:txBody>
                  <a:tcPr marL="50242" marR="50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spcAft>
                          <a:spcPts val="0"/>
                        </a:spcAft>
                      </a:pPr>
                      <a:r>
                        <a:rPr lang="id-ID" sz="1100">
                          <a:solidFill>
                            <a:srgbClr val="000000"/>
                          </a:solidFill>
                          <a:latin typeface="Calibri"/>
                          <a:ea typeface="Times New Roman"/>
                          <a:cs typeface="Tahoma"/>
                        </a:rPr>
                        <a:t> </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a:spcAft>
                          <a:spcPts val="0"/>
                        </a:spcAft>
                      </a:pPr>
                      <a:r>
                        <a:rPr lang="id-ID" sz="1100">
                          <a:solidFill>
                            <a:srgbClr val="000000"/>
                          </a:solidFill>
                          <a:latin typeface="Calibri"/>
                          <a:ea typeface="Times New Roman"/>
                          <a:cs typeface="Tahoma"/>
                        </a:rPr>
                        <a:t> </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a:spcAft>
                          <a:spcPts val="0"/>
                        </a:spcAft>
                      </a:pPr>
                      <a:r>
                        <a:rPr lang="id-ID" sz="1100">
                          <a:solidFill>
                            <a:srgbClr val="000000"/>
                          </a:solidFill>
                          <a:latin typeface="Calibri"/>
                          <a:ea typeface="Times New Roman"/>
                          <a:cs typeface="Tahoma"/>
                        </a:rPr>
                        <a:t> </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0EC"/>
                    </a:solidFill>
                  </a:tcPr>
                </a:tc>
                <a:tc>
                  <a:txBody>
                    <a:bodyPr/>
                    <a:lstStyle/>
                    <a:p>
                      <a:pPr>
                        <a:spcAft>
                          <a:spcPts val="0"/>
                        </a:spcAft>
                      </a:pPr>
                      <a:r>
                        <a:rPr lang="id-ID" sz="1100">
                          <a:solidFill>
                            <a:srgbClr val="000000"/>
                          </a:solidFill>
                          <a:latin typeface="Calibri"/>
                          <a:ea typeface="Times New Roman"/>
                          <a:cs typeface="Tahoma"/>
                        </a:rPr>
                        <a:t> </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d-ID" sz="1100">
                          <a:solidFill>
                            <a:srgbClr val="000000"/>
                          </a:solidFill>
                          <a:latin typeface="Calibri"/>
                          <a:ea typeface="Times New Roman"/>
                          <a:cs typeface="Tahoma"/>
                        </a:rPr>
                        <a:t> </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0EC"/>
                    </a:solidFill>
                  </a:tcPr>
                </a:tc>
                <a:tc>
                  <a:txBody>
                    <a:bodyPr/>
                    <a:lstStyle/>
                    <a:p>
                      <a:pPr>
                        <a:spcAft>
                          <a:spcPts val="0"/>
                        </a:spcAft>
                      </a:pPr>
                      <a:r>
                        <a:rPr lang="id-ID" sz="1100">
                          <a:solidFill>
                            <a:srgbClr val="000000"/>
                          </a:solidFill>
                          <a:latin typeface="Calibri"/>
                          <a:ea typeface="Times New Roman"/>
                          <a:cs typeface="Tahoma"/>
                        </a:rPr>
                        <a:t> </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d-ID" sz="1100" dirty="0">
                          <a:solidFill>
                            <a:srgbClr val="000000"/>
                          </a:solidFill>
                          <a:latin typeface="Calibri"/>
                          <a:ea typeface="Times New Roman"/>
                          <a:cs typeface="Tahoma"/>
                        </a:rPr>
                        <a:t> </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0EC"/>
                    </a:solidFill>
                  </a:tcPr>
                </a:tc>
                <a:tc>
                  <a:txBody>
                    <a:bodyPr/>
                    <a:lstStyle/>
                    <a:p>
                      <a:pPr>
                        <a:spcAft>
                          <a:spcPts val="0"/>
                        </a:spcAft>
                      </a:pPr>
                      <a:r>
                        <a:rPr lang="id-ID" sz="1100" dirty="0">
                          <a:solidFill>
                            <a:srgbClr val="000000"/>
                          </a:solidFill>
                          <a:latin typeface="Calibri"/>
                          <a:ea typeface="Times New Roman"/>
                          <a:cs typeface="Tahoma"/>
                        </a:rPr>
                        <a:t> </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d-ID" sz="1100">
                          <a:solidFill>
                            <a:srgbClr val="000000"/>
                          </a:solidFill>
                          <a:latin typeface="Calibri"/>
                          <a:ea typeface="Times New Roman"/>
                          <a:cs typeface="Tahoma"/>
                        </a:rPr>
                        <a:t> </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0EC"/>
                    </a:solidFill>
                  </a:tcPr>
                </a:tc>
                <a:tc>
                  <a:txBody>
                    <a:bodyPr/>
                    <a:lstStyle/>
                    <a:p>
                      <a:pPr>
                        <a:spcAft>
                          <a:spcPts val="0"/>
                        </a:spcAft>
                      </a:pPr>
                      <a:r>
                        <a:rPr lang="id-ID" sz="1100">
                          <a:solidFill>
                            <a:srgbClr val="000000"/>
                          </a:solidFill>
                          <a:latin typeface="Calibri"/>
                          <a:ea typeface="Times New Roman"/>
                          <a:cs typeface="Tahoma"/>
                        </a:rPr>
                        <a:t> </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d-ID" sz="1100">
                          <a:solidFill>
                            <a:srgbClr val="000000"/>
                          </a:solidFill>
                          <a:latin typeface="Calibri"/>
                          <a:ea typeface="Times New Roman"/>
                          <a:cs typeface="Tahoma"/>
                        </a:rPr>
                        <a:t> </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0EC"/>
                    </a:solidFill>
                  </a:tcPr>
                </a:tc>
                <a:tc>
                  <a:txBody>
                    <a:bodyPr/>
                    <a:lstStyle/>
                    <a:p>
                      <a:pPr>
                        <a:spcAft>
                          <a:spcPts val="0"/>
                        </a:spcAft>
                      </a:pPr>
                      <a:r>
                        <a:rPr lang="id-ID" sz="1100">
                          <a:solidFill>
                            <a:srgbClr val="000000"/>
                          </a:solidFill>
                          <a:latin typeface="Calibri"/>
                          <a:ea typeface="Times New Roman"/>
                          <a:cs typeface="Tahoma"/>
                        </a:rPr>
                        <a:t> </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d-ID" sz="1100">
                          <a:solidFill>
                            <a:srgbClr val="000000"/>
                          </a:solidFill>
                          <a:latin typeface="Calibri"/>
                          <a:ea typeface="Times New Roman"/>
                          <a:cs typeface="Tahoma"/>
                        </a:rPr>
                        <a:t> </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0EC"/>
                    </a:solidFill>
                  </a:tcPr>
                </a:tc>
                <a:tc>
                  <a:txBody>
                    <a:bodyPr/>
                    <a:lstStyle/>
                    <a:p>
                      <a:pPr>
                        <a:spcAft>
                          <a:spcPts val="0"/>
                        </a:spcAft>
                      </a:pPr>
                      <a:r>
                        <a:rPr lang="id-ID" sz="1100">
                          <a:solidFill>
                            <a:srgbClr val="000000"/>
                          </a:solidFill>
                          <a:latin typeface="Calibri"/>
                          <a:ea typeface="Times New Roman"/>
                          <a:cs typeface="Tahoma"/>
                        </a:rPr>
                        <a:t> </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d-ID" sz="1100">
                          <a:solidFill>
                            <a:srgbClr val="000000"/>
                          </a:solidFill>
                          <a:latin typeface="Calibri"/>
                          <a:ea typeface="Times New Roman"/>
                          <a:cs typeface="Tahoma"/>
                        </a:rPr>
                        <a:t> </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0EC"/>
                    </a:solidFill>
                  </a:tcPr>
                </a:tc>
                <a:tc>
                  <a:txBody>
                    <a:bodyPr/>
                    <a:lstStyle/>
                    <a:p>
                      <a:pPr>
                        <a:spcAft>
                          <a:spcPts val="0"/>
                        </a:spcAft>
                      </a:pPr>
                      <a:r>
                        <a:rPr lang="id-ID" sz="1100">
                          <a:solidFill>
                            <a:srgbClr val="000000"/>
                          </a:solidFill>
                          <a:latin typeface="Calibri"/>
                          <a:ea typeface="Times New Roman"/>
                          <a:cs typeface="Tahoma"/>
                        </a:rPr>
                        <a:t> </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149">
                <a:tc>
                  <a:txBody>
                    <a:bodyPr/>
                    <a:lstStyle/>
                    <a:p>
                      <a:pPr>
                        <a:spcAft>
                          <a:spcPts val="0"/>
                        </a:spcAft>
                      </a:pPr>
                      <a:r>
                        <a:rPr lang="id-ID" sz="1100" b="1" dirty="0">
                          <a:solidFill>
                            <a:srgbClr val="000000"/>
                          </a:solidFill>
                          <a:latin typeface="Calibri"/>
                          <a:ea typeface="Times New Roman"/>
                          <a:cs typeface="Tahoma"/>
                        </a:rPr>
                        <a:t>Japan</a:t>
                      </a:r>
                      <a:endParaRPr lang="id-ID" sz="1100" dirty="0">
                        <a:latin typeface="Times New Roman"/>
                        <a:ea typeface="Times New Roman"/>
                        <a:cs typeface="Tahoma"/>
                      </a:endParaRPr>
                    </a:p>
                  </a:txBody>
                  <a:tcPr marL="50242" marR="50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7</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8</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3,97</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3,93</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3,79</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3,72</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4,19</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4,11</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3,55</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3,61</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4</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3,97</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4,13</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4,03</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4,26</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4,21</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r>
              <a:tr h="332297">
                <a:tc>
                  <a:txBody>
                    <a:bodyPr/>
                    <a:lstStyle/>
                    <a:p>
                      <a:pPr>
                        <a:spcAft>
                          <a:spcPts val="0"/>
                        </a:spcAft>
                      </a:pPr>
                      <a:r>
                        <a:rPr lang="id-ID" sz="1100" b="1" dirty="0">
                          <a:solidFill>
                            <a:srgbClr val="000000"/>
                          </a:solidFill>
                          <a:latin typeface="Calibri"/>
                          <a:ea typeface="Times New Roman"/>
                          <a:cs typeface="Tahoma"/>
                        </a:rPr>
                        <a:t>Hong Kong, China</a:t>
                      </a:r>
                      <a:endParaRPr lang="id-ID" sz="1100" dirty="0">
                        <a:latin typeface="Times New Roman"/>
                        <a:ea typeface="Times New Roman"/>
                        <a:cs typeface="Tahoma"/>
                      </a:endParaRPr>
                    </a:p>
                  </a:txBody>
                  <a:tcPr marL="50242" marR="50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13</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2</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3,88</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4,12</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3,83</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3,97</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4</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4,12</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3,67</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4,18</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3,83</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4,08</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3,94</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4,09</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4,04</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4,28</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r>
              <a:tr h="166149">
                <a:tc>
                  <a:txBody>
                    <a:bodyPr/>
                    <a:lstStyle/>
                    <a:p>
                      <a:pPr>
                        <a:spcAft>
                          <a:spcPts val="0"/>
                        </a:spcAft>
                      </a:pPr>
                      <a:r>
                        <a:rPr lang="id-ID" sz="1100" b="1" dirty="0">
                          <a:solidFill>
                            <a:srgbClr val="000000"/>
                          </a:solidFill>
                          <a:latin typeface="Calibri"/>
                          <a:ea typeface="Times New Roman"/>
                          <a:cs typeface="Tahoma"/>
                        </a:rPr>
                        <a:t>Taiwan</a:t>
                      </a:r>
                      <a:endParaRPr lang="id-ID" sz="1100" dirty="0">
                        <a:latin typeface="Times New Roman"/>
                        <a:ea typeface="Times New Roman"/>
                        <a:cs typeface="Tahoma"/>
                      </a:endParaRPr>
                    </a:p>
                  </a:txBody>
                  <a:tcPr marL="50242" marR="50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20</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19</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3,71</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3,71</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3,35</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3,42</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3,62</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3,77</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3,64</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3,58</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3,65</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3,68</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4,04</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3,72</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3,95</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4,1</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r>
              <a:tr h="166149">
                <a:tc>
                  <a:txBody>
                    <a:bodyPr/>
                    <a:lstStyle/>
                    <a:p>
                      <a:pPr>
                        <a:spcAft>
                          <a:spcPts val="0"/>
                        </a:spcAft>
                      </a:pPr>
                      <a:r>
                        <a:rPr lang="id-ID" sz="1100" b="1" dirty="0">
                          <a:solidFill>
                            <a:srgbClr val="000000"/>
                          </a:solidFill>
                          <a:latin typeface="Calibri"/>
                          <a:ea typeface="Times New Roman"/>
                          <a:cs typeface="Tahoma"/>
                        </a:rPr>
                        <a:t>Korea, Rep.</a:t>
                      </a:r>
                      <a:endParaRPr lang="id-ID" sz="1100" dirty="0">
                        <a:latin typeface="Times New Roman"/>
                        <a:ea typeface="Times New Roman"/>
                        <a:cs typeface="Tahoma"/>
                      </a:endParaRPr>
                    </a:p>
                  </a:txBody>
                  <a:tcPr marL="50242" marR="50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23</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21</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3,64</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3,7</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3,33</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3,42</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3,62</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3,74</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3,47</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3,67</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3,64</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3,65</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3,83</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3,68</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3,97</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4,02</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r>
              <a:tr h="166149">
                <a:tc>
                  <a:txBody>
                    <a:bodyPr/>
                    <a:lstStyle/>
                    <a:p>
                      <a:pPr>
                        <a:spcAft>
                          <a:spcPts val="0"/>
                        </a:spcAft>
                      </a:pPr>
                      <a:r>
                        <a:rPr lang="id-ID" sz="1100" b="1" dirty="0">
                          <a:solidFill>
                            <a:srgbClr val="000000"/>
                          </a:solidFill>
                          <a:latin typeface="Calibri"/>
                          <a:ea typeface="Times New Roman"/>
                          <a:cs typeface="Tahoma"/>
                        </a:rPr>
                        <a:t>China</a:t>
                      </a:r>
                      <a:endParaRPr lang="id-ID" sz="1100" dirty="0">
                        <a:latin typeface="Times New Roman"/>
                        <a:ea typeface="Times New Roman"/>
                        <a:cs typeface="Tahoma"/>
                      </a:endParaRPr>
                    </a:p>
                  </a:txBody>
                  <a:tcPr marL="50242" marR="50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27</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26</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3,49</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3,52</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3,16</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3,25</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3,54</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3,61</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3,31</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3,46</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3,49</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3,47</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3,55</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3,52</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3,91</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3,8</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r>
              <a:tr h="166149">
                <a:tc>
                  <a:txBody>
                    <a:bodyPr/>
                    <a:lstStyle/>
                    <a:p>
                      <a:pPr>
                        <a:spcAft>
                          <a:spcPts val="0"/>
                        </a:spcAft>
                      </a:pPr>
                      <a:r>
                        <a:rPr lang="id-ID" sz="1100" b="1" dirty="0">
                          <a:solidFill>
                            <a:srgbClr val="000000"/>
                          </a:solidFill>
                          <a:latin typeface="Calibri"/>
                          <a:ea typeface="Times New Roman"/>
                          <a:cs typeface="Tahoma"/>
                        </a:rPr>
                        <a:t>India</a:t>
                      </a:r>
                      <a:endParaRPr lang="id-ID" sz="1100" dirty="0">
                        <a:latin typeface="Times New Roman"/>
                        <a:ea typeface="Times New Roman"/>
                        <a:cs typeface="Tahoma"/>
                      </a:endParaRPr>
                    </a:p>
                  </a:txBody>
                  <a:tcPr marL="50242" marR="50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47</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46</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3,12</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3,08</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2,7</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2,77</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2,91</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2,87</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3,13</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2,98</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3,16</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3,14</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3,14</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3,09</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3,61</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3,58</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r>
              <a:tr h="166149">
                <a:tc>
                  <a:txBody>
                    <a:bodyPr/>
                    <a:lstStyle/>
                    <a:p>
                      <a:pPr>
                        <a:spcAft>
                          <a:spcPts val="0"/>
                        </a:spcAft>
                      </a:pPr>
                      <a:r>
                        <a:rPr lang="id-ID" sz="1100" b="1" dirty="0">
                          <a:solidFill>
                            <a:srgbClr val="000000"/>
                          </a:solidFill>
                          <a:latin typeface="Calibri"/>
                          <a:ea typeface="Times New Roman"/>
                          <a:cs typeface="Tahoma"/>
                        </a:rPr>
                        <a:t>Sri Lanka</a:t>
                      </a:r>
                      <a:endParaRPr lang="id-ID" sz="1100" dirty="0">
                        <a:latin typeface="Times New Roman"/>
                        <a:ea typeface="Times New Roman"/>
                        <a:cs typeface="Tahoma"/>
                      </a:endParaRPr>
                    </a:p>
                  </a:txBody>
                  <a:tcPr marL="50242" marR="50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137</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81</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2,29</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2,75</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1,96</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2,58</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1,88</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2,5</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2,48</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2,09</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2,8</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2,23</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2,65</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2,98</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2,9</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r>
              <a:tr h="240913">
                <a:tc>
                  <a:txBody>
                    <a:bodyPr/>
                    <a:lstStyle/>
                    <a:p>
                      <a:pPr>
                        <a:spcAft>
                          <a:spcPts val="0"/>
                        </a:spcAft>
                      </a:pPr>
                      <a:r>
                        <a:rPr lang="id-ID" sz="1100" b="1" i="1" dirty="0">
                          <a:solidFill>
                            <a:srgbClr val="000000"/>
                          </a:solidFill>
                          <a:latin typeface="Calibri"/>
                          <a:ea typeface="Times New Roman"/>
                          <a:cs typeface="Tahoma"/>
                        </a:rPr>
                        <a:t>Lainnya</a:t>
                      </a:r>
                      <a:endParaRPr lang="id-ID" sz="1100" dirty="0">
                        <a:latin typeface="Times New Roman"/>
                        <a:ea typeface="Times New Roman"/>
                        <a:cs typeface="Tahoma"/>
                      </a:endParaRPr>
                    </a:p>
                  </a:txBody>
                  <a:tcPr marL="50242" marR="50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spcAft>
                          <a:spcPts val="0"/>
                        </a:spcAft>
                      </a:pPr>
                      <a:r>
                        <a:rPr lang="id-ID" sz="1100">
                          <a:solidFill>
                            <a:srgbClr val="000000"/>
                          </a:solidFill>
                          <a:latin typeface="Calibri"/>
                          <a:ea typeface="Times New Roman"/>
                          <a:cs typeface="Tahoma"/>
                        </a:rPr>
                        <a:t> </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a:spcAft>
                          <a:spcPts val="0"/>
                        </a:spcAft>
                      </a:pPr>
                      <a:r>
                        <a:rPr lang="id-ID" sz="1100">
                          <a:solidFill>
                            <a:srgbClr val="000000"/>
                          </a:solidFill>
                          <a:latin typeface="Calibri"/>
                          <a:ea typeface="Times New Roman"/>
                          <a:cs typeface="Tahoma"/>
                        </a:rPr>
                        <a:t> </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a:spcAft>
                          <a:spcPts val="0"/>
                        </a:spcAft>
                      </a:pPr>
                      <a:r>
                        <a:rPr lang="id-ID" sz="1100">
                          <a:solidFill>
                            <a:srgbClr val="000000"/>
                          </a:solidFill>
                          <a:latin typeface="Calibri"/>
                          <a:ea typeface="Times New Roman"/>
                          <a:cs typeface="Tahoma"/>
                        </a:rPr>
                        <a:t> </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0EC"/>
                    </a:solidFill>
                  </a:tcPr>
                </a:tc>
                <a:tc>
                  <a:txBody>
                    <a:bodyPr/>
                    <a:lstStyle/>
                    <a:p>
                      <a:pPr>
                        <a:spcAft>
                          <a:spcPts val="0"/>
                        </a:spcAft>
                      </a:pPr>
                      <a:r>
                        <a:rPr lang="id-ID" sz="1100">
                          <a:solidFill>
                            <a:srgbClr val="000000"/>
                          </a:solidFill>
                          <a:latin typeface="Calibri"/>
                          <a:ea typeface="Times New Roman"/>
                          <a:cs typeface="Tahoma"/>
                        </a:rPr>
                        <a:t> </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d-ID" sz="1100">
                          <a:solidFill>
                            <a:srgbClr val="000000"/>
                          </a:solidFill>
                          <a:latin typeface="Calibri"/>
                          <a:ea typeface="Times New Roman"/>
                          <a:cs typeface="Tahoma"/>
                        </a:rPr>
                        <a:t> </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0EC"/>
                    </a:solidFill>
                  </a:tcPr>
                </a:tc>
                <a:tc>
                  <a:txBody>
                    <a:bodyPr/>
                    <a:lstStyle/>
                    <a:p>
                      <a:pPr>
                        <a:spcAft>
                          <a:spcPts val="0"/>
                        </a:spcAft>
                      </a:pPr>
                      <a:r>
                        <a:rPr lang="id-ID" sz="1100">
                          <a:solidFill>
                            <a:srgbClr val="000000"/>
                          </a:solidFill>
                          <a:latin typeface="Calibri"/>
                          <a:ea typeface="Times New Roman"/>
                          <a:cs typeface="Tahoma"/>
                        </a:rPr>
                        <a:t> </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d-ID" sz="1100">
                          <a:solidFill>
                            <a:srgbClr val="000000"/>
                          </a:solidFill>
                          <a:latin typeface="Calibri"/>
                          <a:ea typeface="Times New Roman"/>
                          <a:cs typeface="Tahoma"/>
                        </a:rPr>
                        <a:t> </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0EC"/>
                    </a:solidFill>
                  </a:tcPr>
                </a:tc>
                <a:tc>
                  <a:txBody>
                    <a:bodyPr/>
                    <a:lstStyle/>
                    <a:p>
                      <a:pPr>
                        <a:spcAft>
                          <a:spcPts val="0"/>
                        </a:spcAft>
                      </a:pPr>
                      <a:r>
                        <a:rPr lang="id-ID" sz="1100">
                          <a:solidFill>
                            <a:srgbClr val="000000"/>
                          </a:solidFill>
                          <a:latin typeface="Calibri"/>
                          <a:ea typeface="Times New Roman"/>
                          <a:cs typeface="Tahoma"/>
                        </a:rPr>
                        <a:t> </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d-ID" sz="1100">
                          <a:solidFill>
                            <a:srgbClr val="000000"/>
                          </a:solidFill>
                          <a:latin typeface="Calibri"/>
                          <a:ea typeface="Times New Roman"/>
                          <a:cs typeface="Tahoma"/>
                        </a:rPr>
                        <a:t> </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0EC"/>
                    </a:solidFill>
                  </a:tcPr>
                </a:tc>
                <a:tc>
                  <a:txBody>
                    <a:bodyPr/>
                    <a:lstStyle/>
                    <a:p>
                      <a:pPr>
                        <a:spcAft>
                          <a:spcPts val="0"/>
                        </a:spcAft>
                      </a:pPr>
                      <a:r>
                        <a:rPr lang="id-ID" sz="1100">
                          <a:solidFill>
                            <a:srgbClr val="000000"/>
                          </a:solidFill>
                          <a:latin typeface="Calibri"/>
                          <a:ea typeface="Times New Roman"/>
                          <a:cs typeface="Tahoma"/>
                        </a:rPr>
                        <a:t> </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d-ID" sz="1100">
                          <a:solidFill>
                            <a:srgbClr val="000000"/>
                          </a:solidFill>
                          <a:latin typeface="Calibri"/>
                          <a:ea typeface="Times New Roman"/>
                          <a:cs typeface="Tahoma"/>
                        </a:rPr>
                        <a:t> </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0EC"/>
                    </a:solidFill>
                  </a:tcPr>
                </a:tc>
                <a:tc>
                  <a:txBody>
                    <a:bodyPr/>
                    <a:lstStyle/>
                    <a:p>
                      <a:pPr>
                        <a:spcAft>
                          <a:spcPts val="0"/>
                        </a:spcAft>
                      </a:pPr>
                      <a:r>
                        <a:rPr lang="id-ID" sz="1100">
                          <a:solidFill>
                            <a:srgbClr val="000000"/>
                          </a:solidFill>
                          <a:latin typeface="Calibri"/>
                          <a:ea typeface="Times New Roman"/>
                          <a:cs typeface="Tahoma"/>
                        </a:rPr>
                        <a:t> </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d-ID" sz="1100">
                          <a:solidFill>
                            <a:srgbClr val="000000"/>
                          </a:solidFill>
                          <a:latin typeface="Calibri"/>
                          <a:ea typeface="Times New Roman"/>
                          <a:cs typeface="Tahoma"/>
                        </a:rPr>
                        <a:t> </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0EC"/>
                    </a:solidFill>
                  </a:tcPr>
                </a:tc>
                <a:tc>
                  <a:txBody>
                    <a:bodyPr/>
                    <a:lstStyle/>
                    <a:p>
                      <a:pPr>
                        <a:spcAft>
                          <a:spcPts val="0"/>
                        </a:spcAft>
                      </a:pPr>
                      <a:r>
                        <a:rPr lang="id-ID" sz="1100">
                          <a:solidFill>
                            <a:srgbClr val="000000"/>
                          </a:solidFill>
                          <a:latin typeface="Calibri"/>
                          <a:ea typeface="Times New Roman"/>
                          <a:cs typeface="Tahoma"/>
                        </a:rPr>
                        <a:t> </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d-ID" sz="1100">
                          <a:solidFill>
                            <a:srgbClr val="000000"/>
                          </a:solidFill>
                          <a:latin typeface="Calibri"/>
                          <a:ea typeface="Times New Roman"/>
                          <a:cs typeface="Tahoma"/>
                        </a:rPr>
                        <a:t> </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0EC"/>
                    </a:solidFill>
                  </a:tcPr>
                </a:tc>
                <a:tc>
                  <a:txBody>
                    <a:bodyPr/>
                    <a:lstStyle/>
                    <a:p>
                      <a:pPr>
                        <a:spcAft>
                          <a:spcPts val="0"/>
                        </a:spcAft>
                      </a:pPr>
                      <a:r>
                        <a:rPr lang="id-ID" sz="1100" dirty="0">
                          <a:solidFill>
                            <a:srgbClr val="000000"/>
                          </a:solidFill>
                          <a:latin typeface="Calibri"/>
                          <a:ea typeface="Times New Roman"/>
                          <a:cs typeface="Tahoma"/>
                        </a:rPr>
                        <a:t> </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992">
                <a:tc>
                  <a:txBody>
                    <a:bodyPr/>
                    <a:lstStyle/>
                    <a:p>
                      <a:pPr>
                        <a:spcAft>
                          <a:spcPts val="0"/>
                        </a:spcAft>
                      </a:pPr>
                      <a:r>
                        <a:rPr lang="id-ID" sz="1100" b="1" dirty="0">
                          <a:solidFill>
                            <a:srgbClr val="000000"/>
                          </a:solidFill>
                          <a:latin typeface="Calibri"/>
                          <a:ea typeface="Times New Roman"/>
                          <a:cs typeface="Tahoma"/>
                        </a:rPr>
                        <a:t>Germany</a:t>
                      </a:r>
                      <a:endParaRPr lang="id-ID" sz="1100" dirty="0">
                        <a:latin typeface="Times New Roman"/>
                        <a:ea typeface="Times New Roman"/>
                        <a:cs typeface="Tahoma"/>
                      </a:endParaRPr>
                    </a:p>
                  </a:txBody>
                  <a:tcPr marL="50242" marR="50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1</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4</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4,11</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4,03</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4</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3,87</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4,34</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4,26</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3,66</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3,67</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4,14</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4,09</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4,18</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4,05</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4,48</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4,32</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r>
              <a:tr h="332297">
                <a:tc>
                  <a:txBody>
                    <a:bodyPr/>
                    <a:lstStyle/>
                    <a:p>
                      <a:pPr>
                        <a:spcAft>
                          <a:spcPts val="0"/>
                        </a:spcAft>
                      </a:pPr>
                      <a:r>
                        <a:rPr lang="id-ID" sz="1100" b="1" dirty="0">
                          <a:solidFill>
                            <a:srgbClr val="000000"/>
                          </a:solidFill>
                          <a:latin typeface="Calibri"/>
                          <a:ea typeface="Times New Roman"/>
                          <a:cs typeface="Tahoma"/>
                        </a:rPr>
                        <a:t>United Kingdom</a:t>
                      </a:r>
                      <a:endParaRPr lang="id-ID" sz="1100" dirty="0">
                        <a:latin typeface="Times New Roman"/>
                        <a:ea typeface="Times New Roman"/>
                        <a:cs typeface="Tahoma"/>
                      </a:endParaRPr>
                    </a:p>
                  </a:txBody>
                  <a:tcPr marL="50242" marR="50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8</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10</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3,95</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3,9</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3,74</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3,73</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3,95</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3,95</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3,66</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3,63</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3,92</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3,93</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4,13</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4</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4,37</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4,19</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r>
              <a:tr h="166149">
                <a:tc>
                  <a:txBody>
                    <a:bodyPr/>
                    <a:lstStyle/>
                    <a:p>
                      <a:pPr>
                        <a:spcAft>
                          <a:spcPts val="0"/>
                        </a:spcAft>
                      </a:pPr>
                      <a:r>
                        <a:rPr lang="id-ID" sz="1100" b="1">
                          <a:solidFill>
                            <a:srgbClr val="000000"/>
                          </a:solidFill>
                          <a:latin typeface="Calibri"/>
                          <a:ea typeface="Times New Roman"/>
                          <a:cs typeface="Tahoma"/>
                        </a:rPr>
                        <a:t>Canada</a:t>
                      </a:r>
                      <a:endParaRPr lang="id-ID" sz="1100">
                        <a:latin typeface="Times New Roman"/>
                        <a:ea typeface="Times New Roman"/>
                        <a:cs typeface="Tahoma"/>
                      </a:endParaRPr>
                    </a:p>
                  </a:txBody>
                  <a:tcPr marL="50242" marR="50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14</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14</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3,87</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3,85</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3,71</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3,58</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4,03</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3,99</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3,24</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3,55</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3,99</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3,85</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4,01</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3,86</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4,41</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4,31</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r>
              <a:tr h="332297">
                <a:tc>
                  <a:txBody>
                    <a:bodyPr/>
                    <a:lstStyle/>
                    <a:p>
                      <a:pPr>
                        <a:spcAft>
                          <a:spcPts val="0"/>
                        </a:spcAft>
                      </a:pPr>
                      <a:r>
                        <a:rPr lang="id-ID" sz="1100" b="1">
                          <a:solidFill>
                            <a:srgbClr val="000000"/>
                          </a:solidFill>
                          <a:latin typeface="Calibri"/>
                          <a:ea typeface="Times New Roman"/>
                          <a:cs typeface="Tahoma"/>
                        </a:rPr>
                        <a:t>United States</a:t>
                      </a:r>
                      <a:endParaRPr lang="id-ID" sz="1100">
                        <a:latin typeface="Times New Roman"/>
                        <a:ea typeface="Times New Roman"/>
                        <a:cs typeface="Tahoma"/>
                      </a:endParaRPr>
                    </a:p>
                  </a:txBody>
                  <a:tcPr marL="50242" marR="50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15</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9</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3,86</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3,93</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3,68</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3,67</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4,15</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4,14</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3,21</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3,56</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3,92</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3,96</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4,17</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4,11</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4,19</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4,21</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r>
              <a:tr h="166149">
                <a:tc>
                  <a:txBody>
                    <a:bodyPr/>
                    <a:lstStyle/>
                    <a:p>
                      <a:pPr>
                        <a:spcAft>
                          <a:spcPts val="0"/>
                        </a:spcAft>
                      </a:pPr>
                      <a:r>
                        <a:rPr lang="id-ID" sz="1100" b="1" dirty="0">
                          <a:solidFill>
                            <a:srgbClr val="000000"/>
                          </a:solidFill>
                          <a:latin typeface="Calibri"/>
                          <a:ea typeface="Times New Roman"/>
                          <a:cs typeface="Tahoma"/>
                        </a:rPr>
                        <a:t>Australia</a:t>
                      </a:r>
                      <a:endParaRPr lang="id-ID" sz="1100" dirty="0">
                        <a:latin typeface="Times New Roman"/>
                        <a:ea typeface="Times New Roman"/>
                        <a:cs typeface="Tahoma"/>
                      </a:endParaRPr>
                    </a:p>
                  </a:txBody>
                  <a:tcPr marL="50242" marR="50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18</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18</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3,84</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3,73</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3,68</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3,6</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3,78</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3,83</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3,78</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3,4</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3,77</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3,75</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3,87</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3,79</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4,16</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4,05</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r>
              <a:tr h="332297">
                <a:tc>
                  <a:txBody>
                    <a:bodyPr/>
                    <a:lstStyle/>
                    <a:p>
                      <a:pPr>
                        <a:spcAft>
                          <a:spcPts val="0"/>
                        </a:spcAft>
                      </a:pPr>
                      <a:r>
                        <a:rPr lang="id-ID" sz="1100" b="1" dirty="0">
                          <a:solidFill>
                            <a:srgbClr val="000000"/>
                          </a:solidFill>
                          <a:latin typeface="Calibri"/>
                          <a:ea typeface="Times New Roman"/>
                          <a:cs typeface="Tahoma"/>
                        </a:rPr>
                        <a:t>South Africa</a:t>
                      </a:r>
                      <a:endParaRPr lang="id-ID" sz="1100" dirty="0">
                        <a:latin typeface="Times New Roman"/>
                        <a:ea typeface="Times New Roman"/>
                        <a:cs typeface="Tahoma"/>
                      </a:endParaRPr>
                    </a:p>
                  </a:txBody>
                  <a:tcPr marL="50242" marR="50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28</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23</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3,46</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3,67</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3,22</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3,35</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3,42</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3,79</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3,26</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a:solidFill>
                            <a:srgbClr val="000000"/>
                          </a:solidFill>
                          <a:latin typeface="Calibri"/>
                          <a:ea typeface="Times New Roman"/>
                          <a:cs typeface="Tahoma"/>
                        </a:rPr>
                        <a:t>3,5</a:t>
                      </a:r>
                      <a:endParaRPr lang="id-ID" sz="110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3,59</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3,56</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3,73</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3,83</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3,57</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id-ID" sz="1100" dirty="0">
                          <a:solidFill>
                            <a:srgbClr val="000000"/>
                          </a:solidFill>
                          <a:latin typeface="Calibri"/>
                          <a:ea typeface="Times New Roman"/>
                          <a:cs typeface="Tahoma"/>
                        </a:rPr>
                        <a:t>4,03</a:t>
                      </a:r>
                      <a:endParaRPr lang="id-ID" sz="1100" dirty="0">
                        <a:latin typeface="Times New Roman"/>
                        <a:ea typeface="Times New Roman"/>
                        <a:cs typeface="Tahoma"/>
                      </a:endParaRPr>
                    </a:p>
                  </a:txBody>
                  <a:tcPr marL="50242" marR="50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r>
            </a:tbl>
          </a:graphicData>
        </a:graphic>
      </p:graphicFrame>
      <p:sp>
        <p:nvSpPr>
          <p:cNvPr id="3" name="Title 1"/>
          <p:cNvSpPr txBox="1">
            <a:spLocks/>
          </p:cNvSpPr>
          <p:nvPr/>
        </p:nvSpPr>
        <p:spPr>
          <a:xfrm>
            <a:off x="0" y="44624"/>
            <a:ext cx="9144000" cy="455418"/>
          </a:xfrm>
          <a:prstGeom prst="rect">
            <a:avLst/>
          </a:prstGeom>
        </p:spPr>
        <p:txBody>
          <a:bodyPr anchor="t">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b="0" i="0" u="none" strike="noStrike" kern="1200" cap="none" spc="0" normalizeH="0" baseline="0" noProof="0" dirty="0" smtClean="0">
                <a:ln>
                  <a:noFill/>
                </a:ln>
                <a:solidFill>
                  <a:schemeClr val="tx2"/>
                </a:solidFill>
                <a:effectLst/>
                <a:uLnTx/>
                <a:uFillTx/>
                <a:latin typeface="+mj-lt"/>
                <a:ea typeface="+mj-ea"/>
                <a:cs typeface="+mj-cs"/>
              </a:rPr>
              <a:t>Laporan Bank Dunia, 2012:</a:t>
            </a:r>
            <a:r>
              <a:rPr kumimoji="0" lang="en-US" b="0" i="0" u="none" strike="noStrike" kern="1200" cap="none" spc="0" normalizeH="0" baseline="0" noProof="0" dirty="0" err="1" smtClean="0">
                <a:ln>
                  <a:noFill/>
                </a:ln>
                <a:solidFill>
                  <a:schemeClr val="tx2"/>
                </a:solidFill>
                <a:effectLst/>
                <a:uLnTx/>
                <a:uFillTx/>
                <a:latin typeface="+mj-lt"/>
                <a:ea typeface="+mj-ea"/>
                <a:cs typeface="+mj-cs"/>
              </a:rPr>
              <a:t>Daya</a:t>
            </a:r>
            <a:r>
              <a:rPr kumimoji="0" lang="en-US" b="0" i="0" u="none" strike="noStrike" kern="1200" cap="none" spc="0" normalizeH="0" baseline="0" noProof="0" dirty="0" smtClean="0">
                <a:ln>
                  <a:noFill/>
                </a:ln>
                <a:solidFill>
                  <a:schemeClr val="tx2"/>
                </a:solidFill>
                <a:effectLst/>
                <a:uLnTx/>
                <a:uFillTx/>
                <a:latin typeface="+mj-lt"/>
                <a:ea typeface="+mj-ea"/>
                <a:cs typeface="+mj-cs"/>
              </a:rPr>
              <a:t> </a:t>
            </a:r>
            <a:r>
              <a:rPr kumimoji="0" lang="en-US" b="0" i="0" u="none" strike="noStrike" kern="1200" cap="none" spc="0" normalizeH="0" baseline="0" noProof="0" dirty="0" err="1" smtClean="0">
                <a:ln>
                  <a:noFill/>
                </a:ln>
                <a:solidFill>
                  <a:schemeClr val="tx2"/>
                </a:solidFill>
                <a:effectLst/>
                <a:uLnTx/>
                <a:uFillTx/>
                <a:latin typeface="+mj-lt"/>
                <a:ea typeface="+mj-ea"/>
                <a:cs typeface="+mj-cs"/>
              </a:rPr>
              <a:t>Saing</a:t>
            </a:r>
            <a:r>
              <a:rPr kumimoji="0" lang="en-US" b="0" i="0" u="none" strike="noStrike" kern="1200" cap="none" spc="0" normalizeH="0" baseline="0" noProof="0" dirty="0" smtClean="0">
                <a:ln>
                  <a:noFill/>
                </a:ln>
                <a:solidFill>
                  <a:schemeClr val="tx2"/>
                </a:solidFill>
                <a:effectLst/>
                <a:uLnTx/>
                <a:uFillTx/>
                <a:latin typeface="+mj-lt"/>
                <a:ea typeface="+mj-ea"/>
                <a:cs typeface="+mj-cs"/>
              </a:rPr>
              <a:t> </a:t>
            </a:r>
            <a:r>
              <a:rPr kumimoji="0" lang="en-US" b="0" i="0" u="none" strike="noStrike" kern="1200" cap="none" spc="0" normalizeH="0" baseline="0" noProof="0" dirty="0" err="1" smtClean="0">
                <a:ln>
                  <a:noFill/>
                </a:ln>
                <a:solidFill>
                  <a:schemeClr val="tx2"/>
                </a:solidFill>
                <a:effectLst/>
                <a:uLnTx/>
                <a:uFillTx/>
                <a:latin typeface="+mj-lt"/>
                <a:ea typeface="+mj-ea"/>
                <a:cs typeface="+mj-cs"/>
              </a:rPr>
              <a:t>Logistik</a:t>
            </a:r>
            <a:r>
              <a:rPr kumimoji="0" lang="en-US" b="0" i="0" u="none" strike="noStrike" kern="1200" cap="none" spc="0" normalizeH="0" baseline="0" noProof="0" dirty="0" smtClean="0">
                <a:ln>
                  <a:noFill/>
                </a:ln>
                <a:solidFill>
                  <a:schemeClr val="tx2"/>
                </a:solidFill>
                <a:effectLst/>
                <a:uLnTx/>
                <a:uFillTx/>
                <a:latin typeface="+mj-lt"/>
                <a:ea typeface="+mj-ea"/>
                <a:cs typeface="+mj-cs"/>
              </a:rPr>
              <a:t> Indonesia </a:t>
            </a:r>
            <a:r>
              <a:rPr kumimoji="0" lang="en-US" b="0" i="0" u="none" strike="noStrike" kern="1200" cap="none" spc="0" normalizeH="0" baseline="0" noProof="0" dirty="0" err="1" smtClean="0">
                <a:ln>
                  <a:noFill/>
                </a:ln>
                <a:solidFill>
                  <a:schemeClr val="tx2"/>
                </a:solidFill>
                <a:effectLst/>
                <a:uLnTx/>
                <a:uFillTx/>
                <a:latin typeface="+mj-lt"/>
                <a:ea typeface="+mj-ea"/>
                <a:cs typeface="+mj-cs"/>
              </a:rPr>
              <a:t>masih</a:t>
            </a:r>
            <a:r>
              <a:rPr kumimoji="0" lang="en-US" b="0" i="0" u="none" strike="noStrike" kern="1200" cap="none" spc="0" normalizeH="0" baseline="0" noProof="0" dirty="0" smtClean="0">
                <a:ln>
                  <a:noFill/>
                </a:ln>
                <a:solidFill>
                  <a:schemeClr val="tx2"/>
                </a:solidFill>
                <a:effectLst/>
                <a:uLnTx/>
                <a:uFillTx/>
                <a:latin typeface="+mj-lt"/>
                <a:ea typeface="+mj-ea"/>
                <a:cs typeface="+mj-cs"/>
              </a:rPr>
              <a:t> </a:t>
            </a:r>
            <a:r>
              <a:rPr kumimoji="0" lang="id-ID" b="0" i="0" u="none" strike="noStrike" kern="1200" cap="none" spc="0" normalizeH="0" baseline="0" noProof="0" dirty="0" smtClean="0">
                <a:ln>
                  <a:noFill/>
                </a:ln>
                <a:solidFill>
                  <a:schemeClr val="tx2"/>
                </a:solidFill>
                <a:effectLst/>
                <a:uLnTx/>
                <a:uFillTx/>
                <a:latin typeface="+mj-lt"/>
                <a:ea typeface="+mj-ea"/>
                <a:cs typeface="+mj-cs"/>
              </a:rPr>
              <a:t>kalah dengan Negara Tetangga</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solidFill>
                  <a:schemeClr val="tx2"/>
                </a:solidFill>
                <a:effectLst/>
                <a:uLnTx/>
                <a:uFillTx/>
                <a:latin typeface="+mj-lt"/>
                <a:ea typeface="+mj-ea"/>
                <a:cs typeface="+mj-cs"/>
              </a:rPr>
              <a:t> (</a:t>
            </a:r>
            <a:r>
              <a:rPr kumimoji="0" lang="en-US" b="0" i="0" u="none" strike="noStrike" kern="1200" cap="none" spc="0" normalizeH="0" baseline="0" noProof="0" dirty="0" err="1" smtClean="0">
                <a:ln>
                  <a:noFill/>
                </a:ln>
                <a:solidFill>
                  <a:schemeClr val="tx2"/>
                </a:solidFill>
                <a:effectLst/>
                <a:uLnTx/>
                <a:uFillTx/>
                <a:latin typeface="+mj-lt"/>
                <a:ea typeface="+mj-ea"/>
                <a:cs typeface="+mj-cs"/>
              </a:rPr>
              <a:t>peringkat</a:t>
            </a:r>
            <a:r>
              <a:rPr kumimoji="0" lang="en-US" b="0" i="0" u="none" strike="noStrike" kern="1200" cap="none" spc="0" normalizeH="0" baseline="0" noProof="0" dirty="0" smtClean="0">
                <a:ln>
                  <a:noFill/>
                </a:ln>
                <a:solidFill>
                  <a:schemeClr val="tx2"/>
                </a:solidFill>
                <a:effectLst/>
                <a:uLnTx/>
                <a:uFillTx/>
                <a:latin typeface="+mj-lt"/>
                <a:ea typeface="+mj-ea"/>
                <a:cs typeface="+mj-cs"/>
              </a:rPr>
              <a:t> </a:t>
            </a:r>
            <a:r>
              <a:rPr kumimoji="0" lang="id-ID" b="0" i="0" u="none" strike="noStrike" kern="1200" cap="none" spc="0" normalizeH="0" baseline="0" noProof="0" dirty="0" smtClean="0">
                <a:ln>
                  <a:noFill/>
                </a:ln>
                <a:solidFill>
                  <a:schemeClr val="tx2"/>
                </a:solidFill>
                <a:effectLst/>
                <a:uLnTx/>
                <a:uFillTx/>
                <a:latin typeface="+mj-lt"/>
                <a:ea typeface="+mj-ea"/>
                <a:cs typeface="+mj-cs"/>
              </a:rPr>
              <a:t>59</a:t>
            </a:r>
            <a:r>
              <a:rPr kumimoji="0" lang="en-US" b="0" i="0" u="none" strike="noStrike" kern="1200" cap="none" spc="0" normalizeH="0" baseline="0" noProof="0" dirty="0" smtClean="0">
                <a:ln>
                  <a:noFill/>
                </a:ln>
                <a:solidFill>
                  <a:schemeClr val="tx2"/>
                </a:solidFill>
                <a:effectLst/>
                <a:uLnTx/>
                <a:uFillTx/>
                <a:latin typeface="+mj-lt"/>
                <a:ea typeface="+mj-ea"/>
                <a:cs typeface="+mj-cs"/>
              </a:rPr>
              <a:t> </a:t>
            </a:r>
            <a:r>
              <a:rPr kumimoji="0" lang="en-US" b="0" i="0" u="none" strike="noStrike" kern="1200" cap="none" spc="0" normalizeH="0" baseline="0" noProof="0" dirty="0" err="1" smtClean="0">
                <a:ln>
                  <a:noFill/>
                </a:ln>
                <a:solidFill>
                  <a:schemeClr val="tx2"/>
                </a:solidFill>
                <a:effectLst/>
                <a:uLnTx/>
                <a:uFillTx/>
                <a:latin typeface="+mj-lt"/>
                <a:ea typeface="+mj-ea"/>
                <a:cs typeface="+mj-cs"/>
              </a:rPr>
              <a:t>dari</a:t>
            </a:r>
            <a:r>
              <a:rPr kumimoji="0" lang="en-US" b="0" i="0" u="none" strike="noStrike" kern="1200" cap="none" spc="0" normalizeH="0" baseline="0" noProof="0" dirty="0" smtClean="0">
                <a:ln>
                  <a:noFill/>
                </a:ln>
                <a:solidFill>
                  <a:schemeClr val="tx2"/>
                </a:solidFill>
                <a:effectLst/>
                <a:uLnTx/>
                <a:uFillTx/>
                <a:latin typeface="+mj-lt"/>
                <a:ea typeface="+mj-ea"/>
                <a:cs typeface="+mj-cs"/>
              </a:rPr>
              <a:t> 155 </a:t>
            </a:r>
            <a:r>
              <a:rPr kumimoji="0" lang="en-US" b="0" i="0" u="none" strike="noStrike" kern="1200" cap="none" spc="0" normalizeH="0" baseline="0" noProof="0" dirty="0" err="1" smtClean="0">
                <a:ln>
                  <a:noFill/>
                </a:ln>
                <a:solidFill>
                  <a:schemeClr val="tx2"/>
                </a:solidFill>
                <a:effectLst/>
                <a:uLnTx/>
                <a:uFillTx/>
                <a:latin typeface="+mj-lt"/>
                <a:ea typeface="+mj-ea"/>
                <a:cs typeface="+mj-cs"/>
              </a:rPr>
              <a:t>negara</a:t>
            </a:r>
            <a:r>
              <a:rPr kumimoji="0" lang="en-US" b="0" i="0" u="none" strike="noStrike" kern="1200" cap="none" spc="0" normalizeH="0" baseline="0" noProof="0" dirty="0" smtClean="0">
                <a:ln>
                  <a:noFill/>
                </a:ln>
                <a:solidFill>
                  <a:schemeClr val="tx2"/>
                </a:solidFill>
                <a:effectLst/>
                <a:uLnTx/>
                <a:uFillTx/>
                <a:latin typeface="+mj-lt"/>
                <a:ea typeface="+mj-ea"/>
                <a:cs typeface="+mj-cs"/>
              </a:rPr>
              <a:t>)</a:t>
            </a:r>
            <a:endParaRPr kumimoji="0" lang="en-US"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95288" y="44450"/>
            <a:ext cx="8294687" cy="936625"/>
          </a:xfrm>
          <a:solidFill>
            <a:srgbClr val="002060"/>
          </a:solidFill>
        </p:spPr>
        <p:txBody>
          <a:bodyPr/>
          <a:lstStyle/>
          <a:p>
            <a:pPr eaLnBrk="1" hangingPunct="1"/>
            <a:r>
              <a:rPr lang="id-ID" sz="2800" smtClean="0">
                <a:solidFill>
                  <a:schemeClr val="bg1"/>
                </a:solidFill>
                <a:latin typeface="Impact" pitchFamily="34" charset="0"/>
              </a:rPr>
              <a:t>Jaringan Transportasi Laut</a:t>
            </a:r>
            <a:br>
              <a:rPr lang="id-ID" sz="2800" smtClean="0">
                <a:solidFill>
                  <a:schemeClr val="bg1"/>
                </a:solidFill>
                <a:latin typeface="Impact" pitchFamily="34" charset="0"/>
              </a:rPr>
            </a:br>
            <a:r>
              <a:rPr lang="id-ID" sz="2800" smtClean="0">
                <a:solidFill>
                  <a:schemeClr val="bg1"/>
                </a:solidFill>
                <a:latin typeface="Impact" pitchFamily="34" charset="0"/>
              </a:rPr>
              <a:t>sebagai Backbone Logistik Maritim</a:t>
            </a:r>
            <a:endParaRPr lang="en-US" sz="2800" smtClean="0">
              <a:solidFill>
                <a:schemeClr val="bg1"/>
              </a:solidFill>
              <a:latin typeface="Impact" pitchFamily="34" charset="0"/>
            </a:endParaRPr>
          </a:p>
        </p:txBody>
      </p:sp>
      <p:pic>
        <p:nvPicPr>
          <p:cNvPr id="24579" name="Picture 5"/>
          <p:cNvPicPr>
            <a:picLocks noChangeAspect="1" noChangeArrowheads="1"/>
          </p:cNvPicPr>
          <p:nvPr/>
        </p:nvPicPr>
        <p:blipFill>
          <a:blip r:embed="rId3"/>
          <a:srcRect/>
          <a:stretch>
            <a:fillRect/>
          </a:stretch>
        </p:blipFill>
        <p:spPr bwMode="auto">
          <a:xfrm>
            <a:off x="709613" y="1006475"/>
            <a:ext cx="7791450" cy="4176713"/>
          </a:xfrm>
          <a:prstGeom prst="rect">
            <a:avLst/>
          </a:prstGeom>
          <a:noFill/>
          <a:ln w="9525">
            <a:noFill/>
            <a:miter lim="800000"/>
            <a:headEnd/>
            <a:tailEnd/>
          </a:ln>
        </p:spPr>
      </p:pic>
      <p:sp>
        <p:nvSpPr>
          <p:cNvPr id="7" name="Rectangle 6"/>
          <p:cNvSpPr/>
          <p:nvPr/>
        </p:nvSpPr>
        <p:spPr>
          <a:xfrm>
            <a:off x="1244600" y="5132388"/>
            <a:ext cx="7575550" cy="1655762"/>
          </a:xfrm>
          <a:prstGeom prst="rect">
            <a:avLst/>
          </a:prstGeom>
          <a:noFill/>
          <a:ln>
            <a:solidFill>
              <a:srgbClr val="2948E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b="1" dirty="0">
                <a:solidFill>
                  <a:schemeClr val="tx1"/>
                </a:solidFill>
                <a:latin typeface="Arial" pitchFamily="34" charset="0"/>
                <a:cs typeface="Arial" pitchFamily="34" charset="0"/>
              </a:rPr>
              <a:t>Pelabuhan Pengumpan Disetiap Kabupaten/Kota, dan Pelabuhan Pengumpul pada setiap Propinsi, Pelabuhan Utama pada  beberapa pelabuhan pengumpul tertentu yang memenuhi kriteria, dan Pelabuhan Hub Internasional di Kuala Tanjung untuk Wilayah Indonesia Barat dan Bitung Untuk Wilayah Indonesia Timur</a:t>
            </a:r>
            <a:endParaRPr lang="en-US" b="1" dirty="0">
              <a:solidFill>
                <a:schemeClr val="tx1"/>
              </a:solidFill>
              <a:latin typeface="Arial" pitchFamily="34" charset="0"/>
              <a:cs typeface="Arial" pitchFamily="34" charset="0"/>
            </a:endParaRPr>
          </a:p>
        </p:txBody>
      </p:sp>
      <p:graphicFrame>
        <p:nvGraphicFramePr>
          <p:cNvPr id="24581" name="Object 9"/>
          <p:cNvGraphicFramePr>
            <a:graphicFrameLocks noChangeAspect="1"/>
          </p:cNvGraphicFramePr>
          <p:nvPr/>
        </p:nvGraphicFramePr>
        <p:xfrm>
          <a:off x="69850" y="6096000"/>
          <a:ext cx="879475" cy="609600"/>
        </p:xfrm>
        <a:graphic>
          <a:graphicData uri="http://schemas.openxmlformats.org/presentationml/2006/ole">
            <p:oleObj spid="_x0000_s70658" name="CorelDRAW!" r:id="rId4" imgW="1498702" imgH="1292962" progId="">
              <p:embed/>
            </p:oleObj>
          </a:graphicData>
        </a:graphic>
      </p:graphicFrame>
      <p:sp>
        <p:nvSpPr>
          <p:cNvPr id="9" name="Rectangle 20"/>
          <p:cNvSpPr>
            <a:spLocks noChangeArrowheads="1"/>
          </p:cNvSpPr>
          <p:nvPr/>
        </p:nvSpPr>
        <p:spPr bwMode="auto">
          <a:xfrm>
            <a:off x="214313" y="6143625"/>
            <a:ext cx="571500" cy="569913"/>
          </a:xfrm>
          <a:prstGeom prst="rect">
            <a:avLst/>
          </a:prstGeom>
          <a:noFill/>
          <a:ln w="9525">
            <a:noFill/>
            <a:miter lim="800000"/>
            <a:headEnd/>
            <a:tailEnd/>
          </a:ln>
          <a:effectLst/>
        </p:spPr>
        <p:txBody>
          <a:bodyPr lIns="128016" tIns="64008" rIns="128016" bIns="64008" anchor="ctr"/>
          <a:lstStyle/>
          <a:p>
            <a:pPr defTabSz="1279525">
              <a:defRPr/>
            </a:pPr>
            <a:fld id="{43F72626-3291-4F9B-8F33-524AABD86C24}" type="slidenum">
              <a:rPr lang="en-US" sz="2000" b="1">
                <a:solidFill>
                  <a:srgbClr val="C00000"/>
                </a:solidFill>
                <a:effectLst>
                  <a:outerShdw blurRad="38100" dist="38100" dir="2700000" algn="tl">
                    <a:srgbClr val="C0C0C0"/>
                  </a:outerShdw>
                </a:effectLst>
              </a:rPr>
              <a:pPr defTabSz="1279525">
                <a:defRPr/>
              </a:pPr>
              <a:t>8</a:t>
            </a:fld>
            <a:endParaRPr lang="en-US" sz="2000" b="1" dirty="0">
              <a:solidFill>
                <a:srgbClr val="C00000"/>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ChangeArrowheads="1"/>
          </p:cNvSpPr>
          <p:nvPr/>
        </p:nvSpPr>
        <p:spPr bwMode="auto">
          <a:xfrm>
            <a:off x="4191000" y="1676400"/>
            <a:ext cx="720725" cy="769938"/>
          </a:xfrm>
          <a:prstGeom prst="rect">
            <a:avLst/>
          </a:prstGeom>
          <a:solidFill>
            <a:schemeClr val="accent2"/>
          </a:solidFill>
          <a:ln w="19050" algn="ctr">
            <a:noFill/>
            <a:miter lim="800000"/>
            <a:headEnd/>
            <a:tailEnd/>
          </a:ln>
        </p:spPr>
        <p:txBody>
          <a:bodyPr lIns="0" tIns="0" rIns="0" bIns="0">
            <a:spAutoFit/>
          </a:bodyPr>
          <a:lstStyle/>
          <a:p>
            <a:pPr algn="ctr" defTabSz="949325">
              <a:spcBef>
                <a:spcPct val="20000"/>
              </a:spcBef>
              <a:buClr>
                <a:srgbClr val="33CCCC"/>
              </a:buClr>
              <a:buSzPct val="50000"/>
              <a:buFont typeface="Monotype Sorts"/>
              <a:buNone/>
            </a:pPr>
            <a:r>
              <a:rPr lang="id-ID" sz="5000">
                <a:solidFill>
                  <a:schemeClr val="bg1"/>
                </a:solidFill>
                <a:latin typeface="Futura XBlk BT"/>
              </a:rPr>
              <a:t>2</a:t>
            </a:r>
            <a:endParaRPr lang="en-US" sz="5000">
              <a:solidFill>
                <a:schemeClr val="bg1"/>
              </a:solidFill>
              <a:latin typeface="Futura XBlk BT"/>
            </a:endParaRPr>
          </a:p>
        </p:txBody>
      </p:sp>
      <p:sp>
        <p:nvSpPr>
          <p:cNvPr id="9219" name="Rectangle 7"/>
          <p:cNvSpPr>
            <a:spLocks noChangeArrowheads="1"/>
          </p:cNvSpPr>
          <p:nvPr/>
        </p:nvSpPr>
        <p:spPr bwMode="auto">
          <a:xfrm>
            <a:off x="1000125" y="2608263"/>
            <a:ext cx="7507288" cy="46037"/>
          </a:xfrm>
          <a:prstGeom prst="rect">
            <a:avLst/>
          </a:prstGeom>
          <a:solidFill>
            <a:srgbClr val="3366FF"/>
          </a:solidFill>
          <a:ln w="9525">
            <a:noFill/>
            <a:miter lim="800000"/>
            <a:headEnd/>
            <a:tailEnd/>
          </a:ln>
        </p:spPr>
        <p:txBody>
          <a:bodyPr wrap="none" anchor="ctr"/>
          <a:lstStyle/>
          <a:p>
            <a:endParaRPr lang="id-ID"/>
          </a:p>
        </p:txBody>
      </p:sp>
      <p:sp>
        <p:nvSpPr>
          <p:cNvPr id="6148" name="Rectangle 8"/>
          <p:cNvSpPr>
            <a:spLocks noGrp="1" noChangeArrowheads="1"/>
          </p:cNvSpPr>
          <p:nvPr>
            <p:ph type="ctrTitle" sz="quarter"/>
          </p:nvPr>
        </p:nvSpPr>
        <p:spPr>
          <a:xfrm>
            <a:off x="1000125" y="2714625"/>
            <a:ext cx="7507288" cy="2857500"/>
          </a:xfrm>
        </p:spPr>
        <p:txBody>
          <a:bodyPr anchor="t"/>
          <a:lstStyle/>
          <a:p>
            <a:pPr>
              <a:spcBef>
                <a:spcPct val="20000"/>
              </a:spcBef>
              <a:buFont typeface="Arial" pitchFamily="34" charset="0"/>
              <a:buNone/>
              <a:defRPr/>
            </a:pPr>
            <a:r>
              <a:rPr lang="id-ID" sz="4000" b="1" dirty="0" smtClean="0">
                <a:latin typeface="Impact" pitchFamily="34" charset="0"/>
                <a:ea typeface="+mn-ea"/>
                <a:cs typeface="+mn-cs"/>
              </a:rPr>
              <a:t>Pasal-pasal dalam </a:t>
            </a:r>
            <a:br>
              <a:rPr lang="id-ID" sz="4000" b="1" dirty="0" smtClean="0">
                <a:latin typeface="Impact" pitchFamily="34" charset="0"/>
                <a:ea typeface="+mn-ea"/>
                <a:cs typeface="+mn-cs"/>
              </a:rPr>
            </a:br>
            <a:r>
              <a:rPr lang="id-ID" sz="4000" b="1" dirty="0" smtClean="0">
                <a:latin typeface="Impact" pitchFamily="34" charset="0"/>
                <a:ea typeface="+mn-ea"/>
                <a:cs typeface="+mn-cs"/>
              </a:rPr>
              <a:t>Perpres  No. 26 Tahun 2012 tentang Cetak Biru Pengembangan SISLOGNAS</a:t>
            </a:r>
            <a:r>
              <a:rPr lang="id-ID" sz="4000" b="1" dirty="0">
                <a:latin typeface="Impact" pitchFamily="34" charset="0"/>
                <a:ea typeface="+mn-ea"/>
                <a:cs typeface="+mn-cs"/>
              </a:rPr>
              <a:t/>
            </a:r>
            <a:br>
              <a:rPr lang="id-ID" sz="4000" b="1" dirty="0">
                <a:latin typeface="Impact" pitchFamily="34" charset="0"/>
                <a:ea typeface="+mn-ea"/>
                <a:cs typeface="+mn-cs"/>
              </a:rPr>
            </a:br>
            <a:endParaRPr lang="en-US" sz="4000" b="1" dirty="0">
              <a:latin typeface="Impact" pitchFamily="34" charset="0"/>
              <a:ea typeface="+mn-ea"/>
              <a:cs typeface="+mn-cs"/>
            </a:endParaRPr>
          </a:p>
        </p:txBody>
      </p:sp>
      <p:graphicFrame>
        <p:nvGraphicFramePr>
          <p:cNvPr id="9221" name="Object 9"/>
          <p:cNvGraphicFramePr>
            <a:graphicFrameLocks noChangeAspect="1"/>
          </p:cNvGraphicFramePr>
          <p:nvPr/>
        </p:nvGraphicFramePr>
        <p:xfrm>
          <a:off x="179388" y="6096000"/>
          <a:ext cx="660400" cy="609600"/>
        </p:xfrm>
        <a:graphic>
          <a:graphicData uri="http://schemas.openxmlformats.org/presentationml/2006/ole">
            <p:oleObj spid="_x0000_s9221" name="CorelDRAW!" r:id="rId3" imgW="1498702" imgH="1292962" progId="">
              <p:embed/>
            </p:oleObj>
          </a:graphicData>
        </a:graphic>
      </p:graphicFrame>
      <p:sp>
        <p:nvSpPr>
          <p:cNvPr id="12" name="Rectangle 20"/>
          <p:cNvSpPr>
            <a:spLocks noChangeArrowheads="1"/>
          </p:cNvSpPr>
          <p:nvPr/>
        </p:nvSpPr>
        <p:spPr bwMode="auto">
          <a:xfrm>
            <a:off x="285750" y="6143625"/>
            <a:ext cx="428625" cy="569913"/>
          </a:xfrm>
          <a:prstGeom prst="rect">
            <a:avLst/>
          </a:prstGeom>
          <a:noFill/>
          <a:ln w="9525">
            <a:noFill/>
            <a:miter lim="800000"/>
            <a:headEnd/>
            <a:tailEnd/>
          </a:ln>
          <a:effectLst/>
        </p:spPr>
        <p:txBody>
          <a:bodyPr lIns="128016" tIns="64008" rIns="128016" bIns="64008" anchor="ctr"/>
          <a:lstStyle/>
          <a:p>
            <a:pPr defTabSz="1279525">
              <a:defRPr/>
            </a:pPr>
            <a:fld id="{E1037314-819F-40D8-9DD7-ED8201EF0CDA}" type="slidenum">
              <a:rPr lang="en-US" sz="2000" b="1">
                <a:solidFill>
                  <a:srgbClr val="C00000"/>
                </a:solidFill>
                <a:effectLst>
                  <a:outerShdw blurRad="38100" dist="38100" dir="2700000" algn="tl">
                    <a:srgbClr val="C0C0C0"/>
                  </a:outerShdw>
                </a:effectLst>
              </a:rPr>
              <a:pPr defTabSz="1279525">
                <a:defRPr/>
              </a:pPr>
              <a:t>9</a:t>
            </a:fld>
            <a:endParaRPr lang="en-US" sz="2000" b="1" dirty="0">
              <a:solidFill>
                <a:srgbClr val="C00000"/>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12204</TotalTime>
  <Words>3537</Words>
  <Application>Microsoft Office PowerPoint</Application>
  <PresentationFormat>On-screen Show (4:3)</PresentationFormat>
  <Paragraphs>938</Paragraphs>
  <Slides>43</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Office Theme</vt:lpstr>
      <vt:lpstr>CorelDRAW!</vt:lpstr>
      <vt:lpstr>Slide 1</vt:lpstr>
      <vt:lpstr>Sistematika Paparan</vt:lpstr>
      <vt:lpstr>Latar   Belakang</vt:lpstr>
      <vt:lpstr>Permasalahan Logistik Nasional</vt:lpstr>
      <vt:lpstr>Slide 5</vt:lpstr>
      <vt:lpstr>Indikator Biaya Logistik</vt:lpstr>
      <vt:lpstr>Slide 7</vt:lpstr>
      <vt:lpstr>Jaringan Transportasi Laut sebagai Backbone Logistik Maritim</vt:lpstr>
      <vt:lpstr>Pasal-pasal dalam  Perpres  No. 26 Tahun 2012 tentang Cetak Biru Pengembangan SISLOGNAS </vt:lpstr>
      <vt:lpstr>Perpres No.26 Tahun 2012  tentang Cetak Biru Pengembangan SISLOGNAS</vt:lpstr>
      <vt:lpstr>Slide 11</vt:lpstr>
      <vt:lpstr>Lampiran yang menjadi Isi  CETAK BIRU PENGEMBANGAN SISLOGNAS</vt:lpstr>
      <vt:lpstr>Pokok-pokok Cetak Biru Pengembangan SISLOGNAS </vt:lpstr>
      <vt:lpstr> Sislognas &amp; MP3EI</vt:lpstr>
      <vt:lpstr>PENDEKATAN UTAMA</vt:lpstr>
      <vt:lpstr>Slide 16</vt:lpstr>
      <vt:lpstr>PROFIL  SISLOGNAS YANG DIHARAPKAN </vt:lpstr>
      <vt:lpstr>Slide 18</vt:lpstr>
      <vt:lpstr>Jaringan Sistem Logistik Nasional</vt:lpstr>
      <vt:lpstr>DRIVER: Komoditas Penggerak Utama</vt:lpstr>
      <vt:lpstr>Slide 21</vt:lpstr>
      <vt:lpstr>DRIVER: Pelaku dan Penyedia Jasa Logistik</vt:lpstr>
      <vt:lpstr>DRIVER:  Infrasturktur Transportasi</vt:lpstr>
      <vt:lpstr>Jaringan Transportasi Laut sebagai Backbone Logistik Maritim</vt:lpstr>
      <vt:lpstr>Slide 25</vt:lpstr>
      <vt:lpstr>Slide 26</vt:lpstr>
      <vt:lpstr>Short Sea Shipping</vt:lpstr>
      <vt:lpstr>DRIVER:  Teknologi Informasi dan Komunikasi</vt:lpstr>
      <vt:lpstr>DRIVER:  Sumber Daya Manusia</vt:lpstr>
      <vt:lpstr>KERANGKA IMPLEMENTASI &amp;  ESENSI PROGRAM AKSI</vt:lpstr>
      <vt:lpstr>Milestone Kinerja  Logistik  Nasional sampai 2025</vt:lpstr>
      <vt:lpstr>Slide 32</vt:lpstr>
      <vt:lpstr>ESENSI PROGRAM AKSI</vt:lpstr>
      <vt:lpstr>ESENSI PROGRAM AKSI</vt:lpstr>
      <vt:lpstr>ESENSI PROGRAM AKSI</vt:lpstr>
      <vt:lpstr>ESENSI PROGRAM AKSI</vt:lpstr>
      <vt:lpstr>4. Kinerja Infratruktur TIK</vt:lpstr>
      <vt:lpstr>ESENSI PROGRAM AKSI</vt:lpstr>
      <vt:lpstr>Slide 39</vt:lpstr>
      <vt:lpstr>TINDAK LANJUT (Bab 6)</vt:lpstr>
      <vt:lpstr>TINDAK LANJUT (Bab 6)</vt:lpstr>
      <vt:lpstr>Slide 42</vt:lpstr>
      <vt:lpstr>TERIMAKASIH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Senator</dc:creator>
  <cp:lastModifiedBy>DEPUTI IV</cp:lastModifiedBy>
  <cp:revision>347</cp:revision>
  <cp:lastPrinted>2011-12-13T04:24:30Z</cp:lastPrinted>
  <dcterms:created xsi:type="dcterms:W3CDTF">2011-09-19T23:59:26Z</dcterms:created>
  <dcterms:modified xsi:type="dcterms:W3CDTF">2013-01-01T18:17:37Z</dcterms:modified>
</cp:coreProperties>
</file>