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51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9CF85-293E-4987-B708-06320A1CF218}" type="datetimeFigureOut">
              <a:rPr lang="id-ID" smtClean="0"/>
              <a:pPr/>
              <a:t>06/03/2015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023451-A313-428C-98B5-35C2942CE909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6129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23451-A313-428C-98B5-35C2942CE909}" type="slidenum">
              <a:rPr lang="id-ID" smtClean="0"/>
              <a:pPr/>
              <a:t>1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23451-A313-428C-98B5-35C2942CE909}" type="slidenum">
              <a:rPr lang="id-ID" smtClean="0"/>
              <a:pPr/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23451-A313-428C-98B5-35C2942CE909}" type="slidenum">
              <a:rPr lang="id-ID" smtClean="0"/>
              <a:pPr/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23451-A313-428C-98B5-35C2942CE909}" type="slidenum">
              <a:rPr lang="id-ID" smtClean="0"/>
              <a:pPr/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23451-A313-428C-98B5-35C2942CE909}" type="slidenum">
              <a:rPr lang="id-ID" smtClean="0"/>
              <a:pPr/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23451-A313-428C-98B5-35C2942CE909}" type="slidenum">
              <a:rPr lang="id-ID" smtClean="0"/>
              <a:pPr/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23451-A313-428C-98B5-35C2942CE909}" type="slidenum">
              <a:rPr lang="id-ID" smtClean="0"/>
              <a:pPr/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23451-A313-428C-98B5-35C2942CE909}" type="slidenum">
              <a:rPr lang="id-ID" smtClean="0"/>
              <a:pPr/>
              <a:t>10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23451-A313-428C-98B5-35C2942CE909}" type="slidenum">
              <a:rPr lang="id-ID" smtClean="0"/>
              <a:pPr/>
              <a:t>11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C3F7-9A18-4E35-A6C5-1A1B2647C32F}" type="datetimeFigureOut">
              <a:rPr lang="id-ID" smtClean="0"/>
              <a:pPr/>
              <a:t>06/03/2015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283E8-D592-4B2E-BF07-DD53B9C2F37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C3F7-9A18-4E35-A6C5-1A1B2647C32F}" type="datetimeFigureOut">
              <a:rPr lang="id-ID" smtClean="0"/>
              <a:pPr/>
              <a:t>06/03/2015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283E8-D592-4B2E-BF07-DD53B9C2F37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C3F7-9A18-4E35-A6C5-1A1B2647C32F}" type="datetimeFigureOut">
              <a:rPr lang="id-ID" smtClean="0"/>
              <a:pPr/>
              <a:t>06/03/2015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283E8-D592-4B2E-BF07-DD53B9C2F37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C3F7-9A18-4E35-A6C5-1A1B2647C32F}" type="datetimeFigureOut">
              <a:rPr lang="id-ID" smtClean="0"/>
              <a:pPr/>
              <a:t>06/03/2015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283E8-D592-4B2E-BF07-DD53B9C2F37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C3F7-9A18-4E35-A6C5-1A1B2647C32F}" type="datetimeFigureOut">
              <a:rPr lang="id-ID" smtClean="0"/>
              <a:pPr/>
              <a:t>06/03/2015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283E8-D592-4B2E-BF07-DD53B9C2F37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C3F7-9A18-4E35-A6C5-1A1B2647C32F}" type="datetimeFigureOut">
              <a:rPr lang="id-ID" smtClean="0"/>
              <a:pPr/>
              <a:t>06/03/2015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283E8-D592-4B2E-BF07-DD53B9C2F37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C3F7-9A18-4E35-A6C5-1A1B2647C32F}" type="datetimeFigureOut">
              <a:rPr lang="id-ID" smtClean="0"/>
              <a:pPr/>
              <a:t>06/03/2015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283E8-D592-4B2E-BF07-DD53B9C2F37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C3F7-9A18-4E35-A6C5-1A1B2647C32F}" type="datetimeFigureOut">
              <a:rPr lang="id-ID" smtClean="0"/>
              <a:pPr/>
              <a:t>06/03/2015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283E8-D592-4B2E-BF07-DD53B9C2F37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C3F7-9A18-4E35-A6C5-1A1B2647C32F}" type="datetimeFigureOut">
              <a:rPr lang="id-ID" smtClean="0"/>
              <a:pPr/>
              <a:t>06/03/2015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283E8-D592-4B2E-BF07-DD53B9C2F37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C3F7-9A18-4E35-A6C5-1A1B2647C32F}" type="datetimeFigureOut">
              <a:rPr lang="id-ID" smtClean="0"/>
              <a:pPr/>
              <a:t>06/03/2015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283E8-D592-4B2E-BF07-DD53B9C2F37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C3F7-9A18-4E35-A6C5-1A1B2647C32F}" type="datetimeFigureOut">
              <a:rPr lang="id-ID" smtClean="0"/>
              <a:pPr/>
              <a:t>06/03/2015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283E8-D592-4B2E-BF07-DD53B9C2F37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9C3F7-9A18-4E35-A6C5-1A1B2647C32F}" type="datetimeFigureOut">
              <a:rPr lang="id-ID" smtClean="0"/>
              <a:pPr/>
              <a:t>06/03/2015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283E8-D592-4B2E-BF07-DD53B9C2F37F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>
              <a:latin typeface="Comic Sans MS" pitchFamily="66" charset="0"/>
            </a:endParaRPr>
          </a:p>
          <a:p>
            <a:pPr algn="ctr"/>
            <a:r>
              <a:rPr lang="id-ID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SEKSI 02</a:t>
            </a:r>
          </a:p>
          <a:p>
            <a:pPr algn="ctr"/>
            <a:endParaRPr lang="id-ID" dirty="0" smtClean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id-ID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EVAN STIAWAN</a:t>
            </a:r>
          </a:p>
          <a:p>
            <a:pPr algn="ctr"/>
            <a:r>
              <a:rPr lang="id-ID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ADI PRASETYO WIDODO</a:t>
            </a:r>
          </a:p>
          <a:p>
            <a:pPr algn="ctr"/>
            <a:r>
              <a:rPr lang="id-ID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ANGGRAHINI PUSPITASARI </a:t>
            </a:r>
          </a:p>
          <a:p>
            <a:pPr algn="ctr"/>
            <a:r>
              <a:rPr lang="id-ID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EUIS KHOIRUNISA</a:t>
            </a:r>
          </a:p>
          <a:p>
            <a:pPr algn="ctr"/>
            <a:r>
              <a:rPr lang="id-ID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REGINA</a:t>
            </a:r>
          </a:p>
          <a:p>
            <a:pPr algn="ctr"/>
            <a:r>
              <a:rPr lang="id-ID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RIMA NOERMAIDAH</a:t>
            </a:r>
            <a:endParaRPr lang="id-ID" dirty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7" name="Picture 3" descr="C:\Users\User\Downloads\HJHGDHDGS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88640"/>
            <a:ext cx="3095427" cy="15121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04664"/>
            <a:ext cx="3209925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rgbClr val="00B0F0"/>
                </a:solidFill>
                <a:latin typeface="Comic Sans MS" pitchFamily="66" charset="0"/>
              </a:rPr>
              <a:t>KESIMPULAN</a:t>
            </a:r>
            <a:endParaRPr lang="id-ID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id-ID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Strategi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IMC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sangat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diperlukan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pemasaran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adanya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sinergi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pencapaian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tujuan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perusahaan</a:t>
            </a:r>
            <a:r>
              <a:rPr lang="id-ID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 IMC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risian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lag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perusahaan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berupaya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memaksimalkan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IMC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pemasaran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mereka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meningkatkan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penjualan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peningkatan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reputasi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brand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perusahaan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IMC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diharapkan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berkelanjutan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jangka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panjang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perusahaan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apalagi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aset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perusahaan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bagaimana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mengelola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konsumen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percaya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produk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jangka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panjang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id-ID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id-ID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TERIMA KASIH</a:t>
            </a:r>
            <a:endParaRPr lang="id-ID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412776"/>
            <a:ext cx="4104456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rgbClr val="00B0F0"/>
                </a:solidFill>
                <a:latin typeface="Comic Sans MS" pitchFamily="66" charset="0"/>
              </a:rPr>
              <a:t>Apa itu IMC ???</a:t>
            </a:r>
            <a:endParaRPr lang="id-ID" dirty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User\Downloads\JKHFJVJFD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412776"/>
            <a:ext cx="3960440" cy="3375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rgbClr val="00B0F0"/>
                </a:solidFill>
                <a:latin typeface="Comic Sans MS" pitchFamily="66" charset="0"/>
              </a:rPr>
              <a:t>PUBLIC RELATION</a:t>
            </a:r>
            <a:endParaRPr lang="id-ID" dirty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484784"/>
            <a:ext cx="2304256" cy="40324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1484784"/>
            <a:ext cx="2088232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1484784"/>
            <a:ext cx="2160240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rgbClr val="00B0F0"/>
                </a:solidFill>
                <a:latin typeface="Comic Sans MS" pitchFamily="66" charset="0"/>
              </a:rPr>
              <a:t>PERSONAL SELLING</a:t>
            </a:r>
            <a:endParaRPr lang="id-ID" dirty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844824"/>
            <a:ext cx="4501852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rgbClr val="00B0F0"/>
                </a:solidFill>
                <a:latin typeface="Comic Sans MS" pitchFamily="66" charset="0"/>
              </a:rPr>
              <a:t>SALES PROMOTION</a:t>
            </a:r>
            <a:endParaRPr lang="id-ID" dirty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3074" name="Picture 2" descr="C:\Users\User\Downloads\poster negeri 5 menara_new_resize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0131" y="1600200"/>
            <a:ext cx="1683737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User\Downloads\sticker-web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3861048"/>
            <a:ext cx="2592288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C:\Users\User\Downloads\68005_254937697965769_94378946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1628800"/>
            <a:ext cx="2728724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7" name="Picture 5" descr="C:\Users\User\Downloads\flego_pict_we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1700808"/>
            <a:ext cx="2592288" cy="2151599"/>
          </a:xfrm>
          <a:prstGeom prst="rect">
            <a:avLst/>
          </a:prstGeom>
          <a:noFill/>
        </p:spPr>
      </p:pic>
      <p:pic>
        <p:nvPicPr>
          <p:cNvPr id="3078" name="Picture 6" descr="C:\Users\User\Downloads\fvcgvbh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4221088"/>
            <a:ext cx="2736304" cy="1861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rgbClr val="00B0F0"/>
                </a:solidFill>
                <a:latin typeface="Comic Sans MS" pitchFamily="66" charset="0"/>
              </a:rPr>
              <a:t>CSR</a:t>
            </a:r>
            <a:endParaRPr lang="id-ID" dirty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268760"/>
            <a:ext cx="3600400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268760"/>
            <a:ext cx="3888432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rgbClr val="00B0F0"/>
                </a:solidFill>
                <a:latin typeface="Comic Sans MS" pitchFamily="66" charset="0"/>
              </a:rPr>
              <a:t>INTERNET MARKETING</a:t>
            </a:r>
            <a:endParaRPr lang="id-ID" dirty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4098" name="Picture 2" descr="C:\Users\User\Downloads\sosial_media_250px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1340768"/>
            <a:ext cx="5112568" cy="4813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39</Words>
  <Application>Microsoft Office PowerPoint</Application>
  <PresentationFormat>On-screen Show (4:3)</PresentationFormat>
  <Paragraphs>31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Apa itu IMC ???</vt:lpstr>
      <vt:lpstr>PowerPoint Presentation</vt:lpstr>
      <vt:lpstr>PowerPoint Presentation</vt:lpstr>
      <vt:lpstr>PUBLIC RELATION</vt:lpstr>
      <vt:lpstr>PERSONAL SELLING</vt:lpstr>
      <vt:lpstr>SALES PROMOTION</vt:lpstr>
      <vt:lpstr>CSR</vt:lpstr>
      <vt:lpstr>INTERNET MARKETING</vt:lpstr>
      <vt:lpstr>KESIMPULAN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May</cp:lastModifiedBy>
  <cp:revision>26</cp:revision>
  <dcterms:created xsi:type="dcterms:W3CDTF">2012-12-16T13:00:43Z</dcterms:created>
  <dcterms:modified xsi:type="dcterms:W3CDTF">2015-03-06T09:15:11Z</dcterms:modified>
</cp:coreProperties>
</file>