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4" d="100"/>
          <a:sy n="54" d="100"/>
        </p:scale>
        <p:origin x="-27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3/6/2015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3/6/2015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914400"/>
            <a:ext cx="7620000" cy="990599"/>
          </a:xfrm>
        </p:spPr>
        <p:txBody>
          <a:bodyPr>
            <a:normAutofit/>
          </a:bodyPr>
          <a:lstStyle/>
          <a:p>
            <a:r>
              <a:rPr lang="en-US" sz="2800" dirty="0" smtClean="0"/>
              <a:t>TAHAPAN EVOLUSI DARI IMC</a:t>
            </a: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1905000"/>
            <a:ext cx="7620000" cy="3733800"/>
          </a:xfrm>
        </p:spPr>
        <p:txBody>
          <a:bodyPr>
            <a:normAutofit fontScale="85000" lnSpcReduction="10000"/>
          </a:bodyPr>
          <a:lstStyle/>
          <a:p>
            <a:pPr marL="457200" indent="-457200" algn="l">
              <a:buAutoNum type="arabicPeriod"/>
            </a:pPr>
            <a:r>
              <a:rPr lang="en-US" sz="2400" dirty="0" smtClean="0"/>
              <a:t>TAHAP 1 : </a:t>
            </a:r>
            <a:r>
              <a:rPr lang="en-US" sz="2400" b="1" dirty="0" smtClean="0"/>
              <a:t>Tactical Coordination</a:t>
            </a:r>
          </a:p>
          <a:p>
            <a:pPr marL="457200" indent="-457200" algn="l"/>
            <a:r>
              <a:rPr lang="en-US" sz="2400" dirty="0" smtClean="0"/>
              <a:t>        </a:t>
            </a:r>
            <a:r>
              <a:rPr lang="en-US" sz="2400" dirty="0" err="1" smtClean="0"/>
              <a:t>Fokus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koordinasi</a:t>
            </a:r>
            <a:r>
              <a:rPr lang="en-US" sz="2400" dirty="0" smtClean="0"/>
              <a:t> </a:t>
            </a:r>
            <a:r>
              <a:rPr lang="en-US" sz="2400" dirty="0" err="1" smtClean="0"/>
              <a:t>taktis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berbagai</a:t>
            </a:r>
            <a:r>
              <a:rPr lang="en-US" sz="2400" dirty="0" smtClean="0"/>
              <a:t> </a:t>
            </a:r>
            <a:r>
              <a:rPr lang="en-US" sz="2400" dirty="0" err="1" smtClean="0"/>
              <a:t>kegiatan</a:t>
            </a:r>
            <a:r>
              <a:rPr lang="en-US" sz="2400" dirty="0" smtClean="0"/>
              <a:t> </a:t>
            </a:r>
            <a:r>
              <a:rPr lang="en-US" sz="2400" dirty="0" err="1" smtClean="0"/>
              <a:t>pemasaran</a:t>
            </a:r>
            <a:r>
              <a:rPr lang="en-US" sz="2400" dirty="0" smtClean="0"/>
              <a:t>, </a:t>
            </a:r>
            <a:r>
              <a:rPr lang="en-US" sz="2400" dirty="0" err="1" smtClean="0"/>
              <a:t>elemen</a:t>
            </a:r>
            <a:r>
              <a:rPr lang="en-US" sz="2400" dirty="0" smtClean="0"/>
              <a:t> </a:t>
            </a:r>
            <a:r>
              <a:rPr lang="en-US" sz="2400" dirty="0" err="1" smtClean="0"/>
              <a:t>komunikasi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pencapaian</a:t>
            </a:r>
            <a:r>
              <a:rPr lang="en-US" sz="2400" dirty="0" smtClean="0"/>
              <a:t> </a:t>
            </a:r>
            <a:r>
              <a:rPr lang="en-US" sz="2400" dirty="0" err="1" smtClean="0"/>
              <a:t>konsistensi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sinergy</a:t>
            </a:r>
            <a:r>
              <a:rPr lang="en-US" sz="2400" dirty="0" smtClean="0"/>
              <a:t>  </a:t>
            </a:r>
            <a:r>
              <a:rPr lang="en-US" sz="2400" dirty="0" err="1" smtClean="0"/>
              <a:t>diantara</a:t>
            </a:r>
            <a:r>
              <a:rPr lang="en-US" sz="2400" dirty="0" smtClean="0"/>
              <a:t> </a:t>
            </a:r>
            <a:r>
              <a:rPr lang="en-US" sz="2400" dirty="0" err="1" smtClean="0"/>
              <a:t>fungsi-fungsi</a:t>
            </a:r>
            <a:r>
              <a:rPr lang="en-US" sz="2400" dirty="0" smtClean="0"/>
              <a:t> yang </a:t>
            </a:r>
            <a:r>
              <a:rPr lang="en-US" sz="2400" dirty="0" err="1" smtClean="0"/>
              <a:t>ada</a:t>
            </a:r>
            <a:r>
              <a:rPr lang="en-US" sz="2400" dirty="0" smtClean="0"/>
              <a:t>. </a:t>
            </a:r>
            <a:r>
              <a:rPr lang="en-US" sz="2400" dirty="0" err="1" smtClean="0"/>
              <a:t>Penekanan</a:t>
            </a:r>
            <a:r>
              <a:rPr lang="en-US" sz="2400" dirty="0" smtClean="0"/>
              <a:t> </a:t>
            </a:r>
            <a:r>
              <a:rPr lang="en-US" sz="2400" dirty="0" err="1" smtClean="0"/>
              <a:t>kebijaksan</a:t>
            </a:r>
            <a:r>
              <a:rPr lang="en-US" sz="2400" dirty="0" smtClean="0"/>
              <a:t> </a:t>
            </a:r>
            <a:r>
              <a:rPr lang="en-US" sz="2400" dirty="0" err="1" smtClean="0"/>
              <a:t>komunikasi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 “</a:t>
            </a:r>
            <a:r>
              <a:rPr lang="en-US" sz="2400" dirty="0" err="1" smtClean="0"/>
              <a:t>satu</a:t>
            </a:r>
            <a:r>
              <a:rPr lang="en-US" sz="2400" dirty="0" smtClean="0"/>
              <a:t> </a:t>
            </a:r>
            <a:r>
              <a:rPr lang="en-US" sz="2400" dirty="0" err="1" smtClean="0"/>
              <a:t>suara</a:t>
            </a:r>
            <a:r>
              <a:rPr lang="en-US" sz="2400" dirty="0" smtClean="0"/>
              <a:t>” </a:t>
            </a:r>
            <a:r>
              <a:rPr lang="en-US" sz="2400" dirty="0" err="1" smtClean="0"/>
              <a:t>melalui</a:t>
            </a:r>
            <a:r>
              <a:rPr lang="en-US" sz="2400" dirty="0" smtClean="0"/>
              <a:t>  </a:t>
            </a:r>
            <a:r>
              <a:rPr lang="en-US" sz="2400" dirty="0" err="1" smtClean="0"/>
              <a:t>Komunikasi</a:t>
            </a:r>
            <a:r>
              <a:rPr lang="en-US" sz="2400" dirty="0" smtClean="0"/>
              <a:t> </a:t>
            </a:r>
            <a:r>
              <a:rPr lang="en-US" sz="2400" dirty="0" err="1" smtClean="0"/>
              <a:t>Pemasaran</a:t>
            </a:r>
            <a:endParaRPr lang="en-US" sz="2400" dirty="0" smtClean="0"/>
          </a:p>
          <a:p>
            <a:pPr marL="457200" indent="-457200" algn="l"/>
            <a:r>
              <a:rPr lang="en-US" sz="2400" dirty="0" smtClean="0"/>
              <a:t>2. TAHAP 2 : </a:t>
            </a:r>
            <a:r>
              <a:rPr lang="en-US" sz="2400" b="1" dirty="0" smtClean="0"/>
              <a:t>Redefining Scope Of Marketing Communication</a:t>
            </a:r>
          </a:p>
          <a:p>
            <a:pPr marL="457200" indent="-457200" algn="l"/>
            <a:r>
              <a:rPr lang="en-US" sz="2400" dirty="0" smtClean="0"/>
              <a:t>     </a:t>
            </a:r>
            <a:r>
              <a:rPr lang="en-US" sz="2400" dirty="0" err="1" smtClean="0"/>
              <a:t>Perencana</a:t>
            </a:r>
            <a:r>
              <a:rPr lang="en-US" sz="2400" dirty="0" smtClean="0"/>
              <a:t> </a:t>
            </a:r>
            <a:r>
              <a:rPr lang="en-US" sz="2400" dirty="0" err="1" smtClean="0"/>
              <a:t>Marcom</a:t>
            </a:r>
            <a:r>
              <a:rPr lang="en-US" sz="2400" dirty="0" smtClean="0"/>
              <a:t> </a:t>
            </a:r>
            <a:r>
              <a:rPr lang="en-US" sz="2400" dirty="0" err="1" smtClean="0"/>
              <a:t>memandang</a:t>
            </a:r>
            <a:r>
              <a:rPr lang="en-US" sz="2400" dirty="0" smtClean="0"/>
              <a:t> </a:t>
            </a:r>
            <a:r>
              <a:rPr lang="en-US" sz="2400" dirty="0" err="1" smtClean="0"/>
              <a:t>komunikasi</a:t>
            </a:r>
            <a:r>
              <a:rPr lang="en-US" sz="2400" dirty="0" smtClean="0"/>
              <a:t> </a:t>
            </a:r>
            <a:r>
              <a:rPr lang="en-US" sz="2400" dirty="0" err="1" smtClean="0"/>
              <a:t>itu</a:t>
            </a:r>
            <a:r>
              <a:rPr lang="en-US" sz="2400" dirty="0" smtClean="0"/>
              <a:t> </a:t>
            </a:r>
            <a:r>
              <a:rPr lang="en-US" sz="2400" dirty="0" err="1" smtClean="0"/>
              <a:t>dinamis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</a:p>
          <a:p>
            <a:pPr marL="457200" indent="-457200" algn="l"/>
            <a:r>
              <a:rPr lang="en-US" sz="2400" dirty="0" smtClean="0"/>
              <a:t>     </a:t>
            </a:r>
            <a:r>
              <a:rPr lang="en-US" sz="2400" dirty="0" err="1" smtClean="0"/>
              <a:t>terus</a:t>
            </a:r>
            <a:r>
              <a:rPr lang="en-US" sz="2400" dirty="0" smtClean="0"/>
              <a:t> </a:t>
            </a:r>
            <a:r>
              <a:rPr lang="en-US" sz="2400" dirty="0" err="1" smtClean="0"/>
              <a:t>menerus</a:t>
            </a:r>
            <a:r>
              <a:rPr lang="en-US" sz="2400" dirty="0" smtClean="0"/>
              <a:t> </a:t>
            </a:r>
            <a:r>
              <a:rPr lang="en-US" sz="2400" dirty="0" err="1" smtClean="0"/>
              <a:t>mencoba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mengontak</a:t>
            </a:r>
            <a:r>
              <a:rPr lang="en-US" sz="2400" dirty="0" smtClean="0"/>
              <a:t> </a:t>
            </a:r>
            <a:r>
              <a:rPr lang="en-US" sz="2400" dirty="0" err="1" smtClean="0"/>
              <a:t>pelanggan</a:t>
            </a:r>
            <a:r>
              <a:rPr lang="en-US" sz="2400" dirty="0" smtClean="0"/>
              <a:t>. </a:t>
            </a:r>
            <a:r>
              <a:rPr lang="en-US" sz="2400" dirty="0" err="1" smtClean="0"/>
              <a:t>Aktifitas</a:t>
            </a:r>
            <a:r>
              <a:rPr lang="en-US" sz="2400" dirty="0" smtClean="0"/>
              <a:t> </a:t>
            </a:r>
            <a:r>
              <a:rPr lang="en-US" sz="2400" dirty="0" err="1" smtClean="0"/>
              <a:t>Marcom</a:t>
            </a:r>
            <a:r>
              <a:rPr lang="en-US" sz="2400" dirty="0" smtClean="0"/>
              <a:t> </a:t>
            </a:r>
            <a:r>
              <a:rPr lang="en-US" sz="2400" dirty="0" err="1" smtClean="0"/>
              <a:t>meliputi</a:t>
            </a:r>
            <a:r>
              <a:rPr lang="en-US" sz="2400" dirty="0" smtClean="0"/>
              <a:t> : </a:t>
            </a:r>
            <a:r>
              <a:rPr lang="en-US" sz="2400" dirty="0" err="1" smtClean="0"/>
              <a:t>karyawan</a:t>
            </a:r>
            <a:r>
              <a:rPr lang="en-US" sz="2400" dirty="0" smtClean="0"/>
              <a:t> </a:t>
            </a:r>
            <a:r>
              <a:rPr lang="en-US" sz="2400" dirty="0" err="1" smtClean="0"/>
              <a:t>pemasaran</a:t>
            </a:r>
            <a:r>
              <a:rPr lang="en-US" sz="2400" dirty="0" smtClean="0"/>
              <a:t> internal, suppliers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partener</a:t>
            </a:r>
            <a:r>
              <a:rPr lang="en-US" sz="2400" dirty="0" smtClean="0"/>
              <a:t> </a:t>
            </a:r>
            <a:r>
              <a:rPr lang="en-US" sz="2400" dirty="0" err="1" smtClean="0"/>
              <a:t>bisnis</a:t>
            </a:r>
            <a:r>
              <a:rPr lang="en-US" sz="2400" dirty="0" smtClean="0"/>
              <a:t> </a:t>
            </a:r>
            <a:r>
              <a:rPr lang="en-US" sz="2400" dirty="0" err="1" smtClean="0"/>
              <a:t>lainnya</a:t>
            </a:r>
            <a:r>
              <a:rPr lang="en-US" sz="2400" dirty="0" smtClean="0"/>
              <a:t> yang </a:t>
            </a:r>
            <a:r>
              <a:rPr lang="en-US" sz="2400" dirty="0" err="1" smtClean="0"/>
              <a:t>berhubugan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promgram</a:t>
            </a:r>
            <a:r>
              <a:rPr lang="en-US" sz="2400" dirty="0" smtClean="0"/>
              <a:t> </a:t>
            </a:r>
            <a:r>
              <a:rPr lang="en-US" sz="2400" dirty="0" err="1" smtClean="0"/>
              <a:t>komunikasi</a:t>
            </a:r>
            <a:r>
              <a:rPr lang="en-US" sz="2400" dirty="0" smtClean="0"/>
              <a:t> </a:t>
            </a:r>
            <a:r>
              <a:rPr lang="en-US" sz="2400" dirty="0" err="1" smtClean="0"/>
              <a:t>eksternal</a:t>
            </a:r>
            <a:r>
              <a:rPr lang="en-US" sz="2400" dirty="0" smtClean="0"/>
              <a:t>. </a:t>
            </a:r>
          </a:p>
          <a:p>
            <a:pPr marL="457200" indent="-457200" algn="l">
              <a:buAutoNum type="arabicPeriod"/>
            </a:pPr>
            <a:endParaRPr lang="en-US" sz="2400" dirty="0" smtClean="0"/>
          </a:p>
          <a:p>
            <a:pPr marL="457200" indent="-457200" algn="l">
              <a:buAutoNum type="arabicPeriod"/>
            </a:pPr>
            <a:endParaRPr lang="en-US" sz="2400" dirty="0" smtClean="0"/>
          </a:p>
          <a:p>
            <a:pPr marL="457200" indent="-457200" algn="l">
              <a:buAutoNum type="arabicPeriod"/>
            </a:pPr>
            <a:endParaRPr lang="en-US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349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838200"/>
            <a:ext cx="8229600" cy="4525963"/>
          </a:xfrm>
        </p:spPr>
        <p:txBody>
          <a:bodyPr>
            <a:normAutofit fontScale="92500"/>
          </a:bodyPr>
          <a:lstStyle/>
          <a:p>
            <a:r>
              <a:rPr lang="en-US" sz="2400" dirty="0" smtClean="0"/>
              <a:t>TAHAP 3 : </a:t>
            </a:r>
            <a:r>
              <a:rPr lang="en-US" sz="2400" b="1" dirty="0" smtClean="0"/>
              <a:t> Application of Information technology</a:t>
            </a:r>
          </a:p>
          <a:p>
            <a:pPr>
              <a:buNone/>
            </a:pPr>
            <a:r>
              <a:rPr lang="en-US" sz="2400" dirty="0" smtClean="0"/>
              <a:t>      </a:t>
            </a:r>
            <a:r>
              <a:rPr lang="en-US" sz="2400" dirty="0" err="1" smtClean="0"/>
              <a:t>Tuntutan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penggunaan</a:t>
            </a:r>
            <a:r>
              <a:rPr lang="en-US" sz="2400" dirty="0" smtClean="0"/>
              <a:t> data </a:t>
            </a:r>
            <a:r>
              <a:rPr lang="en-US" sz="2400" dirty="0" err="1" smtClean="0"/>
              <a:t>empiris</a:t>
            </a:r>
            <a:r>
              <a:rPr lang="en-US" sz="2400" dirty="0" smtClean="0"/>
              <a:t> </a:t>
            </a:r>
            <a:r>
              <a:rPr lang="en-US" sz="2400" dirty="0" err="1" smtClean="0"/>
              <a:t>pelanggan</a:t>
            </a:r>
            <a:r>
              <a:rPr lang="en-US" sz="2400" dirty="0" smtClean="0"/>
              <a:t> </a:t>
            </a:r>
            <a:r>
              <a:rPr lang="en-US" sz="2400" dirty="0" err="1" smtClean="0"/>
              <a:t>menggunakan</a:t>
            </a:r>
            <a:r>
              <a:rPr lang="en-US" sz="2400" dirty="0" smtClean="0"/>
              <a:t> IT </a:t>
            </a:r>
            <a:r>
              <a:rPr lang="en-US" sz="2400" dirty="0" err="1" smtClean="0"/>
              <a:t>untuk</a:t>
            </a:r>
            <a:r>
              <a:rPr lang="en-US" sz="2400" dirty="0" smtClean="0"/>
              <a:t> data base </a:t>
            </a:r>
            <a:r>
              <a:rPr lang="en-US" sz="2400" dirty="0" err="1" smtClean="0"/>
              <a:t>mengenai</a:t>
            </a:r>
            <a:r>
              <a:rPr lang="en-US" sz="2400" dirty="0" smtClean="0"/>
              <a:t> </a:t>
            </a:r>
            <a:r>
              <a:rPr lang="en-US" sz="2400" dirty="0" err="1" smtClean="0"/>
              <a:t>identitas,nilai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memonitor</a:t>
            </a:r>
            <a:r>
              <a:rPr lang="en-US" sz="2400" dirty="0" smtClean="0"/>
              <a:t> program </a:t>
            </a:r>
            <a:r>
              <a:rPr lang="en-US" sz="2400" dirty="0" err="1" smtClean="0"/>
              <a:t>komunikasi</a:t>
            </a:r>
            <a:r>
              <a:rPr lang="en-US" sz="2400" dirty="0" smtClean="0"/>
              <a:t> internal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eksternal</a:t>
            </a:r>
            <a:r>
              <a:rPr lang="en-US" sz="2400" dirty="0" smtClean="0"/>
              <a:t> yang </a:t>
            </a:r>
            <a:r>
              <a:rPr lang="en-US" sz="2400" dirty="0" err="1" smtClean="0"/>
              <a:t>terintegrasi</a:t>
            </a:r>
            <a:r>
              <a:rPr lang="en-US" sz="2400" dirty="0" smtClean="0"/>
              <a:t>. </a:t>
            </a:r>
            <a:r>
              <a:rPr lang="en-US" sz="2400" dirty="0" err="1" smtClean="0"/>
              <a:t>Mengintegrasikan</a:t>
            </a:r>
            <a:r>
              <a:rPr lang="en-US" sz="2400" dirty="0" smtClean="0"/>
              <a:t> data </a:t>
            </a:r>
            <a:r>
              <a:rPr lang="en-US" sz="2400" dirty="0" err="1" smtClean="0"/>
              <a:t>konsumen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berbagai</a:t>
            </a:r>
            <a:r>
              <a:rPr lang="en-US" sz="2400" dirty="0" smtClean="0"/>
              <a:t> </a:t>
            </a:r>
            <a:r>
              <a:rPr lang="en-US" sz="2400" dirty="0" err="1" smtClean="0"/>
              <a:t>sumber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meningkatkan</a:t>
            </a:r>
            <a:r>
              <a:rPr lang="en-US" sz="2400" dirty="0" smtClean="0"/>
              <a:t> </a:t>
            </a:r>
            <a:r>
              <a:rPr lang="en-US" sz="2400" dirty="0" err="1" smtClean="0"/>
              <a:t>hubungan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pelanggan</a:t>
            </a:r>
            <a:r>
              <a:rPr lang="en-US" sz="2400" dirty="0" smtClean="0"/>
              <a:t>.</a:t>
            </a:r>
          </a:p>
          <a:p>
            <a:pPr>
              <a:buNone/>
            </a:pPr>
            <a:endParaRPr lang="en-US" sz="2400" dirty="0" smtClean="0"/>
          </a:p>
          <a:p>
            <a:r>
              <a:rPr lang="en-US" sz="2400" dirty="0" smtClean="0"/>
              <a:t>TAHAP 4 :  </a:t>
            </a:r>
            <a:r>
              <a:rPr lang="en-US" sz="2400" b="1" dirty="0" smtClean="0"/>
              <a:t>Financial and Strategic Integration</a:t>
            </a:r>
          </a:p>
          <a:p>
            <a:pPr>
              <a:buNone/>
            </a:pPr>
            <a:r>
              <a:rPr lang="en-US" sz="2400" b="1" dirty="0" smtClean="0"/>
              <a:t>      </a:t>
            </a:r>
            <a:r>
              <a:rPr lang="en-US" sz="2400" dirty="0" err="1" smtClean="0"/>
              <a:t>Menekankan</a:t>
            </a:r>
            <a:r>
              <a:rPr lang="en-US" sz="2400" dirty="0" smtClean="0"/>
              <a:t> </a:t>
            </a:r>
            <a:r>
              <a:rPr lang="en-US" sz="2400" dirty="0" err="1" smtClean="0"/>
              <a:t>penggunaan</a:t>
            </a:r>
            <a:r>
              <a:rPr lang="en-US" sz="2400" dirty="0" smtClean="0"/>
              <a:t> </a:t>
            </a:r>
            <a:r>
              <a:rPr lang="en-US" sz="2400" dirty="0" err="1" smtClean="0"/>
              <a:t>ketrampilan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data </a:t>
            </a:r>
            <a:r>
              <a:rPr lang="en-US" sz="2400" dirty="0" err="1" smtClean="0"/>
              <a:t>di</a:t>
            </a:r>
            <a:r>
              <a:rPr lang="en-US" sz="2400" dirty="0" smtClean="0"/>
              <a:t> </a:t>
            </a:r>
            <a:r>
              <a:rPr lang="en-US" sz="2400" dirty="0" err="1" smtClean="0"/>
              <a:t>tahap</a:t>
            </a:r>
            <a:r>
              <a:rPr lang="en-US" sz="2400" dirty="0" smtClean="0"/>
              <a:t> </a:t>
            </a:r>
            <a:r>
              <a:rPr lang="en-US" sz="2400" dirty="0" err="1" smtClean="0"/>
              <a:t>awal</a:t>
            </a:r>
            <a:r>
              <a:rPr lang="en-US" sz="2400" dirty="0" smtClean="0"/>
              <a:t> </a:t>
            </a:r>
            <a:r>
              <a:rPr lang="en-US" sz="2400" dirty="0" err="1" smtClean="0"/>
              <a:t>untukperencanaan</a:t>
            </a:r>
            <a:r>
              <a:rPr lang="en-US" sz="2400" dirty="0" smtClean="0"/>
              <a:t> </a:t>
            </a:r>
            <a:r>
              <a:rPr lang="en-US" sz="2400" dirty="0" err="1" smtClean="0"/>
              <a:t>startegic</a:t>
            </a:r>
            <a:r>
              <a:rPr lang="en-US" sz="2400" dirty="0" smtClean="0"/>
              <a:t> </a:t>
            </a:r>
            <a:r>
              <a:rPr lang="en-US" sz="2400" dirty="0" err="1" smtClean="0"/>
              <a:t>perusahaan</a:t>
            </a:r>
            <a:r>
              <a:rPr lang="en-US" sz="2400" dirty="0" smtClean="0"/>
              <a:t> </a:t>
            </a:r>
            <a:r>
              <a:rPr lang="en-US" sz="2400" dirty="0" err="1" smtClean="0"/>
              <a:t>berdasarkan</a:t>
            </a:r>
            <a:r>
              <a:rPr lang="en-US" sz="2400" dirty="0" smtClean="0"/>
              <a:t> </a:t>
            </a:r>
            <a:r>
              <a:rPr lang="en-US" sz="2400" dirty="0" err="1" smtClean="0"/>
              <a:t>informasi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pelanggan</a:t>
            </a:r>
            <a:r>
              <a:rPr lang="en-US" sz="2400" dirty="0" smtClean="0"/>
              <a:t>. </a:t>
            </a:r>
            <a:r>
              <a:rPr lang="en-US" sz="2400" dirty="0" err="1" smtClean="0"/>
              <a:t>Membuat</a:t>
            </a:r>
            <a:r>
              <a:rPr lang="en-US" sz="2400" dirty="0" smtClean="0"/>
              <a:t> </a:t>
            </a:r>
            <a:r>
              <a:rPr lang="en-US" sz="2400" dirty="0" err="1" smtClean="0"/>
              <a:t>bentuk</a:t>
            </a:r>
            <a:r>
              <a:rPr lang="en-US" sz="2400" dirty="0" smtClean="0"/>
              <a:t> </a:t>
            </a:r>
            <a:r>
              <a:rPr lang="en-US" sz="2400" dirty="0" err="1" smtClean="0"/>
              <a:t>laporan</a:t>
            </a:r>
            <a:r>
              <a:rPr lang="en-US" sz="2400" dirty="0" smtClean="0"/>
              <a:t> </a:t>
            </a:r>
            <a:r>
              <a:rPr lang="en-US" sz="2400" dirty="0" err="1" smtClean="0"/>
              <a:t>keuangan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mengukur</a:t>
            </a:r>
            <a:r>
              <a:rPr lang="en-US" sz="2400" dirty="0" smtClean="0"/>
              <a:t> </a:t>
            </a:r>
            <a:r>
              <a:rPr lang="en-US" sz="2400" dirty="0" err="1" smtClean="0"/>
              <a:t>tingkat</a:t>
            </a:r>
            <a:r>
              <a:rPr lang="en-US" sz="2400" dirty="0" smtClean="0"/>
              <a:t> </a:t>
            </a:r>
            <a:r>
              <a:rPr lang="en-US" sz="2400" dirty="0" err="1" smtClean="0"/>
              <a:t>pengembalian</a:t>
            </a:r>
            <a:r>
              <a:rPr lang="en-US" sz="2400" dirty="0" smtClean="0"/>
              <a:t> </a:t>
            </a:r>
            <a:r>
              <a:rPr lang="en-US" sz="2400" dirty="0" err="1" smtClean="0"/>
              <a:t>investasi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diharapkan</a:t>
            </a:r>
            <a:endParaRPr lang="en-US" sz="24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65</TotalTime>
  <Words>167</Words>
  <Application>Microsoft Office PowerPoint</Application>
  <PresentationFormat>On-screen Show (4:3)</PresentationFormat>
  <Paragraphs>12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Flow</vt:lpstr>
      <vt:lpstr>TAHAPAN EVOLUSI DARI IMC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TAHAPAN EVOLUSI DARI IMC</dc:title>
  <dc:creator>Maya</dc:creator>
  <cp:lastModifiedBy>May</cp:lastModifiedBy>
  <cp:revision>9</cp:revision>
  <dcterms:created xsi:type="dcterms:W3CDTF">2006-08-16T00:00:00Z</dcterms:created>
  <dcterms:modified xsi:type="dcterms:W3CDTF">2015-03-06T09:10:13Z</dcterms:modified>
</cp:coreProperties>
</file>