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DDF68-69B8-41EE-A0C6-8772086D9DE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F3A0E5-4924-46A1-A05D-D7E248DA1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8077200" cy="16733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  <a:latin typeface="Italic_IV50" pitchFamily="2" charset="0"/>
                <a:cs typeface="Italic_IV50" pitchFamily="2" charset="0"/>
              </a:rPr>
              <a:t>STRATEGI MEDIA</a:t>
            </a:r>
            <a:endParaRPr lang="en-US" sz="4000" dirty="0">
              <a:solidFill>
                <a:srgbClr val="FFC000"/>
              </a:solidFill>
              <a:latin typeface="Italic_IV50" pitchFamily="2" charset="0"/>
              <a:cs typeface="Italic_IV5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7200" cy="1499616"/>
          </a:xfrm>
        </p:spPr>
        <p:txBody>
          <a:bodyPr/>
          <a:lstStyle/>
          <a:p>
            <a:endParaRPr lang="en-US" sz="2800" b="1" dirty="0" smtClean="0">
              <a:solidFill>
                <a:srgbClr val="FFC000"/>
              </a:solidFill>
              <a:latin typeface="Italic_IV50" pitchFamily="2" charset="0"/>
              <a:cs typeface="Italic_IV50" pitchFamily="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</a:rPr>
              <a:t>Penentuan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strategi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kreatif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seleksi</a:t>
            </a:r>
            <a:r>
              <a:rPr lang="en-US" dirty="0" smtClean="0">
                <a:latin typeface="Calibri" pitchFamily="34" charset="0"/>
              </a:rPr>
              <a:t> media yang </a:t>
            </a:r>
            <a:r>
              <a:rPr lang="en-US" dirty="0" err="1" smtClean="0">
                <a:latin typeface="Calibri" pitchFamily="34" charset="0"/>
              </a:rPr>
              <a:t>benar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menghasilkan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peningkatan</a:t>
            </a:r>
            <a:r>
              <a:rPr lang="en-US" dirty="0" smtClean="0">
                <a:latin typeface="Calibri" pitchFamily="34" charset="0"/>
              </a:rPr>
              <a:t> yang dramatis </a:t>
            </a:r>
            <a:r>
              <a:rPr lang="en-US" dirty="0" err="1" smtClean="0">
                <a:latin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</a:rPr>
              <a:t> volume </a:t>
            </a:r>
            <a:r>
              <a:rPr lang="en-US" dirty="0" err="1" smtClean="0">
                <a:latin typeface="Calibri" pitchFamily="34" charset="0"/>
              </a:rPr>
              <a:t>penjualan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meningkatkan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ekuituas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suatu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merek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57912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/>
              <a:t>Thank You</a:t>
            </a:r>
            <a:endParaRPr lang="en-US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Calibri" pitchFamily="34" charset="0"/>
              </a:rPr>
              <a:t>Strategi</a:t>
            </a:r>
            <a:r>
              <a:rPr lang="en-US" sz="2800" dirty="0" smtClean="0">
                <a:latin typeface="Calibri" pitchFamily="34" charset="0"/>
              </a:rPr>
              <a:t> media </a:t>
            </a:r>
            <a:r>
              <a:rPr lang="en-US" sz="2800" dirty="0" err="1" smtClean="0">
                <a:latin typeface="Calibri" pitchFamily="34" charset="0"/>
              </a:rPr>
              <a:t>adalah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suatu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kegiatan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untuk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memilih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sarana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khusus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dari</a:t>
            </a:r>
            <a:r>
              <a:rPr lang="en-US" sz="2800" dirty="0" smtClean="0">
                <a:latin typeface="Calibri" pitchFamily="34" charset="0"/>
              </a:rPr>
              <a:t> media </a:t>
            </a:r>
            <a:r>
              <a:rPr lang="en-US" sz="2800" dirty="0" err="1" smtClean="0">
                <a:latin typeface="Calibri" pitchFamily="34" charset="0"/>
              </a:rPr>
              <a:t>umum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untuk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membangun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ekuitas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jangka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panjang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dari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suatu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merek</a:t>
            </a:r>
            <a:endParaRPr lang="en-US" sz="2800" dirty="0" smtClean="0">
              <a:latin typeface="Calibri" pitchFamily="34" charset="0"/>
            </a:endParaRPr>
          </a:p>
          <a:p>
            <a:pPr algn="just">
              <a:buNone/>
            </a:pP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 err="1" smtClean="0">
                <a:latin typeface="Calibri" pitchFamily="34" charset="0"/>
              </a:rPr>
              <a:t>Perencanaan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strategi</a:t>
            </a:r>
            <a:r>
              <a:rPr lang="en-US" sz="2800" dirty="0" smtClean="0">
                <a:latin typeface="Calibri" pitchFamily="34" charset="0"/>
              </a:rPr>
              <a:t> media </a:t>
            </a:r>
            <a:r>
              <a:rPr lang="en-US" sz="2800" dirty="0" err="1" smtClean="0">
                <a:latin typeface="Calibri" pitchFamily="34" charset="0"/>
              </a:rPr>
              <a:t>meliputi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penentukan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sarana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khusus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mengalokasikan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anggaran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serta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penyusunan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jadwal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strategi</a:t>
            </a:r>
            <a:r>
              <a:rPr lang="en-US" sz="2800" dirty="0" smtClean="0">
                <a:latin typeface="Calibri" pitchFamily="34" charset="0"/>
              </a:rPr>
              <a:t> media </a:t>
            </a:r>
            <a:r>
              <a:rPr lang="en-US" sz="2800" dirty="0" err="1" smtClean="0">
                <a:latin typeface="Calibri" pitchFamily="34" charset="0"/>
              </a:rPr>
              <a:t>itu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akan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dilaksanakan</a:t>
            </a:r>
            <a:r>
              <a:rPr lang="en-US" sz="2800" dirty="0" smtClean="0">
                <a:latin typeface="Calibri" pitchFamily="34" charset="0"/>
              </a:rPr>
              <a:t> .</a:t>
            </a:r>
          </a:p>
          <a:p>
            <a:pPr algn="just"/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 err="1" smtClean="0">
                <a:latin typeface="Calibri" pitchFamily="34" charset="0"/>
              </a:rPr>
              <a:t>Memilih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Audiens</a:t>
            </a:r>
            <a:endParaRPr lang="en-US" dirty="0" smtClean="0">
              <a:latin typeface="Calibri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dirty="0" err="1" smtClean="0">
                <a:latin typeface="Calibri" pitchFamily="34" charset="0"/>
              </a:rPr>
              <a:t>Menspesifikasi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</a:rPr>
              <a:t> media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>
                <a:latin typeface="Calibri" pitchFamily="34" charset="0"/>
              </a:rPr>
              <a:t>Memilih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Kategori</a:t>
            </a:r>
            <a:r>
              <a:rPr lang="en-US" dirty="0" smtClean="0">
                <a:latin typeface="Calibri" pitchFamily="34" charset="0"/>
              </a:rPr>
              <a:t> media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sarana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>
                <a:latin typeface="Calibri" pitchFamily="34" charset="0"/>
              </a:rPr>
              <a:t>Membeli</a:t>
            </a:r>
            <a:r>
              <a:rPr lang="en-US" dirty="0" smtClean="0">
                <a:latin typeface="Calibri" pitchFamily="34" charset="0"/>
              </a:rPr>
              <a:t> media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25272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Calibri" pitchFamily="34" charset="0"/>
              </a:rPr>
              <a:t>Kegagalan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mengidentifikasi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audiens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tepat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menyebabkan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hilangnya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calon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pembeli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endParaRPr lang="en-US" dirty="0" smtClean="0"/>
          </a:p>
          <a:p>
            <a:r>
              <a:rPr lang="en-US" i="1" u="sng" dirty="0" err="1" smtClean="0"/>
              <a:t>Terdapat</a:t>
            </a:r>
            <a:r>
              <a:rPr lang="en-US" i="1" u="sng" dirty="0" smtClean="0"/>
              <a:t> 4 </a:t>
            </a:r>
            <a:r>
              <a:rPr lang="en-US" i="1" u="sng" dirty="0" err="1" smtClean="0"/>
              <a:t>faktor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utama</a:t>
            </a:r>
            <a:r>
              <a:rPr lang="en-US" i="1" u="sng" dirty="0" smtClean="0"/>
              <a:t> :</a:t>
            </a:r>
          </a:p>
          <a:p>
            <a:pPr>
              <a:buNone/>
            </a:pPr>
            <a:r>
              <a:rPr lang="en-US" dirty="0" smtClean="0"/>
              <a:t>		1.  </a:t>
            </a:r>
            <a:r>
              <a:rPr lang="en-US" dirty="0" err="1" smtClean="0">
                <a:latin typeface="Calibri" pitchFamily="34" charset="0"/>
              </a:rPr>
              <a:t>Geografis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	2. </a:t>
            </a:r>
            <a:r>
              <a:rPr lang="en-US" dirty="0" err="1" smtClean="0">
                <a:latin typeface="Calibri" pitchFamily="34" charset="0"/>
              </a:rPr>
              <a:t>Demografis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	3. </a:t>
            </a:r>
            <a:r>
              <a:rPr lang="en-US" dirty="0" err="1" smtClean="0">
                <a:latin typeface="Calibri" pitchFamily="34" charset="0"/>
              </a:rPr>
              <a:t>Pemakaian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produk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	4. Gaya </a:t>
            </a:r>
            <a:r>
              <a:rPr lang="en-US" dirty="0" err="1" smtClean="0">
                <a:latin typeface="Calibri" pitchFamily="34" charset="0"/>
              </a:rPr>
              <a:t>hidup</a:t>
            </a:r>
            <a:r>
              <a:rPr lang="en-US" dirty="0" smtClean="0">
                <a:latin typeface="Calibri" pitchFamily="34" charset="0"/>
              </a:rPr>
              <a:t> /</a:t>
            </a:r>
            <a:r>
              <a:rPr lang="en-US" dirty="0" err="1" smtClean="0">
                <a:latin typeface="Calibri" pitchFamily="34" charset="0"/>
              </a:rPr>
              <a:t>psikografis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MENENTUKAN TUJUAN MEDIA</a:t>
            </a:r>
            <a:br>
              <a:rPr lang="en-US" dirty="0" smtClean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Lima </a:t>
            </a:r>
            <a:r>
              <a:rPr lang="en-US" dirty="0" err="1" smtClean="0">
                <a:latin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berikut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merupakan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dasar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perencanaan</a:t>
            </a:r>
            <a:r>
              <a:rPr lang="en-US" dirty="0" smtClean="0">
                <a:latin typeface="Calibri" pitchFamily="34" charset="0"/>
              </a:rPr>
              <a:t> media.</a:t>
            </a:r>
          </a:p>
          <a:p>
            <a:pPr lvl="2"/>
            <a:r>
              <a:rPr lang="en-US" sz="2800" dirty="0" err="1" smtClean="0">
                <a:latin typeface="Calibri" pitchFamily="34" charset="0"/>
              </a:rPr>
              <a:t>Jangkauan</a:t>
            </a:r>
            <a:endParaRPr lang="en-US" sz="2800" dirty="0" smtClean="0">
              <a:latin typeface="Calibri" pitchFamily="34" charset="0"/>
            </a:endParaRPr>
          </a:p>
          <a:p>
            <a:pPr lvl="2"/>
            <a:r>
              <a:rPr lang="en-US" sz="2800" dirty="0" err="1" smtClean="0">
                <a:latin typeface="Calibri" pitchFamily="34" charset="0"/>
              </a:rPr>
              <a:t>Frekuensi</a:t>
            </a:r>
            <a:endParaRPr lang="en-US" sz="2800" dirty="0" smtClean="0">
              <a:latin typeface="Calibri" pitchFamily="34" charset="0"/>
            </a:endParaRPr>
          </a:p>
          <a:p>
            <a:pPr lvl="2"/>
            <a:r>
              <a:rPr lang="en-US" sz="2800" dirty="0" err="1" smtClean="0">
                <a:latin typeface="Calibri" pitchFamily="34" charset="0"/>
              </a:rPr>
              <a:t>Bobot</a:t>
            </a:r>
            <a:endParaRPr lang="en-US" sz="2800" dirty="0" smtClean="0">
              <a:latin typeface="Calibri" pitchFamily="34" charset="0"/>
            </a:endParaRPr>
          </a:p>
          <a:p>
            <a:pPr lvl="2"/>
            <a:r>
              <a:rPr lang="en-US" sz="2800" dirty="0" err="1" smtClean="0">
                <a:latin typeface="Calibri" pitchFamily="34" charset="0"/>
              </a:rPr>
              <a:t>Kontinuitas</a:t>
            </a:r>
            <a:endParaRPr lang="en-US" sz="2800" dirty="0" smtClean="0">
              <a:latin typeface="Calibri" pitchFamily="34" charset="0"/>
            </a:endParaRPr>
          </a:p>
          <a:p>
            <a:pPr lvl="2"/>
            <a:r>
              <a:rPr lang="en-US" sz="2800" dirty="0" err="1" smtClean="0">
                <a:latin typeface="Calibri" pitchFamily="34" charset="0"/>
              </a:rPr>
              <a:t>Biaya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82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audien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,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mendengar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</a:t>
            </a:r>
            <a:r>
              <a:rPr lang="en-US" sz="2000" dirty="0" err="1" smtClean="0"/>
              <a:t>periklanan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? (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isu</a:t>
            </a:r>
            <a:r>
              <a:rPr lang="en-US" sz="2000" dirty="0" smtClean="0"/>
              <a:t> </a:t>
            </a:r>
            <a:r>
              <a:rPr lang="en-US" sz="2000" dirty="0" err="1" smtClean="0"/>
              <a:t>jangkauan</a:t>
            </a:r>
            <a:r>
              <a:rPr lang="en-US" sz="2000" dirty="0" smtClean="0"/>
              <a:t>)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Seberapa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seringkah</a:t>
            </a:r>
            <a:r>
              <a:rPr lang="en-US" sz="2000" dirty="0" smtClean="0"/>
              <a:t> </a:t>
            </a:r>
            <a:r>
              <a:rPr lang="en-US" sz="2000" dirty="0" err="1" smtClean="0"/>
              <a:t>audiens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dihadapkan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periklanan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? (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isu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)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Seberapa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banyakkah</a:t>
            </a:r>
            <a:r>
              <a:rPr lang="en-US" sz="2000" dirty="0" smtClean="0"/>
              <a:t> </a:t>
            </a:r>
            <a:r>
              <a:rPr lang="en-US" sz="2000" dirty="0" err="1" smtClean="0"/>
              <a:t>periklanan</a:t>
            </a:r>
            <a:r>
              <a:rPr lang="en-US" sz="2000" dirty="0" smtClean="0"/>
              <a:t> total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jangkauan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(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isu</a:t>
            </a:r>
            <a:r>
              <a:rPr lang="en-US" sz="2000" dirty="0" smtClean="0"/>
              <a:t> </a:t>
            </a:r>
            <a:r>
              <a:rPr lang="en-US" sz="2000" dirty="0" err="1" smtClean="0"/>
              <a:t>bobot</a:t>
            </a:r>
            <a:r>
              <a:rPr lang="en-US" sz="2000" dirty="0" smtClean="0"/>
              <a:t> ),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.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anggaran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periklanan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dialokasikan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? (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isu</a:t>
            </a:r>
            <a:r>
              <a:rPr lang="en-US" sz="2000" dirty="0" smtClean="0"/>
              <a:t> </a:t>
            </a:r>
            <a:r>
              <a:rPr lang="en-US" sz="2000" dirty="0" err="1" smtClean="0"/>
              <a:t>kontinuitas</a:t>
            </a:r>
            <a:r>
              <a:rPr lang="en-US" sz="2000" dirty="0" smtClean="0"/>
              <a:t> ),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murah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? (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isu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).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i="1" dirty="0" err="1" smtClean="0"/>
              <a:t>Jangkauan</a:t>
            </a:r>
            <a:endParaRPr lang="en-US" sz="2800" b="1" i="1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600" dirty="0" err="1" smtClean="0">
                <a:latin typeface="Calibri" pitchFamily="34" charset="0"/>
              </a:rPr>
              <a:t>Pada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umumnya</a:t>
            </a:r>
            <a:r>
              <a:rPr lang="en-US" sz="2600" dirty="0" smtClean="0">
                <a:latin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</a:rPr>
              <a:t>semakin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banyak</a:t>
            </a:r>
            <a:r>
              <a:rPr lang="en-US" sz="2600" dirty="0" smtClean="0">
                <a:latin typeface="Calibri" pitchFamily="34" charset="0"/>
              </a:rPr>
              <a:t> media yang </a:t>
            </a:r>
            <a:r>
              <a:rPr lang="en-US" sz="2600" dirty="0" err="1" smtClean="0">
                <a:latin typeface="Calibri" pitchFamily="34" charset="0"/>
              </a:rPr>
              <a:t>digunakan</a:t>
            </a:r>
            <a:r>
              <a:rPr lang="en-US" sz="2600" dirty="0" smtClean="0">
                <a:latin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</a:rPr>
              <a:t>semakin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besar</a:t>
            </a:r>
            <a:r>
              <a:rPr lang="en-US" sz="2600" dirty="0" smtClean="0">
                <a:latin typeface="Calibri" pitchFamily="34" charset="0"/>
              </a:rPr>
              <a:t> pula </a:t>
            </a:r>
            <a:r>
              <a:rPr lang="en-US" sz="2600" dirty="0" err="1" smtClean="0">
                <a:latin typeface="Calibri" pitchFamily="34" charset="0"/>
              </a:rPr>
              <a:t>kesempatan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suatu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pesan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iklan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sampai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kepada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orang-orang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atau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masyarakat</a:t>
            </a:r>
            <a:r>
              <a:rPr lang="en-US" sz="2600" dirty="0" smtClean="0">
                <a:latin typeface="Calibri" pitchFamily="34" charset="0"/>
              </a:rPr>
              <a:t>.</a:t>
            </a:r>
          </a:p>
          <a:p>
            <a:pPr algn="just">
              <a:buNone/>
            </a:pPr>
            <a:endParaRPr lang="en-US" sz="2800" b="1" i="1" dirty="0" smtClean="0"/>
          </a:p>
          <a:p>
            <a:pPr algn="just"/>
            <a:r>
              <a:rPr lang="en-US" sz="2800" b="1" i="1" dirty="0" err="1" smtClean="0"/>
              <a:t>Frekuensi</a:t>
            </a:r>
            <a:r>
              <a:rPr lang="en-US" sz="2800" dirty="0" smtClean="0"/>
              <a:t>	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600" dirty="0" err="1" smtClean="0">
                <a:latin typeface="Calibri" pitchFamily="34" charset="0"/>
              </a:rPr>
              <a:t>Jumlah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waktu</a:t>
            </a:r>
            <a:r>
              <a:rPr lang="en-US" sz="2600" dirty="0" smtClean="0">
                <a:latin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</a:rPr>
              <a:t>secara</a:t>
            </a:r>
            <a:r>
              <a:rPr lang="en-US" sz="2600" dirty="0" smtClean="0">
                <a:latin typeface="Calibri" pitchFamily="34" charset="0"/>
              </a:rPr>
              <a:t> rata-rata, </a:t>
            </a:r>
            <a:r>
              <a:rPr lang="en-US" sz="2600" dirty="0" err="1" smtClean="0">
                <a:latin typeface="Calibri" pitchFamily="34" charset="0"/>
              </a:rPr>
              <a:t>dalam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periode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empat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minggu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dimana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para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anggota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audiens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sasaran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diekspos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kepada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sarana</a:t>
            </a:r>
            <a:r>
              <a:rPr lang="en-US" sz="2600" dirty="0" smtClean="0">
                <a:latin typeface="Calibri" pitchFamily="34" charset="0"/>
              </a:rPr>
              <a:t> media. </a:t>
            </a:r>
            <a:endParaRPr lang="en-US" sz="2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b="1" i="1" dirty="0" err="1" smtClean="0"/>
              <a:t>Bobot</a:t>
            </a:r>
            <a:endParaRPr lang="en-US" sz="2600" b="1" i="1" dirty="0" smtClean="0"/>
          </a:p>
          <a:p>
            <a:pPr algn="just">
              <a:buNone/>
            </a:pPr>
            <a:r>
              <a:rPr lang="en-US" sz="2600" dirty="0" smtClean="0"/>
              <a:t>	</a:t>
            </a:r>
            <a:r>
              <a:rPr lang="en-US" sz="2600" dirty="0" smtClean="0">
                <a:latin typeface="Calibri" pitchFamily="34" charset="0"/>
              </a:rPr>
              <a:t>Gross Rating Points </a:t>
            </a:r>
            <a:r>
              <a:rPr lang="en-US" sz="2600" dirty="0" err="1" smtClean="0">
                <a:latin typeface="Calibri" pitchFamily="34" charset="0"/>
              </a:rPr>
              <a:t>atau</a:t>
            </a:r>
            <a:r>
              <a:rPr lang="en-US" sz="2600" dirty="0" smtClean="0">
                <a:latin typeface="Calibri" pitchFamily="34" charset="0"/>
              </a:rPr>
              <a:t> GRPs </a:t>
            </a:r>
            <a:r>
              <a:rPr lang="en-US" sz="2600" dirty="0" err="1" smtClean="0">
                <a:latin typeface="Calibri" pitchFamily="34" charset="0"/>
              </a:rPr>
              <a:t>merupakan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indikator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jumlah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bobot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kotor</a:t>
            </a:r>
            <a:r>
              <a:rPr lang="en-US" sz="2600" dirty="0" smtClean="0">
                <a:latin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</a:rPr>
              <a:t>atau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hanya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bobot</a:t>
            </a:r>
            <a:r>
              <a:rPr lang="en-US" sz="2600" dirty="0" smtClean="0">
                <a:latin typeface="Calibri" pitchFamily="34" charset="0"/>
              </a:rPr>
              <a:t>, yang </a:t>
            </a:r>
            <a:r>
              <a:rPr lang="en-US" sz="2600" dirty="0" err="1" smtClean="0">
                <a:latin typeface="Calibri" pitchFamily="34" charset="0"/>
              </a:rPr>
              <a:t>dapat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disampaikan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jadwal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periklanan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tertentu</a:t>
            </a:r>
            <a:r>
              <a:rPr lang="en-US" sz="2600" dirty="0" smtClean="0">
                <a:latin typeface="Calibri" pitchFamily="34" charset="0"/>
              </a:rPr>
              <a:t>.</a:t>
            </a:r>
          </a:p>
          <a:p>
            <a:pPr algn="just">
              <a:buNone/>
            </a:pPr>
            <a:endParaRPr lang="en-US" sz="2600" dirty="0" smtClean="0"/>
          </a:p>
          <a:p>
            <a:pPr algn="just"/>
            <a:r>
              <a:rPr lang="en-US" sz="2600" b="1" i="1" dirty="0" err="1" smtClean="0"/>
              <a:t>Kontinuitas</a:t>
            </a:r>
            <a:endParaRPr lang="en-US" sz="2600" b="1" i="1" dirty="0" smtClean="0"/>
          </a:p>
          <a:p>
            <a:pPr algn="just">
              <a:buNone/>
            </a:pPr>
            <a:r>
              <a:rPr lang="en-US" sz="2600" dirty="0" smtClean="0"/>
              <a:t>	</a:t>
            </a:r>
            <a:r>
              <a:rPr lang="en-US" sz="2600" dirty="0" err="1" smtClean="0">
                <a:latin typeface="Calibri" pitchFamily="34" charset="0"/>
              </a:rPr>
              <a:t>Kontinuitas</a:t>
            </a:r>
            <a:r>
              <a:rPr lang="en-US" sz="2600" dirty="0" smtClean="0">
                <a:latin typeface="Calibri" pitchFamily="34" charset="0"/>
              </a:rPr>
              <a:t> (continuity) </a:t>
            </a:r>
            <a:r>
              <a:rPr lang="en-US" sz="2600" dirty="0" err="1" smtClean="0">
                <a:latin typeface="Calibri" pitchFamily="34" charset="0"/>
              </a:rPr>
              <a:t>meliputi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bagaimana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periklanan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dialokasikan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selama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ditayangkannya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suatu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kampanye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periklanan</a:t>
            </a:r>
            <a:endParaRPr lang="en-US" sz="26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n-US" sz="2600" dirty="0" smtClean="0"/>
              <a:t>	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err="1" smtClean="0"/>
              <a:t>Biaya</a:t>
            </a:r>
            <a:endParaRPr lang="en-US" sz="2800" b="1" i="1" dirty="0" smtClean="0"/>
          </a:p>
          <a:p>
            <a:pPr algn="just">
              <a:buNone/>
            </a:pPr>
            <a:r>
              <a:rPr lang="en-US" sz="2600" dirty="0" smtClean="0"/>
              <a:t>	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Salah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satu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indikator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untuk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mencapai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biaya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yang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efisien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yaitu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dengan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kriteria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biaya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per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seribu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.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Biaya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per 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seribu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(</a:t>
            </a:r>
            <a:r>
              <a:rPr lang="en-US" sz="2800" dirty="0" err="1" smtClean="0">
                <a:latin typeface="Calibri" pitchFamily="34" charset="0"/>
                <a:cs typeface="Aparajita" pitchFamily="34" charset="0"/>
              </a:rPr>
              <a:t>disingkat</a:t>
            </a:r>
            <a:r>
              <a:rPr lang="en-US" sz="2800" dirty="0" smtClean="0">
                <a:latin typeface="Calibri" pitchFamily="34" charset="0"/>
                <a:cs typeface="Aparajita" pitchFamily="34" charset="0"/>
              </a:rPr>
              <a:t> CPM= cost per thousand).</a:t>
            </a:r>
          </a:p>
          <a:p>
            <a:r>
              <a:rPr lang="id-ID" sz="2400" dirty="0" smtClean="0">
                <a:latin typeface="Aparajita" pitchFamily="34" charset="0"/>
                <a:cs typeface="Aparajita" pitchFamily="34" charset="0"/>
              </a:rPr>
              <a:t>CPM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id-ID" sz="24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id-ID" sz="2400" u="sng" dirty="0" smtClean="0">
                <a:latin typeface="Aparajita" pitchFamily="34" charset="0"/>
                <a:cs typeface="Aparajita" pitchFamily="34" charset="0"/>
              </a:rPr>
              <a:t>(Biaya 1 Unit Program Media)</a:t>
            </a:r>
            <a:r>
              <a:rPr lang="id-ID" sz="2400" dirty="0" smtClean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 x1000                     </a:t>
            </a:r>
          </a:p>
          <a:p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        </a:t>
            </a:r>
            <a:r>
              <a:rPr lang="id-ID" sz="2400" dirty="0" smtClean="0">
                <a:latin typeface="Aparajita" pitchFamily="34" charset="0"/>
                <a:cs typeface="Aparajita" pitchFamily="34" charset="0"/>
              </a:rPr>
              <a:t>(Ukuran Audience Media Program)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4114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240</TotalTime>
  <Words>192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STRATEGI MEDIA</vt:lpstr>
      <vt:lpstr>Strategi Media</vt:lpstr>
      <vt:lpstr>Kegiatan Strategi Media</vt:lpstr>
      <vt:lpstr>Memilih Audiens Sasaran </vt:lpstr>
      <vt:lpstr>MENENTUKAN TUJUAN MEDIA </vt:lpstr>
      <vt:lpstr>Pertanyaan Penentuan Media</vt:lpstr>
      <vt:lpstr>PowerPoint Presentation</vt:lpstr>
      <vt:lpstr>PowerPoint Presentation</vt:lpstr>
      <vt:lpstr>PowerPoint Presentation</vt:lpstr>
      <vt:lpstr>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Uyung-kuyung</dc:creator>
  <cp:lastModifiedBy>May</cp:lastModifiedBy>
  <cp:revision>36</cp:revision>
  <dcterms:created xsi:type="dcterms:W3CDTF">2012-12-22T00:23:41Z</dcterms:created>
  <dcterms:modified xsi:type="dcterms:W3CDTF">2015-03-06T09:14:10Z</dcterms:modified>
</cp:coreProperties>
</file>