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9" autoAdjust="0"/>
    <p:restoredTop sz="86441" autoAdjust="0"/>
  </p:normalViewPr>
  <p:slideViewPr>
    <p:cSldViewPr>
      <p:cViewPr>
        <p:scale>
          <a:sx n="74" d="100"/>
          <a:sy n="74" d="100"/>
        </p:scale>
        <p:origin x="78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IMC MODEL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Model IMC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Discovery Circle (</a:t>
            </a:r>
            <a:r>
              <a:rPr lang="en-US" sz="2800" dirty="0" err="1" smtClean="0"/>
              <a:t>lingkaran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Intent Circle (</a:t>
            </a:r>
            <a:r>
              <a:rPr lang="en-US" sz="2800" dirty="0" err="1" smtClean="0"/>
              <a:t>Lingkaran</a:t>
            </a:r>
            <a:r>
              <a:rPr lang="en-US" sz="2800" dirty="0" smtClean="0"/>
              <a:t> Tengah)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Strategy Circle (</a:t>
            </a:r>
            <a:r>
              <a:rPr lang="en-US" sz="2800" dirty="0" err="1" smtClean="0"/>
              <a:t>Lingkaran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DISCOVERY CIRCLE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 smtClean="0"/>
              <a:t>Berisi</a:t>
            </a:r>
            <a:r>
              <a:rPr lang="en-US" sz="2400" dirty="0" smtClean="0"/>
              <a:t> 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mengeplorasi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internal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Meliputi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	1. Market Review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2. Competitive Review  (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,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gerak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	3. Consumer Review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perilakunya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  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4.  Brand Review 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internal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merek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,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saing</a:t>
            </a:r>
            <a:r>
              <a:rPr lang="en-US" sz="2400" dirty="0" smtClean="0"/>
              <a:t> </a:t>
            </a:r>
            <a:r>
              <a:rPr lang="en-US" sz="2400" dirty="0" err="1" smtClean="0"/>
              <a:t>merek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INTENT CIRCLE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ancaman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endParaRPr lang="en-US" sz="2400" dirty="0" smtClean="0"/>
          </a:p>
          <a:p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(problem)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(advantage)</a:t>
            </a:r>
          </a:p>
          <a:p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, </a:t>
            </a:r>
            <a:r>
              <a:rPr lang="en-US" sz="2400" dirty="0" err="1" smtClean="0"/>
              <a:t>misal</a:t>
            </a:r>
            <a:r>
              <a:rPr lang="en-US" sz="2400" dirty="0" smtClean="0"/>
              <a:t> : early </a:t>
            </a:r>
            <a:r>
              <a:rPr lang="en-US" sz="2400" dirty="0" err="1" smtClean="0"/>
              <a:t>awarness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repeat buying</a:t>
            </a:r>
          </a:p>
          <a:p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stratetgi</a:t>
            </a:r>
            <a:r>
              <a:rPr lang="en-US" sz="2400" dirty="0" smtClean="0"/>
              <a:t>, </a:t>
            </a:r>
            <a:r>
              <a:rPr lang="en-US" sz="2400" dirty="0" err="1" smtClean="0"/>
              <a:t>taktik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program 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STRATEGY CIRCLE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Tetapkan</a:t>
            </a:r>
            <a:r>
              <a:rPr lang="en-US" sz="2800" dirty="0" smtClean="0"/>
              <a:t> target </a:t>
            </a:r>
            <a:r>
              <a:rPr lang="en-US" sz="2800" dirty="0" err="1" smtClean="0"/>
              <a:t>audiens</a:t>
            </a:r>
            <a:endParaRPr lang="en-US" sz="2800" dirty="0" smtClean="0"/>
          </a:p>
          <a:p>
            <a:r>
              <a:rPr lang="en-US" sz="2800" dirty="0" smtClean="0"/>
              <a:t>Brand Soul :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saing</a:t>
            </a:r>
            <a:r>
              <a:rPr lang="en-US" sz="2800" dirty="0" smtClean="0"/>
              <a:t> </a:t>
            </a:r>
            <a:r>
              <a:rPr lang="en-US" sz="2800" dirty="0" err="1" smtClean="0"/>
              <a:t>merek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unique value proposition yang </a:t>
            </a:r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ditiru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Selling Idea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, </a:t>
            </a:r>
            <a:r>
              <a:rPr lang="en-US" sz="2800" dirty="0" err="1" smtClean="0"/>
              <a:t>persuasif</a:t>
            </a:r>
            <a:r>
              <a:rPr lang="en-US" sz="2800" dirty="0" smtClean="0"/>
              <a:t> </a:t>
            </a:r>
            <a:r>
              <a:rPr lang="en-US" sz="2800" dirty="0" err="1" smtClean="0"/>
              <a:t>kredibel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reason to believe yang powerful.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IMC MODEL</vt:lpstr>
      <vt:lpstr>Model IMC terdiri dari :</vt:lpstr>
      <vt:lpstr>DISCOVERY CIRCLE</vt:lpstr>
      <vt:lpstr>INTENT CIRCLE</vt:lpstr>
      <vt:lpstr>STRATEGY CIRCLE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IMC MODEL</dc:title>
  <dc:creator>Maya</dc:creator>
  <cp:lastModifiedBy>May</cp:lastModifiedBy>
  <cp:revision>9</cp:revision>
  <dcterms:created xsi:type="dcterms:W3CDTF">2006-08-16T00:00:00Z</dcterms:created>
  <dcterms:modified xsi:type="dcterms:W3CDTF">2015-03-06T09:14:36Z</dcterms:modified>
</cp:coreProperties>
</file>