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8" r:id="rId4"/>
    <p:sldId id="265" r:id="rId5"/>
    <p:sldId id="266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23/09/2012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23/09/2012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23/09/2012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23/09/2012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23/09/2012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23/09/2012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23/09/2012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23/09/2012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23/09/2012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23/09/2012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23/09/2012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1DE01-A9A9-4729-9DBD-90A329D4BFCF}" type="datetimeFigureOut">
              <a:rPr lang="id-ID" smtClean="0"/>
              <a:pPr/>
              <a:t>23/09/2012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2348880"/>
            <a:ext cx="8610600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916832"/>
            <a:ext cx="8610600" cy="212365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Ema 501</a:t>
            </a:r>
          </a:p>
          <a:p>
            <a:pPr algn="ctr"/>
            <a:r>
              <a:rPr lang="id-ID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Pengembangan dan pemberdayaan sdm</a:t>
            </a:r>
            <a:endParaRPr lang="en-U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2348880"/>
            <a:ext cx="8610600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916832"/>
            <a:ext cx="8610600" cy="76944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Rina Anindita, se, mm</a:t>
            </a:r>
            <a:endParaRPr lang="en-U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Isi mata kuliah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1640" y="2060848"/>
            <a:ext cx="64807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d-ID" sz="4000" b="1" dirty="0" smtClean="0"/>
              <a:t>Review MSDM</a:t>
            </a:r>
          </a:p>
          <a:p>
            <a:pPr marL="342900" indent="-342900">
              <a:buAutoNum type="arabicPeriod"/>
            </a:pPr>
            <a:r>
              <a:rPr lang="id-ID" sz="4000" b="1" dirty="0" smtClean="0"/>
              <a:t>Motivasi</a:t>
            </a:r>
          </a:p>
          <a:p>
            <a:pPr marL="342900" indent="-342900">
              <a:buAutoNum type="arabicPeriod"/>
            </a:pPr>
            <a:r>
              <a:rPr lang="id-ID" sz="4000" b="1" dirty="0" smtClean="0"/>
              <a:t>Pengembangan SDM</a:t>
            </a:r>
          </a:p>
          <a:p>
            <a:pPr marL="342900" indent="-342900">
              <a:buAutoNum type="arabicPeriod"/>
            </a:pPr>
            <a:r>
              <a:rPr lang="id-ID" sz="4000" b="1" dirty="0" smtClean="0"/>
              <a:t>Pemberdayaan SDM</a:t>
            </a:r>
            <a:endParaRPr lang="id-ID" sz="4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Review MSDM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1640" y="2060848"/>
            <a:ext cx="64807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d-ID" sz="4000" b="1" dirty="0" smtClean="0"/>
              <a:t>Pengertian dan Definisi MSDM</a:t>
            </a:r>
          </a:p>
          <a:p>
            <a:pPr marL="342900" indent="-342900">
              <a:buAutoNum type="arabicPeriod"/>
            </a:pPr>
            <a:r>
              <a:rPr lang="id-ID" sz="4000" b="1" dirty="0" smtClean="0"/>
              <a:t>Fungsi MSDM</a:t>
            </a:r>
          </a:p>
          <a:p>
            <a:pPr marL="342900" indent="-342900">
              <a:buAutoNum type="arabicPeriod"/>
            </a:pPr>
            <a:r>
              <a:rPr lang="id-ID" sz="4000" b="1" dirty="0" smtClean="0"/>
              <a:t>Peranan SDM</a:t>
            </a:r>
          </a:p>
          <a:p>
            <a:pPr marL="342900" indent="-342900">
              <a:buAutoNum type="arabicPeriod"/>
            </a:pPr>
            <a:r>
              <a:rPr lang="id-ID" sz="4000" b="1" dirty="0" smtClean="0"/>
              <a:t>Aktifitas SDM</a:t>
            </a:r>
            <a:endParaRPr lang="id-ID" sz="4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motivasi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1772816"/>
            <a:ext cx="64807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d-ID" sz="3200" b="1" dirty="0" smtClean="0"/>
              <a:t>Teori motivasi </a:t>
            </a:r>
          </a:p>
          <a:p>
            <a:pPr marL="342900" indent="-342900">
              <a:buAutoNum type="arabicPeriod"/>
            </a:pPr>
            <a:r>
              <a:rPr lang="id-ID" sz="3200" b="1" dirty="0" smtClean="0"/>
              <a:t>Faktor yang mempentaruhi motif berprestasi</a:t>
            </a:r>
          </a:p>
          <a:p>
            <a:pPr marL="342900" indent="-342900">
              <a:buAutoNum type="arabicPeriod"/>
            </a:pPr>
            <a:r>
              <a:rPr lang="id-ID" sz="3200" b="1" dirty="0" smtClean="0"/>
              <a:t>Motif Individu, Kelompok dan Organisasi</a:t>
            </a:r>
          </a:p>
          <a:p>
            <a:pPr marL="342900" indent="-342900">
              <a:buAutoNum type="arabicPeriod"/>
            </a:pPr>
            <a:r>
              <a:rPr lang="id-ID" sz="3200" b="1" dirty="0" smtClean="0"/>
              <a:t>Intellectual Capital</a:t>
            </a:r>
            <a:endParaRPr lang="id-ID" sz="3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67544" y="1268760"/>
            <a:ext cx="7272808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Pengembangan SDM 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624" y="2564904"/>
            <a:ext cx="64807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d-ID" sz="3200" b="1" dirty="0" smtClean="0"/>
              <a:t>Pentingnya Pemberdayaan</a:t>
            </a:r>
          </a:p>
          <a:p>
            <a:pPr marL="342900" indent="-342900">
              <a:buAutoNum type="arabicPeriod"/>
            </a:pPr>
            <a:r>
              <a:rPr lang="id-ID" sz="3200" b="1" dirty="0" smtClean="0"/>
              <a:t>Cara pemberdayaan SDM</a:t>
            </a:r>
          </a:p>
          <a:p>
            <a:pPr marL="342900" indent="-342900">
              <a:buAutoNum type="arabicPeriod"/>
            </a:pPr>
            <a:r>
              <a:rPr lang="id-ID" sz="3200" b="1" dirty="0" smtClean="0"/>
              <a:t>Tipe Pemberdayaan</a:t>
            </a:r>
          </a:p>
          <a:p>
            <a:pPr marL="342900" indent="-342900">
              <a:buAutoNum type="arabicPeriod"/>
            </a:pPr>
            <a:r>
              <a:rPr lang="id-ID" sz="3200" b="1" dirty="0" smtClean="0"/>
              <a:t>Jenis Pemberdayaan</a:t>
            </a:r>
          </a:p>
          <a:p>
            <a:pPr marL="342900" indent="-342900">
              <a:buAutoNum type="arabicPeriod"/>
            </a:pPr>
            <a:r>
              <a:rPr lang="id-ID" sz="3200" b="1" dirty="0" smtClean="0"/>
              <a:t>Langkah Pemberdayaan</a:t>
            </a:r>
            <a:endParaRPr lang="id-ID" sz="3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67544" y="1268760"/>
            <a:ext cx="7272808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Pemberdayaan sdm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624" y="2564904"/>
            <a:ext cx="64807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d-ID" sz="3200" b="1" dirty="0" smtClean="0"/>
              <a:t>Learning/Pembelajaran</a:t>
            </a:r>
          </a:p>
          <a:p>
            <a:pPr marL="342900" indent="-342900">
              <a:buAutoNum type="arabicPeriod"/>
            </a:pPr>
            <a:r>
              <a:rPr lang="id-ID" sz="3200" b="1" dirty="0" smtClean="0"/>
              <a:t>Knowledge management</a:t>
            </a:r>
          </a:p>
          <a:p>
            <a:pPr marL="342900" indent="-342900">
              <a:buAutoNum type="arabicPeriod"/>
            </a:pPr>
            <a:r>
              <a:rPr lang="id-ID" sz="3200" b="1" dirty="0" smtClean="0"/>
              <a:t>Pengembangan Intelektual</a:t>
            </a:r>
          </a:p>
          <a:p>
            <a:pPr marL="342900" indent="-342900">
              <a:buAutoNum type="arabicPeriod"/>
            </a:pPr>
            <a:r>
              <a:rPr lang="id-ID" sz="3200" b="1" dirty="0" smtClean="0"/>
              <a:t>Pengembangan Kecerdasan Emosional</a:t>
            </a:r>
            <a:endParaRPr lang="id-ID" sz="3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67544" y="1268760"/>
            <a:ext cx="7272808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Metode perkuliahan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1680" y="2348880"/>
            <a:ext cx="49685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d-ID" sz="3200" b="1" dirty="0" smtClean="0"/>
              <a:t>Teori</a:t>
            </a:r>
          </a:p>
          <a:p>
            <a:pPr marL="342900" indent="-342900">
              <a:buAutoNum type="arabicPeriod"/>
            </a:pPr>
            <a:r>
              <a:rPr lang="id-ID" sz="3200" b="1" dirty="0" smtClean="0"/>
              <a:t>Studi kasus</a:t>
            </a:r>
          </a:p>
          <a:p>
            <a:pPr marL="342900" indent="-342900">
              <a:buAutoNum type="arabicPeriod"/>
            </a:pPr>
            <a:r>
              <a:rPr lang="id-ID" sz="3200" b="1" dirty="0" smtClean="0"/>
              <a:t>Presentasi</a:t>
            </a:r>
          </a:p>
          <a:p>
            <a:pPr marL="342900" indent="-342900"/>
            <a:endParaRPr lang="id-ID" sz="3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217</Words>
  <Application>Microsoft Office PowerPoint</Application>
  <PresentationFormat>On-screen Show (4:3)</PresentationFormat>
  <Paragraphs>147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6</cp:revision>
  <dcterms:created xsi:type="dcterms:W3CDTF">2012-09-23T00:54:30Z</dcterms:created>
  <dcterms:modified xsi:type="dcterms:W3CDTF">2012-09-23T02:22:12Z</dcterms:modified>
</cp:coreProperties>
</file>