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73" r:id="rId4"/>
    <p:sldId id="275" r:id="rId5"/>
    <p:sldId id="270" r:id="rId6"/>
    <p:sldId id="258" r:id="rId7"/>
    <p:sldId id="288" r:id="rId8"/>
    <p:sldId id="289" r:id="rId9"/>
    <p:sldId id="284" r:id="rId10"/>
    <p:sldId id="285" r:id="rId11"/>
    <p:sldId id="283" r:id="rId12"/>
    <p:sldId id="290" r:id="rId13"/>
    <p:sldId id="274" r:id="rId14"/>
    <p:sldId id="291" r:id="rId15"/>
    <p:sldId id="286" r:id="rId16"/>
    <p:sldId id="287" r:id="rId17"/>
    <p:sldId id="276" r:id="rId18"/>
    <p:sldId id="280" r:id="rId19"/>
    <p:sldId id="281" r:id="rId20"/>
    <p:sldId id="277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7" autoAdjust="0"/>
    <p:restoredTop sz="94660"/>
  </p:normalViewPr>
  <p:slideViewPr>
    <p:cSldViewPr>
      <p:cViewPr varScale="1">
        <p:scale>
          <a:sx n="82" d="100"/>
          <a:sy n="82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DE01-A9A9-4729-9DBD-90A329D4BFCF}" type="datetimeFigureOut">
              <a:rPr lang="id-ID" smtClean="0"/>
              <a:pPr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21236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Ema 501</a:t>
            </a:r>
          </a:p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Pengembangan dan pemberdayaan sdm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3168352" cy="184665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 taylor masih berlaku???</a:t>
            </a:r>
            <a:endParaRPr lang="en-US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5" y="1556792"/>
            <a:ext cx="5832648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772816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Maslow’s Hierarchy of Needs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Categories of needs that ascend in order; lower needs must be fulfilled before person will strive to meet higher needs.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Physiological needs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Safety and security needs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Belonging and love needs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Esteem needs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Self-actualization needs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7" descr="C:\My Documents\Books\Prentice Hall\Dessler 3e\Images\FIG11-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16832"/>
            <a:ext cx="7699375" cy="362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916832"/>
            <a:ext cx="7772400" cy="42637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Herzberg’s Motivation/Hygiene Theory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Motivators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—account for job satisfaction and motivation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Achievement	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•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Recognition	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•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Work itself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Responsibility	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• Advancement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Hygiene factors—cause dissatisfaction with work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Interpersonal relationships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Company policy/administration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Supervision	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•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Salary	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•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Working conditions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>
                <a:tab pos="2919413" algn="l"/>
                <a:tab pos="4292600" algn="l"/>
                <a:tab pos="4972050" algn="l"/>
              </a:tabLst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:\My Documents\Books\Prentice Hall\Dessler 3e\Images\FIG11-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196752"/>
            <a:ext cx="7008961" cy="4839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85800" y="1916832"/>
            <a:ext cx="7772400" cy="4407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Edward Deci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Intrinsically motivated behaviors are motivated by the underlying need for competence and self-determination.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Offering an extrinsic reward for an intrinsically-motivated act can conflict with the acting individual’s internal sense of responsibility.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behaviors are best motivated by job challenge and recognition, others by financial rewards.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7"/>
          <p:cNvSpPr txBox="1">
            <a:spLocks noChangeArrowheads="1"/>
          </p:cNvSpPr>
          <p:nvPr/>
        </p:nvSpPr>
        <p:spPr>
          <a:xfrm>
            <a:off x="685800" y="1700808"/>
            <a:ext cx="7772400" cy="4623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Vroom’s Expectancy Theory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person’s motivation to exert some level of effort is a function of three things: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Expectancy: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effort will lead to performance.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Instrumentality: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connection between performance and the appropriate reward.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Valence: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value the person places on the reward.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Motivation = E x I x V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any factor (E, I, or V) is zero, then there is no motivation to work toward the reward.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Employee confidence building and training, accurate appraisals, and knowledge of workers’ desired rewards can increase employee motivation.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3568" y="2204864"/>
            <a:ext cx="77724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perceived fairness of what the person does compared to what the person receives.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perception of the fair value of rewards (outcomes) for efforts (inputs) that individuals make when comparing their results to others in the organization.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Tujuan 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3568" y="2204864"/>
            <a:ext cx="77724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Meningkatkan moral dan kepuasan kerja karyawan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Meningkatkan produktivitas kerja karyawan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Meningkatkan kesejahteraan karyawan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Mempertahankan kestabilan kerja karyawan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Meningkatkan kedisplinan kerja karyawan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Tujuan 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3568" y="2204864"/>
            <a:ext cx="77724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Mengefektifkan keadaan karyawan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Meningkatkan loyalitas, kreatifitas dan partisipasi karyawan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Mempertinggi rasa tanggung jawab karyawan terhadap tugas-tugasnya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Meningkatkan efisiensi penggunaan alat-alat kerja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motivasi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FUNGSI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835696" y="2276872"/>
            <a:ext cx="5400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Menggerakkan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Mempertahankan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Mengarahkan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Mengendalikan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764704"/>
            <a:ext cx="4932040" cy="110799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Faktor yang mempegaruhi KINerja (performance)</a:t>
            </a:r>
            <a:endParaRPr lang="en-US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Picture 8" descr="C:\My Documents\PowerPoint Files\Books\South-Western\HRM10e\HRM10e GIFS\03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556792"/>
            <a:ext cx="6838950" cy="4497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764704"/>
            <a:ext cx="4932040" cy="110799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Kaitan motivasi-pengembangan-pemberdayaan</a:t>
            </a:r>
            <a:endParaRPr lang="en-US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6" descr="C:\My Documents\PowerPoint Files\Books\South-Western\HRM10e\HRM10e GIFS\03-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916832"/>
            <a:ext cx="5881489" cy="4328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Definisi motif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060848"/>
            <a:ext cx="6480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dorongan kebutuhan dalam </a:t>
            </a:r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 </a:t>
            </a:r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 yang perlu dipenuhi agar pegawai tersebut dapat menyesuaikan dirinya dengan lingkungannya</a:t>
            </a:r>
            <a:endParaRPr lang="id-I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Definisi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060848"/>
            <a:ext cx="64807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keadaan kejiwaan dan sikap mental manusia yang memberikan dorongan, atau gerakan yang mengarahkan danmenyalurkan perilaku ke arah pencapaian kebnutuhan yang memberikankepuasan atau mengurangi ketidakseimbangan (Berelson dan Steiner).</a:t>
            </a:r>
            <a:endParaRPr lang="id-I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1027"/>
          <p:cNvSpPr txBox="1">
            <a:spLocks noChangeArrowheads="1"/>
          </p:cNvSpPr>
          <p:nvPr/>
        </p:nvSpPr>
        <p:spPr>
          <a:xfrm>
            <a:off x="533400" y="1752600"/>
            <a:ext cx="8102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Motivation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intensity of a person’s desire to engage in some activity.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Extrinsic motivation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a person works hard at a task because of the promise that some tangible reward will be given if the job is done well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Intrinsic motivation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a person performs a task in the absence of any tangible reward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Stimulus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6" descr="C:\Documents and Settings\uwallde\My Documents\Data\Dessler_2e_PPT\0131202561_ppt_gifs\slide_12-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28800"/>
            <a:ext cx="7992888" cy="333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827584" y="1556792"/>
            <a:ext cx="7772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Incentives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Financial rewards paid to workers whose production exceeds a predetermined standard.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Frederick Taylor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Popularized scientific management and the use of financial incentives in the late 1800s.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Systematic soldiering: the tendency of employees to work at the slowest pace possible and to produce at the minimum acceptable level.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912</Words>
  <Application>Microsoft Office PowerPoint</Application>
  <PresentationFormat>On-screen Show (4:3)</PresentationFormat>
  <Paragraphs>418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18</cp:revision>
  <dcterms:created xsi:type="dcterms:W3CDTF">2012-09-23T00:54:30Z</dcterms:created>
  <dcterms:modified xsi:type="dcterms:W3CDTF">2012-09-23T10:11:30Z</dcterms:modified>
</cp:coreProperties>
</file>