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70" r:id="rId5"/>
    <p:sldId id="271" r:id="rId6"/>
    <p:sldId id="272" r:id="rId7"/>
    <p:sldId id="27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603</a:t>
            </a:r>
            <a:endParaRPr lang="id-ID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 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periods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10-03.gif"/>
          <p:cNvPicPr>
            <a:picLocks noChangeAspect="1" noChangeArrowheads="1"/>
          </p:cNvPicPr>
          <p:nvPr/>
        </p:nvPicPr>
        <p:blipFill>
          <a:blip r:embed="rId3" cstate="print"/>
          <a:srcRect l="1997" t="723" r="2397"/>
          <a:stretch>
            <a:fillRect/>
          </a:stretch>
        </p:blipFill>
        <p:spPr bwMode="auto">
          <a:xfrm>
            <a:off x="768350" y="1828800"/>
            <a:ext cx="7575550" cy="2171700"/>
          </a:xfrm>
          <a:prstGeom prst="rect">
            <a:avLst/>
          </a:prstGeom>
          <a:noFill/>
          <a:ln w="38100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issues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524000"/>
            <a:ext cx="7772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Plateaus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Employees who are “stuck” at a career level and lack opportunities for upward mobility.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Technical and Professional Workers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Dual-career ladders provide advancement pathways for specialists and technical employees.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Dual-Career Couples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Problems occur when one partner is promoted or transferred, causing the other partner to have to relocate.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11960" y="1772816"/>
            <a:ext cx="475252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Dual 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C:\My Documents\PowerPoint Files\Books\South-Western\HRM10e\HRM10e GIFS\10-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4499992" cy="5496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through Career??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1484784"/>
            <a:ext cx="7772400" cy="4551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series of work-related positions a person occupies through life.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Organization-Centered 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 on jobs and on identifying career paths that provide for the logical progression of people between jobs in the organization.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Individual-Centered 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Focuses on individuals’ careers rather than in organizational needs.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2192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deliberate process through which someone becomes aware of personal skills, interests, knowledge, motivations, and other characteristics; and establishes action plans to attain specific goals.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Careers today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Careers are no simple progressions of employment in one or two firms with a single profession.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Employees now want to exchange performance for training, learning, and development that  keep them marketable.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management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85800" y="12192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occupational positions a person has had over many years.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management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for enabling employees to better understand and develop their career skills and interests, and to use these skills and interests more effectively.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lifelong series of activities that contribute to a person’s career exploration, establishment, success, and fulfillment.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56792"/>
            <a:ext cx="731202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4" y="764704"/>
            <a:ext cx="3096344" cy="17543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Roles in CAREER 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31838" y="620688"/>
            <a:ext cx="4846637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6699"/>
                </a:solidFill>
              </a:rPr>
              <a:t>The Individual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Accept responsibility for your own career.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Assess your interests, skills, and values.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Seek out career information and resources.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Establish goals and career plans.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Utilize development opportunities.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Talk with your manager about your career.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Follow through on realistic career plans.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A50021"/>
                </a:solidFill>
              </a:rPr>
              <a:t>The Manager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timely performance feedback.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developmental assignments and support.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Participate in career development discussions.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Support employee development plans.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336600"/>
                </a:solidFill>
              </a:rPr>
              <a:t>The Organization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Communicate mission, policies, and procedures.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training and development opportunities.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Provide career information and career programs.</a:t>
            </a:r>
          </a:p>
          <a:p>
            <a:pPr marL="225425" lvl="1">
              <a:spcBef>
                <a:spcPct val="50000"/>
              </a:spcBef>
            </a:pPr>
            <a:r>
              <a:rPr lang="en-US" sz="1400" dirty="0"/>
              <a:t>• Offer a variety of career options.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Planning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7" descr="C:\My Documents\PowerPoint Files\Books\South-Western\HRM10e\HRM10e GIFS\10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875" y="2119313"/>
            <a:ext cx="7840663" cy="261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764704"/>
            <a:ext cx="727280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CAREER Management &gt;&gt; individual??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blackWhite">
          <a:xfrm>
            <a:off x="4648200" y="45720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blackWhite">
          <a:xfrm rot="-8132954">
            <a:off x="2590800" y="2971800"/>
            <a:ext cx="12954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blackWhite">
          <a:xfrm rot="-2727649">
            <a:off x="5436394" y="3036094"/>
            <a:ext cx="11414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blackWhite">
          <a:xfrm>
            <a:off x="3197225" y="5181600"/>
            <a:ext cx="2898775" cy="6858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Setting Career Goals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blackWhite">
          <a:xfrm>
            <a:off x="990600" y="2133600"/>
            <a:ext cx="2898775" cy="685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Self-Assessment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blackWhite">
          <a:xfrm>
            <a:off x="5330825" y="2133600"/>
            <a:ext cx="2898775" cy="685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Feedback on Reality</a:t>
            </a: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blackWhite">
          <a:xfrm>
            <a:off x="3340100" y="3213100"/>
            <a:ext cx="2603500" cy="1358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Career</a:t>
            </a:r>
            <a:b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626</Words>
  <Application>Microsoft Office PowerPoint</Application>
  <PresentationFormat>On-screen Show (4:3)</PresentationFormat>
  <Paragraphs>248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12</cp:revision>
  <dcterms:created xsi:type="dcterms:W3CDTF">2012-09-23T09:45:23Z</dcterms:created>
  <dcterms:modified xsi:type="dcterms:W3CDTF">2015-03-14T09:33:43Z</dcterms:modified>
</cp:coreProperties>
</file>