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  <p:sldId id="262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AF45-3D1A-4ADF-875C-15703A8CF8E1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C2D9-4B44-4513-B914-F4DBD62D24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1C3E-4E51-41CE-9678-FC625F6B71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C389-3A3A-4FC0-A98A-E66633B921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EB14-A8AF-4EEC-AE49-BFDBAEE9868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D10D-69DF-4DF2-B8C3-E8CA171E9F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9B7B-D4AD-4709-AFE3-219222FE489F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EAED-A0D5-4EA3-B59E-C8DAA1CF94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D0BC-2358-4E3A-B77B-16873A7894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2D6-0C9C-468F-8D37-B6EF503868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6FFF-7CF8-4719-91A6-B68F824C56D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2F47-BCDD-418D-A709-6828D1AFCC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BE23-75FF-4A59-AF81-E9C7CEF28499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441A-4BDB-4D95-B35D-A6BA9B37CC7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BA8-BAFA-4A01-817B-86A2E38D645E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7B4-E0B9-43C3-92E2-26C633C3E9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C881-6C2C-4CDA-AC9F-F9EB4050E7F5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2B24-A009-45A3-B3DD-2834A7E3592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D98B-074F-448D-B253-BE322F7F32C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0B09-493C-4F4F-8FCD-5ADF79DD25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1651-D749-4B96-A1EB-7052D035D783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BEA2-CD64-452F-B577-CA9FDDEF74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45DF0E-8137-42D6-98C8-7B96FB99ACB6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66C49A-E585-45B6-87AB-7FD75EDB083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2133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hipotesis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381000" y="990600"/>
            <a:ext cx="8229600" cy="480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914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Observation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838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Identification  of problem area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00" y="3124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hypotheses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953000" y="5410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Research Design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0" y="3581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Interpretation of Data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752600"/>
            <a:ext cx="14478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Refinement of Theory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(pure research)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 Implementation (applied research)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1371600"/>
            <a:ext cx="14478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Theoritical</a:t>
            </a:r>
            <a:r>
              <a:rPr lang="en-US" sz="1100" dirty="0" smtClean="0">
                <a:solidFill>
                  <a:schemeClr val="tx1"/>
                </a:solidFill>
              </a:rPr>
              <a:t> framework or Network of associations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86600" y="4648200"/>
            <a:ext cx="1447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Construct Concepts Operational definitions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52578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Data Collection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46482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Analysis of Data 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90600" y="1981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i="1" dirty="0" smtClean="0"/>
              <a:t>Hypo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,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lemah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kebenarannya,sedangkan</a:t>
            </a:r>
            <a:r>
              <a:rPr lang="en-US" sz="2800" dirty="0" smtClean="0"/>
              <a:t> </a:t>
            </a:r>
            <a:r>
              <a:rPr lang="en-US" sz="2800" i="1" dirty="0" smtClean="0"/>
              <a:t>Thesis 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. 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kebenarannya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diuji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data 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dikumpulkan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err="1" smtClean="0"/>
              <a:t>Mengapa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,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didukung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pembuktian</a:t>
            </a:r>
            <a:r>
              <a:rPr lang="en-US" sz="2800" dirty="0" smtClean="0"/>
              <a:t> data.</a:t>
            </a:r>
          </a:p>
          <a:p>
            <a:pPr>
              <a:buFontTx/>
              <a:buNone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914400"/>
            <a:ext cx="80772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hipotesis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Fungsi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hipotesis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6002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Char char="§"/>
            </a:pPr>
            <a:r>
              <a:rPr lang="en-US" sz="3600" dirty="0" err="1" smtClean="0"/>
              <a:t>Memberikan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sementara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rumusan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sv-SE" sz="3600" dirty="0" smtClean="0"/>
              <a:t>Menjelaskan kaitan antar  variabel-variabel penelitian  </a:t>
            </a:r>
            <a:endParaRPr lang="en-US" sz="3600" dirty="0" smtClean="0"/>
          </a:p>
          <a:p>
            <a:pPr marL="609600" indent="-609600">
              <a:buFont typeface="Wingdings" pitchFamily="2" charset="2"/>
              <a:buChar char="§"/>
            </a:pPr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dasar</a:t>
            </a:r>
            <a:r>
              <a:rPr lang="en-US" sz="3600" dirty="0" smtClean="0"/>
              <a:t> </a:t>
            </a:r>
            <a:r>
              <a:rPr lang="en-US" sz="3600" dirty="0" err="1" smtClean="0"/>
              <a:t>pembuatan</a:t>
            </a:r>
            <a:r>
              <a:rPr lang="en-US" sz="3600" dirty="0" smtClean="0"/>
              <a:t>  </a:t>
            </a:r>
            <a:r>
              <a:rPr lang="en-US" sz="3600" dirty="0" err="1" smtClean="0"/>
              <a:t>kesimpulan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Kriteria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hipotesa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81200"/>
            <a:ext cx="784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3200" dirty="0" err="1" smtClean="0"/>
              <a:t>Menyatakan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kaitan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(</a:t>
            </a:r>
            <a:r>
              <a:rPr lang="en-US" sz="3200" dirty="0" err="1" smtClean="0"/>
              <a:t>kaitan</a:t>
            </a:r>
            <a:r>
              <a:rPr lang="en-US" sz="3200" dirty="0" smtClean="0"/>
              <a:t> </a:t>
            </a:r>
            <a:r>
              <a:rPr lang="en-US" sz="3200" dirty="0" err="1" smtClean="0"/>
              <a:t>korelasional</a:t>
            </a:r>
            <a:r>
              <a:rPr lang="en-US" sz="3200" dirty="0" smtClean="0"/>
              <a:t>, </a:t>
            </a:r>
            <a:r>
              <a:rPr lang="en-US" sz="3200" dirty="0" err="1" smtClean="0"/>
              <a:t>kausal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perbandingan</a:t>
            </a:r>
            <a:r>
              <a:rPr lang="en-US" sz="3200" dirty="0" smtClean="0"/>
              <a:t>)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3200" dirty="0" err="1" smtClean="0"/>
              <a:t>Dirumuskan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sederhana</a:t>
            </a:r>
            <a:r>
              <a:rPr lang="en-US" sz="3200" dirty="0" smtClean="0"/>
              <a:t> , </a:t>
            </a:r>
            <a:r>
              <a:rPr lang="en-US" sz="3200" dirty="0" err="1" smtClean="0"/>
              <a:t>jelas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diuji</a:t>
            </a:r>
            <a:endParaRPr lang="en-US" sz="3200" dirty="0" smtClean="0"/>
          </a:p>
          <a:p>
            <a:pPr marL="609600" indent="-609600">
              <a:buFont typeface="Wingdings" pitchFamily="2" charset="2"/>
              <a:buChar char="q"/>
            </a:pPr>
            <a:r>
              <a:rPr lang="sv-SE" sz="3200" dirty="0" smtClean="0"/>
              <a:t>Dapat diukur dan diuji dengan  suatu metode  analisis</a:t>
            </a:r>
            <a:endParaRPr lang="en-US" sz="3200" dirty="0" smtClean="0"/>
          </a:p>
          <a:p>
            <a:pPr marL="609600" indent="-609600">
              <a:buFont typeface="Wingdings" pitchFamily="2" charset="2"/>
              <a:buChar char="q"/>
            </a:pPr>
            <a:r>
              <a:rPr lang="en-US" sz="3200" dirty="0" err="1" smtClean="0"/>
              <a:t>Dinyatakan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Bentuk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hipotesis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81200"/>
            <a:ext cx="784860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2800" b="1" dirty="0" err="1" smtClean="0"/>
              <a:t>Hipotesis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Penelitian</a:t>
            </a:r>
            <a:endParaRPr lang="en-US" sz="28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 err="1" smtClean="0"/>
              <a:t>Hipotesis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hipotesis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diyatakan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kalimat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pernyataan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merupakan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jawaban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sementara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terhadap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perumusan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masalah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demikian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hipotesis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berjumlah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sebanyak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jumlah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perumusan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masalah</a:t>
            </a:r>
            <a:r>
              <a:rPr lang="en-US" sz="2800" dirty="0" smtClean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800" b="1" dirty="0" err="1" smtClean="0"/>
              <a:t>Hipotesis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Statistik</a:t>
            </a:r>
            <a:endParaRPr lang="en-US" sz="28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 err="1" smtClean="0"/>
              <a:t>Hipotesis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Statistik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jawaban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sementara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terhadap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rumusan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masalah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dinyatakan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alternatif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jawaban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Hipotesis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81200"/>
            <a:ext cx="7848600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3200" dirty="0" err="1" smtClean="0"/>
              <a:t>Hipotesis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: </a:t>
            </a:r>
            <a:r>
              <a:rPr lang="en-US" sz="3200" dirty="0" err="1" smtClean="0"/>
              <a:t>menyatakan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saling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mendasari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korelasional</a:t>
            </a:r>
            <a:endParaRPr lang="en-US" sz="3200" dirty="0" smtClean="0"/>
          </a:p>
          <a:p>
            <a:pPr marL="609600" indent="-609600">
              <a:lnSpc>
                <a:spcPct val="90000"/>
              </a:lnSpc>
            </a:pPr>
            <a:r>
              <a:rPr lang="en-US" sz="3200" dirty="0" err="1" smtClean="0"/>
              <a:t>Hipotesis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 : </a:t>
            </a:r>
            <a:r>
              <a:rPr lang="en-US" sz="3200" dirty="0" err="1" smtClean="0"/>
              <a:t>menyatakan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. </a:t>
            </a:r>
            <a:r>
              <a:rPr lang="en-US" sz="3200" dirty="0" err="1" smtClean="0"/>
              <a:t>Hipotesis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mendasari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komparatif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Hipotesis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statistik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81200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/>
              <a:t>H0 =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hipotesis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(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,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,  </a:t>
            </a:r>
            <a:r>
              <a:rPr lang="en-US" sz="3200" dirty="0" err="1" smtClean="0"/>
              <a:t>pengaruh</a:t>
            </a:r>
            <a:r>
              <a:rPr lang="en-US" sz="32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Ha =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hipotesis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/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(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,  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, </a:t>
            </a:r>
            <a:r>
              <a:rPr lang="en-US" sz="3200" dirty="0" err="1" smtClean="0"/>
              <a:t>pengaruh</a:t>
            </a:r>
            <a:r>
              <a:rPr lang="en-US" sz="3200" dirty="0" smtClean="0"/>
              <a:t>)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/>
              <a:t>Kesimpulan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umumnya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Hipotesis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statistik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81200"/>
            <a:ext cx="7848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2800" dirty="0" err="1" smtClean="0"/>
              <a:t>Hipotesa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hipotesa</a:t>
            </a:r>
            <a:r>
              <a:rPr lang="en-US" sz="2800" dirty="0" smtClean="0"/>
              <a:t> null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hipotesa</a:t>
            </a:r>
            <a:r>
              <a:rPr lang="en-US" sz="2800" dirty="0" smtClean="0"/>
              <a:t> </a:t>
            </a:r>
            <a:r>
              <a:rPr lang="en-US" sz="2800" dirty="0" err="1" smtClean="0"/>
              <a:t>alternatifnya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err="1" smtClean="0"/>
              <a:t>Hipotesa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hipotesa</a:t>
            </a:r>
            <a:r>
              <a:rPr lang="en-US" sz="2800" dirty="0" smtClean="0"/>
              <a:t> null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hipotesa</a:t>
            </a:r>
            <a:r>
              <a:rPr lang="en-US" sz="2800" dirty="0" smtClean="0"/>
              <a:t> </a:t>
            </a:r>
            <a:r>
              <a:rPr lang="en-US" sz="2800" dirty="0" err="1" smtClean="0"/>
              <a:t>alternatif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Renstra UNIV ver04 92-2003</Template>
  <TotalTime>269</TotalTime>
  <Words>325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32</cp:revision>
  <dcterms:created xsi:type="dcterms:W3CDTF">2010-07-30T07:09:30Z</dcterms:created>
  <dcterms:modified xsi:type="dcterms:W3CDTF">2015-03-08T07:50:33Z</dcterms:modified>
</cp:coreProperties>
</file>