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1" r:id="rId5"/>
    <p:sldId id="259" r:id="rId6"/>
    <p:sldId id="266" r:id="rId7"/>
    <p:sldId id="267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1AF45-3D1A-4ADF-875C-15703A8CF8E1}" type="datetimeFigureOut">
              <a:rPr lang="id-ID"/>
              <a:pPr>
                <a:defRPr/>
              </a:pPr>
              <a:t>13/02/2013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5C2D9-4B44-4513-B914-F4DBD62D24E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01C3E-4E51-41CE-9678-FC625F6B71EB}" type="datetimeFigureOut">
              <a:rPr lang="id-ID"/>
              <a:pPr>
                <a:defRPr/>
              </a:pPr>
              <a:t>13/02/2013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EC389-3A3A-4FC0-A98A-E66633B9218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2EB14-A8AF-4EEC-AE49-BFDBAEE98687}" type="datetimeFigureOut">
              <a:rPr lang="id-ID"/>
              <a:pPr>
                <a:defRPr/>
              </a:pPr>
              <a:t>13/02/2013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ED10D-69DF-4DF2-B8C3-E8CA171E9F0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09B7B-D4AD-4709-AFE3-219222FE489F}" type="datetimeFigureOut">
              <a:rPr lang="id-ID"/>
              <a:pPr>
                <a:defRPr/>
              </a:pPr>
              <a:t>13/02/2013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DEAED-A0D5-4EA3-B59E-C8DAA1CF944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4D0BC-2358-4E3A-B77B-16873A7894EB}" type="datetimeFigureOut">
              <a:rPr lang="id-ID"/>
              <a:pPr>
                <a:defRPr/>
              </a:pPr>
              <a:t>13/02/2013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BE2D6-0C9C-468F-8D37-B6EF5038680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A6FFF-7CF8-4719-91A6-B68F824C56D7}" type="datetimeFigureOut">
              <a:rPr lang="id-ID"/>
              <a:pPr>
                <a:defRPr/>
              </a:pPr>
              <a:t>13/02/2013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42F47-BCDD-418D-A709-6828D1AFCCD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4BE23-75FF-4A59-AF81-E9C7CEF28499}" type="datetimeFigureOut">
              <a:rPr lang="id-ID"/>
              <a:pPr>
                <a:defRPr/>
              </a:pPr>
              <a:t>13/02/2013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C441A-4BDB-4D95-B35D-A6BA9B37CC73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19BA8-BAFA-4A01-817B-86A2E38D645E}" type="datetimeFigureOut">
              <a:rPr lang="id-ID"/>
              <a:pPr>
                <a:defRPr/>
              </a:pPr>
              <a:t>13/02/2013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B27B4-E0B9-43C3-92E2-26C633C3E9F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CC881-6C2C-4CDA-AC9F-F9EB4050E7F5}" type="datetimeFigureOut">
              <a:rPr lang="id-ID"/>
              <a:pPr>
                <a:defRPr/>
              </a:pPr>
              <a:t>13/02/2013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C2B24-A009-45A3-B3DD-2834A7E3592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0D98B-074F-448D-B253-BE322F7F32CB}" type="datetimeFigureOut">
              <a:rPr lang="id-ID"/>
              <a:pPr>
                <a:defRPr/>
              </a:pPr>
              <a:t>13/02/2013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E0B09-493C-4F4F-8FCD-5ADF79DD25C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F1651-D749-4B96-A1EB-7052D035D783}" type="datetimeFigureOut">
              <a:rPr lang="id-ID"/>
              <a:pPr>
                <a:defRPr/>
              </a:pPr>
              <a:t>13/02/2013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FBEA2-CD64-452F-B577-CA9FDDEF74F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d-ID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45DF0E-8137-42D6-98C8-7B96FB99ACB6}" type="datetimeFigureOut">
              <a:rPr lang="id-ID"/>
              <a:pPr>
                <a:defRPr/>
              </a:pPr>
              <a:t>13/02/2013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66C49A-E585-45B6-87AB-7FD75EDB083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id-ID" smtClean="0"/>
          </a:p>
        </p:txBody>
      </p:sp>
      <p:pic>
        <p:nvPicPr>
          <p:cNvPr id="2052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3"/>
          <p:cNvSpPr>
            <a:spLocks noGrp="1"/>
          </p:cNvSpPr>
          <p:nvPr/>
        </p:nvSpPr>
        <p:spPr>
          <a:xfrm>
            <a:off x="228600" y="2933700"/>
            <a:ext cx="8686800" cy="990599"/>
          </a:xfrm>
          <a:prstGeom prst="rect">
            <a:avLst/>
          </a:prstGeom>
        </p:spPr>
        <p:txBody>
          <a:bodyPr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1" kern="1200" cap="none" spc="0" baseline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egoe" pitchFamily="34" charset="0"/>
                <a:ea typeface="+mj-ea"/>
                <a:cs typeface="+mj-cs"/>
              </a:defRPr>
            </a:lvl1pPr>
          </a:lstStyle>
          <a:p>
            <a:r>
              <a:rPr lang="id-ID" dirty="0" smtClean="0"/>
              <a:t>Riset Bisnis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28600" y="685800"/>
            <a:ext cx="861060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TAHAPAN PENELITIAN</a:t>
            </a: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0" y="15240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just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Identifikasi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Masalah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Pemilihan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Masalah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Perumusan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Masalah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Judul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Penelitian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609600" marR="0" lvl="0" indent="-609600" algn="just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Penelaahan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Kepustakaan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just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Kerangka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Konseptual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just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Hipotesis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Penelitian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just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Klasifikasi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Definisi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Operasional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just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Pemilihan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Instrumen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just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Rancangan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Penelitian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just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Penentuan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Sampel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just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Pengumpulan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</a:t>
            </a:r>
          </a:p>
          <a:p>
            <a:pPr marL="609600" marR="0" lvl="0" indent="-609600" algn="just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Analisis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</a:t>
            </a:r>
          </a:p>
          <a:p>
            <a:pPr marL="609600" marR="0" lvl="0" indent="-609600" algn="just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Interpretasi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Hasil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just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Kesimpulan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just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Laporan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Penelitian</a:t>
            </a: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838200" y="1295400"/>
            <a:ext cx="6858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METHOD = cara, LOGI = ilmu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04800" y="2819400"/>
            <a:ext cx="822960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085850" marR="0" lvl="1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RESEARCH   </a:t>
            </a: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	</a:t>
            </a:r>
            <a:r>
              <a:rPr kumimoji="0" lang="en-US" sz="3600" b="1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</a:t>
            </a: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 3" pitchFamily="18" charset="2"/>
              </a:rPr>
              <a:t></a:t>
            </a: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kembali</a:t>
            </a:r>
          </a:p>
          <a:p>
            <a:pPr marL="1085850" marR="0" lvl="1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	</a:t>
            </a:r>
            <a:r>
              <a:rPr kumimoji="0" lang="en-US" sz="3600" b="1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search</a:t>
            </a: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 3" pitchFamily="18" charset="2"/>
              </a:rPr>
              <a:t> 				</a:t>
            </a: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mencari</a:t>
            </a:r>
            <a:r>
              <a:rPr kumimoji="0" lang="id-ID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3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9675" y="842963"/>
            <a:ext cx="6724650" cy="517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57200" y="1192213"/>
            <a:ext cx="340360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b="1"/>
              <a:t>1. ILMU DAN PENELITIAN</a:t>
            </a:r>
          </a:p>
        </p:txBody>
      </p:sp>
      <p:sp>
        <p:nvSpPr>
          <p:cNvPr id="9" name="Text Box 25"/>
          <p:cNvSpPr txBox="1">
            <a:spLocks noChangeArrowheads="1"/>
          </p:cNvSpPr>
          <p:nvPr/>
        </p:nvSpPr>
        <p:spPr bwMode="auto">
          <a:xfrm>
            <a:off x="533400" y="1828800"/>
            <a:ext cx="3898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d-ID" sz="1800" b="1"/>
              <a:t>1.1 Hubungan Ilmu dengan Penelitian</a:t>
            </a:r>
          </a:p>
        </p:txBody>
      </p:sp>
      <p:sp>
        <p:nvSpPr>
          <p:cNvPr id="10" name="Text Box 26"/>
          <p:cNvSpPr txBox="1">
            <a:spLocks noChangeArrowheads="1"/>
          </p:cNvSpPr>
          <p:nvPr/>
        </p:nvSpPr>
        <p:spPr bwMode="auto">
          <a:xfrm>
            <a:off x="685800" y="2209800"/>
            <a:ext cx="1333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Research :</a:t>
            </a:r>
          </a:p>
        </p:txBody>
      </p:sp>
      <p:sp>
        <p:nvSpPr>
          <p:cNvPr id="11" name="AutoShape 28"/>
          <p:cNvSpPr>
            <a:spLocks noChangeArrowheads="1"/>
          </p:cNvSpPr>
          <p:nvPr/>
        </p:nvSpPr>
        <p:spPr bwMode="auto">
          <a:xfrm>
            <a:off x="685800" y="2667000"/>
            <a:ext cx="5638800" cy="19812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i="1" dirty="0"/>
              <a:t>Business Research :</a:t>
            </a:r>
          </a:p>
          <a:p>
            <a:r>
              <a:rPr lang="en-US" i="1" dirty="0"/>
              <a:t>An organized, systematic, database, critical, </a:t>
            </a:r>
          </a:p>
          <a:p>
            <a:r>
              <a:rPr lang="en-US" i="1" dirty="0"/>
              <a:t>objective, scientific inquiry or investigation into </a:t>
            </a:r>
          </a:p>
          <a:p>
            <a:r>
              <a:rPr lang="en-US" i="1" dirty="0"/>
              <a:t>a specific problem under taken with the purpose of </a:t>
            </a:r>
          </a:p>
          <a:p>
            <a:r>
              <a:rPr lang="en-US" i="1" dirty="0"/>
              <a:t>finding answer or solution to it</a:t>
            </a:r>
          </a:p>
          <a:p>
            <a:r>
              <a:rPr lang="en-US" i="1" dirty="0"/>
              <a:t>(</a:t>
            </a:r>
            <a:r>
              <a:rPr lang="en-US" i="1" dirty="0" err="1"/>
              <a:t>Sekaran</a:t>
            </a:r>
            <a:r>
              <a:rPr lang="en-US" i="1" dirty="0"/>
              <a:t>, 2003 : 4)</a:t>
            </a:r>
          </a:p>
        </p:txBody>
      </p:sp>
      <p:sp>
        <p:nvSpPr>
          <p:cNvPr id="12" name="Text Box 29"/>
          <p:cNvSpPr txBox="1">
            <a:spLocks noChangeArrowheads="1"/>
          </p:cNvSpPr>
          <p:nvPr/>
        </p:nvSpPr>
        <p:spPr bwMode="auto">
          <a:xfrm>
            <a:off x="685800" y="4876800"/>
            <a:ext cx="7620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b="1" dirty="0"/>
              <a:t>Types of Business Research :</a:t>
            </a:r>
          </a:p>
          <a:p>
            <a:pPr marL="342900" indent="-342900">
              <a:buFontTx/>
              <a:buAutoNum type="arabicPeriod"/>
            </a:pPr>
            <a:r>
              <a:rPr lang="en-US" b="1" dirty="0"/>
              <a:t>Basic/ fundamental/ pure research :         general problem solving</a:t>
            </a:r>
          </a:p>
          <a:p>
            <a:pPr marL="342900" indent="-342900">
              <a:buFontTx/>
              <a:buAutoNum type="arabicPeriod"/>
            </a:pPr>
            <a:r>
              <a:rPr lang="en-US" b="1" dirty="0"/>
              <a:t>Applied research :          specific problem solving</a:t>
            </a:r>
          </a:p>
        </p:txBody>
      </p:sp>
      <p:sp>
        <p:nvSpPr>
          <p:cNvPr id="13" name="Line 30"/>
          <p:cNvSpPr>
            <a:spLocks noChangeShapeType="1"/>
          </p:cNvSpPr>
          <p:nvPr/>
        </p:nvSpPr>
        <p:spPr bwMode="auto">
          <a:xfrm>
            <a:off x="4572000" y="53340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4" name="Line 32"/>
          <p:cNvSpPr>
            <a:spLocks noChangeShapeType="1"/>
          </p:cNvSpPr>
          <p:nvPr/>
        </p:nvSpPr>
        <p:spPr bwMode="auto">
          <a:xfrm>
            <a:off x="2895600" y="56388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990600"/>
            <a:ext cx="861060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PENGERTIAN RESEARCH</a:t>
            </a: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3400" y="1752600"/>
            <a:ext cx="8153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Business Research: a systematic and organized effort to investigate  a specific problem encountered in the work setting, that needs a solution.</a:t>
            </a:r>
          </a:p>
          <a:p>
            <a:pPr marL="609600" marR="0" lvl="0" indent="-6096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Business Research comprises a series of steps designed and executed, with the goal of finding answers to the  issues  </a:t>
            </a:r>
          </a:p>
          <a:p>
            <a:pPr marL="609600" marR="0" lvl="0" indent="-6096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1600" b="1" dirty="0" smtClean="0">
              <a:latin typeface="+mn-lt"/>
              <a:cs typeface="+mn-cs"/>
            </a:endParaRPr>
          </a:p>
          <a:p>
            <a:pPr marL="609600" marR="0" lvl="0" indent="-6096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Penelitian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Bisnis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endParaRPr kumimoji="0" lang="es-E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Suatu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proses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sistematis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dan </a:t>
            </a:r>
            <a:r>
              <a:rPr kumimoji="0" lang="es-E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objektif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s-E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meliputi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pengumpulan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s-E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pencatatan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dan </a:t>
            </a:r>
            <a:r>
              <a:rPr kumimoji="0" lang="es-E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analisa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 </a:t>
            </a:r>
            <a:r>
              <a:rPr kumimoji="0" lang="es-E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membantu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pengambilan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keputusan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bisnis</a:t>
            </a:r>
            <a:endParaRPr kumimoji="0" lang="es-E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Suatu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penyelidikan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sistematis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s-E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memberikan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informasi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menentukan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keputusan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bisnis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609600" marR="0" lvl="0" indent="-6096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suatu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kegiatan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sistematis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dan </a:t>
            </a:r>
            <a:r>
              <a:rPr kumimoji="0" lang="es-E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teroganisir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menyelidiki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masalah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s-E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muncul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dan </a:t>
            </a:r>
            <a:r>
              <a:rPr kumimoji="0" lang="es-E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mencarikan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solusi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28600" y="1143000"/>
            <a:ext cx="861060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PENGERTIAN RESEARCH</a:t>
            </a: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Therefore: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Busisness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research can be defined as an organized, systematic, data-based, critical, objective, scientific inquiry or investigation into a specific problem.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Systematic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artinya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mengikuti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langkah-langkah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penelitian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bersifat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ilmiah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langkah-langkah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diuraikan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lebih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lanjut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742950" marR="0" lvl="1" indent="-28575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based: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artinya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penelitian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ilmiah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ditunjang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 (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bukti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berdasarkan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feeling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katanya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–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ini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membedakan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peneliti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paranormal</a:t>
            </a:r>
          </a:p>
          <a:p>
            <a:pPr marL="742950" marR="0" lvl="1" indent="-28575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Critical: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artinya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dilakukan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secara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analisis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kritis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menerima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begitu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saja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serta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senantiasa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mencari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permasalahan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penyebab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akibatnya</a:t>
            </a:r>
            <a:endParaRPr kumimoji="0" lang="en-US" sz="1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 :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artinya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peneltian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senantiasa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didasarkan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pemikiran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netral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berdasarkan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 yang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tanpa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adanya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penilaian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berdasarakan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perasaan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tetapi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berdasarkan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fakta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28600" y="1143000"/>
            <a:ext cx="861060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SCIENTIFIC RESEARCH</a:t>
            </a: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9600" y="19050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Penelitian Ilmiah</a:t>
            </a:r>
            <a:r>
              <a:rPr kumimoji="0" lang="es-E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Aplikasi secara formal dan sistematis dari metode ilmiah untuk mempelajari dan menjawab permasalahan.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Jenis penelitian (dilihat dari tujuan) :</a:t>
            </a: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Basic Research : penelitian yang bertujuan untuk pengembangan ilmu pengetahuan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Applied Research ; Penelitian yang dilakukan untuk digunakan sebagai dasar tindakan pemecahan masalah yang ada.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838200" y="914400"/>
            <a:ext cx="75438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Jenis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Penelitian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dilihat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Metode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Penelitian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historis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Kegiatan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penyelidikan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pemahaman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dan 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penjelasan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keadaan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telah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lalu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Penelitian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deskriptif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Pengumpulan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diuji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hipotesis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menjawab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pertanyaan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mengenai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status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terakhir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subjek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penelitian</a:t>
            </a: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Penelitian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korelasional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bertujuan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menentukan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apakah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terdapat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asosiasi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antara 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dua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variabel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lebih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serta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seberapa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jauh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korelasi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diantara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variabel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diteliti</a:t>
            </a: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Penelitian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Kausal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Peneltian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menunjukkan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arah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dan 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sifat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hubungan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antara 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variabel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Renstra UNIV ver04 92-200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Renstra UNIV ver04 92-2003</Template>
  <TotalTime>52</TotalTime>
  <Words>462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Renstra UNIV ver04 92-2003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Esa Unggul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10</cp:revision>
  <dcterms:created xsi:type="dcterms:W3CDTF">2010-07-30T07:09:30Z</dcterms:created>
  <dcterms:modified xsi:type="dcterms:W3CDTF">2013-02-13T02:44:04Z</dcterms:modified>
</cp:coreProperties>
</file>