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2" r:id="rId6"/>
    <p:sldId id="263" r:id="rId7"/>
    <p:sldId id="260" r:id="rId8"/>
    <p:sldId id="261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027A-28BF-47A8-A357-AB05B937C72B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EEC6-825E-47B9-A068-1EC42AED5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indonus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"/>
            <a:ext cx="32004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362200"/>
            <a:ext cx="7315200" cy="2286000"/>
          </a:xfrm>
        </p:spPr>
        <p:txBody>
          <a:bodyPr>
            <a:normAutofit fontScale="90000"/>
          </a:bodyPr>
          <a:lstStyle/>
          <a:p>
            <a:r>
              <a:rPr lang="en-US" sz="3900" b="1" dirty="0" err="1"/>
              <a:t>Strategi</a:t>
            </a:r>
            <a:r>
              <a:rPr lang="en-US" sz="3900" b="1" dirty="0"/>
              <a:t> </a:t>
            </a:r>
            <a:r>
              <a:rPr lang="en-US" sz="3900" b="1" dirty="0" err="1"/>
              <a:t>Pemimpin</a:t>
            </a:r>
            <a:r>
              <a:rPr lang="en-US" sz="3900" b="1" dirty="0"/>
              <a:t> </a:t>
            </a:r>
            <a:r>
              <a:rPr lang="en-US" sz="3900" b="1" dirty="0" err="1"/>
              <a:t>Pasar</a:t>
            </a:r>
            <a:r>
              <a:rPr lang="en-US" sz="3900" b="1" dirty="0"/>
              <a:t> 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3900" b="1" dirty="0"/>
              <a:t>JASA </a:t>
            </a:r>
            <a:r>
              <a:rPr lang="en-US" sz="3900" b="1" i="1" dirty="0"/>
              <a:t>FREIGHT FORWARDING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3900" b="1" dirty="0"/>
              <a:t>PT. </a:t>
            </a:r>
            <a:r>
              <a:rPr lang="en-US" sz="3900" b="1" dirty="0" err="1" smtClean="0"/>
              <a:t>Elang</a:t>
            </a:r>
            <a:r>
              <a:rPr lang="en-US" sz="3900" b="1" dirty="0" smtClean="0"/>
              <a:t> Service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3900" b="1" dirty="0"/>
              <a:t>Jakarta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3962400" cy="10668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/>
              <a:t>Disusun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:</a:t>
            </a:r>
            <a:endParaRPr lang="en-US" sz="2400" dirty="0"/>
          </a:p>
          <a:p>
            <a:pPr algn="l"/>
            <a:r>
              <a:rPr lang="en-US" sz="2400" b="1" dirty="0"/>
              <a:t>Budi </a:t>
            </a:r>
            <a:r>
              <a:rPr lang="en-US" sz="2400" b="1" dirty="0" err="1"/>
              <a:t>Prasetyo</a:t>
            </a:r>
            <a:r>
              <a:rPr lang="en-US" sz="2400" b="1" dirty="0"/>
              <a:t> - </a:t>
            </a:r>
            <a:r>
              <a:rPr lang="en-US" sz="2400" b="1" dirty="0" smtClean="0"/>
              <a:t>2008-11-107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038600" y="46482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err="1" smtClean="0">
                <a:latin typeface="Calibri" pitchFamily="34" charset="0"/>
                <a:cs typeface="Times New Roman" pitchFamily="18" charset="0"/>
              </a:rPr>
              <a:t>Dosen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 Pak </a:t>
            </a:r>
            <a:r>
              <a:rPr lang="en-US" sz="2800" b="1" dirty="0" err="1" smtClean="0">
                <a:latin typeface="Calibri" pitchFamily="34" charset="0"/>
                <a:cs typeface="Times New Roman" pitchFamily="18" charset="0"/>
              </a:rPr>
              <a:t>Sugianto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86200" y="259140"/>
            <a:ext cx="541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Tugas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Riset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Bisnis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LATAR </a:t>
            </a:r>
            <a:r>
              <a:rPr lang="en-US" b="1" dirty="0"/>
              <a:t>BELAKANG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terjangkau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	FENOMENA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/>
              <a:t>perusahaan-perusahaan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i="1" dirty="0"/>
              <a:t>freight </a:t>
            </a:r>
            <a:r>
              <a:rPr lang="en-US" i="1" dirty="0" smtClean="0"/>
              <a:t>forwarding (</a:t>
            </a:r>
            <a:r>
              <a:rPr lang="en-US" i="1" dirty="0" err="1" smtClean="0"/>
              <a:t>ekspedisi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kota-kota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i="1" dirty="0"/>
              <a:t>freight forwarding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i="1" dirty="0"/>
              <a:t>service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i="1" dirty="0"/>
              <a:t>freight forwarding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i="1" dirty="0"/>
              <a:t>freight forwarding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i="1" dirty="0"/>
              <a:t>service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agar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terjaga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	FAKTA LAPANGAN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PT.Elang</a:t>
            </a:r>
            <a:r>
              <a:rPr lang="en-US" dirty="0" smtClean="0"/>
              <a:t> Service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Ekspedisi</a:t>
            </a:r>
            <a:r>
              <a:rPr lang="en-US" dirty="0" smtClean="0"/>
              <a:t> </a:t>
            </a:r>
            <a:r>
              <a:rPr lang="en-US" dirty="0" err="1"/>
              <a:t>borongan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bidangnya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Business </a:t>
            </a:r>
            <a:r>
              <a:rPr lang="en-US" dirty="0"/>
              <a:t>to </a:t>
            </a:r>
            <a:r>
              <a:rPr lang="en-US" dirty="0" smtClean="0"/>
              <a:t>Business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PT.Elang</a:t>
            </a:r>
            <a:r>
              <a:rPr lang="en-US" dirty="0" smtClean="0"/>
              <a:t> Service :</a:t>
            </a:r>
          </a:p>
          <a:p>
            <a:pPr>
              <a:buFontTx/>
              <a:buChar char="-"/>
            </a:pPr>
            <a:r>
              <a:rPr lang="en-US" dirty="0" smtClean="0"/>
              <a:t>Perusahaan broker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Strategi</a:t>
            </a:r>
            <a:r>
              <a:rPr lang="en-US" dirty="0" smtClean="0"/>
              <a:t> PT. </a:t>
            </a:r>
            <a:r>
              <a:rPr lang="en-US" dirty="0" err="1" smtClean="0"/>
              <a:t>Elang</a:t>
            </a:r>
            <a:r>
              <a:rPr lang="en-US" dirty="0" smtClean="0"/>
              <a:t> Service :</a:t>
            </a:r>
          </a:p>
          <a:p>
            <a:pPr>
              <a:buNone/>
            </a:pPr>
            <a:r>
              <a:rPr lang="en-US" dirty="0" smtClean="0"/>
              <a:t>-	</a:t>
            </a:r>
            <a:r>
              <a:rPr lang="en-US" dirty="0" err="1" smtClean="0"/>
              <a:t>Lahirnya</a:t>
            </a:r>
            <a:r>
              <a:rPr lang="en-US" dirty="0" smtClean="0"/>
              <a:t> PT</a:t>
            </a:r>
            <a:r>
              <a:rPr lang="en-US" dirty="0"/>
              <a:t>. </a:t>
            </a:r>
            <a:r>
              <a:rPr lang="en-US" dirty="0" err="1"/>
              <a:t>Rajawali</a:t>
            </a:r>
            <a:r>
              <a:rPr lang="en-US" dirty="0"/>
              <a:t> </a:t>
            </a:r>
            <a:r>
              <a:rPr lang="en-US" dirty="0" smtClean="0"/>
              <a:t>Express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	IDENTIFIKASI </a:t>
            </a:r>
            <a:r>
              <a:rPr lang="en-US" b="1" dirty="0"/>
              <a:t>MASALAH</a:t>
            </a:r>
            <a:endParaRPr lang="en-US" dirty="0"/>
          </a:p>
          <a:p>
            <a:pPr algn="just">
              <a:buNone/>
            </a:pP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/>
              <a:t>PT. </a:t>
            </a:r>
            <a:r>
              <a:rPr lang="en-US" dirty="0" err="1"/>
              <a:t>Rajawali</a:t>
            </a:r>
            <a:r>
              <a:rPr lang="en-US" dirty="0"/>
              <a:t> </a:t>
            </a:r>
            <a:r>
              <a:rPr lang="en-US" dirty="0" smtClean="0"/>
              <a:t>Express</a:t>
            </a:r>
          </a:p>
          <a:p>
            <a:pPr algn="just">
              <a:buFontTx/>
              <a:buChar char="-"/>
            </a:pPr>
            <a:r>
              <a:rPr lang="en-US" dirty="0" smtClean="0"/>
              <a:t>Order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Komitmen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	LANDASAN </a:t>
            </a:r>
            <a:r>
              <a:rPr lang="en-US" b="1" dirty="0"/>
              <a:t>TEORI</a:t>
            </a:r>
            <a:endParaRPr lang="en-US" dirty="0"/>
          </a:p>
          <a:p>
            <a:pPr>
              <a:buNone/>
            </a:pPr>
            <a:r>
              <a:rPr lang="en-US" b="1" dirty="0" smtClean="0"/>
              <a:t>	</a:t>
            </a:r>
          </a:p>
          <a:p>
            <a:pPr algn="just">
              <a:buNone/>
            </a:pPr>
            <a:r>
              <a:rPr lang="en-US" sz="4200" b="1" dirty="0"/>
              <a:t>	</a:t>
            </a:r>
            <a:r>
              <a:rPr lang="en-US" sz="4200" b="1" dirty="0" err="1" smtClean="0"/>
              <a:t>Strategi</a:t>
            </a:r>
            <a:r>
              <a:rPr lang="en-US" sz="4200" b="1" dirty="0" smtClean="0"/>
              <a:t> </a:t>
            </a:r>
            <a:r>
              <a:rPr lang="en-US" sz="4200" b="1" dirty="0" err="1"/>
              <a:t>Pemasaran</a:t>
            </a:r>
            <a:endParaRPr lang="en-US" sz="4200" dirty="0"/>
          </a:p>
          <a:p>
            <a:pPr algn="just">
              <a:buNone/>
            </a:pPr>
            <a:r>
              <a:rPr lang="en-US" sz="4200" dirty="0" smtClean="0"/>
              <a:t>	Marketing Strategy </a:t>
            </a:r>
            <a:r>
              <a:rPr lang="en-US" sz="4200" dirty="0" err="1"/>
              <a:t>menurut</a:t>
            </a:r>
            <a:r>
              <a:rPr lang="en-US" sz="4200" dirty="0"/>
              <a:t> Armstrong </a:t>
            </a:r>
            <a:r>
              <a:rPr lang="en-US" sz="4200" dirty="0" err="1"/>
              <a:t>dan</a:t>
            </a:r>
            <a:r>
              <a:rPr lang="en-US" sz="4200" dirty="0"/>
              <a:t> </a:t>
            </a:r>
            <a:r>
              <a:rPr lang="en-US" sz="4200" dirty="0" err="1"/>
              <a:t>Kotler</a:t>
            </a:r>
            <a:r>
              <a:rPr lang="en-US" sz="4200" dirty="0"/>
              <a:t> (2000:37), </a:t>
            </a:r>
            <a:r>
              <a:rPr lang="en-US" sz="4200" dirty="0" err="1"/>
              <a:t>yaitu</a:t>
            </a:r>
            <a:r>
              <a:rPr lang="en-US" sz="4200" dirty="0"/>
              <a:t> “The marketing logic by which the business unit hopes to achieve its marketing objective”. </a:t>
            </a:r>
            <a:endParaRPr lang="en-US" sz="4200" dirty="0" smtClean="0"/>
          </a:p>
          <a:p>
            <a:pPr algn="just">
              <a:buNone/>
            </a:pPr>
            <a:endParaRPr lang="en-US" sz="4200" dirty="0"/>
          </a:p>
          <a:p>
            <a:pPr algn="just">
              <a:buNone/>
            </a:pPr>
            <a:r>
              <a:rPr lang="en-US" sz="4200" dirty="0" smtClean="0"/>
              <a:t>	</a:t>
            </a:r>
            <a:r>
              <a:rPr lang="en-US" sz="4200" dirty="0" err="1" smtClean="0"/>
              <a:t>Menurut</a:t>
            </a:r>
            <a:r>
              <a:rPr lang="en-US" sz="4200" dirty="0" smtClean="0"/>
              <a:t> </a:t>
            </a:r>
            <a:r>
              <a:rPr lang="en-US" sz="4200" dirty="0" err="1"/>
              <a:t>Guiltinan</a:t>
            </a:r>
            <a:r>
              <a:rPr lang="en-US" sz="4200" dirty="0"/>
              <a:t> </a:t>
            </a:r>
            <a:r>
              <a:rPr lang="en-US" sz="4200" dirty="0" err="1"/>
              <a:t>dan</a:t>
            </a:r>
            <a:r>
              <a:rPr lang="en-US" sz="4200" dirty="0"/>
              <a:t> Paul (1992), </a:t>
            </a:r>
            <a:r>
              <a:rPr lang="en-US" sz="4200" dirty="0" err="1"/>
              <a:t>definisi</a:t>
            </a:r>
            <a:r>
              <a:rPr lang="en-US" sz="4200" dirty="0"/>
              <a:t> </a:t>
            </a:r>
            <a:r>
              <a:rPr lang="en-US" sz="4200" dirty="0" err="1"/>
              <a:t>strategi</a:t>
            </a:r>
            <a:r>
              <a:rPr lang="en-US" sz="4200" dirty="0"/>
              <a:t> </a:t>
            </a:r>
            <a:r>
              <a:rPr lang="en-US" sz="4200" dirty="0" err="1"/>
              <a:t>pemasaran</a:t>
            </a:r>
            <a:r>
              <a:rPr lang="en-US" sz="4200" dirty="0"/>
              <a:t> </a:t>
            </a:r>
            <a:r>
              <a:rPr lang="en-US" sz="4200" dirty="0" err="1"/>
              <a:t>adalah</a:t>
            </a:r>
            <a:r>
              <a:rPr lang="en-US" sz="4200" dirty="0"/>
              <a:t> </a:t>
            </a:r>
            <a:r>
              <a:rPr lang="en-US" sz="4200" dirty="0" err="1"/>
              <a:t>pernyataan</a:t>
            </a:r>
            <a:r>
              <a:rPr lang="en-US" sz="4200" dirty="0"/>
              <a:t> </a:t>
            </a:r>
            <a:r>
              <a:rPr lang="en-US" sz="4200" dirty="0" err="1"/>
              <a:t>pokok</a:t>
            </a:r>
            <a:r>
              <a:rPr lang="en-US" sz="4200" dirty="0"/>
              <a:t> </a:t>
            </a:r>
            <a:r>
              <a:rPr lang="en-US" sz="4200" dirty="0" err="1"/>
              <a:t>tentang</a:t>
            </a:r>
            <a:r>
              <a:rPr lang="en-US" sz="4200" dirty="0"/>
              <a:t> </a:t>
            </a:r>
            <a:r>
              <a:rPr lang="en-US" sz="4200" dirty="0" err="1"/>
              <a:t>dampak</a:t>
            </a:r>
            <a:r>
              <a:rPr lang="en-US" sz="4200" dirty="0"/>
              <a:t> yang </a:t>
            </a:r>
            <a:r>
              <a:rPr lang="en-US" sz="4200" dirty="0" err="1"/>
              <a:t>diharapkan</a:t>
            </a:r>
            <a:r>
              <a:rPr lang="en-US" sz="4200" dirty="0"/>
              <a:t> </a:t>
            </a:r>
            <a:r>
              <a:rPr lang="en-US" sz="4200" dirty="0" err="1"/>
              <a:t>akan</a:t>
            </a:r>
            <a:r>
              <a:rPr lang="en-US" sz="4200" dirty="0"/>
              <a:t> </a:t>
            </a:r>
            <a:r>
              <a:rPr lang="en-US" sz="4200" dirty="0" err="1"/>
              <a:t>dicapai</a:t>
            </a:r>
            <a:r>
              <a:rPr lang="en-US" sz="4200" dirty="0"/>
              <a:t> </a:t>
            </a:r>
            <a:r>
              <a:rPr lang="en-US" sz="4200" dirty="0" err="1"/>
              <a:t>dalam</a:t>
            </a:r>
            <a:r>
              <a:rPr lang="en-US" sz="4200" dirty="0"/>
              <a:t> </a:t>
            </a:r>
            <a:r>
              <a:rPr lang="en-US" sz="4200" dirty="0" err="1"/>
              <a:t>hal</a:t>
            </a:r>
            <a:r>
              <a:rPr lang="en-US" sz="4200" dirty="0"/>
              <a:t> </a:t>
            </a:r>
            <a:r>
              <a:rPr lang="en-US" sz="4200" dirty="0" err="1"/>
              <a:t>permintaan</a:t>
            </a:r>
            <a:r>
              <a:rPr lang="en-US" sz="4200" dirty="0"/>
              <a:t> </a:t>
            </a:r>
            <a:r>
              <a:rPr lang="en-US" sz="4200" dirty="0" err="1"/>
              <a:t>pada</a:t>
            </a:r>
            <a:r>
              <a:rPr lang="en-US" sz="4200" dirty="0"/>
              <a:t> target </a:t>
            </a:r>
            <a:r>
              <a:rPr lang="en-US" sz="4200" dirty="0" err="1"/>
              <a:t>pasar</a:t>
            </a:r>
            <a:r>
              <a:rPr lang="en-US" sz="4200" dirty="0"/>
              <a:t> yang </a:t>
            </a:r>
            <a:r>
              <a:rPr lang="en-US" sz="4200" dirty="0" err="1"/>
              <a:t>ditentukan</a:t>
            </a:r>
            <a:r>
              <a:rPr lang="en-US" sz="42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ANALISIS </a:t>
            </a:r>
            <a:r>
              <a:rPr lang="en-US" b="1" dirty="0"/>
              <a:t>KASUS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 smtClean="0"/>
              <a:t>PT.Elang</a:t>
            </a:r>
            <a:r>
              <a:rPr lang="en-US" dirty="0" smtClean="0"/>
              <a:t> Service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PT.Rajawali</a:t>
            </a:r>
            <a:r>
              <a:rPr lang="en-US" dirty="0"/>
              <a:t> Express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volume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profit.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	KESIMPULAN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PT.Elang</a:t>
            </a:r>
            <a:r>
              <a:rPr lang="en-US" dirty="0" smtClean="0"/>
              <a:t> Service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PT.Rajawali</a:t>
            </a:r>
            <a:r>
              <a:rPr lang="en-US" dirty="0"/>
              <a:t> Express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target end user,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</a:t>
            </a:r>
            <a:r>
              <a:rPr lang="en-US" dirty="0" err="1" smtClean="0"/>
              <a:t>PT.Elang</a:t>
            </a:r>
            <a:r>
              <a:rPr lang="en-US" dirty="0" smtClean="0"/>
              <a:t> Service </a:t>
            </a:r>
            <a:r>
              <a:rPr lang="en-US" dirty="0" err="1"/>
              <a:t>sebagai</a:t>
            </a:r>
            <a:r>
              <a:rPr lang="en-US" dirty="0"/>
              <a:t> leader,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PT.Elang</a:t>
            </a:r>
            <a:r>
              <a:rPr lang="en-US" dirty="0" smtClean="0"/>
              <a:t> Service </a:t>
            </a:r>
            <a:r>
              <a:rPr lang="en-US" dirty="0"/>
              <a:t>yang </a:t>
            </a:r>
            <a:r>
              <a:rPr lang="en-US" dirty="0" err="1"/>
              <a:t>cermat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broker, </a:t>
            </a:r>
            <a:r>
              <a:rPr lang="en-US" dirty="0" err="1"/>
              <a:t>sebetulnya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end user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asset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eksistensinya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ekspedisi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freight forwarding.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Sekian</a:t>
            </a:r>
            <a:r>
              <a:rPr lang="en-US" dirty="0" smtClean="0"/>
              <a:t> 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dikoreksi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yang </a:t>
            </a:r>
            <a:r>
              <a:rPr lang="en-US" dirty="0" err="1" smtClean="0"/>
              <a:t>kritis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Strategi Pemimpin Pasar  JASA FREIGHT FORWARDING PT. Elang Service Jakarta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2008-11-107</dc:title>
  <dc:subject>Tugas Riset Bisnis (Pak Sugi)</dc:subject>
  <dc:creator>Budi Prasetyo</dc:creator>
  <cp:lastModifiedBy>User</cp:lastModifiedBy>
  <cp:revision>26</cp:revision>
  <dcterms:created xsi:type="dcterms:W3CDTF">2012-03-10T18:38:20Z</dcterms:created>
  <dcterms:modified xsi:type="dcterms:W3CDTF">2013-01-04T07:07:46Z</dcterms:modified>
</cp:coreProperties>
</file>