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5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7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7FE9-EF11-4415-B4A9-09F6A9B7158A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41B-3893-424F-9FFE-3E261ED06A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3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9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579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92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711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37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274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188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4573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8F41B-3893-424F-9FFE-3E261ED06A5A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39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1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3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2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89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3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0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1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7685-A04C-43AE-BF20-F0223854C6B6}" type="datetimeFigureOut">
              <a:rPr lang="id-ID" smtClean="0"/>
              <a:t>04/11/2018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2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606576" y="3596823"/>
            <a:ext cx="62138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KESEPULUH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PANCASILA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SEBAGAI SISTEM FILSAFAT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59832" y="1268760"/>
            <a:ext cx="3323148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 PEMBELAJARAN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sila-sila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kesatuan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None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Pancasila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filsafat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34" y="1285478"/>
            <a:ext cx="2664296" cy="21973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633156" y="5621178"/>
            <a:ext cx="338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TATAP </a:t>
            </a:r>
            <a:r>
              <a:rPr lang="en-US" sz="2000" b="1" i="1" dirty="0" smtClean="0">
                <a:solidFill>
                  <a:schemeClr val="bg1"/>
                </a:solidFill>
                <a:latin typeface="Tw Cen MT" pitchFamily="34" charset="0"/>
              </a:rPr>
              <a:t>MUKA/ON LINE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KE - 10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536504" cy="5184576"/>
          </a:xfrm>
        </p:spPr>
        <p:txBody>
          <a:bodyPr>
            <a:noAutofit/>
          </a:bodyPr>
          <a:lstStyle/>
          <a:p>
            <a:pPr algn="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TUGAS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Susunlah sebuah Esai mengenai budaya gotong royong dari daerah asal anda masing-masing.dalam menyusun esai di dalamnya hubungkan budaya gotong royong tersebut dengan Pancasila sebagai sistem filsafat.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48064" y="126876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800" y="1825625"/>
            <a:ext cx="3255089" cy="33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7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Nilai Sila-Sila dalam Pancasila Sebagai Kesatuan Sistem Filsafat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Pancasila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kesatuan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Ketuhanan Yang Maha Esa merupakan nilai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tertinggi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menjiwai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kesemua sila yang ada dalam Pancasila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Kemanusiaan yang adil beradab berasal dan dijiwai oleh nilai-nilai Ketuhanan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Nilai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Persatuan menjiwai nilai Permusyawaratan dan Perwakilan.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, tujuan akhir dari musyawarah adalah Keadilan Sosial Bagi Seluruh Rakyat Indonesia.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Nilai Sila-Sila dalam Pancasila Sebagai Kesatuan Sistem Filsafat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Tujuan besar dari Pancasila sebagai sistem filsafat adalah mencapai masyarakat yang adil dan makmur.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aysarakat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adil dan makmur yang dimaksud adalah masyarakat yang adil dan makmur berdasarkan Ketuhanan Yang Maha Esa, dicapai dengan memperlakukan Manusia secara adil dan beradab, berdasarkan nilai-nilai persatuan, dengan jalan musyawarah dengan konsep adil makmur yang berkeadilan sosial.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9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Dasar Filsafat Negara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Pemaknaan </a:t>
            </a:r>
            <a:r>
              <a:rPr lang="id-ID" sz="1600" b="1" dirty="0">
                <a:latin typeface="Arial" panose="020B0604020202020204" pitchFamily="34" charset="0"/>
                <a:cs typeface="Arial" panose="020B0604020202020204" pitchFamily="34" charset="0"/>
              </a:rPr>
              <a:t>Pancasila sebagai dasar filsafat </a:t>
            </a:r>
            <a:r>
              <a:rPr lang="id-ID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Sebagai dasar filsafat (</a:t>
            </a:r>
            <a:r>
              <a:rPr lang="id-ID" sz="1600" i="1" dirty="0">
                <a:latin typeface="Arial" panose="020B0604020202020204" pitchFamily="34" charset="0"/>
                <a:cs typeface="Arial" panose="020B0604020202020204" pitchFamily="34" charset="0"/>
              </a:rPr>
              <a:t>Philoshofische grondslag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) negara, nilai Pancasila harus dapat dijabarkan dan diterapkan ke dalam setiap aspek kehidupan bernegara.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>
              <a:buAutoNum type="arabicPeriod"/>
            </a:pP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/>
              <a:t>Pasal 33 ayat (1) </a:t>
            </a:r>
            <a:r>
              <a:rPr lang="en-US" sz="1600" dirty="0" smtClean="0"/>
              <a:t>UUD</a:t>
            </a:r>
            <a:r>
              <a:rPr lang="id-ID" sz="1600" dirty="0" smtClean="0"/>
              <a:t> </a:t>
            </a:r>
            <a:r>
              <a:rPr lang="id-ID" sz="1600" dirty="0"/>
              <a:t>1945 </a:t>
            </a:r>
            <a:r>
              <a:rPr lang="id-ID" sz="1600" dirty="0" smtClean="0"/>
              <a:t>Perekonomian </a:t>
            </a:r>
            <a:r>
              <a:rPr lang="id-ID" sz="1600" dirty="0"/>
              <a:t>disusun sebagai usaha bersama berdasar atas asas kekeluargaan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r>
              <a:rPr lang="en-US" sz="1600" dirty="0" err="1" smtClean="0"/>
              <a:t>Fakta</a:t>
            </a:r>
            <a:r>
              <a:rPr lang="en-US" sz="1600" dirty="0" smtClean="0"/>
              <a:t> </a:t>
            </a:r>
            <a:r>
              <a:rPr lang="en-US" sz="1600" dirty="0" err="1" smtClean="0"/>
              <a:t>Penyimpangan</a:t>
            </a:r>
            <a:r>
              <a:rPr lang="en-US" sz="1600" dirty="0" smtClean="0"/>
              <a:t> </a:t>
            </a:r>
            <a:r>
              <a:rPr lang="id-ID" sz="1600" dirty="0" smtClean="0"/>
              <a:t>bentuk usaha </a:t>
            </a:r>
            <a:r>
              <a:rPr lang="en-US" sz="1600" dirty="0" smtClean="0"/>
              <a:t>may</a:t>
            </a:r>
            <a:r>
              <a:rPr lang="id-ID" sz="1600" dirty="0" smtClean="0"/>
              <a:t>oritas</a:t>
            </a:r>
            <a:endParaRPr lang="en-US" sz="1600" dirty="0" smtClean="0"/>
          </a:p>
          <a:p>
            <a:pPr algn="r"/>
            <a:r>
              <a:rPr lang="id-ID" sz="1600" dirty="0" smtClean="0"/>
              <a:t> korporasi </a:t>
            </a:r>
            <a:r>
              <a:rPr lang="id-ID" sz="1600" dirty="0"/>
              <a:t>bukan koperasi. 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0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Dasar Filsafat Negara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/>
              <a:t>S</a:t>
            </a:r>
            <a:r>
              <a:rPr lang="id-ID" sz="1600" dirty="0" smtClean="0"/>
              <a:t>istem </a:t>
            </a:r>
            <a:r>
              <a:rPr lang="id-ID" sz="1600" dirty="0"/>
              <a:t>politik di Indonesia adalah sistem Politik yang berdasarkan Ketuhanan </a:t>
            </a:r>
            <a:r>
              <a:rPr lang="id-ID" sz="1600" dirty="0" smtClean="0"/>
              <a:t>Y</a:t>
            </a:r>
            <a:r>
              <a:rPr lang="en-US" sz="1600" dirty="0" smtClean="0"/>
              <a:t>ME</a:t>
            </a:r>
            <a:r>
              <a:rPr lang="id-ID" sz="1600" dirty="0" smtClean="0"/>
              <a:t>, </a:t>
            </a:r>
            <a:r>
              <a:rPr lang="id-ID" sz="1600" dirty="0"/>
              <a:t>menempatkan manusia </a:t>
            </a:r>
            <a:r>
              <a:rPr lang="id-ID" sz="1600" dirty="0" smtClean="0"/>
              <a:t> </a:t>
            </a:r>
            <a:r>
              <a:rPr lang="id-ID" sz="1600" dirty="0"/>
              <a:t>sebagai subjek dan objek politik Indonesia sesuai dengan martabat </a:t>
            </a:r>
            <a:r>
              <a:rPr lang="id-ID" sz="1600" dirty="0" smtClean="0"/>
              <a:t>kemanusiaan</a:t>
            </a:r>
            <a:r>
              <a:rPr lang="en-US" sz="1600" dirty="0" smtClean="0"/>
              <a:t>,</a:t>
            </a:r>
            <a:r>
              <a:rPr lang="id-ID" sz="1600" dirty="0" smtClean="0"/>
              <a:t> </a:t>
            </a:r>
            <a:r>
              <a:rPr lang="id-ID" sz="1600" dirty="0"/>
              <a:t>dperlakukan secara adil dan beradab, kehidupan berpolitik </a:t>
            </a:r>
            <a:r>
              <a:rPr lang="id-ID" sz="1600" dirty="0" smtClean="0"/>
              <a:t>bertujuan </a:t>
            </a:r>
            <a:r>
              <a:rPr lang="id-ID" sz="1600" dirty="0"/>
              <a:t>menyatukan bukan memecah belah, dilakukan dengan nilai-nilai musyawarah, </a:t>
            </a:r>
            <a:r>
              <a:rPr lang="id-ID" sz="1600" dirty="0" smtClean="0"/>
              <a:t>kesemuanya </a:t>
            </a:r>
            <a:r>
              <a:rPr lang="id-ID" sz="1600" dirty="0"/>
              <a:t>untuk mencapai keadilan seosial bagi seluruh rakyat </a:t>
            </a:r>
            <a:r>
              <a:rPr lang="id-ID" sz="1600" dirty="0" smtClean="0"/>
              <a:t>Indonesia.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r>
              <a:rPr lang="en-US" sz="1600" dirty="0" err="1" smtClean="0"/>
              <a:t>Fakta</a:t>
            </a:r>
            <a:r>
              <a:rPr lang="en-US" sz="1600" dirty="0" smtClean="0"/>
              <a:t> </a:t>
            </a:r>
            <a:r>
              <a:rPr lang="en-US" sz="1600" dirty="0" err="1" smtClean="0"/>
              <a:t>penyimpangan</a:t>
            </a:r>
            <a:r>
              <a:rPr lang="en-US" sz="1600" dirty="0" smtClean="0"/>
              <a:t> </a:t>
            </a:r>
            <a:r>
              <a:rPr lang="id-ID" sz="1600" dirty="0" smtClean="0"/>
              <a:t>politik hanya </a:t>
            </a:r>
            <a:r>
              <a:rPr lang="id-ID" sz="1600" dirty="0"/>
              <a:t>bertujuan untuk menguntungkan satu </a:t>
            </a:r>
            <a:r>
              <a:rPr lang="id-ID" sz="1600" dirty="0" smtClean="0"/>
              <a:t>golongan </a:t>
            </a:r>
            <a:r>
              <a:rPr lang="id-ID" sz="1600" dirty="0"/>
              <a:t>bukan untuk kepentingan </a:t>
            </a:r>
            <a:r>
              <a:rPr lang="id-ID" sz="1600" dirty="0" smtClean="0"/>
              <a:t>bersama</a:t>
            </a:r>
            <a:r>
              <a:rPr lang="en-US" sz="1600" dirty="0" smtClean="0"/>
              <a:t> </a:t>
            </a:r>
            <a:r>
              <a:rPr lang="en-US" sz="1600" dirty="0" err="1" smtClean="0"/>
              <a:t>bangsa</a:t>
            </a:r>
            <a:r>
              <a:rPr lang="en-US" sz="1600" dirty="0" smtClean="0"/>
              <a:t> Indonesia</a:t>
            </a:r>
            <a:endParaRPr lang="en-US" sz="1600" dirty="0"/>
          </a:p>
          <a:p>
            <a:pPr algn="r"/>
            <a:r>
              <a:rPr lang="id-ID" sz="1600" dirty="0" smtClean="0"/>
              <a:t>. 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6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Dasar Filsafat Negara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/>
              <a:t>Pancasila merupakan sumber dari segala sumber hukum yang ada di Indonesia. </a:t>
            </a:r>
            <a:endParaRPr lang="en-US" sz="1600" dirty="0" smtClean="0"/>
          </a:p>
          <a:p>
            <a:pPr algn="r"/>
            <a:r>
              <a:rPr lang="en-US" sz="1600" dirty="0" smtClean="0"/>
              <a:t>S</a:t>
            </a:r>
            <a:r>
              <a:rPr lang="id-ID" sz="1600" dirty="0" smtClean="0"/>
              <a:t>emua </a:t>
            </a:r>
            <a:r>
              <a:rPr lang="id-ID" sz="1600" dirty="0"/>
              <a:t>peraturan perundang-undangan di Indonesia bersumber dan tidak boleh bertentangan dengan Pancasila. </a:t>
            </a:r>
            <a:endParaRPr lang="en-US" sz="1600" dirty="0" smtClean="0"/>
          </a:p>
          <a:p>
            <a:pPr algn="r"/>
            <a:r>
              <a:rPr lang="id-ID" sz="1600" dirty="0" smtClean="0"/>
              <a:t>Segala </a:t>
            </a:r>
            <a:r>
              <a:rPr lang="id-ID" sz="1600" dirty="0"/>
              <a:t>pembentukan hukum di Indonesia harus berdasarkan Pancasila sebagai satu kesatuan filsafat tidak bisa hanya didasarkan silla-persila saja.</a:t>
            </a:r>
            <a:endParaRPr lang="en-US" sz="1600" dirty="0"/>
          </a:p>
          <a:p>
            <a:pPr algn="r"/>
            <a:r>
              <a:rPr lang="id-ID" sz="1600" dirty="0" smtClean="0"/>
              <a:t>. 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5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</a:t>
            </a:r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PANDANGAN HIDUP BANGSA INDONESIA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/>
              <a:t>Pancasila sebagai pandangan hidup </a:t>
            </a:r>
            <a:r>
              <a:rPr lang="id-ID" sz="1600" dirty="0" smtClean="0"/>
              <a:t>bangsa</a:t>
            </a:r>
            <a:r>
              <a:rPr lang="en-US" sz="1600" dirty="0" smtClean="0"/>
              <a:t> t</a:t>
            </a:r>
            <a:r>
              <a:rPr lang="id-ID" sz="1600" dirty="0" smtClean="0"/>
              <a:t>erkandung </a:t>
            </a:r>
            <a:r>
              <a:rPr lang="id-ID" sz="1600" dirty="0"/>
              <a:t>di dalamnya konsep dasar </a:t>
            </a:r>
            <a:r>
              <a:rPr lang="id-ID" sz="1600" dirty="0" smtClean="0"/>
              <a:t> </a:t>
            </a:r>
            <a:r>
              <a:rPr lang="id-ID" sz="1600" dirty="0"/>
              <a:t>kehidupan yang dicita-citakan, terkandung dasar pikiran terdalam dan gagasan mengenai wujud kehidupan yang dianggap baik. </a:t>
            </a:r>
            <a:endParaRPr lang="en-US" sz="1600" dirty="0" smtClean="0"/>
          </a:p>
          <a:p>
            <a:pPr algn="r"/>
            <a:r>
              <a:rPr lang="id-ID" sz="1600" dirty="0" smtClean="0"/>
              <a:t>Pancasila </a:t>
            </a:r>
            <a:r>
              <a:rPr lang="id-ID" sz="1600" dirty="0"/>
              <a:t>sebagai pandangan hidup bangsa merupakan kristalisasi dari nilai-nilai yang hidup dalam masyarakat </a:t>
            </a:r>
            <a:r>
              <a:rPr lang="id-ID" sz="1600" dirty="0" smtClean="0"/>
              <a:t>Indonesia</a:t>
            </a:r>
            <a:r>
              <a:rPr lang="en-US" sz="1600" dirty="0" smtClean="0"/>
              <a:t>.</a:t>
            </a:r>
          </a:p>
          <a:p>
            <a:pPr algn="r"/>
            <a:r>
              <a:rPr lang="en-US" sz="1600" dirty="0" smtClean="0"/>
              <a:t>P</a:t>
            </a:r>
            <a:r>
              <a:rPr lang="id-ID" sz="1600" dirty="0" smtClean="0"/>
              <a:t>andangan </a:t>
            </a:r>
            <a:r>
              <a:rPr lang="id-ID" sz="1600" dirty="0"/>
              <a:t>hidup </a:t>
            </a:r>
            <a:r>
              <a:rPr lang="id-ID" sz="1600" dirty="0" smtClean="0"/>
              <a:t> </a:t>
            </a:r>
            <a:r>
              <a:rPr lang="id-ID" sz="1600" dirty="0"/>
              <a:t>dijunjung tinggi oleh warganya karena </a:t>
            </a:r>
            <a:r>
              <a:rPr lang="id-ID" sz="1600" dirty="0" smtClean="0"/>
              <a:t>Pancasila </a:t>
            </a:r>
            <a:r>
              <a:rPr lang="id-ID" sz="1600" dirty="0"/>
              <a:t>berakar pada budaya dan pandangan hidup masyarakat. </a:t>
            </a:r>
            <a:endParaRPr lang="en-US" sz="1600" dirty="0" smtClean="0"/>
          </a:p>
          <a:p>
            <a:pPr algn="r"/>
            <a:r>
              <a:rPr lang="en-US" sz="1600" dirty="0" smtClean="0"/>
              <a:t>P</a:t>
            </a:r>
            <a:r>
              <a:rPr lang="id-ID" sz="1600" dirty="0" smtClean="0"/>
              <a:t>andangan </a:t>
            </a:r>
            <a:r>
              <a:rPr lang="id-ID" sz="1600" dirty="0"/>
              <a:t>hidup Pancasila  bagi bangsa Indonesia yang </a:t>
            </a:r>
            <a:r>
              <a:rPr lang="id-ID" sz="1600" i="1" dirty="0"/>
              <a:t>Bhinneka Tunggal Ika</a:t>
            </a:r>
            <a:r>
              <a:rPr lang="id-ID" sz="1600" dirty="0"/>
              <a:t> </a:t>
            </a:r>
            <a:r>
              <a:rPr lang="id-ID" sz="1600" dirty="0" smtClean="0"/>
              <a:t>merupakan </a:t>
            </a:r>
            <a:r>
              <a:rPr lang="id-ID" sz="1600" dirty="0"/>
              <a:t>asas pemersatu </a:t>
            </a:r>
            <a:r>
              <a:rPr lang="id-ID" sz="1600" dirty="0" smtClean="0"/>
              <a:t>bangsa</a:t>
            </a:r>
            <a:r>
              <a:rPr lang="en-US" sz="1600" dirty="0" smtClean="0"/>
              <a:t>, </a:t>
            </a:r>
            <a:r>
              <a:rPr lang="id-ID" sz="1600" dirty="0" smtClean="0"/>
              <a:t>tidak </a:t>
            </a:r>
            <a:r>
              <a:rPr lang="id-ID" sz="1600" dirty="0"/>
              <a:t>boleh mematikan keanekaragaman</a:t>
            </a:r>
            <a:r>
              <a:rPr lang="id-ID" sz="1600" dirty="0" smtClean="0"/>
              <a:t>.</a:t>
            </a:r>
            <a:endParaRPr lang="en-US" sz="1600" dirty="0"/>
          </a:p>
          <a:p>
            <a:pPr algn="r"/>
            <a:r>
              <a:rPr lang="id-ID" sz="1600" dirty="0" smtClean="0"/>
              <a:t>. 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1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2497935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</a:t>
            </a:r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PANDANGAN HIDUP BANGSA INDONESIA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/>
              <a:t>1. </a:t>
            </a:r>
            <a:r>
              <a:rPr lang="id-ID" sz="1600" b="1" dirty="0" smtClean="0"/>
              <a:t>Sebagai </a:t>
            </a:r>
            <a:r>
              <a:rPr lang="id-ID" sz="1600" b="1" dirty="0"/>
              <a:t>dasar kehidupan yang </a:t>
            </a:r>
            <a:r>
              <a:rPr lang="id-ID" sz="1600" b="1" dirty="0" smtClean="0"/>
              <a:t>dicita-citakan</a:t>
            </a:r>
            <a:endParaRPr lang="en-US" sz="1600" b="1" dirty="0" smtClean="0"/>
          </a:p>
          <a:p>
            <a:pPr algn="r"/>
            <a:endParaRPr lang="en-US" sz="1600" dirty="0" smtClean="0"/>
          </a:p>
          <a:p>
            <a:pPr algn="r"/>
            <a:r>
              <a:rPr lang="id-ID" sz="1600" dirty="0" smtClean="0"/>
              <a:t>Indonesia </a:t>
            </a:r>
            <a:r>
              <a:rPr lang="id-ID" sz="1600" dirty="0"/>
              <a:t>mencita-citakan </a:t>
            </a:r>
            <a:r>
              <a:rPr lang="id-ID" sz="1600" dirty="0" smtClean="0"/>
              <a:t>manusia </a:t>
            </a:r>
            <a:r>
              <a:rPr lang="id-ID" sz="1600" dirty="0"/>
              <a:t>yang Berketuhanan Yang Maha </a:t>
            </a:r>
            <a:r>
              <a:rPr lang="id-ID" sz="1600" dirty="0" smtClean="0"/>
              <a:t>Esa, </a:t>
            </a:r>
            <a:r>
              <a:rPr lang="id-ID" sz="1600" dirty="0"/>
              <a:t>menerapkan prinsip kemanusiaan yang adil dan beradab, </a:t>
            </a:r>
            <a:r>
              <a:rPr lang="id-ID" sz="1600" dirty="0" smtClean="0"/>
              <a:t>berusaha bersatu </a:t>
            </a:r>
            <a:r>
              <a:rPr lang="id-ID" sz="1600" dirty="0"/>
              <a:t>dan </a:t>
            </a:r>
            <a:r>
              <a:rPr lang="id-ID" sz="1600" dirty="0" smtClean="0"/>
              <a:t>menjaganya</a:t>
            </a:r>
            <a:r>
              <a:rPr lang="en-US" sz="1600" dirty="0" smtClean="0"/>
              <a:t>, </a:t>
            </a:r>
            <a:r>
              <a:rPr lang="id-ID" sz="1600" dirty="0" smtClean="0"/>
              <a:t>melawan </a:t>
            </a:r>
            <a:r>
              <a:rPr lang="id-ID" sz="1600" dirty="0"/>
              <a:t>segala bentuk usaha memecah belah, menjunjung tinggi prinsip musyawarah mufakat dalam mengambil keputusan untuk kepentingan bersama, berpandangan keadilan </a:t>
            </a:r>
            <a:r>
              <a:rPr lang="id-ID" sz="1600" dirty="0" smtClean="0"/>
              <a:t>sosial </a:t>
            </a:r>
            <a:r>
              <a:rPr lang="id-ID" sz="1600" dirty="0"/>
              <a:t>bagi seluruh rakyat Indonesia bukan konsep keadilan yang lain</a:t>
            </a:r>
            <a:endParaRPr lang="en-US" sz="1600" dirty="0"/>
          </a:p>
          <a:p>
            <a:pPr algn="r"/>
            <a:r>
              <a:rPr lang="id-ID" sz="1600" dirty="0" smtClean="0"/>
              <a:t>. </a:t>
            </a:r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35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148064" y="548680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5721362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709414"/>
            <a:ext cx="3361556" cy="2341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29" y="3073733"/>
            <a:ext cx="3456384" cy="25803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476672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nl-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PANASILA SEBAGAI SISTEM FILSAFAT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9512" y="3001991"/>
            <a:ext cx="4752528" cy="2875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Pancasila sebagai </a:t>
            </a:r>
            <a:r>
              <a:rPr lang="en-US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PANDANGAN HIDUP BANGSA INDONESIA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d-ID" sz="1600" b="1" dirty="0">
                <a:latin typeface="Arial" panose="020B0604020202020204" pitchFamily="34" charset="0"/>
                <a:cs typeface="Arial" panose="020B0604020202020204" pitchFamily="34" charset="0"/>
              </a:rPr>
              <a:t>Kristalisasi nilai-nilai yang hidup dalam Masyarakat Indonesia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Pancasila tidak diciptakan, tetapi ia digali dari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nilai-nilai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yang hidup dalam Bangsa Indonesia.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Pancasila sebagai kristalisasi nilai-nilai yang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dalam Masyarakat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Pancasila sebagai jati diri bangsa Indonesia.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Sebagai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jati diri Bangsa Indonesia, Pancasila merupakan penggambaran bagaimana sebenarnya dan seharusnya manusia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id-ID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641</Words>
  <Application>Microsoft Office PowerPoint</Application>
  <PresentationFormat>On-screen Show (4:3)</PresentationFormat>
  <Paragraphs>97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TUGAS   Susunlah sebuah Esai mengenai budaya gotong royong dari daerah asal anda masing-masing.dalam menyusun esai di dalamnya hubungkan budaya gotong royong tersebut dengan Pancasila sebagai sistem filsafat.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SYAMSURIDHUAN</cp:lastModifiedBy>
  <cp:revision>259</cp:revision>
  <dcterms:created xsi:type="dcterms:W3CDTF">2018-05-17T05:10:06Z</dcterms:created>
  <dcterms:modified xsi:type="dcterms:W3CDTF">2018-11-05T06:41:54Z</dcterms:modified>
</cp:coreProperties>
</file>