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1" r:id="rId2"/>
    <p:sldId id="286" r:id="rId3"/>
    <p:sldId id="287" r:id="rId4"/>
    <p:sldId id="288" r:id="rId5"/>
    <p:sldId id="292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272" r:id="rId3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27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03E86B-1D18-4402-8ADA-279651E1B95F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D08EB4-AEAE-4E83-AC64-167B49F56403}">
      <dgm:prSet phldrT="[Text]" custT="1"/>
      <dgm:spPr>
        <a:solidFill>
          <a:schemeClr val="bg2">
            <a:lumMod val="10000"/>
          </a:schemeClr>
        </a:solidFill>
      </dgm:spPr>
      <dgm:t>
        <a:bodyPr/>
        <a:lstStyle/>
        <a:p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ASPEK HISTORIS </a:t>
          </a:r>
        </a:p>
        <a:p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Era </a:t>
          </a:r>
          <a:r>
            <a:rPr lang="en-US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Orde</a:t>
          </a:r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Lama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9FBEB3-E682-451E-9699-7BD5F77B5317}" type="parTrans" cxnId="{D8218036-EF3B-4975-B484-D2ACD7FCE9E6}">
      <dgm:prSet/>
      <dgm:spPr/>
      <dgm:t>
        <a:bodyPr/>
        <a:lstStyle/>
        <a:p>
          <a:endParaRPr lang="en-US"/>
        </a:p>
      </dgm:t>
    </dgm:pt>
    <dgm:pt modelId="{2620778C-6EA3-44A2-B515-190CA7795C51}" type="sibTrans" cxnId="{D8218036-EF3B-4975-B484-D2ACD7FCE9E6}">
      <dgm:prSet/>
      <dgm:spPr/>
      <dgm:t>
        <a:bodyPr/>
        <a:lstStyle/>
        <a:p>
          <a:endParaRPr lang="en-US"/>
        </a:p>
      </dgm:t>
    </dgm:pt>
    <dgm:pt modelId="{2990D350-FCA6-4C75-BF71-DB5586108F18}">
      <dgm:prSet phldrT="[Text]"/>
      <dgm:spPr>
        <a:solidFill>
          <a:schemeClr val="bg2">
            <a:lumMod val="1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 err="1" smtClean="0"/>
            <a:t>Belum</a:t>
          </a:r>
          <a:r>
            <a:rPr lang="en-US" dirty="0" smtClean="0"/>
            <a:t> </a:t>
          </a:r>
          <a:r>
            <a:rPr lang="en-US" dirty="0" err="1" smtClean="0"/>
            <a:t>sebagai</a:t>
          </a:r>
          <a:r>
            <a:rPr lang="en-US" dirty="0" smtClean="0"/>
            <a:t> </a:t>
          </a:r>
          <a:r>
            <a:rPr lang="en-US" dirty="0" err="1" smtClean="0"/>
            <a:t>sistem</a:t>
          </a:r>
          <a:r>
            <a:rPr lang="en-US" dirty="0" smtClean="0"/>
            <a:t> </a:t>
          </a:r>
          <a:r>
            <a:rPr lang="en-US" dirty="0" err="1" smtClean="0"/>
            <a:t>etika</a:t>
          </a:r>
          <a:r>
            <a:rPr lang="en-US" dirty="0" smtClean="0"/>
            <a:t> </a:t>
          </a:r>
          <a:endParaRPr lang="en-US" dirty="0"/>
        </a:p>
      </dgm:t>
    </dgm:pt>
    <dgm:pt modelId="{84BDAF01-6F67-4BC0-A451-FDC3F7936DDA}" type="parTrans" cxnId="{C3C2FFE5-6153-4E7B-B34B-8DBFB50E11FA}">
      <dgm:prSet/>
      <dgm:spPr/>
      <dgm:t>
        <a:bodyPr/>
        <a:lstStyle/>
        <a:p>
          <a:endParaRPr lang="en-US"/>
        </a:p>
      </dgm:t>
    </dgm:pt>
    <dgm:pt modelId="{C8FB1905-7B2F-4257-B37F-C9ED8CE58DB7}" type="sibTrans" cxnId="{C3C2FFE5-6153-4E7B-B34B-8DBFB50E11FA}">
      <dgm:prSet/>
      <dgm:spPr/>
      <dgm:t>
        <a:bodyPr/>
        <a:lstStyle/>
        <a:p>
          <a:endParaRPr lang="en-US"/>
        </a:p>
      </dgm:t>
    </dgm:pt>
    <dgm:pt modelId="{59B433D0-2AD6-4A94-8485-3712677CD006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err="1" smtClean="0"/>
            <a:t>Sebagai</a:t>
          </a:r>
          <a:r>
            <a:rPr lang="en-US" dirty="0" smtClean="0"/>
            <a:t> </a:t>
          </a:r>
          <a:r>
            <a:rPr lang="en-US" dirty="0" err="1" smtClean="0"/>
            <a:t>norma</a:t>
          </a:r>
          <a:r>
            <a:rPr lang="en-US" dirty="0" smtClean="0"/>
            <a:t>, </a:t>
          </a:r>
          <a:r>
            <a:rPr lang="en-US" dirty="0" err="1" smtClean="0"/>
            <a:t>nilai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moral (</a:t>
          </a:r>
          <a:r>
            <a:rPr lang="en-US" i="1" dirty="0" smtClean="0"/>
            <a:t>way of life)</a:t>
          </a:r>
          <a:endParaRPr lang="en-US" dirty="0"/>
        </a:p>
      </dgm:t>
    </dgm:pt>
    <dgm:pt modelId="{6D39ABBB-8B5E-4046-A7EA-D2E1DA96B8CA}" type="parTrans" cxnId="{954C6ADA-B3F9-48E1-8CD7-34C55BB3C9B2}">
      <dgm:prSet/>
      <dgm:spPr/>
      <dgm:t>
        <a:bodyPr/>
        <a:lstStyle/>
        <a:p>
          <a:endParaRPr lang="en-US"/>
        </a:p>
      </dgm:t>
    </dgm:pt>
    <dgm:pt modelId="{D3EA4063-CAA7-42E2-B386-4B34F63C5D9F}" type="sibTrans" cxnId="{954C6ADA-B3F9-48E1-8CD7-34C55BB3C9B2}">
      <dgm:prSet/>
      <dgm:spPr/>
      <dgm:t>
        <a:bodyPr/>
        <a:lstStyle/>
        <a:p>
          <a:endParaRPr lang="en-US"/>
        </a:p>
      </dgm:t>
    </dgm:pt>
    <dgm:pt modelId="{453CB3B7-C997-4C29-80B8-E6D8FC90582A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err="1" smtClean="0"/>
            <a:t>Berdikari</a:t>
          </a:r>
          <a:r>
            <a:rPr lang="en-US" dirty="0" smtClean="0"/>
            <a:t>/</a:t>
          </a:r>
          <a:r>
            <a:rPr lang="en-US" dirty="0" err="1" smtClean="0"/>
            <a:t>mandiri</a:t>
          </a:r>
          <a:r>
            <a:rPr lang="en-US" dirty="0" smtClean="0"/>
            <a:t> (</a:t>
          </a:r>
          <a:r>
            <a:rPr lang="en-US" dirty="0" err="1" smtClean="0"/>
            <a:t>ekonomi</a:t>
          </a:r>
          <a:r>
            <a:rPr lang="en-US" dirty="0" smtClean="0"/>
            <a:t>)</a:t>
          </a:r>
          <a:endParaRPr lang="en-US" dirty="0"/>
        </a:p>
      </dgm:t>
    </dgm:pt>
    <dgm:pt modelId="{42BCEA8D-3122-4F0D-969D-7737E03209BA}" type="parTrans" cxnId="{C2611E5B-D391-4BAE-8BA0-13AD7845F096}">
      <dgm:prSet/>
      <dgm:spPr/>
      <dgm:t>
        <a:bodyPr/>
        <a:lstStyle/>
        <a:p>
          <a:endParaRPr lang="en-US"/>
        </a:p>
      </dgm:t>
    </dgm:pt>
    <dgm:pt modelId="{88F47858-EB1D-4BF7-A64F-E640DD2F4708}" type="sibTrans" cxnId="{C2611E5B-D391-4BAE-8BA0-13AD7845F096}">
      <dgm:prSet/>
      <dgm:spPr/>
      <dgm:t>
        <a:bodyPr/>
        <a:lstStyle/>
        <a:p>
          <a:endParaRPr lang="en-US"/>
        </a:p>
      </dgm:t>
    </dgm:pt>
    <dgm:pt modelId="{51E585DF-6E24-46EF-A6A1-508083417BE2}" type="pres">
      <dgm:prSet presAssocID="{B503E86B-1D18-4402-8ADA-279651E1B95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DE05B1CB-0BE0-4FF8-8EC3-DF8DF83ECBF4}" type="pres">
      <dgm:prSet presAssocID="{BAD08EB4-AEAE-4E83-AC64-167B49F56403}" presName="root" presStyleCnt="0">
        <dgm:presLayoutVars>
          <dgm:chMax/>
          <dgm:chPref val="4"/>
        </dgm:presLayoutVars>
      </dgm:prSet>
      <dgm:spPr/>
    </dgm:pt>
    <dgm:pt modelId="{4F339F9F-9088-4D99-AF75-0F0FE179DAC2}" type="pres">
      <dgm:prSet presAssocID="{BAD08EB4-AEAE-4E83-AC64-167B49F56403}" presName="rootComposite" presStyleCnt="0">
        <dgm:presLayoutVars/>
      </dgm:prSet>
      <dgm:spPr/>
    </dgm:pt>
    <dgm:pt modelId="{5E02C68F-8437-41AF-9556-89DBB6C8DB3A}" type="pres">
      <dgm:prSet presAssocID="{BAD08EB4-AEAE-4E83-AC64-167B49F56403}" presName="rootText" presStyleLbl="node0" presStyleIdx="0" presStyleCnt="1" custLinFactNeighborX="-793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D765DBE5-6D9F-4561-BACD-2219FD8DAA04}" type="pres">
      <dgm:prSet presAssocID="{BAD08EB4-AEAE-4E83-AC64-167B49F56403}" presName="childShape" presStyleCnt="0">
        <dgm:presLayoutVars>
          <dgm:chMax val="0"/>
          <dgm:chPref val="0"/>
        </dgm:presLayoutVars>
      </dgm:prSet>
      <dgm:spPr/>
    </dgm:pt>
    <dgm:pt modelId="{02A01500-66F4-4136-BE71-22E17323B942}" type="pres">
      <dgm:prSet presAssocID="{2990D350-FCA6-4C75-BF71-DB5586108F18}" presName="childComposite" presStyleCnt="0">
        <dgm:presLayoutVars>
          <dgm:chMax val="0"/>
          <dgm:chPref val="0"/>
        </dgm:presLayoutVars>
      </dgm:prSet>
      <dgm:spPr/>
    </dgm:pt>
    <dgm:pt modelId="{51738FDC-F99D-44DB-9089-186FEDDEF174}" type="pres">
      <dgm:prSet presAssocID="{2990D350-FCA6-4C75-BF71-DB5586108F18}" presName="Image" presStyleLbl="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5A61746-B844-45FB-92BA-91B43FB068E1}" type="pres">
      <dgm:prSet presAssocID="{2990D350-FCA6-4C75-BF71-DB5586108F18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92866C-BE18-453D-871F-2A29F2C140E7}" type="pres">
      <dgm:prSet presAssocID="{59B433D0-2AD6-4A94-8485-3712677CD006}" presName="childComposite" presStyleCnt="0">
        <dgm:presLayoutVars>
          <dgm:chMax val="0"/>
          <dgm:chPref val="0"/>
        </dgm:presLayoutVars>
      </dgm:prSet>
      <dgm:spPr/>
    </dgm:pt>
    <dgm:pt modelId="{AE8432A1-1D8A-4102-B371-58B821000129}" type="pres">
      <dgm:prSet presAssocID="{59B433D0-2AD6-4A94-8485-3712677CD006}" presName="Image" presStyleLbl="nod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3561262-6F2A-4C62-9C7E-22858F57B510}" type="pres">
      <dgm:prSet presAssocID="{59B433D0-2AD6-4A94-8485-3712677CD006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D94948-0B6C-41E6-A1B0-43A5D8E26951}" type="pres">
      <dgm:prSet presAssocID="{453CB3B7-C997-4C29-80B8-E6D8FC90582A}" presName="childComposite" presStyleCnt="0">
        <dgm:presLayoutVars>
          <dgm:chMax val="0"/>
          <dgm:chPref val="0"/>
        </dgm:presLayoutVars>
      </dgm:prSet>
      <dgm:spPr/>
    </dgm:pt>
    <dgm:pt modelId="{85529EBF-1D4E-4EEF-B92F-A5C7F610C7C8}" type="pres">
      <dgm:prSet presAssocID="{453CB3B7-C997-4C29-80B8-E6D8FC90582A}" presName="Image" presStyleLbl="nod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E9624E6-2258-4A59-8E36-ED96849869A7}" type="pres">
      <dgm:prSet presAssocID="{453CB3B7-C997-4C29-80B8-E6D8FC90582A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EDA30D-5B6D-4727-928B-A6CCADC1D6A9}" type="presOf" srcId="{B503E86B-1D18-4402-8ADA-279651E1B95F}" destId="{51E585DF-6E24-46EF-A6A1-508083417BE2}" srcOrd="0" destOrd="0" presId="urn:microsoft.com/office/officeart/2008/layout/PictureAccentList"/>
    <dgm:cxn modelId="{D8218036-EF3B-4975-B484-D2ACD7FCE9E6}" srcId="{B503E86B-1D18-4402-8ADA-279651E1B95F}" destId="{BAD08EB4-AEAE-4E83-AC64-167B49F56403}" srcOrd="0" destOrd="0" parTransId="{0F9FBEB3-E682-451E-9699-7BD5F77B5317}" sibTransId="{2620778C-6EA3-44A2-B515-190CA7795C51}"/>
    <dgm:cxn modelId="{C3C2FFE5-6153-4E7B-B34B-8DBFB50E11FA}" srcId="{BAD08EB4-AEAE-4E83-AC64-167B49F56403}" destId="{2990D350-FCA6-4C75-BF71-DB5586108F18}" srcOrd="0" destOrd="0" parTransId="{84BDAF01-6F67-4BC0-A451-FDC3F7936DDA}" sibTransId="{C8FB1905-7B2F-4257-B37F-C9ED8CE58DB7}"/>
    <dgm:cxn modelId="{C3524BBC-A876-4827-B007-64A1A8ADAE4B}" type="presOf" srcId="{2990D350-FCA6-4C75-BF71-DB5586108F18}" destId="{05A61746-B844-45FB-92BA-91B43FB068E1}" srcOrd="0" destOrd="0" presId="urn:microsoft.com/office/officeart/2008/layout/PictureAccentList"/>
    <dgm:cxn modelId="{954C6ADA-B3F9-48E1-8CD7-34C55BB3C9B2}" srcId="{BAD08EB4-AEAE-4E83-AC64-167B49F56403}" destId="{59B433D0-2AD6-4A94-8485-3712677CD006}" srcOrd="1" destOrd="0" parTransId="{6D39ABBB-8B5E-4046-A7EA-D2E1DA96B8CA}" sibTransId="{D3EA4063-CAA7-42E2-B386-4B34F63C5D9F}"/>
    <dgm:cxn modelId="{0298C120-ECE0-432C-9049-7F7876E9CA5F}" type="presOf" srcId="{59B433D0-2AD6-4A94-8485-3712677CD006}" destId="{33561262-6F2A-4C62-9C7E-22858F57B510}" srcOrd="0" destOrd="0" presId="urn:microsoft.com/office/officeart/2008/layout/PictureAccentList"/>
    <dgm:cxn modelId="{5C2E4F59-D1B8-4DDB-813B-631E708F0275}" type="presOf" srcId="{BAD08EB4-AEAE-4E83-AC64-167B49F56403}" destId="{5E02C68F-8437-41AF-9556-89DBB6C8DB3A}" srcOrd="0" destOrd="0" presId="urn:microsoft.com/office/officeart/2008/layout/PictureAccentList"/>
    <dgm:cxn modelId="{C2611E5B-D391-4BAE-8BA0-13AD7845F096}" srcId="{BAD08EB4-AEAE-4E83-AC64-167B49F56403}" destId="{453CB3B7-C997-4C29-80B8-E6D8FC90582A}" srcOrd="2" destOrd="0" parTransId="{42BCEA8D-3122-4F0D-969D-7737E03209BA}" sibTransId="{88F47858-EB1D-4BF7-A64F-E640DD2F4708}"/>
    <dgm:cxn modelId="{4F033B82-5B7E-4E25-AF2E-E4F477FD6FC6}" type="presOf" srcId="{453CB3B7-C997-4C29-80B8-E6D8FC90582A}" destId="{EE9624E6-2258-4A59-8E36-ED96849869A7}" srcOrd="0" destOrd="0" presId="urn:microsoft.com/office/officeart/2008/layout/PictureAccentList"/>
    <dgm:cxn modelId="{D3C51454-5226-425B-84C1-FEB045364B80}" type="presParOf" srcId="{51E585DF-6E24-46EF-A6A1-508083417BE2}" destId="{DE05B1CB-0BE0-4FF8-8EC3-DF8DF83ECBF4}" srcOrd="0" destOrd="0" presId="urn:microsoft.com/office/officeart/2008/layout/PictureAccentList"/>
    <dgm:cxn modelId="{635DCC9D-6954-42C9-A112-5C1BC9F99511}" type="presParOf" srcId="{DE05B1CB-0BE0-4FF8-8EC3-DF8DF83ECBF4}" destId="{4F339F9F-9088-4D99-AF75-0F0FE179DAC2}" srcOrd="0" destOrd="0" presId="urn:microsoft.com/office/officeart/2008/layout/PictureAccentList"/>
    <dgm:cxn modelId="{1820498C-31AD-4920-8BB5-6C0AC47E9314}" type="presParOf" srcId="{4F339F9F-9088-4D99-AF75-0F0FE179DAC2}" destId="{5E02C68F-8437-41AF-9556-89DBB6C8DB3A}" srcOrd="0" destOrd="0" presId="urn:microsoft.com/office/officeart/2008/layout/PictureAccentList"/>
    <dgm:cxn modelId="{706DD293-A6BE-4D8B-96E5-2D8FD36F3B2E}" type="presParOf" srcId="{DE05B1CB-0BE0-4FF8-8EC3-DF8DF83ECBF4}" destId="{D765DBE5-6D9F-4561-BACD-2219FD8DAA04}" srcOrd="1" destOrd="0" presId="urn:microsoft.com/office/officeart/2008/layout/PictureAccentList"/>
    <dgm:cxn modelId="{28F5819C-C4CB-44DE-89DA-A7902EE98F1E}" type="presParOf" srcId="{D765DBE5-6D9F-4561-BACD-2219FD8DAA04}" destId="{02A01500-66F4-4136-BE71-22E17323B942}" srcOrd="0" destOrd="0" presId="urn:microsoft.com/office/officeart/2008/layout/PictureAccentList"/>
    <dgm:cxn modelId="{B856B9E0-23B3-4614-8698-230AA36FDB30}" type="presParOf" srcId="{02A01500-66F4-4136-BE71-22E17323B942}" destId="{51738FDC-F99D-44DB-9089-186FEDDEF174}" srcOrd="0" destOrd="0" presId="urn:microsoft.com/office/officeart/2008/layout/PictureAccentList"/>
    <dgm:cxn modelId="{FF724141-BDBA-4537-93D1-ABF94B5165EB}" type="presParOf" srcId="{02A01500-66F4-4136-BE71-22E17323B942}" destId="{05A61746-B844-45FB-92BA-91B43FB068E1}" srcOrd="1" destOrd="0" presId="urn:microsoft.com/office/officeart/2008/layout/PictureAccentList"/>
    <dgm:cxn modelId="{489D426C-7AD8-475B-B840-8E58AEE25614}" type="presParOf" srcId="{D765DBE5-6D9F-4561-BACD-2219FD8DAA04}" destId="{5492866C-BE18-453D-871F-2A29F2C140E7}" srcOrd="1" destOrd="0" presId="urn:microsoft.com/office/officeart/2008/layout/PictureAccentList"/>
    <dgm:cxn modelId="{8285CC43-5552-42BD-8497-F263D0803384}" type="presParOf" srcId="{5492866C-BE18-453D-871F-2A29F2C140E7}" destId="{AE8432A1-1D8A-4102-B371-58B821000129}" srcOrd="0" destOrd="0" presId="urn:microsoft.com/office/officeart/2008/layout/PictureAccentList"/>
    <dgm:cxn modelId="{FA54BF44-AF6E-4803-B193-5EBAF584E917}" type="presParOf" srcId="{5492866C-BE18-453D-871F-2A29F2C140E7}" destId="{33561262-6F2A-4C62-9C7E-22858F57B510}" srcOrd="1" destOrd="0" presId="urn:microsoft.com/office/officeart/2008/layout/PictureAccentList"/>
    <dgm:cxn modelId="{BAA4A65F-C210-44EA-93DA-935C40161689}" type="presParOf" srcId="{D765DBE5-6D9F-4561-BACD-2219FD8DAA04}" destId="{D8D94948-0B6C-41E6-A1B0-43A5D8E26951}" srcOrd="2" destOrd="0" presId="urn:microsoft.com/office/officeart/2008/layout/PictureAccentList"/>
    <dgm:cxn modelId="{DBC5AB06-45FA-4F77-AFF5-FC88684FB84F}" type="presParOf" srcId="{D8D94948-0B6C-41E6-A1B0-43A5D8E26951}" destId="{85529EBF-1D4E-4EEF-B92F-A5C7F610C7C8}" srcOrd="0" destOrd="0" presId="urn:microsoft.com/office/officeart/2008/layout/PictureAccentList"/>
    <dgm:cxn modelId="{0228991E-5A90-4ECD-9C59-CE8F88B4B746}" type="presParOf" srcId="{D8D94948-0B6C-41E6-A1B0-43A5D8E26951}" destId="{EE9624E6-2258-4A59-8E36-ED96849869A7}" srcOrd="1" destOrd="0" presId="urn:microsoft.com/office/officeart/2008/layout/PictureAccentList"/>
  </dgm:cxnLst>
  <dgm:bg>
    <a:solidFill>
      <a:schemeClr val="accent1"/>
    </a:solid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03E86B-1D18-4402-8ADA-279651E1B95F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D08EB4-AEAE-4E83-AC64-167B49F56403}">
      <dgm:prSet phldrT="[Text]" custT="1"/>
      <dgm:spPr>
        <a:solidFill>
          <a:schemeClr val="bg2">
            <a:lumMod val="10000"/>
          </a:schemeClr>
        </a:solidFill>
      </dgm:spPr>
      <dgm:t>
        <a:bodyPr/>
        <a:lstStyle/>
        <a:p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ASPEK HISTORIS </a:t>
          </a:r>
        </a:p>
        <a:p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Era </a:t>
          </a:r>
          <a:r>
            <a:rPr lang="en-US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Orde</a:t>
          </a:r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Baru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9FBEB3-E682-451E-9699-7BD5F77B5317}" type="parTrans" cxnId="{D8218036-EF3B-4975-B484-D2ACD7FCE9E6}">
      <dgm:prSet/>
      <dgm:spPr/>
      <dgm:t>
        <a:bodyPr/>
        <a:lstStyle/>
        <a:p>
          <a:endParaRPr lang="en-US"/>
        </a:p>
      </dgm:t>
    </dgm:pt>
    <dgm:pt modelId="{2620778C-6EA3-44A2-B515-190CA7795C51}" type="sibTrans" cxnId="{D8218036-EF3B-4975-B484-D2ACD7FCE9E6}">
      <dgm:prSet/>
      <dgm:spPr/>
      <dgm:t>
        <a:bodyPr/>
        <a:lstStyle/>
        <a:p>
          <a:endParaRPr lang="en-US"/>
        </a:p>
      </dgm:t>
    </dgm:pt>
    <dgm:pt modelId="{2990D350-FCA6-4C75-BF71-DB5586108F18}">
      <dgm:prSet phldrT="[Text]"/>
      <dgm:spPr>
        <a:solidFill>
          <a:schemeClr val="bg2">
            <a:lumMod val="1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Sistem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etika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sudah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disosialisasikan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BDAF01-6F67-4BC0-A451-FDC3F7936DDA}" type="parTrans" cxnId="{C3C2FFE5-6153-4E7B-B34B-8DBFB50E11FA}">
      <dgm:prSet/>
      <dgm:spPr/>
      <dgm:t>
        <a:bodyPr/>
        <a:lstStyle/>
        <a:p>
          <a:endParaRPr lang="en-US"/>
        </a:p>
      </dgm:t>
    </dgm:pt>
    <dgm:pt modelId="{C8FB1905-7B2F-4257-B37F-C9ED8CE58DB7}" type="sibTrans" cxnId="{C3C2FFE5-6153-4E7B-B34B-8DBFB50E11FA}">
      <dgm:prSet/>
      <dgm:spPr/>
      <dgm:t>
        <a:bodyPr/>
        <a:lstStyle/>
        <a:p>
          <a:endParaRPr lang="en-US"/>
        </a:p>
      </dgm:t>
    </dgm:pt>
    <dgm:pt modelId="{59B433D0-2AD6-4A94-8485-3712677CD006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Tap MPR No. II/MPR/1978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tentang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Pedoman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Penghayatan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dan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Pengamalan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Pancasila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(P4)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39ABBB-8B5E-4046-A7EA-D2E1DA96B8CA}" type="parTrans" cxnId="{954C6ADA-B3F9-48E1-8CD7-34C55BB3C9B2}">
      <dgm:prSet/>
      <dgm:spPr/>
      <dgm:t>
        <a:bodyPr/>
        <a:lstStyle/>
        <a:p>
          <a:endParaRPr lang="en-US"/>
        </a:p>
      </dgm:t>
    </dgm:pt>
    <dgm:pt modelId="{D3EA4063-CAA7-42E2-B386-4B34F63C5D9F}" type="sibTrans" cxnId="{954C6ADA-B3F9-48E1-8CD7-34C55BB3C9B2}">
      <dgm:prSet/>
      <dgm:spPr/>
      <dgm:t>
        <a:bodyPr/>
        <a:lstStyle/>
        <a:p>
          <a:endParaRPr lang="en-US"/>
        </a:p>
      </dgm:t>
    </dgm:pt>
    <dgm:pt modelId="{453CB3B7-C997-4C29-80B8-E6D8FC90582A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Badan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Pembina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Pendidikan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Pelaksanaan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P4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atau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disingkat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BP7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BCEA8D-3122-4F0D-969D-7737E03209BA}" type="parTrans" cxnId="{C2611E5B-D391-4BAE-8BA0-13AD7845F096}">
      <dgm:prSet/>
      <dgm:spPr/>
      <dgm:t>
        <a:bodyPr/>
        <a:lstStyle/>
        <a:p>
          <a:endParaRPr lang="en-US"/>
        </a:p>
      </dgm:t>
    </dgm:pt>
    <dgm:pt modelId="{88F47858-EB1D-4BF7-A64F-E640DD2F4708}" type="sibTrans" cxnId="{C2611E5B-D391-4BAE-8BA0-13AD7845F096}">
      <dgm:prSet/>
      <dgm:spPr/>
      <dgm:t>
        <a:bodyPr/>
        <a:lstStyle/>
        <a:p>
          <a:endParaRPr lang="en-US"/>
        </a:p>
      </dgm:t>
    </dgm:pt>
    <dgm:pt modelId="{51E585DF-6E24-46EF-A6A1-508083417BE2}" type="pres">
      <dgm:prSet presAssocID="{B503E86B-1D18-4402-8ADA-279651E1B95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DE05B1CB-0BE0-4FF8-8EC3-DF8DF83ECBF4}" type="pres">
      <dgm:prSet presAssocID="{BAD08EB4-AEAE-4E83-AC64-167B49F56403}" presName="root" presStyleCnt="0">
        <dgm:presLayoutVars>
          <dgm:chMax/>
          <dgm:chPref val="4"/>
        </dgm:presLayoutVars>
      </dgm:prSet>
      <dgm:spPr/>
    </dgm:pt>
    <dgm:pt modelId="{4F339F9F-9088-4D99-AF75-0F0FE179DAC2}" type="pres">
      <dgm:prSet presAssocID="{BAD08EB4-AEAE-4E83-AC64-167B49F56403}" presName="rootComposite" presStyleCnt="0">
        <dgm:presLayoutVars/>
      </dgm:prSet>
      <dgm:spPr/>
    </dgm:pt>
    <dgm:pt modelId="{5E02C68F-8437-41AF-9556-89DBB6C8DB3A}" type="pres">
      <dgm:prSet presAssocID="{BAD08EB4-AEAE-4E83-AC64-167B49F56403}" presName="rootText" presStyleLbl="node0" presStyleIdx="0" presStyleCnt="1" custLinFactNeighborX="-793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D765DBE5-6D9F-4561-BACD-2219FD8DAA04}" type="pres">
      <dgm:prSet presAssocID="{BAD08EB4-AEAE-4E83-AC64-167B49F56403}" presName="childShape" presStyleCnt="0">
        <dgm:presLayoutVars>
          <dgm:chMax val="0"/>
          <dgm:chPref val="0"/>
        </dgm:presLayoutVars>
      </dgm:prSet>
      <dgm:spPr/>
    </dgm:pt>
    <dgm:pt modelId="{02A01500-66F4-4136-BE71-22E17323B942}" type="pres">
      <dgm:prSet presAssocID="{2990D350-FCA6-4C75-BF71-DB5586108F18}" presName="childComposite" presStyleCnt="0">
        <dgm:presLayoutVars>
          <dgm:chMax val="0"/>
          <dgm:chPref val="0"/>
        </dgm:presLayoutVars>
      </dgm:prSet>
      <dgm:spPr/>
    </dgm:pt>
    <dgm:pt modelId="{51738FDC-F99D-44DB-9089-186FEDDEF174}" type="pres">
      <dgm:prSet presAssocID="{2990D350-FCA6-4C75-BF71-DB5586108F18}" presName="Image" presStyleLbl="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5A61746-B844-45FB-92BA-91B43FB068E1}" type="pres">
      <dgm:prSet presAssocID="{2990D350-FCA6-4C75-BF71-DB5586108F18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92866C-BE18-453D-871F-2A29F2C140E7}" type="pres">
      <dgm:prSet presAssocID="{59B433D0-2AD6-4A94-8485-3712677CD006}" presName="childComposite" presStyleCnt="0">
        <dgm:presLayoutVars>
          <dgm:chMax val="0"/>
          <dgm:chPref val="0"/>
        </dgm:presLayoutVars>
      </dgm:prSet>
      <dgm:spPr/>
    </dgm:pt>
    <dgm:pt modelId="{AE8432A1-1D8A-4102-B371-58B821000129}" type="pres">
      <dgm:prSet presAssocID="{59B433D0-2AD6-4A94-8485-3712677CD006}" presName="Image" presStyleLbl="nod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3561262-6F2A-4C62-9C7E-22858F57B510}" type="pres">
      <dgm:prSet presAssocID="{59B433D0-2AD6-4A94-8485-3712677CD006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D94948-0B6C-41E6-A1B0-43A5D8E26951}" type="pres">
      <dgm:prSet presAssocID="{453CB3B7-C997-4C29-80B8-E6D8FC90582A}" presName="childComposite" presStyleCnt="0">
        <dgm:presLayoutVars>
          <dgm:chMax val="0"/>
          <dgm:chPref val="0"/>
        </dgm:presLayoutVars>
      </dgm:prSet>
      <dgm:spPr/>
    </dgm:pt>
    <dgm:pt modelId="{85529EBF-1D4E-4EEF-B92F-A5C7F610C7C8}" type="pres">
      <dgm:prSet presAssocID="{453CB3B7-C997-4C29-80B8-E6D8FC90582A}" presName="Image" presStyleLbl="nod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E9624E6-2258-4A59-8E36-ED96849869A7}" type="pres">
      <dgm:prSet presAssocID="{453CB3B7-C997-4C29-80B8-E6D8FC90582A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218036-EF3B-4975-B484-D2ACD7FCE9E6}" srcId="{B503E86B-1D18-4402-8ADA-279651E1B95F}" destId="{BAD08EB4-AEAE-4E83-AC64-167B49F56403}" srcOrd="0" destOrd="0" parTransId="{0F9FBEB3-E682-451E-9699-7BD5F77B5317}" sibTransId="{2620778C-6EA3-44A2-B515-190CA7795C51}"/>
    <dgm:cxn modelId="{C3C2FFE5-6153-4E7B-B34B-8DBFB50E11FA}" srcId="{BAD08EB4-AEAE-4E83-AC64-167B49F56403}" destId="{2990D350-FCA6-4C75-BF71-DB5586108F18}" srcOrd="0" destOrd="0" parTransId="{84BDAF01-6F67-4BC0-A451-FDC3F7936DDA}" sibTransId="{C8FB1905-7B2F-4257-B37F-C9ED8CE58DB7}"/>
    <dgm:cxn modelId="{30B62885-C801-40B8-8A32-140ABB3BE6E1}" type="presOf" srcId="{2990D350-FCA6-4C75-BF71-DB5586108F18}" destId="{05A61746-B844-45FB-92BA-91B43FB068E1}" srcOrd="0" destOrd="0" presId="urn:microsoft.com/office/officeart/2008/layout/PictureAccentList"/>
    <dgm:cxn modelId="{A79CE719-8143-4411-8A63-D67D49E588A4}" type="presOf" srcId="{453CB3B7-C997-4C29-80B8-E6D8FC90582A}" destId="{EE9624E6-2258-4A59-8E36-ED96849869A7}" srcOrd="0" destOrd="0" presId="urn:microsoft.com/office/officeart/2008/layout/PictureAccentList"/>
    <dgm:cxn modelId="{954C6ADA-B3F9-48E1-8CD7-34C55BB3C9B2}" srcId="{BAD08EB4-AEAE-4E83-AC64-167B49F56403}" destId="{59B433D0-2AD6-4A94-8485-3712677CD006}" srcOrd="1" destOrd="0" parTransId="{6D39ABBB-8B5E-4046-A7EA-D2E1DA96B8CA}" sibTransId="{D3EA4063-CAA7-42E2-B386-4B34F63C5D9F}"/>
    <dgm:cxn modelId="{E89A42EB-F91F-4670-B107-BBCC31CCD012}" type="presOf" srcId="{B503E86B-1D18-4402-8ADA-279651E1B95F}" destId="{51E585DF-6E24-46EF-A6A1-508083417BE2}" srcOrd="0" destOrd="0" presId="urn:microsoft.com/office/officeart/2008/layout/PictureAccentList"/>
    <dgm:cxn modelId="{46D4E89E-4DAD-42E7-B3FC-871255DF8370}" type="presOf" srcId="{59B433D0-2AD6-4A94-8485-3712677CD006}" destId="{33561262-6F2A-4C62-9C7E-22858F57B510}" srcOrd="0" destOrd="0" presId="urn:microsoft.com/office/officeart/2008/layout/PictureAccentList"/>
    <dgm:cxn modelId="{AF687221-31F7-442A-AB88-65CDEE97AA19}" type="presOf" srcId="{BAD08EB4-AEAE-4E83-AC64-167B49F56403}" destId="{5E02C68F-8437-41AF-9556-89DBB6C8DB3A}" srcOrd="0" destOrd="0" presId="urn:microsoft.com/office/officeart/2008/layout/PictureAccentList"/>
    <dgm:cxn modelId="{C2611E5B-D391-4BAE-8BA0-13AD7845F096}" srcId="{BAD08EB4-AEAE-4E83-AC64-167B49F56403}" destId="{453CB3B7-C997-4C29-80B8-E6D8FC90582A}" srcOrd="2" destOrd="0" parTransId="{42BCEA8D-3122-4F0D-969D-7737E03209BA}" sibTransId="{88F47858-EB1D-4BF7-A64F-E640DD2F4708}"/>
    <dgm:cxn modelId="{ED9FD7A9-1198-4FAC-A6E4-F29BEC5A5267}" type="presParOf" srcId="{51E585DF-6E24-46EF-A6A1-508083417BE2}" destId="{DE05B1CB-0BE0-4FF8-8EC3-DF8DF83ECBF4}" srcOrd="0" destOrd="0" presId="urn:microsoft.com/office/officeart/2008/layout/PictureAccentList"/>
    <dgm:cxn modelId="{7AEBFF83-0E29-49D8-89E8-EE905B33B1BF}" type="presParOf" srcId="{DE05B1CB-0BE0-4FF8-8EC3-DF8DF83ECBF4}" destId="{4F339F9F-9088-4D99-AF75-0F0FE179DAC2}" srcOrd="0" destOrd="0" presId="urn:microsoft.com/office/officeart/2008/layout/PictureAccentList"/>
    <dgm:cxn modelId="{ADDFF70E-F15C-47D7-BEBD-2CBD7A094C31}" type="presParOf" srcId="{4F339F9F-9088-4D99-AF75-0F0FE179DAC2}" destId="{5E02C68F-8437-41AF-9556-89DBB6C8DB3A}" srcOrd="0" destOrd="0" presId="urn:microsoft.com/office/officeart/2008/layout/PictureAccentList"/>
    <dgm:cxn modelId="{2A5633A6-2069-4954-AC7B-CD983D365BEB}" type="presParOf" srcId="{DE05B1CB-0BE0-4FF8-8EC3-DF8DF83ECBF4}" destId="{D765DBE5-6D9F-4561-BACD-2219FD8DAA04}" srcOrd="1" destOrd="0" presId="urn:microsoft.com/office/officeart/2008/layout/PictureAccentList"/>
    <dgm:cxn modelId="{D1146C03-8E33-4C4B-A57B-35C905FC17C5}" type="presParOf" srcId="{D765DBE5-6D9F-4561-BACD-2219FD8DAA04}" destId="{02A01500-66F4-4136-BE71-22E17323B942}" srcOrd="0" destOrd="0" presId="urn:microsoft.com/office/officeart/2008/layout/PictureAccentList"/>
    <dgm:cxn modelId="{10BE8416-C696-436F-B11E-DB5E7F5E1E7C}" type="presParOf" srcId="{02A01500-66F4-4136-BE71-22E17323B942}" destId="{51738FDC-F99D-44DB-9089-186FEDDEF174}" srcOrd="0" destOrd="0" presId="urn:microsoft.com/office/officeart/2008/layout/PictureAccentList"/>
    <dgm:cxn modelId="{2B01538A-5747-48A7-815E-914230581281}" type="presParOf" srcId="{02A01500-66F4-4136-BE71-22E17323B942}" destId="{05A61746-B844-45FB-92BA-91B43FB068E1}" srcOrd="1" destOrd="0" presId="urn:microsoft.com/office/officeart/2008/layout/PictureAccentList"/>
    <dgm:cxn modelId="{B384585A-B019-4AEF-8F55-2741F061AE6B}" type="presParOf" srcId="{D765DBE5-6D9F-4561-BACD-2219FD8DAA04}" destId="{5492866C-BE18-453D-871F-2A29F2C140E7}" srcOrd="1" destOrd="0" presId="urn:microsoft.com/office/officeart/2008/layout/PictureAccentList"/>
    <dgm:cxn modelId="{52CAB4DF-8A12-4FDE-A662-A4F3B09828D2}" type="presParOf" srcId="{5492866C-BE18-453D-871F-2A29F2C140E7}" destId="{AE8432A1-1D8A-4102-B371-58B821000129}" srcOrd="0" destOrd="0" presId="urn:microsoft.com/office/officeart/2008/layout/PictureAccentList"/>
    <dgm:cxn modelId="{71710B66-1F6F-4A10-BE61-7E6E2B6ADE86}" type="presParOf" srcId="{5492866C-BE18-453D-871F-2A29F2C140E7}" destId="{33561262-6F2A-4C62-9C7E-22858F57B510}" srcOrd="1" destOrd="0" presId="urn:microsoft.com/office/officeart/2008/layout/PictureAccentList"/>
    <dgm:cxn modelId="{8C1ABC91-B77C-4692-A839-F7978DD6EE60}" type="presParOf" srcId="{D765DBE5-6D9F-4561-BACD-2219FD8DAA04}" destId="{D8D94948-0B6C-41E6-A1B0-43A5D8E26951}" srcOrd="2" destOrd="0" presId="urn:microsoft.com/office/officeart/2008/layout/PictureAccentList"/>
    <dgm:cxn modelId="{61D44468-1E07-4B7D-95A4-12D305AB03BA}" type="presParOf" srcId="{D8D94948-0B6C-41E6-A1B0-43A5D8E26951}" destId="{85529EBF-1D4E-4EEF-B92F-A5C7F610C7C8}" srcOrd="0" destOrd="0" presId="urn:microsoft.com/office/officeart/2008/layout/PictureAccentList"/>
    <dgm:cxn modelId="{1BCE5CEF-3748-444A-B567-1FEFFDF68328}" type="presParOf" srcId="{D8D94948-0B6C-41E6-A1B0-43A5D8E26951}" destId="{EE9624E6-2258-4A59-8E36-ED96849869A7}" srcOrd="1" destOrd="0" presId="urn:microsoft.com/office/officeart/2008/layout/PictureAccentList"/>
  </dgm:cxnLst>
  <dgm:bg>
    <a:solidFill>
      <a:schemeClr val="accent1"/>
    </a:solid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03E86B-1D18-4402-8ADA-279651E1B95F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D08EB4-AEAE-4E83-AC64-167B49F56403}">
      <dgm:prSet phldrT="[Text]" custT="1"/>
      <dgm:spPr>
        <a:solidFill>
          <a:schemeClr val="bg2">
            <a:lumMod val="10000"/>
          </a:schemeClr>
        </a:solidFill>
      </dgm:spPr>
      <dgm:t>
        <a:bodyPr/>
        <a:lstStyle/>
        <a:p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ASPEK HISTORIS </a:t>
          </a:r>
        </a:p>
        <a:p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Era </a:t>
          </a:r>
          <a:r>
            <a:rPr lang="en-US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Reformasi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9FBEB3-E682-451E-9699-7BD5F77B5317}" type="parTrans" cxnId="{D8218036-EF3B-4975-B484-D2ACD7FCE9E6}">
      <dgm:prSet/>
      <dgm:spPr/>
      <dgm:t>
        <a:bodyPr/>
        <a:lstStyle/>
        <a:p>
          <a:endParaRPr lang="en-US"/>
        </a:p>
      </dgm:t>
    </dgm:pt>
    <dgm:pt modelId="{2620778C-6EA3-44A2-B515-190CA7795C51}" type="sibTrans" cxnId="{D8218036-EF3B-4975-B484-D2ACD7FCE9E6}">
      <dgm:prSet/>
      <dgm:spPr/>
      <dgm:t>
        <a:bodyPr/>
        <a:lstStyle/>
        <a:p>
          <a:endParaRPr lang="en-US"/>
        </a:p>
      </dgm:t>
    </dgm:pt>
    <dgm:pt modelId="{2990D350-FCA6-4C75-BF71-DB5586108F18}">
      <dgm:prSet phldrT="[Text]"/>
      <dgm:spPr>
        <a:solidFill>
          <a:schemeClr val="bg2">
            <a:lumMod val="1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Alademisi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mewacanakan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pentingnya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aktualisasi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nilai-nilai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Pancasila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BDAF01-6F67-4BC0-A451-FDC3F7936DDA}" type="parTrans" cxnId="{C3C2FFE5-6153-4E7B-B34B-8DBFB50E11FA}">
      <dgm:prSet/>
      <dgm:spPr/>
      <dgm:t>
        <a:bodyPr/>
        <a:lstStyle/>
        <a:p>
          <a:endParaRPr lang="en-US"/>
        </a:p>
      </dgm:t>
    </dgm:pt>
    <dgm:pt modelId="{C8FB1905-7B2F-4257-B37F-C9ED8CE58DB7}" type="sibTrans" cxnId="{C3C2FFE5-6153-4E7B-B34B-8DBFB50E11FA}">
      <dgm:prSet/>
      <dgm:spPr/>
      <dgm:t>
        <a:bodyPr/>
        <a:lstStyle/>
        <a:p>
          <a:endParaRPr lang="en-US"/>
        </a:p>
      </dgm:t>
    </dgm:pt>
    <dgm:pt modelId="{59B433D0-2AD6-4A94-8485-3712677CD006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Tokoh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Agama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dan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Tokoh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Masyarakat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ikut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mensosialisasikan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39ABBB-8B5E-4046-A7EA-D2E1DA96B8CA}" type="parTrans" cxnId="{954C6ADA-B3F9-48E1-8CD7-34C55BB3C9B2}">
      <dgm:prSet/>
      <dgm:spPr/>
      <dgm:t>
        <a:bodyPr/>
        <a:lstStyle/>
        <a:p>
          <a:endParaRPr lang="en-US"/>
        </a:p>
      </dgm:t>
    </dgm:pt>
    <dgm:pt modelId="{D3EA4063-CAA7-42E2-B386-4B34F63C5D9F}" type="sibTrans" cxnId="{954C6ADA-B3F9-48E1-8CD7-34C55BB3C9B2}">
      <dgm:prSet/>
      <dgm:spPr/>
      <dgm:t>
        <a:bodyPr/>
        <a:lstStyle/>
        <a:p>
          <a:endParaRPr lang="en-US"/>
        </a:p>
      </dgm:t>
    </dgm:pt>
    <dgm:pt modelId="{453CB3B7-C997-4C29-80B8-E6D8FC90582A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Peran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Tokoh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Lintas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Agama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dalam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pemehaman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pluralisme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BCEA8D-3122-4F0D-969D-7737E03209BA}" type="parTrans" cxnId="{C2611E5B-D391-4BAE-8BA0-13AD7845F096}">
      <dgm:prSet/>
      <dgm:spPr/>
      <dgm:t>
        <a:bodyPr/>
        <a:lstStyle/>
        <a:p>
          <a:endParaRPr lang="en-US"/>
        </a:p>
      </dgm:t>
    </dgm:pt>
    <dgm:pt modelId="{88F47858-EB1D-4BF7-A64F-E640DD2F4708}" type="sibTrans" cxnId="{C2611E5B-D391-4BAE-8BA0-13AD7845F096}">
      <dgm:prSet/>
      <dgm:spPr/>
      <dgm:t>
        <a:bodyPr/>
        <a:lstStyle/>
        <a:p>
          <a:endParaRPr lang="en-US"/>
        </a:p>
      </dgm:t>
    </dgm:pt>
    <dgm:pt modelId="{51E585DF-6E24-46EF-A6A1-508083417BE2}" type="pres">
      <dgm:prSet presAssocID="{B503E86B-1D18-4402-8ADA-279651E1B95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DE05B1CB-0BE0-4FF8-8EC3-DF8DF83ECBF4}" type="pres">
      <dgm:prSet presAssocID="{BAD08EB4-AEAE-4E83-AC64-167B49F56403}" presName="root" presStyleCnt="0">
        <dgm:presLayoutVars>
          <dgm:chMax/>
          <dgm:chPref val="4"/>
        </dgm:presLayoutVars>
      </dgm:prSet>
      <dgm:spPr/>
    </dgm:pt>
    <dgm:pt modelId="{4F339F9F-9088-4D99-AF75-0F0FE179DAC2}" type="pres">
      <dgm:prSet presAssocID="{BAD08EB4-AEAE-4E83-AC64-167B49F56403}" presName="rootComposite" presStyleCnt="0">
        <dgm:presLayoutVars/>
      </dgm:prSet>
      <dgm:spPr/>
    </dgm:pt>
    <dgm:pt modelId="{5E02C68F-8437-41AF-9556-89DBB6C8DB3A}" type="pres">
      <dgm:prSet presAssocID="{BAD08EB4-AEAE-4E83-AC64-167B49F56403}" presName="rootText" presStyleLbl="node0" presStyleIdx="0" presStyleCnt="1" custLinFactNeighborX="-793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D765DBE5-6D9F-4561-BACD-2219FD8DAA04}" type="pres">
      <dgm:prSet presAssocID="{BAD08EB4-AEAE-4E83-AC64-167B49F56403}" presName="childShape" presStyleCnt="0">
        <dgm:presLayoutVars>
          <dgm:chMax val="0"/>
          <dgm:chPref val="0"/>
        </dgm:presLayoutVars>
      </dgm:prSet>
      <dgm:spPr/>
    </dgm:pt>
    <dgm:pt modelId="{02A01500-66F4-4136-BE71-22E17323B942}" type="pres">
      <dgm:prSet presAssocID="{2990D350-FCA6-4C75-BF71-DB5586108F18}" presName="childComposite" presStyleCnt="0">
        <dgm:presLayoutVars>
          <dgm:chMax val="0"/>
          <dgm:chPref val="0"/>
        </dgm:presLayoutVars>
      </dgm:prSet>
      <dgm:spPr/>
    </dgm:pt>
    <dgm:pt modelId="{51738FDC-F99D-44DB-9089-186FEDDEF174}" type="pres">
      <dgm:prSet presAssocID="{2990D350-FCA6-4C75-BF71-DB5586108F18}" presName="Image" presStyleLbl="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5A61746-B844-45FB-92BA-91B43FB068E1}" type="pres">
      <dgm:prSet presAssocID="{2990D350-FCA6-4C75-BF71-DB5586108F18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92866C-BE18-453D-871F-2A29F2C140E7}" type="pres">
      <dgm:prSet presAssocID="{59B433D0-2AD6-4A94-8485-3712677CD006}" presName="childComposite" presStyleCnt="0">
        <dgm:presLayoutVars>
          <dgm:chMax val="0"/>
          <dgm:chPref val="0"/>
        </dgm:presLayoutVars>
      </dgm:prSet>
      <dgm:spPr/>
    </dgm:pt>
    <dgm:pt modelId="{AE8432A1-1D8A-4102-B371-58B821000129}" type="pres">
      <dgm:prSet presAssocID="{59B433D0-2AD6-4A94-8485-3712677CD006}" presName="Image" presStyleLbl="nod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3561262-6F2A-4C62-9C7E-22858F57B510}" type="pres">
      <dgm:prSet presAssocID="{59B433D0-2AD6-4A94-8485-3712677CD006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D94948-0B6C-41E6-A1B0-43A5D8E26951}" type="pres">
      <dgm:prSet presAssocID="{453CB3B7-C997-4C29-80B8-E6D8FC90582A}" presName="childComposite" presStyleCnt="0">
        <dgm:presLayoutVars>
          <dgm:chMax val="0"/>
          <dgm:chPref val="0"/>
        </dgm:presLayoutVars>
      </dgm:prSet>
      <dgm:spPr/>
    </dgm:pt>
    <dgm:pt modelId="{85529EBF-1D4E-4EEF-B92F-A5C7F610C7C8}" type="pres">
      <dgm:prSet presAssocID="{453CB3B7-C997-4C29-80B8-E6D8FC90582A}" presName="Image" presStyleLbl="nod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E9624E6-2258-4A59-8E36-ED96849869A7}" type="pres">
      <dgm:prSet presAssocID="{453CB3B7-C997-4C29-80B8-E6D8FC90582A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218036-EF3B-4975-B484-D2ACD7FCE9E6}" srcId="{B503E86B-1D18-4402-8ADA-279651E1B95F}" destId="{BAD08EB4-AEAE-4E83-AC64-167B49F56403}" srcOrd="0" destOrd="0" parTransId="{0F9FBEB3-E682-451E-9699-7BD5F77B5317}" sibTransId="{2620778C-6EA3-44A2-B515-190CA7795C51}"/>
    <dgm:cxn modelId="{C3C2FFE5-6153-4E7B-B34B-8DBFB50E11FA}" srcId="{BAD08EB4-AEAE-4E83-AC64-167B49F56403}" destId="{2990D350-FCA6-4C75-BF71-DB5586108F18}" srcOrd="0" destOrd="0" parTransId="{84BDAF01-6F67-4BC0-A451-FDC3F7936DDA}" sibTransId="{C8FB1905-7B2F-4257-B37F-C9ED8CE58DB7}"/>
    <dgm:cxn modelId="{BD3513C2-4791-4947-ACD3-E28B7B503D0B}" type="presOf" srcId="{453CB3B7-C997-4C29-80B8-E6D8FC90582A}" destId="{EE9624E6-2258-4A59-8E36-ED96849869A7}" srcOrd="0" destOrd="0" presId="urn:microsoft.com/office/officeart/2008/layout/PictureAccentList"/>
    <dgm:cxn modelId="{E84E6D3E-C3B2-4B2C-8034-BF91FD3FF701}" type="presOf" srcId="{B503E86B-1D18-4402-8ADA-279651E1B95F}" destId="{51E585DF-6E24-46EF-A6A1-508083417BE2}" srcOrd="0" destOrd="0" presId="urn:microsoft.com/office/officeart/2008/layout/PictureAccentList"/>
    <dgm:cxn modelId="{954C6ADA-B3F9-48E1-8CD7-34C55BB3C9B2}" srcId="{BAD08EB4-AEAE-4E83-AC64-167B49F56403}" destId="{59B433D0-2AD6-4A94-8485-3712677CD006}" srcOrd="1" destOrd="0" parTransId="{6D39ABBB-8B5E-4046-A7EA-D2E1DA96B8CA}" sibTransId="{D3EA4063-CAA7-42E2-B386-4B34F63C5D9F}"/>
    <dgm:cxn modelId="{18B8F915-129C-49FA-9416-A96D8B8E65F6}" type="presOf" srcId="{59B433D0-2AD6-4A94-8485-3712677CD006}" destId="{33561262-6F2A-4C62-9C7E-22858F57B510}" srcOrd="0" destOrd="0" presId="urn:microsoft.com/office/officeart/2008/layout/PictureAccentList"/>
    <dgm:cxn modelId="{C2611E5B-D391-4BAE-8BA0-13AD7845F096}" srcId="{BAD08EB4-AEAE-4E83-AC64-167B49F56403}" destId="{453CB3B7-C997-4C29-80B8-E6D8FC90582A}" srcOrd="2" destOrd="0" parTransId="{42BCEA8D-3122-4F0D-969D-7737E03209BA}" sibTransId="{88F47858-EB1D-4BF7-A64F-E640DD2F4708}"/>
    <dgm:cxn modelId="{17148031-AC79-4A2F-8309-B24E5E5400DF}" type="presOf" srcId="{BAD08EB4-AEAE-4E83-AC64-167B49F56403}" destId="{5E02C68F-8437-41AF-9556-89DBB6C8DB3A}" srcOrd="0" destOrd="0" presId="urn:microsoft.com/office/officeart/2008/layout/PictureAccentList"/>
    <dgm:cxn modelId="{32460EE3-433E-45AC-875C-37699B2E9CC1}" type="presOf" srcId="{2990D350-FCA6-4C75-BF71-DB5586108F18}" destId="{05A61746-B844-45FB-92BA-91B43FB068E1}" srcOrd="0" destOrd="0" presId="urn:microsoft.com/office/officeart/2008/layout/PictureAccentList"/>
    <dgm:cxn modelId="{64A1F703-4B45-433C-84BE-875DF2774A0D}" type="presParOf" srcId="{51E585DF-6E24-46EF-A6A1-508083417BE2}" destId="{DE05B1CB-0BE0-4FF8-8EC3-DF8DF83ECBF4}" srcOrd="0" destOrd="0" presId="urn:microsoft.com/office/officeart/2008/layout/PictureAccentList"/>
    <dgm:cxn modelId="{8B37FFBB-075F-4430-9497-D27AFAE2B918}" type="presParOf" srcId="{DE05B1CB-0BE0-4FF8-8EC3-DF8DF83ECBF4}" destId="{4F339F9F-9088-4D99-AF75-0F0FE179DAC2}" srcOrd="0" destOrd="0" presId="urn:microsoft.com/office/officeart/2008/layout/PictureAccentList"/>
    <dgm:cxn modelId="{F54CA533-6AE4-40B8-A5A8-86275840B574}" type="presParOf" srcId="{4F339F9F-9088-4D99-AF75-0F0FE179DAC2}" destId="{5E02C68F-8437-41AF-9556-89DBB6C8DB3A}" srcOrd="0" destOrd="0" presId="urn:microsoft.com/office/officeart/2008/layout/PictureAccentList"/>
    <dgm:cxn modelId="{B60005DE-7623-424B-A77D-4B63E50DD180}" type="presParOf" srcId="{DE05B1CB-0BE0-4FF8-8EC3-DF8DF83ECBF4}" destId="{D765DBE5-6D9F-4561-BACD-2219FD8DAA04}" srcOrd="1" destOrd="0" presId="urn:microsoft.com/office/officeart/2008/layout/PictureAccentList"/>
    <dgm:cxn modelId="{466A0349-4C8E-4709-BF6F-92519F629CCF}" type="presParOf" srcId="{D765DBE5-6D9F-4561-BACD-2219FD8DAA04}" destId="{02A01500-66F4-4136-BE71-22E17323B942}" srcOrd="0" destOrd="0" presId="urn:microsoft.com/office/officeart/2008/layout/PictureAccentList"/>
    <dgm:cxn modelId="{5C4AC660-5908-422B-8C54-D7BAE07D48E7}" type="presParOf" srcId="{02A01500-66F4-4136-BE71-22E17323B942}" destId="{51738FDC-F99D-44DB-9089-186FEDDEF174}" srcOrd="0" destOrd="0" presId="urn:microsoft.com/office/officeart/2008/layout/PictureAccentList"/>
    <dgm:cxn modelId="{3CD2C6BD-CA37-4723-BD7E-13EAF5DA7AF0}" type="presParOf" srcId="{02A01500-66F4-4136-BE71-22E17323B942}" destId="{05A61746-B844-45FB-92BA-91B43FB068E1}" srcOrd="1" destOrd="0" presId="urn:microsoft.com/office/officeart/2008/layout/PictureAccentList"/>
    <dgm:cxn modelId="{8F1EC58C-FE02-4EE7-9D51-6689319B86C8}" type="presParOf" srcId="{D765DBE5-6D9F-4561-BACD-2219FD8DAA04}" destId="{5492866C-BE18-453D-871F-2A29F2C140E7}" srcOrd="1" destOrd="0" presId="urn:microsoft.com/office/officeart/2008/layout/PictureAccentList"/>
    <dgm:cxn modelId="{51DE0B63-8380-4118-AB3D-6987267D529A}" type="presParOf" srcId="{5492866C-BE18-453D-871F-2A29F2C140E7}" destId="{AE8432A1-1D8A-4102-B371-58B821000129}" srcOrd="0" destOrd="0" presId="urn:microsoft.com/office/officeart/2008/layout/PictureAccentList"/>
    <dgm:cxn modelId="{27F757F9-3446-4C8E-B106-8FB48908E99A}" type="presParOf" srcId="{5492866C-BE18-453D-871F-2A29F2C140E7}" destId="{33561262-6F2A-4C62-9C7E-22858F57B510}" srcOrd="1" destOrd="0" presId="urn:microsoft.com/office/officeart/2008/layout/PictureAccentList"/>
    <dgm:cxn modelId="{EDC09829-DB07-428B-8C9C-46C8A8BAA28A}" type="presParOf" srcId="{D765DBE5-6D9F-4561-BACD-2219FD8DAA04}" destId="{D8D94948-0B6C-41E6-A1B0-43A5D8E26951}" srcOrd="2" destOrd="0" presId="urn:microsoft.com/office/officeart/2008/layout/PictureAccentList"/>
    <dgm:cxn modelId="{D54A7173-2750-4A02-A4FD-3FABA0CEE7B3}" type="presParOf" srcId="{D8D94948-0B6C-41E6-A1B0-43A5D8E26951}" destId="{85529EBF-1D4E-4EEF-B92F-A5C7F610C7C8}" srcOrd="0" destOrd="0" presId="urn:microsoft.com/office/officeart/2008/layout/PictureAccentList"/>
    <dgm:cxn modelId="{5682A113-DCA0-429A-BEAE-8C1EDF1CBEC1}" type="presParOf" srcId="{D8D94948-0B6C-41E6-A1B0-43A5D8E26951}" destId="{EE9624E6-2258-4A59-8E36-ED96849869A7}" srcOrd="1" destOrd="0" presId="urn:microsoft.com/office/officeart/2008/layout/PictureAccentList"/>
  </dgm:cxnLst>
  <dgm:bg>
    <a:solidFill>
      <a:schemeClr val="accent1"/>
    </a:solid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FD3D57-F3BB-4E5E-B091-1500A3C92E8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924DC90-2427-4BE5-A522-6ACD4563EB45}">
      <dgm:prSet phldrT="[Text]" custT="1"/>
      <dgm:spPr>
        <a:solidFill>
          <a:schemeClr val="accent1">
            <a:lumMod val="50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 anchor="ctr"/>
        <a:lstStyle/>
        <a:p>
          <a:pPr algn="ctr"/>
          <a:r>
            <a: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</a:t>
          </a:r>
          <a:endParaRPr lang="en-JM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9E545862-1292-4DB6-B36C-D6247532E625}" type="par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D5A33EB-119A-4BA7-8787-7DF55D1248BC}" type="sib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9D67B1F7-C4FF-4E1E-94F4-69209A4E7C47}">
      <dgm:prSet phldrT="[Text]" custT="1"/>
      <dgm:spPr>
        <a:solidFill>
          <a:schemeClr val="accent3"/>
        </a:solidFill>
        <a:ln>
          <a:solidFill>
            <a:schemeClr val="bg1">
              <a:lumMod val="95000"/>
            </a:schemeClr>
          </a:solidFill>
        </a:ln>
      </dgm:spPr>
      <dgm:t>
        <a:bodyPr anchor="ctr"/>
        <a:lstStyle/>
        <a:p>
          <a:pPr algn="ctr"/>
          <a:r>
            <a: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</a:t>
          </a:r>
          <a:r>
            <a: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BD4D3042-AB5C-4E8F-B8BE-BC3A20988EB3}" type="par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379D14A-425C-47B8-B779-1E5D839E4BC8}" type="sib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53563D61-A301-4644-8AE7-FCAFDA9A58AB}">
      <dgm:prSet phldrT="[Text]" custT="1"/>
      <dgm:spPr>
        <a:solidFill>
          <a:schemeClr val="accent4">
            <a:lumMod val="60000"/>
            <a:lumOff val="40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 anchor="ctr"/>
        <a:lstStyle/>
        <a:p>
          <a:pPr algn="ctr"/>
          <a:r>
            <a: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</a:t>
          </a:r>
          <a:r>
            <a: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B60323EE-B859-4184-88BB-62221AE106AB}" type="parTrans" cxnId="{F3697A49-7026-40CE-A2B9-71761A0223E3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426A8813-506E-429E-87DB-53AA3F5535D1}" type="sibTrans" cxnId="{F3697A49-7026-40CE-A2B9-71761A0223E3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9BC44171-365F-452D-AE92-EBE2E89770BA}">
      <dgm:prSet phldrT="[Text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 anchor="ctr"/>
        <a:lstStyle/>
        <a:p>
          <a:pPr algn="ctr"/>
          <a:r>
            <a: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</a:t>
          </a:r>
          <a:r>
            <a: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679D3FA-0101-42D1-A23D-75BD8EF1DA28}" type="parTrans" cxnId="{15D8F364-6809-49BA-A228-EAE95F4BE6B9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FF5F2014-EE5D-4FD1-9103-39F792365AE5}" type="sibTrans" cxnId="{15D8F364-6809-49BA-A228-EAE95F4BE6B9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85631E1F-364A-4A2A-9989-E896E5049557}">
      <dgm:prSet phldrT="[Text]" custT="1"/>
      <dgm:spPr>
        <a:solidFill>
          <a:schemeClr val="accent2">
            <a:lumMod val="75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 anchor="ctr"/>
        <a:lstStyle/>
        <a:p>
          <a:pPr algn="ctr"/>
          <a:r>
            <a: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</a:t>
          </a:r>
          <a:r>
            <a: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EBE3CA2F-C22D-4DAD-BBB2-CC29F3FBCF68}" type="parTrans" cxnId="{689B59B0-BF9D-489D-8A96-D6B2CF499ABF}">
      <dgm:prSet/>
      <dgm:spPr/>
      <dgm:t>
        <a:bodyPr/>
        <a:lstStyle/>
        <a:p>
          <a:pPr latinLnBrk="1"/>
          <a:endParaRPr lang="ko-KR" altLang="en-US"/>
        </a:p>
      </dgm:t>
    </dgm:pt>
    <dgm:pt modelId="{DC75A793-C6A2-4960-947A-450C2653BBC6}" type="sibTrans" cxnId="{689B59B0-BF9D-489D-8A96-D6B2CF499ABF}">
      <dgm:prSet/>
      <dgm:spPr/>
      <dgm:t>
        <a:bodyPr/>
        <a:lstStyle/>
        <a:p>
          <a:pPr latinLnBrk="1"/>
          <a:endParaRPr lang="ko-KR" altLang="en-US"/>
        </a:p>
      </dgm:t>
    </dgm:pt>
    <dgm:pt modelId="{6346E340-6B27-47A2-93A8-AA7F0249167F}" type="pres">
      <dgm:prSet presAssocID="{28FD3D57-F3BB-4E5E-B091-1500A3C92E81}" presName="Name0" presStyleCnt="0">
        <dgm:presLayoutVars>
          <dgm:dir/>
          <dgm:animLvl val="lvl"/>
          <dgm:resizeHandles val="exact"/>
        </dgm:presLayoutVars>
      </dgm:prSet>
      <dgm:spPr/>
    </dgm:pt>
    <dgm:pt modelId="{8351BCDF-D287-464A-AB10-4261CFFC4E79}" type="pres">
      <dgm:prSet presAssocID="{E924DC90-2427-4BE5-A522-6ACD4563EB45}" presName="Name8" presStyleCnt="0"/>
      <dgm:spPr/>
    </dgm:pt>
    <dgm:pt modelId="{864F954D-81D4-4546-B08E-448FBA7A18FE}" type="pres">
      <dgm:prSet presAssocID="{E924DC90-2427-4BE5-A522-6ACD4563EB45}" presName="level" presStyleLbl="node1" presStyleIdx="0" presStyleCnt="5" custScaleX="98552" custScaleY="13906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AE7F33-3372-4D78-96A6-FD2B204E9D9D}" type="pres">
      <dgm:prSet presAssocID="{E924DC90-2427-4BE5-A522-6ACD4563EB4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295FEF-34B7-47B0-80DB-E881F25871A9}" type="pres">
      <dgm:prSet presAssocID="{85631E1F-364A-4A2A-9989-E896E5049557}" presName="Name8" presStyleCnt="0"/>
      <dgm:spPr/>
    </dgm:pt>
    <dgm:pt modelId="{3CE8FECB-ADC6-4195-8C29-ECF1EEE9F8FA}" type="pres">
      <dgm:prSet presAssocID="{85631E1F-364A-4A2A-9989-E896E5049557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49F7C-7B63-4EBA-944C-0C5CAC570546}" type="pres">
      <dgm:prSet presAssocID="{85631E1F-364A-4A2A-9989-E896E504955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7100C5-692A-476D-9242-E6DE2BFA407E}" type="pres">
      <dgm:prSet presAssocID="{9D67B1F7-C4FF-4E1E-94F4-69209A4E7C47}" presName="Name8" presStyleCnt="0"/>
      <dgm:spPr/>
    </dgm:pt>
    <dgm:pt modelId="{753AA43A-5097-42D8-A3EF-20B11215D8F3}" type="pres">
      <dgm:prSet presAssocID="{9D67B1F7-C4FF-4E1E-94F4-69209A4E7C47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617F38-6BB2-4E03-8198-FF7E7F898924}" type="pres">
      <dgm:prSet presAssocID="{9D67B1F7-C4FF-4E1E-94F4-69209A4E7C4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C42FD2-6503-4F77-8487-9B33E0527141}" type="pres">
      <dgm:prSet presAssocID="{53563D61-A301-4644-8AE7-FCAFDA9A58AB}" presName="Name8" presStyleCnt="0"/>
      <dgm:spPr/>
    </dgm:pt>
    <dgm:pt modelId="{E6279944-4AC5-4561-B5D0-64EE0E57E695}" type="pres">
      <dgm:prSet presAssocID="{53563D61-A301-4644-8AE7-FCAFDA9A58AB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9D1362-172A-4369-8415-6E089FA67356}" type="pres">
      <dgm:prSet presAssocID="{53563D61-A301-4644-8AE7-FCAFDA9A58A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5855A1-EC9E-41EF-AA5C-B0A6C62BC58F}" type="pres">
      <dgm:prSet presAssocID="{9BC44171-365F-452D-AE92-EBE2E89770BA}" presName="Name8" presStyleCnt="0"/>
      <dgm:spPr/>
    </dgm:pt>
    <dgm:pt modelId="{285279A8-A2FF-4704-92DF-4753853CE322}" type="pres">
      <dgm:prSet presAssocID="{9BC44171-365F-452D-AE92-EBE2E89770BA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B1057C-5EDF-4EC8-9A6B-B059EB7B0F8E}" type="pres">
      <dgm:prSet presAssocID="{9BC44171-365F-452D-AE92-EBE2E89770B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5D1073-2D3C-412E-A123-0EF4D596743E}" srcId="{28FD3D57-F3BB-4E5E-B091-1500A3C92E81}" destId="{E924DC90-2427-4BE5-A522-6ACD4563EB45}" srcOrd="0" destOrd="0" parTransId="{9E545862-1292-4DB6-B36C-D6247532E625}" sibTransId="{BD5A33EB-119A-4BA7-8787-7DF55D1248BC}"/>
    <dgm:cxn modelId="{E97044E5-792F-446F-ACA5-9CCC2BA3EDF6}" type="presOf" srcId="{9BC44171-365F-452D-AE92-EBE2E89770BA}" destId="{48B1057C-5EDF-4EC8-9A6B-B059EB7B0F8E}" srcOrd="1" destOrd="0" presId="urn:microsoft.com/office/officeart/2005/8/layout/pyramid1"/>
    <dgm:cxn modelId="{F470B743-3FB8-49A1-BBCB-8CF9093F29FD}" type="presOf" srcId="{E924DC90-2427-4BE5-A522-6ACD4563EB45}" destId="{A8AE7F33-3372-4D78-96A6-FD2B204E9D9D}" srcOrd="1" destOrd="0" presId="urn:microsoft.com/office/officeart/2005/8/layout/pyramid1"/>
    <dgm:cxn modelId="{7FA603D0-05F3-48EF-AFD5-DDE75BDFD8D0}" type="presOf" srcId="{9BC44171-365F-452D-AE92-EBE2E89770BA}" destId="{285279A8-A2FF-4704-92DF-4753853CE322}" srcOrd="0" destOrd="0" presId="urn:microsoft.com/office/officeart/2005/8/layout/pyramid1"/>
    <dgm:cxn modelId="{794BDF05-F53C-4730-A1FF-9E64C7028708}" type="presOf" srcId="{28FD3D57-F3BB-4E5E-B091-1500A3C92E81}" destId="{6346E340-6B27-47A2-93A8-AA7F0249167F}" srcOrd="0" destOrd="0" presId="urn:microsoft.com/office/officeart/2005/8/layout/pyramid1"/>
    <dgm:cxn modelId="{689B59B0-BF9D-489D-8A96-D6B2CF499ABF}" srcId="{28FD3D57-F3BB-4E5E-B091-1500A3C92E81}" destId="{85631E1F-364A-4A2A-9989-E896E5049557}" srcOrd="1" destOrd="0" parTransId="{EBE3CA2F-C22D-4DAD-BBB2-CC29F3FBCF68}" sibTransId="{DC75A793-C6A2-4960-947A-450C2653BBC6}"/>
    <dgm:cxn modelId="{B2C519DC-4303-4379-BDE6-E9F587795D71}" type="presOf" srcId="{85631E1F-364A-4A2A-9989-E896E5049557}" destId="{3CE8FECB-ADC6-4195-8C29-ECF1EEE9F8FA}" srcOrd="0" destOrd="0" presId="urn:microsoft.com/office/officeart/2005/8/layout/pyramid1"/>
    <dgm:cxn modelId="{CC656ED5-C8AD-41E7-951D-48D70D9EB350}" type="presOf" srcId="{9D67B1F7-C4FF-4E1E-94F4-69209A4E7C47}" destId="{753AA43A-5097-42D8-A3EF-20B11215D8F3}" srcOrd="0" destOrd="0" presId="urn:microsoft.com/office/officeart/2005/8/layout/pyramid1"/>
    <dgm:cxn modelId="{CA6C5415-38D3-4E95-8010-34DB68E09F6A}" type="presOf" srcId="{85631E1F-364A-4A2A-9989-E896E5049557}" destId="{DC549F7C-7B63-4EBA-944C-0C5CAC570546}" srcOrd="1" destOrd="0" presId="urn:microsoft.com/office/officeart/2005/8/layout/pyramid1"/>
    <dgm:cxn modelId="{F3697A49-7026-40CE-A2B9-71761A0223E3}" srcId="{28FD3D57-F3BB-4E5E-B091-1500A3C92E81}" destId="{53563D61-A301-4644-8AE7-FCAFDA9A58AB}" srcOrd="3" destOrd="0" parTransId="{B60323EE-B859-4184-88BB-62221AE106AB}" sibTransId="{426A8813-506E-429E-87DB-53AA3F5535D1}"/>
    <dgm:cxn modelId="{EE5BE1BA-E6B2-44C9-96AE-0DA2CCB11589}" type="presOf" srcId="{53563D61-A301-4644-8AE7-FCAFDA9A58AB}" destId="{E6279944-4AC5-4561-B5D0-64EE0E57E695}" srcOrd="0" destOrd="0" presId="urn:microsoft.com/office/officeart/2005/8/layout/pyramid1"/>
    <dgm:cxn modelId="{2A4252F0-5150-4D26-9D0D-34C7298B092D}" type="presOf" srcId="{E924DC90-2427-4BE5-A522-6ACD4563EB45}" destId="{864F954D-81D4-4546-B08E-448FBA7A18FE}" srcOrd="0" destOrd="0" presId="urn:microsoft.com/office/officeart/2005/8/layout/pyramid1"/>
    <dgm:cxn modelId="{1263D722-8372-4789-B9F5-BFD8D9C870F1}" srcId="{28FD3D57-F3BB-4E5E-B091-1500A3C92E81}" destId="{9D67B1F7-C4FF-4E1E-94F4-69209A4E7C47}" srcOrd="2" destOrd="0" parTransId="{BD4D3042-AB5C-4E8F-B8BE-BC3A20988EB3}" sibTransId="{B379D14A-425C-47B8-B779-1E5D839E4BC8}"/>
    <dgm:cxn modelId="{7421BABC-0BBF-4FF5-B6C2-B30A152D7A5F}" type="presOf" srcId="{9D67B1F7-C4FF-4E1E-94F4-69209A4E7C47}" destId="{7E617F38-6BB2-4E03-8198-FF7E7F898924}" srcOrd="1" destOrd="0" presId="urn:microsoft.com/office/officeart/2005/8/layout/pyramid1"/>
    <dgm:cxn modelId="{15D8F364-6809-49BA-A228-EAE95F4BE6B9}" srcId="{28FD3D57-F3BB-4E5E-B091-1500A3C92E81}" destId="{9BC44171-365F-452D-AE92-EBE2E89770BA}" srcOrd="4" destOrd="0" parTransId="{7679D3FA-0101-42D1-A23D-75BD8EF1DA28}" sibTransId="{FF5F2014-EE5D-4FD1-9103-39F792365AE5}"/>
    <dgm:cxn modelId="{C9A7668E-180E-4C48-B5B6-25659CE0B39F}" type="presOf" srcId="{53563D61-A301-4644-8AE7-FCAFDA9A58AB}" destId="{2E9D1362-172A-4369-8415-6E089FA67356}" srcOrd="1" destOrd="0" presId="urn:microsoft.com/office/officeart/2005/8/layout/pyramid1"/>
    <dgm:cxn modelId="{DAA9DD55-8794-49F0-8EF5-3C0339E7B5B9}" type="presParOf" srcId="{6346E340-6B27-47A2-93A8-AA7F0249167F}" destId="{8351BCDF-D287-464A-AB10-4261CFFC4E79}" srcOrd="0" destOrd="0" presId="urn:microsoft.com/office/officeart/2005/8/layout/pyramid1"/>
    <dgm:cxn modelId="{5BCB22F0-23A5-40D3-9D2F-4BE35B4DAF46}" type="presParOf" srcId="{8351BCDF-D287-464A-AB10-4261CFFC4E79}" destId="{864F954D-81D4-4546-B08E-448FBA7A18FE}" srcOrd="0" destOrd="0" presId="urn:microsoft.com/office/officeart/2005/8/layout/pyramid1"/>
    <dgm:cxn modelId="{47DF1395-1002-44B9-919E-D0B7B71EA3AC}" type="presParOf" srcId="{8351BCDF-D287-464A-AB10-4261CFFC4E79}" destId="{A8AE7F33-3372-4D78-96A6-FD2B204E9D9D}" srcOrd="1" destOrd="0" presId="urn:microsoft.com/office/officeart/2005/8/layout/pyramid1"/>
    <dgm:cxn modelId="{A9999365-3E85-4160-B713-A307BFD20574}" type="presParOf" srcId="{6346E340-6B27-47A2-93A8-AA7F0249167F}" destId="{45295FEF-34B7-47B0-80DB-E881F25871A9}" srcOrd="1" destOrd="0" presId="urn:microsoft.com/office/officeart/2005/8/layout/pyramid1"/>
    <dgm:cxn modelId="{D2997C5A-1085-41AF-BF28-1EF8D9993125}" type="presParOf" srcId="{45295FEF-34B7-47B0-80DB-E881F25871A9}" destId="{3CE8FECB-ADC6-4195-8C29-ECF1EEE9F8FA}" srcOrd="0" destOrd="0" presId="urn:microsoft.com/office/officeart/2005/8/layout/pyramid1"/>
    <dgm:cxn modelId="{C6F7515F-6688-4A8C-8810-CF883F34E98E}" type="presParOf" srcId="{45295FEF-34B7-47B0-80DB-E881F25871A9}" destId="{DC549F7C-7B63-4EBA-944C-0C5CAC570546}" srcOrd="1" destOrd="0" presId="urn:microsoft.com/office/officeart/2005/8/layout/pyramid1"/>
    <dgm:cxn modelId="{79EB738E-AD0C-47D2-8C9A-680CD9089310}" type="presParOf" srcId="{6346E340-6B27-47A2-93A8-AA7F0249167F}" destId="{BF7100C5-692A-476D-9242-E6DE2BFA407E}" srcOrd="2" destOrd="0" presId="urn:microsoft.com/office/officeart/2005/8/layout/pyramid1"/>
    <dgm:cxn modelId="{A9C213F7-0BD8-479A-A6C9-4608BBD08225}" type="presParOf" srcId="{BF7100C5-692A-476D-9242-E6DE2BFA407E}" destId="{753AA43A-5097-42D8-A3EF-20B11215D8F3}" srcOrd="0" destOrd="0" presId="urn:microsoft.com/office/officeart/2005/8/layout/pyramid1"/>
    <dgm:cxn modelId="{3679ECD8-D331-455D-93BC-FBFEAE6E14F3}" type="presParOf" srcId="{BF7100C5-692A-476D-9242-E6DE2BFA407E}" destId="{7E617F38-6BB2-4E03-8198-FF7E7F898924}" srcOrd="1" destOrd="0" presId="urn:microsoft.com/office/officeart/2005/8/layout/pyramid1"/>
    <dgm:cxn modelId="{3DB0158C-A21E-41A8-83C3-6B8652C8BEBA}" type="presParOf" srcId="{6346E340-6B27-47A2-93A8-AA7F0249167F}" destId="{29C42FD2-6503-4F77-8487-9B33E0527141}" srcOrd="3" destOrd="0" presId="urn:microsoft.com/office/officeart/2005/8/layout/pyramid1"/>
    <dgm:cxn modelId="{5E6DA8C2-2A4C-474C-9924-1403861B5D0B}" type="presParOf" srcId="{29C42FD2-6503-4F77-8487-9B33E0527141}" destId="{E6279944-4AC5-4561-B5D0-64EE0E57E695}" srcOrd="0" destOrd="0" presId="urn:microsoft.com/office/officeart/2005/8/layout/pyramid1"/>
    <dgm:cxn modelId="{26CC6813-CC5F-43DD-BC15-0384FC71CEDE}" type="presParOf" srcId="{29C42FD2-6503-4F77-8487-9B33E0527141}" destId="{2E9D1362-172A-4369-8415-6E089FA67356}" srcOrd="1" destOrd="0" presId="urn:microsoft.com/office/officeart/2005/8/layout/pyramid1"/>
    <dgm:cxn modelId="{AD9DA3F7-0475-46B4-8FD8-84D86D99027A}" type="presParOf" srcId="{6346E340-6B27-47A2-93A8-AA7F0249167F}" destId="{E55855A1-EC9E-41EF-AA5C-B0A6C62BC58F}" srcOrd="4" destOrd="0" presId="urn:microsoft.com/office/officeart/2005/8/layout/pyramid1"/>
    <dgm:cxn modelId="{248E5D04-07E3-4244-89B6-F5491A34178A}" type="presParOf" srcId="{E55855A1-EC9E-41EF-AA5C-B0A6C62BC58F}" destId="{285279A8-A2FF-4704-92DF-4753853CE322}" srcOrd="0" destOrd="0" presId="urn:microsoft.com/office/officeart/2005/8/layout/pyramid1"/>
    <dgm:cxn modelId="{1749EDC9-10F1-4095-962D-C278527FBDE8}" type="presParOf" srcId="{E55855A1-EC9E-41EF-AA5C-B0A6C62BC58F}" destId="{48B1057C-5EDF-4EC8-9A6B-B059EB7B0F8E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FD3D57-F3BB-4E5E-B091-1500A3C92E8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924DC90-2427-4BE5-A522-6ACD4563EB45}">
      <dgm:prSet phldrT="[Text]" custT="1"/>
      <dgm:spPr>
        <a:solidFill>
          <a:schemeClr val="accent1">
            <a:lumMod val="50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 anchor="ctr"/>
        <a:lstStyle/>
        <a:p>
          <a:pPr algn="ctr"/>
          <a:r>
            <a: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</a:t>
          </a:r>
          <a:endParaRPr lang="en-JM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9E545862-1292-4DB6-B36C-D6247532E625}" type="par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D5A33EB-119A-4BA7-8787-7DF55D1248BC}" type="sib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9D67B1F7-C4FF-4E1E-94F4-69209A4E7C47}">
      <dgm:prSet phldrT="[Text]" custT="1"/>
      <dgm:spPr>
        <a:solidFill>
          <a:schemeClr val="accent3"/>
        </a:solidFill>
        <a:ln>
          <a:solidFill>
            <a:schemeClr val="bg1">
              <a:lumMod val="95000"/>
            </a:schemeClr>
          </a:solidFill>
        </a:ln>
      </dgm:spPr>
      <dgm:t>
        <a:bodyPr anchor="ctr"/>
        <a:lstStyle/>
        <a:p>
          <a:pPr algn="ctr"/>
          <a:r>
            <a: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</a:t>
          </a:r>
          <a:r>
            <a: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BD4D3042-AB5C-4E8F-B8BE-BC3A20988EB3}" type="par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379D14A-425C-47B8-B779-1E5D839E4BC8}" type="sib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53563D61-A301-4644-8AE7-FCAFDA9A58AB}">
      <dgm:prSet phldrT="[Text]" custT="1"/>
      <dgm:spPr>
        <a:solidFill>
          <a:schemeClr val="accent4">
            <a:lumMod val="60000"/>
            <a:lumOff val="40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 anchor="ctr"/>
        <a:lstStyle/>
        <a:p>
          <a:pPr algn="ctr"/>
          <a:r>
            <a: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</a:t>
          </a:r>
          <a:r>
            <a: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B60323EE-B859-4184-88BB-62221AE106AB}" type="parTrans" cxnId="{F3697A49-7026-40CE-A2B9-71761A0223E3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426A8813-506E-429E-87DB-53AA3F5535D1}" type="sibTrans" cxnId="{F3697A49-7026-40CE-A2B9-71761A0223E3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9BC44171-365F-452D-AE92-EBE2E89770BA}">
      <dgm:prSet phldrT="[Text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 anchor="ctr"/>
        <a:lstStyle/>
        <a:p>
          <a:pPr algn="ctr"/>
          <a:r>
            <a: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</a:t>
          </a:r>
          <a:r>
            <a: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679D3FA-0101-42D1-A23D-75BD8EF1DA28}" type="parTrans" cxnId="{15D8F364-6809-49BA-A228-EAE95F4BE6B9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FF5F2014-EE5D-4FD1-9103-39F792365AE5}" type="sibTrans" cxnId="{15D8F364-6809-49BA-A228-EAE95F4BE6B9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85631E1F-364A-4A2A-9989-E896E5049557}">
      <dgm:prSet phldrT="[Text]" custT="1"/>
      <dgm:spPr>
        <a:solidFill>
          <a:schemeClr val="accent2">
            <a:lumMod val="75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 anchor="ctr"/>
        <a:lstStyle/>
        <a:p>
          <a:pPr algn="ctr"/>
          <a:r>
            <a: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</a:t>
          </a:r>
          <a:r>
            <a: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EBE3CA2F-C22D-4DAD-BBB2-CC29F3FBCF68}" type="parTrans" cxnId="{689B59B0-BF9D-489D-8A96-D6B2CF499ABF}">
      <dgm:prSet/>
      <dgm:spPr/>
      <dgm:t>
        <a:bodyPr/>
        <a:lstStyle/>
        <a:p>
          <a:pPr latinLnBrk="1"/>
          <a:endParaRPr lang="ko-KR" altLang="en-US"/>
        </a:p>
      </dgm:t>
    </dgm:pt>
    <dgm:pt modelId="{DC75A793-C6A2-4960-947A-450C2653BBC6}" type="sibTrans" cxnId="{689B59B0-BF9D-489D-8A96-D6B2CF499ABF}">
      <dgm:prSet/>
      <dgm:spPr/>
      <dgm:t>
        <a:bodyPr/>
        <a:lstStyle/>
        <a:p>
          <a:pPr latinLnBrk="1"/>
          <a:endParaRPr lang="ko-KR" altLang="en-US"/>
        </a:p>
      </dgm:t>
    </dgm:pt>
    <dgm:pt modelId="{6346E340-6B27-47A2-93A8-AA7F0249167F}" type="pres">
      <dgm:prSet presAssocID="{28FD3D57-F3BB-4E5E-B091-1500A3C92E81}" presName="Name0" presStyleCnt="0">
        <dgm:presLayoutVars>
          <dgm:dir/>
          <dgm:animLvl val="lvl"/>
          <dgm:resizeHandles val="exact"/>
        </dgm:presLayoutVars>
      </dgm:prSet>
      <dgm:spPr/>
    </dgm:pt>
    <dgm:pt modelId="{8351BCDF-D287-464A-AB10-4261CFFC4E79}" type="pres">
      <dgm:prSet presAssocID="{E924DC90-2427-4BE5-A522-6ACD4563EB45}" presName="Name8" presStyleCnt="0"/>
      <dgm:spPr/>
    </dgm:pt>
    <dgm:pt modelId="{864F954D-81D4-4546-B08E-448FBA7A18FE}" type="pres">
      <dgm:prSet presAssocID="{E924DC90-2427-4BE5-A522-6ACD4563EB45}" presName="level" presStyleLbl="node1" presStyleIdx="0" presStyleCnt="5" custScaleX="98552" custScaleY="13906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AE7F33-3372-4D78-96A6-FD2B204E9D9D}" type="pres">
      <dgm:prSet presAssocID="{E924DC90-2427-4BE5-A522-6ACD4563EB4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295FEF-34B7-47B0-80DB-E881F25871A9}" type="pres">
      <dgm:prSet presAssocID="{85631E1F-364A-4A2A-9989-E896E5049557}" presName="Name8" presStyleCnt="0"/>
      <dgm:spPr/>
    </dgm:pt>
    <dgm:pt modelId="{3CE8FECB-ADC6-4195-8C29-ECF1EEE9F8FA}" type="pres">
      <dgm:prSet presAssocID="{85631E1F-364A-4A2A-9989-E896E5049557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49F7C-7B63-4EBA-944C-0C5CAC570546}" type="pres">
      <dgm:prSet presAssocID="{85631E1F-364A-4A2A-9989-E896E504955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7100C5-692A-476D-9242-E6DE2BFA407E}" type="pres">
      <dgm:prSet presAssocID="{9D67B1F7-C4FF-4E1E-94F4-69209A4E7C47}" presName="Name8" presStyleCnt="0"/>
      <dgm:spPr/>
    </dgm:pt>
    <dgm:pt modelId="{753AA43A-5097-42D8-A3EF-20B11215D8F3}" type="pres">
      <dgm:prSet presAssocID="{9D67B1F7-C4FF-4E1E-94F4-69209A4E7C47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617F38-6BB2-4E03-8198-FF7E7F898924}" type="pres">
      <dgm:prSet presAssocID="{9D67B1F7-C4FF-4E1E-94F4-69209A4E7C4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C42FD2-6503-4F77-8487-9B33E0527141}" type="pres">
      <dgm:prSet presAssocID="{53563D61-A301-4644-8AE7-FCAFDA9A58AB}" presName="Name8" presStyleCnt="0"/>
      <dgm:spPr/>
    </dgm:pt>
    <dgm:pt modelId="{E6279944-4AC5-4561-B5D0-64EE0E57E695}" type="pres">
      <dgm:prSet presAssocID="{53563D61-A301-4644-8AE7-FCAFDA9A58AB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9D1362-172A-4369-8415-6E089FA67356}" type="pres">
      <dgm:prSet presAssocID="{53563D61-A301-4644-8AE7-FCAFDA9A58A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5855A1-EC9E-41EF-AA5C-B0A6C62BC58F}" type="pres">
      <dgm:prSet presAssocID="{9BC44171-365F-452D-AE92-EBE2E89770BA}" presName="Name8" presStyleCnt="0"/>
      <dgm:spPr/>
    </dgm:pt>
    <dgm:pt modelId="{285279A8-A2FF-4704-92DF-4753853CE322}" type="pres">
      <dgm:prSet presAssocID="{9BC44171-365F-452D-AE92-EBE2E89770BA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B1057C-5EDF-4EC8-9A6B-B059EB7B0F8E}" type="pres">
      <dgm:prSet presAssocID="{9BC44171-365F-452D-AE92-EBE2E89770B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9B59B0-BF9D-489D-8A96-D6B2CF499ABF}" srcId="{28FD3D57-F3BB-4E5E-B091-1500A3C92E81}" destId="{85631E1F-364A-4A2A-9989-E896E5049557}" srcOrd="1" destOrd="0" parTransId="{EBE3CA2F-C22D-4DAD-BBB2-CC29F3FBCF68}" sibTransId="{DC75A793-C6A2-4960-947A-450C2653BBC6}"/>
    <dgm:cxn modelId="{E7068E85-4274-4F05-8186-B7262FB1325A}" type="presOf" srcId="{9D67B1F7-C4FF-4E1E-94F4-69209A4E7C47}" destId="{7E617F38-6BB2-4E03-8198-FF7E7F898924}" srcOrd="1" destOrd="0" presId="urn:microsoft.com/office/officeart/2005/8/layout/pyramid1"/>
    <dgm:cxn modelId="{15D8F364-6809-49BA-A228-EAE95F4BE6B9}" srcId="{28FD3D57-F3BB-4E5E-B091-1500A3C92E81}" destId="{9BC44171-365F-452D-AE92-EBE2E89770BA}" srcOrd="4" destOrd="0" parTransId="{7679D3FA-0101-42D1-A23D-75BD8EF1DA28}" sibTransId="{FF5F2014-EE5D-4FD1-9103-39F792365AE5}"/>
    <dgm:cxn modelId="{685D1073-2D3C-412E-A123-0EF4D596743E}" srcId="{28FD3D57-F3BB-4E5E-B091-1500A3C92E81}" destId="{E924DC90-2427-4BE5-A522-6ACD4563EB45}" srcOrd="0" destOrd="0" parTransId="{9E545862-1292-4DB6-B36C-D6247532E625}" sibTransId="{BD5A33EB-119A-4BA7-8787-7DF55D1248BC}"/>
    <dgm:cxn modelId="{A62AF7F7-0981-4990-8575-CE5339547F7B}" type="presOf" srcId="{9BC44171-365F-452D-AE92-EBE2E89770BA}" destId="{48B1057C-5EDF-4EC8-9A6B-B059EB7B0F8E}" srcOrd="1" destOrd="0" presId="urn:microsoft.com/office/officeart/2005/8/layout/pyramid1"/>
    <dgm:cxn modelId="{4C8A4DE0-63CA-473D-972E-8C039F25A2B8}" type="presOf" srcId="{9BC44171-365F-452D-AE92-EBE2E89770BA}" destId="{285279A8-A2FF-4704-92DF-4753853CE322}" srcOrd="0" destOrd="0" presId="urn:microsoft.com/office/officeart/2005/8/layout/pyramid1"/>
    <dgm:cxn modelId="{8A5B41F4-2C6E-463A-AF81-9FAE549769B4}" type="presOf" srcId="{E924DC90-2427-4BE5-A522-6ACD4563EB45}" destId="{864F954D-81D4-4546-B08E-448FBA7A18FE}" srcOrd="0" destOrd="0" presId="urn:microsoft.com/office/officeart/2005/8/layout/pyramid1"/>
    <dgm:cxn modelId="{86685C58-F2A3-4955-A81F-125AC64FB90B}" type="presOf" srcId="{85631E1F-364A-4A2A-9989-E896E5049557}" destId="{3CE8FECB-ADC6-4195-8C29-ECF1EEE9F8FA}" srcOrd="0" destOrd="0" presId="urn:microsoft.com/office/officeart/2005/8/layout/pyramid1"/>
    <dgm:cxn modelId="{7176AE9F-12AF-4736-B4A2-BF0F86F564E1}" type="presOf" srcId="{E924DC90-2427-4BE5-A522-6ACD4563EB45}" destId="{A8AE7F33-3372-4D78-96A6-FD2B204E9D9D}" srcOrd="1" destOrd="0" presId="urn:microsoft.com/office/officeart/2005/8/layout/pyramid1"/>
    <dgm:cxn modelId="{F3697A49-7026-40CE-A2B9-71761A0223E3}" srcId="{28FD3D57-F3BB-4E5E-B091-1500A3C92E81}" destId="{53563D61-A301-4644-8AE7-FCAFDA9A58AB}" srcOrd="3" destOrd="0" parTransId="{B60323EE-B859-4184-88BB-62221AE106AB}" sibTransId="{426A8813-506E-429E-87DB-53AA3F5535D1}"/>
    <dgm:cxn modelId="{D4D6A1F3-3EF6-4095-A459-F5F734A11848}" type="presOf" srcId="{85631E1F-364A-4A2A-9989-E896E5049557}" destId="{DC549F7C-7B63-4EBA-944C-0C5CAC570546}" srcOrd="1" destOrd="0" presId="urn:microsoft.com/office/officeart/2005/8/layout/pyramid1"/>
    <dgm:cxn modelId="{1263D722-8372-4789-B9F5-BFD8D9C870F1}" srcId="{28FD3D57-F3BB-4E5E-B091-1500A3C92E81}" destId="{9D67B1F7-C4FF-4E1E-94F4-69209A4E7C47}" srcOrd="2" destOrd="0" parTransId="{BD4D3042-AB5C-4E8F-B8BE-BC3A20988EB3}" sibTransId="{B379D14A-425C-47B8-B779-1E5D839E4BC8}"/>
    <dgm:cxn modelId="{FD8B862D-7816-4799-94A5-C00B5B5DFBC2}" type="presOf" srcId="{9D67B1F7-C4FF-4E1E-94F4-69209A4E7C47}" destId="{753AA43A-5097-42D8-A3EF-20B11215D8F3}" srcOrd="0" destOrd="0" presId="urn:microsoft.com/office/officeart/2005/8/layout/pyramid1"/>
    <dgm:cxn modelId="{8F6B18EB-564F-4BD6-B216-C088EE5F0539}" type="presOf" srcId="{28FD3D57-F3BB-4E5E-B091-1500A3C92E81}" destId="{6346E340-6B27-47A2-93A8-AA7F0249167F}" srcOrd="0" destOrd="0" presId="urn:microsoft.com/office/officeart/2005/8/layout/pyramid1"/>
    <dgm:cxn modelId="{43FE6639-FB80-4E7A-9DDA-787268BEE489}" type="presOf" srcId="{53563D61-A301-4644-8AE7-FCAFDA9A58AB}" destId="{E6279944-4AC5-4561-B5D0-64EE0E57E695}" srcOrd="0" destOrd="0" presId="urn:microsoft.com/office/officeart/2005/8/layout/pyramid1"/>
    <dgm:cxn modelId="{0B9A39DF-5D17-40A9-B9AA-56131CD1D3A5}" type="presOf" srcId="{53563D61-A301-4644-8AE7-FCAFDA9A58AB}" destId="{2E9D1362-172A-4369-8415-6E089FA67356}" srcOrd="1" destOrd="0" presId="urn:microsoft.com/office/officeart/2005/8/layout/pyramid1"/>
    <dgm:cxn modelId="{3736A84B-B32B-446E-80F1-908A773B61D4}" type="presParOf" srcId="{6346E340-6B27-47A2-93A8-AA7F0249167F}" destId="{8351BCDF-D287-464A-AB10-4261CFFC4E79}" srcOrd="0" destOrd="0" presId="urn:microsoft.com/office/officeart/2005/8/layout/pyramid1"/>
    <dgm:cxn modelId="{B9CE37F1-0A13-4D1F-B5B0-544F9FE93D62}" type="presParOf" srcId="{8351BCDF-D287-464A-AB10-4261CFFC4E79}" destId="{864F954D-81D4-4546-B08E-448FBA7A18FE}" srcOrd="0" destOrd="0" presId="urn:microsoft.com/office/officeart/2005/8/layout/pyramid1"/>
    <dgm:cxn modelId="{C6870F99-CC05-400E-8B68-AE575D17B4FE}" type="presParOf" srcId="{8351BCDF-D287-464A-AB10-4261CFFC4E79}" destId="{A8AE7F33-3372-4D78-96A6-FD2B204E9D9D}" srcOrd="1" destOrd="0" presId="urn:microsoft.com/office/officeart/2005/8/layout/pyramid1"/>
    <dgm:cxn modelId="{0DADF44B-9B44-43F0-A7E2-21C6332CD093}" type="presParOf" srcId="{6346E340-6B27-47A2-93A8-AA7F0249167F}" destId="{45295FEF-34B7-47B0-80DB-E881F25871A9}" srcOrd="1" destOrd="0" presId="urn:microsoft.com/office/officeart/2005/8/layout/pyramid1"/>
    <dgm:cxn modelId="{72EDC1D6-CB4C-4636-9143-3241106FADDC}" type="presParOf" srcId="{45295FEF-34B7-47B0-80DB-E881F25871A9}" destId="{3CE8FECB-ADC6-4195-8C29-ECF1EEE9F8FA}" srcOrd="0" destOrd="0" presId="urn:microsoft.com/office/officeart/2005/8/layout/pyramid1"/>
    <dgm:cxn modelId="{D2FBD5BC-3F7F-465D-BC3E-5D0BA3686A2A}" type="presParOf" srcId="{45295FEF-34B7-47B0-80DB-E881F25871A9}" destId="{DC549F7C-7B63-4EBA-944C-0C5CAC570546}" srcOrd="1" destOrd="0" presId="urn:microsoft.com/office/officeart/2005/8/layout/pyramid1"/>
    <dgm:cxn modelId="{A96D9A3C-825C-4F1E-AF72-22CAA514D01E}" type="presParOf" srcId="{6346E340-6B27-47A2-93A8-AA7F0249167F}" destId="{BF7100C5-692A-476D-9242-E6DE2BFA407E}" srcOrd="2" destOrd="0" presId="urn:microsoft.com/office/officeart/2005/8/layout/pyramid1"/>
    <dgm:cxn modelId="{C079C947-67DB-4CE1-BB79-CE6D89840522}" type="presParOf" srcId="{BF7100C5-692A-476D-9242-E6DE2BFA407E}" destId="{753AA43A-5097-42D8-A3EF-20B11215D8F3}" srcOrd="0" destOrd="0" presId="urn:microsoft.com/office/officeart/2005/8/layout/pyramid1"/>
    <dgm:cxn modelId="{0CC946C5-AFE3-46C1-B3DD-9B2689AD514A}" type="presParOf" srcId="{BF7100C5-692A-476D-9242-E6DE2BFA407E}" destId="{7E617F38-6BB2-4E03-8198-FF7E7F898924}" srcOrd="1" destOrd="0" presId="urn:microsoft.com/office/officeart/2005/8/layout/pyramid1"/>
    <dgm:cxn modelId="{1B136E58-6ECB-4DB6-8A65-406C78FB02AD}" type="presParOf" srcId="{6346E340-6B27-47A2-93A8-AA7F0249167F}" destId="{29C42FD2-6503-4F77-8487-9B33E0527141}" srcOrd="3" destOrd="0" presId="urn:microsoft.com/office/officeart/2005/8/layout/pyramid1"/>
    <dgm:cxn modelId="{97077B0E-E065-4E62-AB31-3EBE4D0F6637}" type="presParOf" srcId="{29C42FD2-6503-4F77-8487-9B33E0527141}" destId="{E6279944-4AC5-4561-B5D0-64EE0E57E695}" srcOrd="0" destOrd="0" presId="urn:microsoft.com/office/officeart/2005/8/layout/pyramid1"/>
    <dgm:cxn modelId="{D606B8DD-C7BD-4FA9-AE7C-8114320B4122}" type="presParOf" srcId="{29C42FD2-6503-4F77-8487-9B33E0527141}" destId="{2E9D1362-172A-4369-8415-6E089FA67356}" srcOrd="1" destOrd="0" presId="urn:microsoft.com/office/officeart/2005/8/layout/pyramid1"/>
    <dgm:cxn modelId="{F7E50987-88DE-4ECA-B5CB-68F697A4B96A}" type="presParOf" srcId="{6346E340-6B27-47A2-93A8-AA7F0249167F}" destId="{E55855A1-EC9E-41EF-AA5C-B0A6C62BC58F}" srcOrd="4" destOrd="0" presId="urn:microsoft.com/office/officeart/2005/8/layout/pyramid1"/>
    <dgm:cxn modelId="{796346AE-2DE4-40DF-8DEF-D454BF506F42}" type="presParOf" srcId="{E55855A1-EC9E-41EF-AA5C-B0A6C62BC58F}" destId="{285279A8-A2FF-4704-92DF-4753853CE322}" srcOrd="0" destOrd="0" presId="urn:microsoft.com/office/officeart/2005/8/layout/pyramid1"/>
    <dgm:cxn modelId="{6005FFF4-4381-4752-A46C-B62E10237F03}" type="presParOf" srcId="{E55855A1-EC9E-41EF-AA5C-B0A6C62BC58F}" destId="{48B1057C-5EDF-4EC8-9A6B-B059EB7B0F8E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2C68F-8437-41AF-9556-89DBB6C8DB3A}">
      <dsp:nvSpPr>
        <dsp:cNvPr id="0" name=""/>
        <dsp:cNvSpPr/>
      </dsp:nvSpPr>
      <dsp:spPr>
        <a:xfrm>
          <a:off x="187476" y="1527"/>
          <a:ext cx="4167463" cy="918765"/>
        </a:xfrm>
        <a:prstGeom prst="roundRect">
          <a:avLst>
            <a:gd name="adj" fmla="val 10000"/>
          </a:avLst>
        </a:prstGeom>
        <a:solidFill>
          <a:schemeClr val="bg2">
            <a:lumMod val="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ASPEK HISTORIS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Era </a:t>
          </a:r>
          <a:r>
            <a:rPr lang="en-US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Orde</a:t>
          </a: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Lama</a:t>
          </a:r>
          <a:endParaRPr lang="en-U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4386" y="28437"/>
        <a:ext cx="4113643" cy="864945"/>
      </dsp:txXfrm>
    </dsp:sp>
    <dsp:sp modelId="{51738FDC-F99D-44DB-9089-186FEDDEF174}">
      <dsp:nvSpPr>
        <dsp:cNvPr id="0" name=""/>
        <dsp:cNvSpPr/>
      </dsp:nvSpPr>
      <dsp:spPr>
        <a:xfrm>
          <a:off x="220524" y="1085671"/>
          <a:ext cx="918765" cy="91876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A61746-B844-45FB-92BA-91B43FB068E1}">
      <dsp:nvSpPr>
        <dsp:cNvPr id="0" name=""/>
        <dsp:cNvSpPr/>
      </dsp:nvSpPr>
      <dsp:spPr>
        <a:xfrm>
          <a:off x="1194416" y="1085671"/>
          <a:ext cx="3193571" cy="918765"/>
        </a:xfrm>
        <a:prstGeom prst="roundRect">
          <a:avLst>
            <a:gd name="adj" fmla="val 16670"/>
          </a:avLst>
        </a:prstGeom>
        <a:solidFill>
          <a:schemeClr val="bg2">
            <a:lumMod val="1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Belum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sebagai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sistem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etika</a:t>
          </a:r>
          <a:r>
            <a:rPr lang="en-US" sz="1900" kern="1200" dirty="0" smtClean="0"/>
            <a:t> </a:t>
          </a:r>
          <a:endParaRPr lang="en-US" sz="1900" kern="1200" dirty="0"/>
        </a:p>
      </dsp:txBody>
      <dsp:txXfrm>
        <a:off x="1239274" y="1130529"/>
        <a:ext cx="3103855" cy="829049"/>
      </dsp:txXfrm>
    </dsp:sp>
    <dsp:sp modelId="{AE8432A1-1D8A-4102-B371-58B821000129}">
      <dsp:nvSpPr>
        <dsp:cNvPr id="0" name=""/>
        <dsp:cNvSpPr/>
      </dsp:nvSpPr>
      <dsp:spPr>
        <a:xfrm>
          <a:off x="220524" y="2114688"/>
          <a:ext cx="918765" cy="91876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561262-6F2A-4C62-9C7E-22858F57B510}">
      <dsp:nvSpPr>
        <dsp:cNvPr id="0" name=""/>
        <dsp:cNvSpPr/>
      </dsp:nvSpPr>
      <dsp:spPr>
        <a:xfrm>
          <a:off x="1194416" y="2114688"/>
          <a:ext cx="3193571" cy="918765"/>
        </a:xfrm>
        <a:prstGeom prst="roundRect">
          <a:avLst>
            <a:gd name="adj" fmla="val 1667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Sebagai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norma</a:t>
          </a:r>
          <a:r>
            <a:rPr lang="en-US" sz="1900" kern="1200" dirty="0" smtClean="0"/>
            <a:t>, </a:t>
          </a:r>
          <a:r>
            <a:rPr lang="en-US" sz="1900" kern="1200" dirty="0" err="1" smtClean="0"/>
            <a:t>nilai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dan</a:t>
          </a:r>
          <a:r>
            <a:rPr lang="en-US" sz="1900" kern="1200" dirty="0" smtClean="0"/>
            <a:t> moral (</a:t>
          </a:r>
          <a:r>
            <a:rPr lang="en-US" sz="1900" i="1" kern="1200" dirty="0" smtClean="0"/>
            <a:t>way of life)</a:t>
          </a:r>
          <a:endParaRPr lang="en-US" sz="1900" kern="1200" dirty="0"/>
        </a:p>
      </dsp:txBody>
      <dsp:txXfrm>
        <a:off x="1239274" y="2159546"/>
        <a:ext cx="3103855" cy="829049"/>
      </dsp:txXfrm>
    </dsp:sp>
    <dsp:sp modelId="{85529EBF-1D4E-4EEF-B92F-A5C7F610C7C8}">
      <dsp:nvSpPr>
        <dsp:cNvPr id="0" name=""/>
        <dsp:cNvSpPr/>
      </dsp:nvSpPr>
      <dsp:spPr>
        <a:xfrm>
          <a:off x="220524" y="3143706"/>
          <a:ext cx="918765" cy="91876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9624E6-2258-4A59-8E36-ED96849869A7}">
      <dsp:nvSpPr>
        <dsp:cNvPr id="0" name=""/>
        <dsp:cNvSpPr/>
      </dsp:nvSpPr>
      <dsp:spPr>
        <a:xfrm>
          <a:off x="1194416" y="3143706"/>
          <a:ext cx="3193571" cy="918765"/>
        </a:xfrm>
        <a:prstGeom prst="roundRect">
          <a:avLst>
            <a:gd name="adj" fmla="val 1667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Berdikari</a:t>
          </a:r>
          <a:r>
            <a:rPr lang="en-US" sz="1900" kern="1200" dirty="0" smtClean="0"/>
            <a:t>/</a:t>
          </a:r>
          <a:r>
            <a:rPr lang="en-US" sz="1900" kern="1200" dirty="0" err="1" smtClean="0"/>
            <a:t>mandiri</a:t>
          </a:r>
          <a:r>
            <a:rPr lang="en-US" sz="1900" kern="1200" dirty="0" smtClean="0"/>
            <a:t> (</a:t>
          </a:r>
          <a:r>
            <a:rPr lang="en-US" sz="1900" kern="1200" dirty="0" err="1" smtClean="0"/>
            <a:t>ekonomi</a:t>
          </a:r>
          <a:r>
            <a:rPr lang="en-US" sz="1900" kern="1200" dirty="0" smtClean="0"/>
            <a:t>)</a:t>
          </a:r>
          <a:endParaRPr lang="en-US" sz="1900" kern="1200" dirty="0"/>
        </a:p>
      </dsp:txBody>
      <dsp:txXfrm>
        <a:off x="1239274" y="3188564"/>
        <a:ext cx="3103855" cy="8290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2C68F-8437-41AF-9556-89DBB6C8DB3A}">
      <dsp:nvSpPr>
        <dsp:cNvPr id="0" name=""/>
        <dsp:cNvSpPr/>
      </dsp:nvSpPr>
      <dsp:spPr>
        <a:xfrm>
          <a:off x="187476" y="1527"/>
          <a:ext cx="4167463" cy="918765"/>
        </a:xfrm>
        <a:prstGeom prst="roundRect">
          <a:avLst>
            <a:gd name="adj" fmla="val 10000"/>
          </a:avLst>
        </a:prstGeom>
        <a:solidFill>
          <a:schemeClr val="bg2">
            <a:lumMod val="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ASPEK HISTORIS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Era </a:t>
          </a:r>
          <a:r>
            <a:rPr lang="en-US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Orde</a:t>
          </a: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Baru</a:t>
          </a:r>
          <a:endParaRPr lang="en-U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4386" y="28437"/>
        <a:ext cx="4113643" cy="864945"/>
      </dsp:txXfrm>
    </dsp:sp>
    <dsp:sp modelId="{51738FDC-F99D-44DB-9089-186FEDDEF174}">
      <dsp:nvSpPr>
        <dsp:cNvPr id="0" name=""/>
        <dsp:cNvSpPr/>
      </dsp:nvSpPr>
      <dsp:spPr>
        <a:xfrm>
          <a:off x="220524" y="1085671"/>
          <a:ext cx="918765" cy="91876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A61746-B844-45FB-92BA-91B43FB068E1}">
      <dsp:nvSpPr>
        <dsp:cNvPr id="0" name=""/>
        <dsp:cNvSpPr/>
      </dsp:nvSpPr>
      <dsp:spPr>
        <a:xfrm>
          <a:off x="1194416" y="1085671"/>
          <a:ext cx="3193571" cy="918765"/>
        </a:xfrm>
        <a:prstGeom prst="roundRect">
          <a:avLst>
            <a:gd name="adj" fmla="val 16670"/>
          </a:avLst>
        </a:prstGeom>
        <a:solidFill>
          <a:schemeClr val="bg2">
            <a:lumMod val="1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Sistem</a:t>
          </a: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etika</a:t>
          </a: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sudah</a:t>
          </a: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disosialisasikan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39274" y="1130529"/>
        <a:ext cx="3103855" cy="829049"/>
      </dsp:txXfrm>
    </dsp:sp>
    <dsp:sp modelId="{AE8432A1-1D8A-4102-B371-58B821000129}">
      <dsp:nvSpPr>
        <dsp:cNvPr id="0" name=""/>
        <dsp:cNvSpPr/>
      </dsp:nvSpPr>
      <dsp:spPr>
        <a:xfrm>
          <a:off x="220524" y="2114688"/>
          <a:ext cx="918765" cy="91876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561262-6F2A-4C62-9C7E-22858F57B510}">
      <dsp:nvSpPr>
        <dsp:cNvPr id="0" name=""/>
        <dsp:cNvSpPr/>
      </dsp:nvSpPr>
      <dsp:spPr>
        <a:xfrm>
          <a:off x="1194416" y="2114688"/>
          <a:ext cx="3193571" cy="918765"/>
        </a:xfrm>
        <a:prstGeom prst="roundRect">
          <a:avLst>
            <a:gd name="adj" fmla="val 1667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Tap MPR No. II/MPR/1978 </a:t>
          </a:r>
          <a:r>
            <a:rPr lang="en-US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tentang</a:t>
          </a: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Pedoman</a:t>
          </a: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Penghayatan</a:t>
          </a: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dan</a:t>
          </a: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Pengamalan</a:t>
          </a: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Pancasila</a:t>
          </a: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(P4)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39274" y="2159546"/>
        <a:ext cx="3103855" cy="829049"/>
      </dsp:txXfrm>
    </dsp:sp>
    <dsp:sp modelId="{85529EBF-1D4E-4EEF-B92F-A5C7F610C7C8}">
      <dsp:nvSpPr>
        <dsp:cNvPr id="0" name=""/>
        <dsp:cNvSpPr/>
      </dsp:nvSpPr>
      <dsp:spPr>
        <a:xfrm>
          <a:off x="220524" y="3143706"/>
          <a:ext cx="918765" cy="91876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9624E6-2258-4A59-8E36-ED96849869A7}">
      <dsp:nvSpPr>
        <dsp:cNvPr id="0" name=""/>
        <dsp:cNvSpPr/>
      </dsp:nvSpPr>
      <dsp:spPr>
        <a:xfrm>
          <a:off x="1194416" y="3143706"/>
          <a:ext cx="3193571" cy="918765"/>
        </a:xfrm>
        <a:prstGeom prst="roundRect">
          <a:avLst>
            <a:gd name="adj" fmla="val 1667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Badan</a:t>
          </a: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Pembina </a:t>
          </a:r>
          <a:r>
            <a:rPr lang="en-US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Pendidikan</a:t>
          </a: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Pelaksanaan</a:t>
          </a: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P4 </a:t>
          </a:r>
          <a:r>
            <a:rPr lang="en-US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atau</a:t>
          </a: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disingkat</a:t>
          </a: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BP7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39274" y="3188564"/>
        <a:ext cx="3103855" cy="8290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2C68F-8437-41AF-9556-89DBB6C8DB3A}">
      <dsp:nvSpPr>
        <dsp:cNvPr id="0" name=""/>
        <dsp:cNvSpPr/>
      </dsp:nvSpPr>
      <dsp:spPr>
        <a:xfrm>
          <a:off x="187476" y="1527"/>
          <a:ext cx="4167463" cy="918765"/>
        </a:xfrm>
        <a:prstGeom prst="roundRect">
          <a:avLst>
            <a:gd name="adj" fmla="val 10000"/>
          </a:avLst>
        </a:prstGeom>
        <a:solidFill>
          <a:schemeClr val="bg2">
            <a:lumMod val="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ASPEK HISTORIS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Era </a:t>
          </a:r>
          <a:r>
            <a:rPr lang="en-US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Reformasi</a:t>
          </a:r>
          <a:endParaRPr lang="en-U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4386" y="28437"/>
        <a:ext cx="4113643" cy="864945"/>
      </dsp:txXfrm>
    </dsp:sp>
    <dsp:sp modelId="{51738FDC-F99D-44DB-9089-186FEDDEF174}">
      <dsp:nvSpPr>
        <dsp:cNvPr id="0" name=""/>
        <dsp:cNvSpPr/>
      </dsp:nvSpPr>
      <dsp:spPr>
        <a:xfrm>
          <a:off x="220524" y="1085671"/>
          <a:ext cx="918765" cy="91876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A61746-B844-45FB-92BA-91B43FB068E1}">
      <dsp:nvSpPr>
        <dsp:cNvPr id="0" name=""/>
        <dsp:cNvSpPr/>
      </dsp:nvSpPr>
      <dsp:spPr>
        <a:xfrm>
          <a:off x="1194416" y="1085671"/>
          <a:ext cx="3193571" cy="918765"/>
        </a:xfrm>
        <a:prstGeom prst="roundRect">
          <a:avLst>
            <a:gd name="adj" fmla="val 16670"/>
          </a:avLst>
        </a:prstGeom>
        <a:solidFill>
          <a:schemeClr val="bg2">
            <a:lumMod val="1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Alademisi</a:t>
          </a: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mewacanakan</a:t>
          </a: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pentingnya</a:t>
          </a: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aktualisasi</a:t>
          </a: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nilai-nilai</a:t>
          </a: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Pancasila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39274" y="1130529"/>
        <a:ext cx="3103855" cy="829049"/>
      </dsp:txXfrm>
    </dsp:sp>
    <dsp:sp modelId="{AE8432A1-1D8A-4102-B371-58B821000129}">
      <dsp:nvSpPr>
        <dsp:cNvPr id="0" name=""/>
        <dsp:cNvSpPr/>
      </dsp:nvSpPr>
      <dsp:spPr>
        <a:xfrm>
          <a:off x="220524" y="2114688"/>
          <a:ext cx="918765" cy="91876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561262-6F2A-4C62-9C7E-22858F57B510}">
      <dsp:nvSpPr>
        <dsp:cNvPr id="0" name=""/>
        <dsp:cNvSpPr/>
      </dsp:nvSpPr>
      <dsp:spPr>
        <a:xfrm>
          <a:off x="1194416" y="2114688"/>
          <a:ext cx="3193571" cy="918765"/>
        </a:xfrm>
        <a:prstGeom prst="roundRect">
          <a:avLst>
            <a:gd name="adj" fmla="val 1667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Tokoh</a:t>
          </a: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Agama </a:t>
          </a:r>
          <a:r>
            <a:rPr lang="en-US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dan</a:t>
          </a: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Tokoh</a:t>
          </a: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Masyarakat</a:t>
          </a: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ikut</a:t>
          </a: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mensosialisasikan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39274" y="2159546"/>
        <a:ext cx="3103855" cy="829049"/>
      </dsp:txXfrm>
    </dsp:sp>
    <dsp:sp modelId="{85529EBF-1D4E-4EEF-B92F-A5C7F610C7C8}">
      <dsp:nvSpPr>
        <dsp:cNvPr id="0" name=""/>
        <dsp:cNvSpPr/>
      </dsp:nvSpPr>
      <dsp:spPr>
        <a:xfrm>
          <a:off x="220524" y="3143706"/>
          <a:ext cx="918765" cy="91876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9624E6-2258-4A59-8E36-ED96849869A7}">
      <dsp:nvSpPr>
        <dsp:cNvPr id="0" name=""/>
        <dsp:cNvSpPr/>
      </dsp:nvSpPr>
      <dsp:spPr>
        <a:xfrm>
          <a:off x="1194416" y="3143706"/>
          <a:ext cx="3193571" cy="918765"/>
        </a:xfrm>
        <a:prstGeom prst="roundRect">
          <a:avLst>
            <a:gd name="adj" fmla="val 1667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Peran</a:t>
          </a: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Tokoh</a:t>
          </a: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Lintas</a:t>
          </a: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Agama </a:t>
          </a:r>
          <a:r>
            <a:rPr lang="en-US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dalam</a:t>
          </a: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pemehaman</a:t>
          </a: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pluralisme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39274" y="3188564"/>
        <a:ext cx="3103855" cy="8290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F954D-81D4-4546-B08E-448FBA7A18FE}">
      <dsp:nvSpPr>
        <dsp:cNvPr id="0" name=""/>
        <dsp:cNvSpPr/>
      </dsp:nvSpPr>
      <dsp:spPr>
        <a:xfrm>
          <a:off x="1428530" y="0"/>
          <a:ext cx="973992" cy="847624"/>
        </a:xfrm>
        <a:prstGeom prst="trapezoid">
          <a:avLst>
            <a:gd name="adj" fmla="val 58298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</a:t>
          </a:r>
          <a:endParaRPr lang="en-JM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428530" y="0"/>
        <a:ext cx="973992" cy="847624"/>
      </dsp:txXfrm>
    </dsp:sp>
    <dsp:sp modelId="{3CE8FECB-ADC6-4195-8C29-ECF1EEE9F8FA}">
      <dsp:nvSpPr>
        <dsp:cNvPr id="0" name=""/>
        <dsp:cNvSpPr/>
      </dsp:nvSpPr>
      <dsp:spPr>
        <a:xfrm>
          <a:off x="1066031" y="847624"/>
          <a:ext cx="1698991" cy="609525"/>
        </a:xfrm>
        <a:prstGeom prst="trapezoid">
          <a:avLst>
            <a:gd name="adj" fmla="val 58298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</a:t>
          </a:r>
          <a:r>
            <a:rPr lang="ko-KR" altLang="en-US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363354" y="847624"/>
        <a:ext cx="1104344" cy="609525"/>
      </dsp:txXfrm>
    </dsp:sp>
    <dsp:sp modelId="{753AA43A-5097-42D8-A3EF-20B11215D8F3}">
      <dsp:nvSpPr>
        <dsp:cNvPr id="0" name=""/>
        <dsp:cNvSpPr/>
      </dsp:nvSpPr>
      <dsp:spPr>
        <a:xfrm>
          <a:off x="710687" y="1457150"/>
          <a:ext cx="2409678" cy="609525"/>
        </a:xfrm>
        <a:prstGeom prst="trapezoid">
          <a:avLst>
            <a:gd name="adj" fmla="val 58298"/>
          </a:avLst>
        </a:prstGeom>
        <a:solidFill>
          <a:schemeClr val="accent3"/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</a:t>
          </a:r>
          <a:r>
            <a:rPr lang="ko-KR" altLang="en-US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132381" y="1457150"/>
        <a:ext cx="1566291" cy="609525"/>
      </dsp:txXfrm>
    </dsp:sp>
    <dsp:sp modelId="{E6279944-4AC5-4561-B5D0-64EE0E57E695}">
      <dsp:nvSpPr>
        <dsp:cNvPr id="0" name=""/>
        <dsp:cNvSpPr/>
      </dsp:nvSpPr>
      <dsp:spPr>
        <a:xfrm>
          <a:off x="355343" y="2066676"/>
          <a:ext cx="3120366" cy="609525"/>
        </a:xfrm>
        <a:prstGeom prst="trapezoid">
          <a:avLst>
            <a:gd name="adj" fmla="val 58298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</a:t>
          </a:r>
          <a:r>
            <a:rPr lang="ko-KR" altLang="en-US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901407" y="2066676"/>
        <a:ext cx="2028238" cy="609525"/>
      </dsp:txXfrm>
    </dsp:sp>
    <dsp:sp modelId="{285279A8-A2FF-4704-92DF-4753853CE322}">
      <dsp:nvSpPr>
        <dsp:cNvPr id="0" name=""/>
        <dsp:cNvSpPr/>
      </dsp:nvSpPr>
      <dsp:spPr>
        <a:xfrm>
          <a:off x="0" y="2676202"/>
          <a:ext cx="3831054" cy="609525"/>
        </a:xfrm>
        <a:prstGeom prst="trapezoid">
          <a:avLst>
            <a:gd name="adj" fmla="val 58298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</a:t>
          </a:r>
          <a:r>
            <a:rPr lang="ko-KR" altLang="en-US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670434" y="2676202"/>
        <a:ext cx="2490185" cy="6095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F954D-81D4-4546-B08E-448FBA7A18FE}">
      <dsp:nvSpPr>
        <dsp:cNvPr id="0" name=""/>
        <dsp:cNvSpPr/>
      </dsp:nvSpPr>
      <dsp:spPr>
        <a:xfrm>
          <a:off x="1428530" y="0"/>
          <a:ext cx="973992" cy="847624"/>
        </a:xfrm>
        <a:prstGeom prst="trapezoid">
          <a:avLst>
            <a:gd name="adj" fmla="val 58298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</a:t>
          </a:r>
          <a:endParaRPr lang="en-JM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428530" y="0"/>
        <a:ext cx="973992" cy="847624"/>
      </dsp:txXfrm>
    </dsp:sp>
    <dsp:sp modelId="{3CE8FECB-ADC6-4195-8C29-ECF1EEE9F8FA}">
      <dsp:nvSpPr>
        <dsp:cNvPr id="0" name=""/>
        <dsp:cNvSpPr/>
      </dsp:nvSpPr>
      <dsp:spPr>
        <a:xfrm>
          <a:off x="1066031" y="847624"/>
          <a:ext cx="1698991" cy="609525"/>
        </a:xfrm>
        <a:prstGeom prst="trapezoid">
          <a:avLst>
            <a:gd name="adj" fmla="val 58298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</a:t>
          </a:r>
          <a:r>
            <a:rPr lang="ko-KR" altLang="en-US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363354" y="847624"/>
        <a:ext cx="1104344" cy="609525"/>
      </dsp:txXfrm>
    </dsp:sp>
    <dsp:sp modelId="{753AA43A-5097-42D8-A3EF-20B11215D8F3}">
      <dsp:nvSpPr>
        <dsp:cNvPr id="0" name=""/>
        <dsp:cNvSpPr/>
      </dsp:nvSpPr>
      <dsp:spPr>
        <a:xfrm>
          <a:off x="710687" y="1457150"/>
          <a:ext cx="2409678" cy="609525"/>
        </a:xfrm>
        <a:prstGeom prst="trapezoid">
          <a:avLst>
            <a:gd name="adj" fmla="val 58298"/>
          </a:avLst>
        </a:prstGeom>
        <a:solidFill>
          <a:schemeClr val="accent3"/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</a:t>
          </a:r>
          <a:r>
            <a:rPr lang="ko-KR" altLang="en-US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132381" y="1457150"/>
        <a:ext cx="1566291" cy="609525"/>
      </dsp:txXfrm>
    </dsp:sp>
    <dsp:sp modelId="{E6279944-4AC5-4561-B5D0-64EE0E57E695}">
      <dsp:nvSpPr>
        <dsp:cNvPr id="0" name=""/>
        <dsp:cNvSpPr/>
      </dsp:nvSpPr>
      <dsp:spPr>
        <a:xfrm>
          <a:off x="355343" y="2066676"/>
          <a:ext cx="3120366" cy="609525"/>
        </a:xfrm>
        <a:prstGeom prst="trapezoid">
          <a:avLst>
            <a:gd name="adj" fmla="val 58298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</a:t>
          </a:r>
          <a:r>
            <a:rPr lang="ko-KR" altLang="en-US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901407" y="2066676"/>
        <a:ext cx="2028238" cy="609525"/>
      </dsp:txXfrm>
    </dsp:sp>
    <dsp:sp modelId="{285279A8-A2FF-4704-92DF-4753853CE322}">
      <dsp:nvSpPr>
        <dsp:cNvPr id="0" name=""/>
        <dsp:cNvSpPr/>
      </dsp:nvSpPr>
      <dsp:spPr>
        <a:xfrm>
          <a:off x="0" y="2676202"/>
          <a:ext cx="3831054" cy="609525"/>
        </a:xfrm>
        <a:prstGeom prst="trapezoid">
          <a:avLst>
            <a:gd name="adj" fmla="val 58298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</a:t>
          </a:r>
          <a:r>
            <a:rPr lang="ko-KR" altLang="en-US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670434" y="2676202"/>
        <a:ext cx="2490185" cy="609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A7FE9-EF11-4415-B4A9-09F6A9B7158A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8F41B-3893-424F-9FFE-3E261ED06A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4324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8F41B-3893-424F-9FFE-3E261ED06A5A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9523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8F41B-3893-424F-9FFE-3E261ED06A5A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70011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8F41B-3893-424F-9FFE-3E261ED06A5A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53634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C4A70-66BE-43F3-9CED-6E2D63B49D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97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8F41B-3893-424F-9FFE-3E261ED06A5A}" type="slidenum">
              <a:rPr lang="id-ID" smtClean="0"/>
              <a:t>29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24397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7685-A04C-43AE-BF20-F0223854C6B6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DB48-0378-4646-B475-AA8EAB7691A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73761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7685-A04C-43AE-BF20-F0223854C6B6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DB48-0378-4646-B475-AA8EAB7691A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4586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7685-A04C-43AE-BF20-F0223854C6B6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DB48-0378-4646-B475-AA8EAB7691A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27014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940281"/>
            <a:ext cx="9144000" cy="69696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5637245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8858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721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3004317"/>
            <a:ext cx="4572000" cy="63143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3635752"/>
            <a:ext cx="4572000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28004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59143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452670"/>
            <a:ext cx="4248472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1220755"/>
            <a:ext cx="4248472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75419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7EBCD8F5-B952-4024-B2F0-53E21A9D48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8628"/>
            <a:ext cx="9144000" cy="864095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="" xmlns:a16="http://schemas.microsoft.com/office/drawing/2014/main" id="{CE2BB9C2-E1D2-4E0C-BFE1-64849A73E1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932755"/>
            <a:ext cx="9143999" cy="288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con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8991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: 도형 8">
            <a:extLst>
              <a:ext uri="{FF2B5EF4-FFF2-40B4-BE49-F238E27FC236}">
                <a16:creationId xmlns="" xmlns:a16="http://schemas.microsoft.com/office/drawing/2014/main" id="{C2ABD529-FE83-4068-B43D-09D8C61354D1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700614" y="846035"/>
            <a:ext cx="4147493" cy="5456343"/>
          </a:xfrm>
          <a:custGeom>
            <a:avLst/>
            <a:gdLst>
              <a:gd name="connsiteX0" fmla="*/ 5203477 w 5529990"/>
              <a:gd name="connsiteY0" fmla="*/ 4996820 h 5456343"/>
              <a:gd name="connsiteX1" fmla="*/ 5205385 w 5529990"/>
              <a:gd name="connsiteY1" fmla="*/ 4997961 h 5456343"/>
              <a:gd name="connsiteX2" fmla="*/ 5204062 w 5529990"/>
              <a:gd name="connsiteY2" fmla="*/ 4999290 h 5456343"/>
              <a:gd name="connsiteX3" fmla="*/ 3285288 w 5529990"/>
              <a:gd name="connsiteY3" fmla="*/ 850958 h 5456343"/>
              <a:gd name="connsiteX4" fmla="*/ 3285287 w 5529990"/>
              <a:gd name="connsiteY4" fmla="*/ 957889 h 5456343"/>
              <a:gd name="connsiteX5" fmla="*/ 3309883 w 5529990"/>
              <a:gd name="connsiteY5" fmla="*/ 964960 h 5456343"/>
              <a:gd name="connsiteX6" fmla="*/ 3342876 w 5529990"/>
              <a:gd name="connsiteY6" fmla="*/ 959101 h 5456343"/>
              <a:gd name="connsiteX7" fmla="*/ 3347625 w 5529990"/>
              <a:gd name="connsiteY7" fmla="*/ 953011 h 5456343"/>
              <a:gd name="connsiteX8" fmla="*/ 3340340 w 5529990"/>
              <a:gd name="connsiteY8" fmla="*/ 917595 h 5456343"/>
              <a:gd name="connsiteX9" fmla="*/ 3323433 w 5529990"/>
              <a:gd name="connsiteY9" fmla="*/ 872062 h 5456343"/>
              <a:gd name="connsiteX10" fmla="*/ 3302259 w 5529990"/>
              <a:gd name="connsiteY10" fmla="*/ 854999 h 5456343"/>
              <a:gd name="connsiteX11" fmla="*/ 97597 w 5529990"/>
              <a:gd name="connsiteY11" fmla="*/ 97597 h 5456343"/>
              <a:gd name="connsiteX12" fmla="*/ 97597 w 5529990"/>
              <a:gd name="connsiteY12" fmla="*/ 3380541 h 5456343"/>
              <a:gd name="connsiteX13" fmla="*/ 925476 w 5529990"/>
              <a:gd name="connsiteY13" fmla="*/ 3380541 h 5456343"/>
              <a:gd name="connsiteX14" fmla="*/ 946229 w 5529990"/>
              <a:gd name="connsiteY14" fmla="*/ 3355733 h 5456343"/>
              <a:gd name="connsiteX15" fmla="*/ 978940 w 5529990"/>
              <a:gd name="connsiteY15" fmla="*/ 3351467 h 5456343"/>
              <a:gd name="connsiteX16" fmla="*/ 1007525 w 5529990"/>
              <a:gd name="connsiteY16" fmla="*/ 3349520 h 5456343"/>
              <a:gd name="connsiteX17" fmla="*/ 1031564 w 5529990"/>
              <a:gd name="connsiteY17" fmla="*/ 3353683 h 5456343"/>
              <a:gd name="connsiteX18" fmla="*/ 1032954 w 5529990"/>
              <a:gd name="connsiteY18" fmla="*/ 3351929 h 5456343"/>
              <a:gd name="connsiteX19" fmla="*/ 1046660 w 5529990"/>
              <a:gd name="connsiteY19" fmla="*/ 3307002 h 5456343"/>
              <a:gd name="connsiteX20" fmla="*/ 1050343 w 5529990"/>
              <a:gd name="connsiteY20" fmla="*/ 3285495 h 5456343"/>
              <a:gd name="connsiteX21" fmla="*/ 1053485 w 5529990"/>
              <a:gd name="connsiteY21" fmla="*/ 3281034 h 5456343"/>
              <a:gd name="connsiteX22" fmla="*/ 213108 w 5529990"/>
              <a:gd name="connsiteY22" fmla="*/ 3281033 h 5456343"/>
              <a:gd name="connsiteX23" fmla="*/ 213107 w 5529990"/>
              <a:gd name="connsiteY23" fmla="*/ 208854 h 5456343"/>
              <a:gd name="connsiteX24" fmla="*/ 3285287 w 5529990"/>
              <a:gd name="connsiteY24" fmla="*/ 208854 h 5456343"/>
              <a:gd name="connsiteX25" fmla="*/ 3285287 w 5529990"/>
              <a:gd name="connsiteY25" fmla="*/ 805089 h 5456343"/>
              <a:gd name="connsiteX26" fmla="*/ 3285421 w 5529990"/>
              <a:gd name="connsiteY26" fmla="*/ 805084 h 5456343"/>
              <a:gd name="connsiteX27" fmla="*/ 3308726 w 5529990"/>
              <a:gd name="connsiteY27" fmla="*/ 825294 h 5456343"/>
              <a:gd name="connsiteX28" fmla="*/ 3343101 w 5529990"/>
              <a:gd name="connsiteY28" fmla="*/ 834936 h 5456343"/>
              <a:gd name="connsiteX29" fmla="*/ 3357542 w 5529990"/>
              <a:gd name="connsiteY29" fmla="*/ 829717 h 5456343"/>
              <a:gd name="connsiteX30" fmla="*/ 3389087 w 5529990"/>
              <a:gd name="connsiteY30" fmla="*/ 840123 h 5456343"/>
              <a:gd name="connsiteX31" fmla="*/ 3389087 w 5529990"/>
              <a:gd name="connsiteY31" fmla="*/ 97597 h 5456343"/>
              <a:gd name="connsiteX32" fmla="*/ 0 w 5529990"/>
              <a:gd name="connsiteY32" fmla="*/ 0 h 5456343"/>
              <a:gd name="connsiteX33" fmla="*/ 3486684 w 5529990"/>
              <a:gd name="connsiteY33" fmla="*/ 0 h 5456343"/>
              <a:gd name="connsiteX34" fmla="*/ 3486684 w 5529990"/>
              <a:gd name="connsiteY34" fmla="*/ 833838 h 5456343"/>
              <a:gd name="connsiteX35" fmla="*/ 3500172 w 5529990"/>
              <a:gd name="connsiteY35" fmla="*/ 834269 h 5456343"/>
              <a:gd name="connsiteX36" fmla="*/ 3516226 w 5529990"/>
              <a:gd name="connsiteY36" fmla="*/ 839003 h 5456343"/>
              <a:gd name="connsiteX37" fmla="*/ 3647545 w 5529990"/>
              <a:gd name="connsiteY37" fmla="*/ 866570 h 5456343"/>
              <a:gd name="connsiteX38" fmla="*/ 3662947 w 5529990"/>
              <a:gd name="connsiteY38" fmla="*/ 857912 h 5456343"/>
              <a:gd name="connsiteX39" fmla="*/ 3656762 w 5529990"/>
              <a:gd name="connsiteY39" fmla="*/ 846906 h 5456343"/>
              <a:gd name="connsiteX40" fmla="*/ 3515960 w 5529990"/>
              <a:gd name="connsiteY40" fmla="*/ 787015 h 5456343"/>
              <a:gd name="connsiteX41" fmla="*/ 3489147 w 5529990"/>
              <a:gd name="connsiteY41" fmla="*/ 770223 h 5456343"/>
              <a:gd name="connsiteX42" fmla="*/ 3498229 w 5529990"/>
              <a:gd name="connsiteY42" fmla="*/ 724565 h 5456343"/>
              <a:gd name="connsiteX43" fmla="*/ 3516829 w 5529990"/>
              <a:gd name="connsiteY43" fmla="*/ 717732 h 5456343"/>
              <a:gd name="connsiteX44" fmla="*/ 3531095 w 5529990"/>
              <a:gd name="connsiteY44" fmla="*/ 726369 h 5456343"/>
              <a:gd name="connsiteX45" fmla="*/ 3557357 w 5529990"/>
              <a:gd name="connsiteY45" fmla="*/ 731881 h 5456343"/>
              <a:gd name="connsiteX46" fmla="*/ 3581695 w 5529990"/>
              <a:gd name="connsiteY46" fmla="*/ 744271 h 5456343"/>
              <a:gd name="connsiteX47" fmla="*/ 3651817 w 5529990"/>
              <a:gd name="connsiteY47" fmla="*/ 791752 h 5456343"/>
              <a:gd name="connsiteX48" fmla="*/ 3701043 w 5529990"/>
              <a:gd name="connsiteY48" fmla="*/ 827808 h 5456343"/>
              <a:gd name="connsiteX49" fmla="*/ 3778589 w 5529990"/>
              <a:gd name="connsiteY49" fmla="*/ 888498 h 5456343"/>
              <a:gd name="connsiteX50" fmla="*/ 3870983 w 5529990"/>
              <a:gd name="connsiteY50" fmla="*/ 975599 h 5456343"/>
              <a:gd name="connsiteX51" fmla="*/ 3913472 w 5529990"/>
              <a:gd name="connsiteY51" fmla="*/ 989372 h 5456343"/>
              <a:gd name="connsiteX52" fmla="*/ 3940973 w 5529990"/>
              <a:gd name="connsiteY52" fmla="*/ 997085 h 5456343"/>
              <a:gd name="connsiteX53" fmla="*/ 3982772 w 5529990"/>
              <a:gd name="connsiteY53" fmla="*/ 1019936 h 5456343"/>
              <a:gd name="connsiteX54" fmla="*/ 3937964 w 5529990"/>
              <a:gd name="connsiteY54" fmla="*/ 888706 h 5456343"/>
              <a:gd name="connsiteX55" fmla="*/ 3899601 w 5529990"/>
              <a:gd name="connsiteY55" fmla="*/ 866821 h 5456343"/>
              <a:gd name="connsiteX56" fmla="*/ 3853267 w 5529990"/>
              <a:gd name="connsiteY56" fmla="*/ 820451 h 5456343"/>
              <a:gd name="connsiteX57" fmla="*/ 3829759 w 5529990"/>
              <a:gd name="connsiteY57" fmla="*/ 778630 h 5456343"/>
              <a:gd name="connsiteX58" fmla="*/ 3899474 w 5529990"/>
              <a:gd name="connsiteY58" fmla="*/ 794477 h 5456343"/>
              <a:gd name="connsiteX59" fmla="*/ 3949113 w 5529990"/>
              <a:gd name="connsiteY59" fmla="*/ 815817 h 5456343"/>
              <a:gd name="connsiteX60" fmla="*/ 3979087 w 5529990"/>
              <a:gd name="connsiteY60" fmla="*/ 827934 h 5456343"/>
              <a:gd name="connsiteX61" fmla="*/ 4029548 w 5529990"/>
              <a:gd name="connsiteY61" fmla="*/ 866192 h 5456343"/>
              <a:gd name="connsiteX62" fmla="*/ 4074646 w 5529990"/>
              <a:gd name="connsiteY62" fmla="*/ 910362 h 5456343"/>
              <a:gd name="connsiteX63" fmla="*/ 4111496 w 5529990"/>
              <a:gd name="connsiteY63" fmla="*/ 924407 h 5456343"/>
              <a:gd name="connsiteX64" fmla="*/ 4161957 w 5529990"/>
              <a:gd name="connsiteY64" fmla="*/ 962664 h 5456343"/>
              <a:gd name="connsiteX65" fmla="*/ 4131426 w 5529990"/>
              <a:gd name="connsiteY65" fmla="*/ 985620 h 5456343"/>
              <a:gd name="connsiteX66" fmla="*/ 4134857 w 5529990"/>
              <a:gd name="connsiteY66" fmla="*/ 1032933 h 5456343"/>
              <a:gd name="connsiteX67" fmla="*/ 4138703 w 5529990"/>
              <a:gd name="connsiteY67" fmla="*/ 1065530 h 5456343"/>
              <a:gd name="connsiteX68" fmla="*/ 4128249 w 5529990"/>
              <a:gd name="connsiteY68" fmla="*/ 1082993 h 5456343"/>
              <a:gd name="connsiteX69" fmla="*/ 4147363 w 5529990"/>
              <a:gd name="connsiteY69" fmla="*/ 1080938 h 5456343"/>
              <a:gd name="connsiteX70" fmla="*/ 4170738 w 5529990"/>
              <a:gd name="connsiteY70" fmla="*/ 1096765 h 5456343"/>
              <a:gd name="connsiteX71" fmla="*/ 4166471 w 5529990"/>
              <a:gd name="connsiteY71" fmla="*/ 1125234 h 5456343"/>
              <a:gd name="connsiteX72" fmla="*/ 4151337 w 5529990"/>
              <a:gd name="connsiteY72" fmla="*/ 1185880 h 5456343"/>
              <a:gd name="connsiteX73" fmla="*/ 4159309 w 5529990"/>
              <a:gd name="connsiteY73" fmla="*/ 1210365 h 5456343"/>
              <a:gd name="connsiteX74" fmla="*/ 4205665 w 5529990"/>
              <a:gd name="connsiteY74" fmla="*/ 1117687 h 5456343"/>
              <a:gd name="connsiteX75" fmla="*/ 4209517 w 5529990"/>
              <a:gd name="connsiteY75" fmla="*/ 1103935 h 5456343"/>
              <a:gd name="connsiteX76" fmla="*/ 4224918 w 5529990"/>
              <a:gd name="connsiteY76" fmla="*/ 1095278 h 5456343"/>
              <a:gd name="connsiteX77" fmla="*/ 4232341 w 5529990"/>
              <a:gd name="connsiteY77" fmla="*/ 1108484 h 5456343"/>
              <a:gd name="connsiteX78" fmla="*/ 4211843 w 5529990"/>
              <a:gd name="connsiteY78" fmla="*/ 1175042 h 5456343"/>
              <a:gd name="connsiteX79" fmla="*/ 4227373 w 5529990"/>
              <a:gd name="connsiteY79" fmla="*/ 1238729 h 5456343"/>
              <a:gd name="connsiteX80" fmla="*/ 4277010 w 5529990"/>
              <a:gd name="connsiteY80" fmla="*/ 1260069 h 5456343"/>
              <a:gd name="connsiteX81" fmla="*/ 4319914 w 5529990"/>
              <a:gd name="connsiteY81" fmla="*/ 1259126 h 5456343"/>
              <a:gd name="connsiteX82" fmla="*/ 4394024 w 5529990"/>
              <a:gd name="connsiteY82" fmla="*/ 1318850 h 5456343"/>
              <a:gd name="connsiteX83" fmla="*/ 4439529 w 5529990"/>
              <a:gd name="connsiteY83" fmla="*/ 1394653 h 5456343"/>
              <a:gd name="connsiteX84" fmla="*/ 4465896 w 5529990"/>
              <a:gd name="connsiteY84" fmla="*/ 1405900 h 5456343"/>
              <a:gd name="connsiteX85" fmla="*/ 4496792 w 5529990"/>
              <a:gd name="connsiteY85" fmla="*/ 1389917 h 5456343"/>
              <a:gd name="connsiteX86" fmla="*/ 4517002 w 5529990"/>
              <a:gd name="connsiteY86" fmla="*/ 1350259 h 5456343"/>
              <a:gd name="connsiteX87" fmla="*/ 4543362 w 5529990"/>
              <a:gd name="connsiteY87" fmla="*/ 1292820 h 5456343"/>
              <a:gd name="connsiteX88" fmla="*/ 4573307 w 5529990"/>
              <a:gd name="connsiteY88" fmla="*/ 1288454 h 5456343"/>
              <a:gd name="connsiteX89" fmla="*/ 4586211 w 5529990"/>
              <a:gd name="connsiteY89" fmla="*/ 1309822 h 5456343"/>
              <a:gd name="connsiteX90" fmla="*/ 4565007 w 5529990"/>
              <a:gd name="connsiteY90" fmla="*/ 1374097 h 5456343"/>
              <a:gd name="connsiteX91" fmla="*/ 4525037 w 5529990"/>
              <a:gd name="connsiteY91" fmla="*/ 1424592 h 5456343"/>
              <a:gd name="connsiteX92" fmla="*/ 4537809 w 5529990"/>
              <a:gd name="connsiteY92" fmla="*/ 1428478 h 5456343"/>
              <a:gd name="connsiteX93" fmla="*/ 4570157 w 5529990"/>
              <a:gd name="connsiteY93" fmla="*/ 1431296 h 5456343"/>
              <a:gd name="connsiteX94" fmla="*/ 4584183 w 5529990"/>
              <a:gd name="connsiteY94" fmla="*/ 1440791 h 5456343"/>
              <a:gd name="connsiteX95" fmla="*/ 4615797 w 5529990"/>
              <a:gd name="connsiteY95" fmla="*/ 1533093 h 5456343"/>
              <a:gd name="connsiteX96" fmla="*/ 4630077 w 5529990"/>
              <a:gd name="connsiteY96" fmla="*/ 1568154 h 5456343"/>
              <a:gd name="connsiteX97" fmla="*/ 4642622 w 5529990"/>
              <a:gd name="connsiteY97" fmla="*/ 1584865 h 5456343"/>
              <a:gd name="connsiteX98" fmla="*/ 4650392 w 5529990"/>
              <a:gd name="connsiteY98" fmla="*/ 1585335 h 5456343"/>
              <a:gd name="connsiteX99" fmla="*/ 4706855 w 5529990"/>
              <a:gd name="connsiteY99" fmla="*/ 1574900 h 5456343"/>
              <a:gd name="connsiteX100" fmla="*/ 4733741 w 5529990"/>
              <a:gd name="connsiteY100" fmla="*/ 1584777 h 5456343"/>
              <a:gd name="connsiteX101" fmla="*/ 4735707 w 5529990"/>
              <a:gd name="connsiteY101" fmla="*/ 1602394 h 5456343"/>
              <a:gd name="connsiteX102" fmla="*/ 4744256 w 5529990"/>
              <a:gd name="connsiteY102" fmla="*/ 1600647 h 5456343"/>
              <a:gd name="connsiteX103" fmla="*/ 4780936 w 5529990"/>
              <a:gd name="connsiteY103" fmla="*/ 1605372 h 5456343"/>
              <a:gd name="connsiteX104" fmla="*/ 4803756 w 5529990"/>
              <a:gd name="connsiteY104" fmla="*/ 1656271 h 5456343"/>
              <a:gd name="connsiteX105" fmla="*/ 4782161 w 5529990"/>
              <a:gd name="connsiteY105" fmla="*/ 1700274 h 5456343"/>
              <a:gd name="connsiteX106" fmla="*/ 4785999 w 5529990"/>
              <a:gd name="connsiteY106" fmla="*/ 1779221 h 5456343"/>
              <a:gd name="connsiteX107" fmla="*/ 4800847 w 5529990"/>
              <a:gd name="connsiteY107" fmla="*/ 1805635 h 5456343"/>
              <a:gd name="connsiteX108" fmla="*/ 4804501 w 5529990"/>
              <a:gd name="connsiteY108" fmla="*/ 1810637 h 5456343"/>
              <a:gd name="connsiteX109" fmla="*/ 4845375 w 5529990"/>
              <a:gd name="connsiteY109" fmla="*/ 1808249 h 5456343"/>
              <a:gd name="connsiteX110" fmla="*/ 4843969 w 5529990"/>
              <a:gd name="connsiteY110" fmla="*/ 1825149 h 5456343"/>
              <a:gd name="connsiteX111" fmla="*/ 4843929 w 5529990"/>
              <a:gd name="connsiteY111" fmla="*/ 1825206 h 5456343"/>
              <a:gd name="connsiteX112" fmla="*/ 4852839 w 5529990"/>
              <a:gd name="connsiteY112" fmla="*/ 1826013 h 5456343"/>
              <a:gd name="connsiteX113" fmla="*/ 4872074 w 5529990"/>
              <a:gd name="connsiteY113" fmla="*/ 1829323 h 5456343"/>
              <a:gd name="connsiteX114" fmla="*/ 4925096 w 5529990"/>
              <a:gd name="connsiteY114" fmla="*/ 1859262 h 5456343"/>
              <a:gd name="connsiteX115" fmla="*/ 4929808 w 5529990"/>
              <a:gd name="connsiteY115" fmla="*/ 1883858 h 5456343"/>
              <a:gd name="connsiteX116" fmla="*/ 4939343 w 5529990"/>
              <a:gd name="connsiteY116" fmla="*/ 1886966 h 5456343"/>
              <a:gd name="connsiteX117" fmla="*/ 4991962 w 5529990"/>
              <a:gd name="connsiteY117" fmla="*/ 1878897 h 5456343"/>
              <a:gd name="connsiteX118" fmla="*/ 5003950 w 5529990"/>
              <a:gd name="connsiteY118" fmla="*/ 1880575 h 5456343"/>
              <a:gd name="connsiteX119" fmla="*/ 4972381 w 5529990"/>
              <a:gd name="connsiteY119" fmla="*/ 1914056 h 5456343"/>
              <a:gd name="connsiteX120" fmla="*/ 4975836 w 5529990"/>
              <a:gd name="connsiteY120" fmla="*/ 1924321 h 5456343"/>
              <a:gd name="connsiteX121" fmla="*/ 5015575 w 5529990"/>
              <a:gd name="connsiteY121" fmla="*/ 2048343 h 5456343"/>
              <a:gd name="connsiteX122" fmla="*/ 5014612 w 5529990"/>
              <a:gd name="connsiteY122" fmla="*/ 2066816 h 5456343"/>
              <a:gd name="connsiteX123" fmla="*/ 5068869 w 5529990"/>
              <a:gd name="connsiteY123" fmla="*/ 2055795 h 5456343"/>
              <a:gd name="connsiteX124" fmla="*/ 5135512 w 5529990"/>
              <a:gd name="connsiteY124" fmla="*/ 2040422 h 5456343"/>
              <a:gd name="connsiteX125" fmla="*/ 5180616 w 5529990"/>
              <a:gd name="connsiteY125" fmla="*/ 2038241 h 5456343"/>
              <a:gd name="connsiteX126" fmla="*/ 5204265 w 5529990"/>
              <a:gd name="connsiteY126" fmla="*/ 2059708 h 5456343"/>
              <a:gd name="connsiteX127" fmla="*/ 5192160 w 5529990"/>
              <a:gd name="connsiteY127" fmla="*/ 2089685 h 5456343"/>
              <a:gd name="connsiteX128" fmla="*/ 5148842 w 5529990"/>
              <a:gd name="connsiteY128" fmla="*/ 2105345 h 5456343"/>
              <a:gd name="connsiteX129" fmla="*/ 5101673 w 5529990"/>
              <a:gd name="connsiteY129" fmla="*/ 2134757 h 5456343"/>
              <a:gd name="connsiteX130" fmla="*/ 5078431 w 5529990"/>
              <a:gd name="connsiteY130" fmla="*/ 2144923 h 5456343"/>
              <a:gd name="connsiteX131" fmla="*/ 5052563 w 5529990"/>
              <a:gd name="connsiteY131" fmla="*/ 2144620 h 5456343"/>
              <a:gd name="connsiteX132" fmla="*/ 5037286 w 5529990"/>
              <a:gd name="connsiteY132" fmla="*/ 2142869 h 5456343"/>
              <a:gd name="connsiteX133" fmla="*/ 5039213 w 5529990"/>
              <a:gd name="connsiteY133" fmla="*/ 2146539 h 5456343"/>
              <a:gd name="connsiteX134" fmla="*/ 5030489 w 5529990"/>
              <a:gd name="connsiteY134" fmla="*/ 2163045 h 5456343"/>
              <a:gd name="connsiteX135" fmla="*/ 5028179 w 5529990"/>
              <a:gd name="connsiteY135" fmla="*/ 2165369 h 5456343"/>
              <a:gd name="connsiteX136" fmla="*/ 5046078 w 5529990"/>
              <a:gd name="connsiteY136" fmla="*/ 2171076 h 5456343"/>
              <a:gd name="connsiteX137" fmla="*/ 5093139 w 5529990"/>
              <a:gd name="connsiteY137" fmla="*/ 2191692 h 5456343"/>
              <a:gd name="connsiteX138" fmla="*/ 5123662 w 5529990"/>
              <a:gd name="connsiteY138" fmla="*/ 2215086 h 5456343"/>
              <a:gd name="connsiteX139" fmla="*/ 5128611 w 5529990"/>
              <a:gd name="connsiteY139" fmla="*/ 2223892 h 5456343"/>
              <a:gd name="connsiteX140" fmla="*/ 5228422 w 5529990"/>
              <a:gd name="connsiteY140" fmla="*/ 2370550 h 5456343"/>
              <a:gd name="connsiteX141" fmla="*/ 5228697 w 5529990"/>
              <a:gd name="connsiteY141" fmla="*/ 2376188 h 5456343"/>
              <a:gd name="connsiteX142" fmla="*/ 5262652 w 5529990"/>
              <a:gd name="connsiteY142" fmla="*/ 2446897 h 5456343"/>
              <a:gd name="connsiteX143" fmla="*/ 5299355 w 5529990"/>
              <a:gd name="connsiteY143" fmla="*/ 2527647 h 5456343"/>
              <a:gd name="connsiteX144" fmla="*/ 5348719 w 5529990"/>
              <a:gd name="connsiteY144" fmla="*/ 2543349 h 5456343"/>
              <a:gd name="connsiteX145" fmla="*/ 5393408 w 5529990"/>
              <a:gd name="connsiteY145" fmla="*/ 2555885 h 5456343"/>
              <a:gd name="connsiteX146" fmla="*/ 5407160 w 5529990"/>
              <a:gd name="connsiteY146" fmla="*/ 2559743 h 5456343"/>
              <a:gd name="connsiteX147" fmla="*/ 5472613 w 5529990"/>
              <a:gd name="connsiteY147" fmla="*/ 2557709 h 5456343"/>
              <a:gd name="connsiteX148" fmla="*/ 5485949 w 5529990"/>
              <a:gd name="connsiteY148" fmla="*/ 2576283 h 5456343"/>
              <a:gd name="connsiteX149" fmla="*/ 5476734 w 5529990"/>
              <a:gd name="connsiteY149" fmla="*/ 2595946 h 5456343"/>
              <a:gd name="connsiteX150" fmla="*/ 5490484 w 5529990"/>
              <a:gd name="connsiteY150" fmla="*/ 2599804 h 5456343"/>
              <a:gd name="connsiteX151" fmla="*/ 5519497 w 5529990"/>
              <a:gd name="connsiteY151" fmla="*/ 2615358 h 5456343"/>
              <a:gd name="connsiteX152" fmla="*/ 5529803 w 5529990"/>
              <a:gd name="connsiteY152" fmla="*/ 2664600 h 5456343"/>
              <a:gd name="connsiteX153" fmla="*/ 5499679 w 5529990"/>
              <a:gd name="connsiteY153" fmla="*/ 2719188 h 5456343"/>
              <a:gd name="connsiteX154" fmla="*/ 5457599 w 5529990"/>
              <a:gd name="connsiteY154" fmla="*/ 2737049 h 5456343"/>
              <a:gd name="connsiteX155" fmla="*/ 5390773 w 5529990"/>
              <a:gd name="connsiteY155" fmla="*/ 2710887 h 5456343"/>
              <a:gd name="connsiteX156" fmla="*/ 5381838 w 5529990"/>
              <a:gd name="connsiteY156" fmla="*/ 2689840 h 5456343"/>
              <a:gd name="connsiteX157" fmla="*/ 5381571 w 5529990"/>
              <a:gd name="connsiteY157" fmla="*/ 2637851 h 5456343"/>
              <a:gd name="connsiteX158" fmla="*/ 5289992 w 5529990"/>
              <a:gd name="connsiteY158" fmla="*/ 2614017 h 5456343"/>
              <a:gd name="connsiteX159" fmla="*/ 5259180 w 5529990"/>
              <a:gd name="connsiteY159" fmla="*/ 2677681 h 5456343"/>
              <a:gd name="connsiteX160" fmla="*/ 5222176 w 5529990"/>
              <a:gd name="connsiteY160" fmla="*/ 2776691 h 5456343"/>
              <a:gd name="connsiteX161" fmla="*/ 5205122 w 5529990"/>
              <a:gd name="connsiteY161" fmla="*/ 2797863 h 5456343"/>
              <a:gd name="connsiteX162" fmla="*/ 5159054 w 5529990"/>
              <a:gd name="connsiteY162" fmla="*/ 2803482 h 5456343"/>
              <a:gd name="connsiteX163" fmla="*/ 5134992 w 5529990"/>
              <a:gd name="connsiteY163" fmla="*/ 2796732 h 5456343"/>
              <a:gd name="connsiteX164" fmla="*/ 5042589 w 5529990"/>
              <a:gd name="connsiteY164" fmla="*/ 2755979 h 5456343"/>
              <a:gd name="connsiteX165" fmla="*/ 5027187 w 5529990"/>
              <a:gd name="connsiteY165" fmla="*/ 2764637 h 5456343"/>
              <a:gd name="connsiteX166" fmla="*/ 5017692 w 5529990"/>
              <a:gd name="connsiteY166" fmla="*/ 2825011 h 5456343"/>
              <a:gd name="connsiteX167" fmla="*/ 4929276 w 5529990"/>
              <a:gd name="connsiteY167" fmla="*/ 2796501 h 5456343"/>
              <a:gd name="connsiteX168" fmla="*/ 4898064 w 5529990"/>
              <a:gd name="connsiteY168" fmla="*/ 2782184 h 5456343"/>
              <a:gd name="connsiteX169" fmla="*/ 4888987 w 5529990"/>
              <a:gd name="connsiteY169" fmla="*/ 2781492 h 5456343"/>
              <a:gd name="connsiteX170" fmla="*/ 4828476 w 5529990"/>
              <a:gd name="connsiteY170" fmla="*/ 2838679 h 5456343"/>
              <a:gd name="connsiteX171" fmla="*/ 4792012 w 5529990"/>
              <a:gd name="connsiteY171" fmla="*/ 2995316 h 5456343"/>
              <a:gd name="connsiteX172" fmla="*/ 4799984 w 5529990"/>
              <a:gd name="connsiteY172" fmla="*/ 3019801 h 5456343"/>
              <a:gd name="connsiteX173" fmla="*/ 4837243 w 5529990"/>
              <a:gd name="connsiteY173" fmla="*/ 3065480 h 5456343"/>
              <a:gd name="connsiteX174" fmla="*/ 4841777 w 5529990"/>
              <a:gd name="connsiteY174" fmla="*/ 3089001 h 5456343"/>
              <a:gd name="connsiteX175" fmla="*/ 4860050 w 5529990"/>
              <a:gd name="connsiteY175" fmla="*/ 3209077 h 5456343"/>
              <a:gd name="connsiteX176" fmla="*/ 4861834 w 5529990"/>
              <a:gd name="connsiteY176" fmla="*/ 3222557 h 5456343"/>
              <a:gd name="connsiteX177" fmla="*/ 4816322 w 5529990"/>
              <a:gd name="connsiteY177" fmla="*/ 3193104 h 5456343"/>
              <a:gd name="connsiteX178" fmla="*/ 4699177 w 5529990"/>
              <a:gd name="connsiteY178" fmla="*/ 3108328 h 5456343"/>
              <a:gd name="connsiteX179" fmla="*/ 4644723 w 5529990"/>
              <a:gd name="connsiteY179" fmla="*/ 3104179 h 5456343"/>
              <a:gd name="connsiteX180" fmla="*/ 4540752 w 5529990"/>
              <a:gd name="connsiteY180" fmla="*/ 3197380 h 5456343"/>
              <a:gd name="connsiteX181" fmla="*/ 4544184 w 5529990"/>
              <a:gd name="connsiteY181" fmla="*/ 3244695 h 5456343"/>
              <a:gd name="connsiteX182" fmla="*/ 4596283 w 5529990"/>
              <a:gd name="connsiteY182" fmla="*/ 3363136 h 5456343"/>
              <a:gd name="connsiteX183" fmla="*/ 4610716 w 5529990"/>
              <a:gd name="connsiteY183" fmla="*/ 3404267 h 5456343"/>
              <a:gd name="connsiteX184" fmla="*/ 4739666 w 5529990"/>
              <a:gd name="connsiteY184" fmla="*/ 3638823 h 5456343"/>
              <a:gd name="connsiteX185" fmla="*/ 4782837 w 5529990"/>
              <a:gd name="connsiteY185" fmla="*/ 3689868 h 5456343"/>
              <a:gd name="connsiteX186" fmla="*/ 4815006 w 5529990"/>
              <a:gd name="connsiteY186" fmla="*/ 3747099 h 5456343"/>
              <a:gd name="connsiteX187" fmla="*/ 4829032 w 5529990"/>
              <a:gd name="connsiteY187" fmla="*/ 3756594 h 5456343"/>
              <a:gd name="connsiteX188" fmla="*/ 4837004 w 5529990"/>
              <a:gd name="connsiteY188" fmla="*/ 3781080 h 5456343"/>
              <a:gd name="connsiteX189" fmla="*/ 4809775 w 5529990"/>
              <a:gd name="connsiteY189" fmla="*/ 3779005 h 5456343"/>
              <a:gd name="connsiteX190" fmla="*/ 4786128 w 5529990"/>
              <a:gd name="connsiteY190" fmla="*/ 3757537 h 5456343"/>
              <a:gd name="connsiteX191" fmla="*/ 4725360 w 5529990"/>
              <a:gd name="connsiteY191" fmla="*/ 3670038 h 5456343"/>
              <a:gd name="connsiteX192" fmla="*/ 4594209 w 5529990"/>
              <a:gd name="connsiteY192" fmla="*/ 3436718 h 5456343"/>
              <a:gd name="connsiteX193" fmla="*/ 4558738 w 5529990"/>
              <a:gd name="connsiteY193" fmla="*/ 3404519 h 5456343"/>
              <a:gd name="connsiteX194" fmla="*/ 4480507 w 5529990"/>
              <a:gd name="connsiteY194" fmla="*/ 3306558 h 5456343"/>
              <a:gd name="connsiteX195" fmla="*/ 4381231 w 5529990"/>
              <a:gd name="connsiteY195" fmla="*/ 3263877 h 5456343"/>
              <a:gd name="connsiteX196" fmla="*/ 4271213 w 5529990"/>
              <a:gd name="connsiteY196" fmla="*/ 3325719 h 5456343"/>
              <a:gd name="connsiteX197" fmla="*/ 4243839 w 5529990"/>
              <a:gd name="connsiteY197" fmla="*/ 3390348 h 5456343"/>
              <a:gd name="connsiteX198" fmla="*/ 4245828 w 5529990"/>
              <a:gd name="connsiteY198" fmla="*/ 3431231 h 5456343"/>
              <a:gd name="connsiteX199" fmla="*/ 4249487 w 5529990"/>
              <a:gd name="connsiteY199" fmla="*/ 3458234 h 5456343"/>
              <a:gd name="connsiteX200" fmla="*/ 4268459 w 5529990"/>
              <a:gd name="connsiteY200" fmla="*/ 3485180 h 5456343"/>
              <a:gd name="connsiteX201" fmla="*/ 4301641 w 5529990"/>
              <a:gd name="connsiteY201" fmla="*/ 3549872 h 5456343"/>
              <a:gd name="connsiteX202" fmla="*/ 4327699 w 5529990"/>
              <a:gd name="connsiteY202" fmla="*/ 3562381 h 5456343"/>
              <a:gd name="connsiteX203" fmla="*/ 4443283 w 5529990"/>
              <a:gd name="connsiteY203" fmla="*/ 3566565 h 5456343"/>
              <a:gd name="connsiteX204" fmla="*/ 4362331 w 5529990"/>
              <a:gd name="connsiteY204" fmla="*/ 3599313 h 5456343"/>
              <a:gd name="connsiteX205" fmla="*/ 4297508 w 5529990"/>
              <a:gd name="connsiteY205" fmla="*/ 3698587 h 5456343"/>
              <a:gd name="connsiteX206" fmla="*/ 4338953 w 5529990"/>
              <a:gd name="connsiteY206" fmla="*/ 3730240 h 5456343"/>
              <a:gd name="connsiteX207" fmla="*/ 4372142 w 5529990"/>
              <a:gd name="connsiteY207" fmla="*/ 3730140 h 5456343"/>
              <a:gd name="connsiteX208" fmla="*/ 4336403 w 5529990"/>
              <a:gd name="connsiteY208" fmla="*/ 3760011 h 5456343"/>
              <a:gd name="connsiteX209" fmla="*/ 4322595 w 5529990"/>
              <a:gd name="connsiteY209" fmla="*/ 3786514 h 5456343"/>
              <a:gd name="connsiteX210" fmla="*/ 4384277 w 5529990"/>
              <a:gd name="connsiteY210" fmla="*/ 3871702 h 5456343"/>
              <a:gd name="connsiteX211" fmla="*/ 4434476 w 5529990"/>
              <a:gd name="connsiteY211" fmla="*/ 3911831 h 5456343"/>
              <a:gd name="connsiteX212" fmla="*/ 4475830 w 5529990"/>
              <a:gd name="connsiteY212" fmla="*/ 3992604 h 5456343"/>
              <a:gd name="connsiteX213" fmla="*/ 4523073 w 5529990"/>
              <a:gd name="connsiteY213" fmla="*/ 4036659 h 5456343"/>
              <a:gd name="connsiteX214" fmla="*/ 4538122 w 5529990"/>
              <a:gd name="connsiteY214" fmla="*/ 4034264 h 5456343"/>
              <a:gd name="connsiteX215" fmla="*/ 4501368 w 5529990"/>
              <a:gd name="connsiteY215" fmla="*/ 4081817 h 5456343"/>
              <a:gd name="connsiteX216" fmla="*/ 4473367 w 5529990"/>
              <a:gd name="connsiteY216" fmla="*/ 4137847 h 5456343"/>
              <a:gd name="connsiteX217" fmla="*/ 4497959 w 5529990"/>
              <a:gd name="connsiteY217" fmla="*/ 4166752 h 5456343"/>
              <a:gd name="connsiteX218" fmla="*/ 4539336 w 5529990"/>
              <a:gd name="connsiteY218" fmla="*/ 4194097 h 5456343"/>
              <a:gd name="connsiteX219" fmla="*/ 4517947 w 5529990"/>
              <a:gd name="connsiteY219" fmla="*/ 4231925 h 5456343"/>
              <a:gd name="connsiteX220" fmla="*/ 4508696 w 5529990"/>
              <a:gd name="connsiteY220" fmla="*/ 4246722 h 5456343"/>
              <a:gd name="connsiteX221" fmla="*/ 4532701 w 5529990"/>
              <a:gd name="connsiteY221" fmla="*/ 4265727 h 5456343"/>
              <a:gd name="connsiteX222" fmla="*/ 4569138 w 5529990"/>
              <a:gd name="connsiteY222" fmla="*/ 4307801 h 5456343"/>
              <a:gd name="connsiteX223" fmla="*/ 4581251 w 5529990"/>
              <a:gd name="connsiteY223" fmla="*/ 4356204 h 5456343"/>
              <a:gd name="connsiteX224" fmla="*/ 4581479 w 5529990"/>
              <a:gd name="connsiteY224" fmla="*/ 4355344 h 5456343"/>
              <a:gd name="connsiteX225" fmla="*/ 4587279 w 5529990"/>
              <a:gd name="connsiteY225" fmla="*/ 4351160 h 5456343"/>
              <a:gd name="connsiteX226" fmla="*/ 4644474 w 5529990"/>
              <a:gd name="connsiteY226" fmla="*/ 4303653 h 5456343"/>
              <a:gd name="connsiteX227" fmla="*/ 4741598 w 5529990"/>
              <a:gd name="connsiteY227" fmla="*/ 4274501 h 5456343"/>
              <a:gd name="connsiteX228" fmla="*/ 4775052 w 5529990"/>
              <a:gd name="connsiteY228" fmla="*/ 4260465 h 5456343"/>
              <a:gd name="connsiteX229" fmla="*/ 4822535 w 5529990"/>
              <a:gd name="connsiteY229" fmla="*/ 4263704 h 5456343"/>
              <a:gd name="connsiteX230" fmla="*/ 4862464 w 5529990"/>
              <a:gd name="connsiteY230" fmla="*/ 4268023 h 5456343"/>
              <a:gd name="connsiteX231" fmla="*/ 4878651 w 5529990"/>
              <a:gd name="connsiteY231" fmla="*/ 4266943 h 5456343"/>
              <a:gd name="connsiteX232" fmla="*/ 4952034 w 5529990"/>
              <a:gd name="connsiteY232" fmla="*/ 4330645 h 5456343"/>
              <a:gd name="connsiteX233" fmla="*/ 4987646 w 5529990"/>
              <a:gd name="connsiteY233" fmla="*/ 4391109 h 5456343"/>
              <a:gd name="connsiteX234" fmla="*/ 5046999 w 5529990"/>
              <a:gd name="connsiteY234" fmla="*/ 4436456 h 5456343"/>
              <a:gd name="connsiteX235" fmla="*/ 5058870 w 5529990"/>
              <a:gd name="connsiteY235" fmla="*/ 4429978 h 5456343"/>
              <a:gd name="connsiteX236" fmla="*/ 5134411 w 5529990"/>
              <a:gd name="connsiteY236" fmla="*/ 4366276 h 5456343"/>
              <a:gd name="connsiteX237" fmla="*/ 5151678 w 5529990"/>
              <a:gd name="connsiteY237" fmla="*/ 4357638 h 5456343"/>
              <a:gd name="connsiteX238" fmla="*/ 5205636 w 5529990"/>
              <a:gd name="connsiteY238" fmla="*/ 4349000 h 5456343"/>
              <a:gd name="connsiteX239" fmla="*/ 5268226 w 5529990"/>
              <a:gd name="connsiteY239" fmla="*/ 4333885 h 5456343"/>
              <a:gd name="connsiteX240" fmla="*/ 5294126 w 5529990"/>
              <a:gd name="connsiteY240" fmla="*/ 4334964 h 5456343"/>
              <a:gd name="connsiteX241" fmla="*/ 5433338 w 5529990"/>
              <a:gd name="connsiteY241" fmla="*/ 4392189 h 5456343"/>
              <a:gd name="connsiteX242" fmla="*/ 5441971 w 5529990"/>
              <a:gd name="connsiteY242" fmla="*/ 4402986 h 5456343"/>
              <a:gd name="connsiteX243" fmla="*/ 5473266 w 5529990"/>
              <a:gd name="connsiteY243" fmla="*/ 4468847 h 5456343"/>
              <a:gd name="connsiteX244" fmla="*/ 5481899 w 5529990"/>
              <a:gd name="connsiteY244" fmla="*/ 4496919 h 5456343"/>
              <a:gd name="connsiteX245" fmla="*/ 5492691 w 5529990"/>
              <a:gd name="connsiteY245" fmla="*/ 4544426 h 5456343"/>
              <a:gd name="connsiteX246" fmla="*/ 5523987 w 5529990"/>
              <a:gd name="connsiteY246" fmla="*/ 4580056 h 5456343"/>
              <a:gd name="connsiteX247" fmla="*/ 5529787 w 5529990"/>
              <a:gd name="connsiteY247" fmla="*/ 4596252 h 5456343"/>
              <a:gd name="connsiteX248" fmla="*/ 5515353 w 5529990"/>
              <a:gd name="connsiteY248" fmla="*/ 4605969 h 5456343"/>
              <a:gd name="connsiteX249" fmla="*/ 5502403 w 5529990"/>
              <a:gd name="connsiteY249" fmla="*/ 4609208 h 5456343"/>
              <a:gd name="connsiteX250" fmla="*/ 5487295 w 5529990"/>
              <a:gd name="connsiteY250" fmla="*/ 4618925 h 5456343"/>
              <a:gd name="connsiteX251" fmla="*/ 5497008 w 5529990"/>
              <a:gd name="connsiteY251" fmla="*/ 4632961 h 5456343"/>
              <a:gd name="connsiteX252" fmla="*/ 5491612 w 5529990"/>
              <a:gd name="connsiteY252" fmla="*/ 4665352 h 5456343"/>
              <a:gd name="connsiteX253" fmla="*/ 5477583 w 5529990"/>
              <a:gd name="connsiteY253" fmla="*/ 4671830 h 5456343"/>
              <a:gd name="connsiteX254" fmla="*/ 5470029 w 5529990"/>
              <a:gd name="connsiteY254" fmla="*/ 4691265 h 5456343"/>
              <a:gd name="connsiteX255" fmla="*/ 5488374 w 5529990"/>
              <a:gd name="connsiteY255" fmla="*/ 4698823 h 5456343"/>
              <a:gd name="connsiteX256" fmla="*/ 5504696 w 5529990"/>
              <a:gd name="connsiteY256" fmla="*/ 4697004 h 5456343"/>
              <a:gd name="connsiteX257" fmla="*/ 5420769 w 5529990"/>
              <a:gd name="connsiteY257" fmla="*/ 4781392 h 5456343"/>
              <a:gd name="connsiteX258" fmla="*/ 5413913 w 5529990"/>
              <a:gd name="connsiteY258" fmla="*/ 4776562 h 5456343"/>
              <a:gd name="connsiteX259" fmla="*/ 5393409 w 5529990"/>
              <a:gd name="connsiteY259" fmla="*/ 4786279 h 5456343"/>
              <a:gd name="connsiteX260" fmla="*/ 5384776 w 5529990"/>
              <a:gd name="connsiteY260" fmla="*/ 4805713 h 5456343"/>
              <a:gd name="connsiteX261" fmla="*/ 5358876 w 5529990"/>
              <a:gd name="connsiteY261" fmla="*/ 4818670 h 5456343"/>
              <a:gd name="connsiteX262" fmla="*/ 5275781 w 5529990"/>
              <a:gd name="connsiteY262" fmla="*/ 4860778 h 5456343"/>
              <a:gd name="connsiteX263" fmla="*/ 5263910 w 5529990"/>
              <a:gd name="connsiteY263" fmla="*/ 4875894 h 5456343"/>
              <a:gd name="connsiteX264" fmla="*/ 5250960 w 5529990"/>
              <a:gd name="connsiteY264" fmla="*/ 4855379 h 5456343"/>
              <a:gd name="connsiteX265" fmla="*/ 5250960 w 5529990"/>
              <a:gd name="connsiteY265" fmla="*/ 4852140 h 5456343"/>
              <a:gd name="connsiteX266" fmla="*/ 5214269 w 5529990"/>
              <a:gd name="connsiteY266" fmla="*/ 4831626 h 5456343"/>
              <a:gd name="connsiteX267" fmla="*/ 5163548 w 5529990"/>
              <a:gd name="connsiteY267" fmla="*/ 4829467 h 5456343"/>
              <a:gd name="connsiteX268" fmla="*/ 5092324 w 5529990"/>
              <a:gd name="connsiteY268" fmla="*/ 4811112 h 5456343"/>
              <a:gd name="connsiteX269" fmla="*/ 5072899 w 5529990"/>
              <a:gd name="connsiteY269" fmla="*/ 4794916 h 5456343"/>
              <a:gd name="connsiteX270" fmla="*/ 5016783 w 5529990"/>
              <a:gd name="connsiteY270" fmla="*/ 4750649 h 5456343"/>
              <a:gd name="connsiteX271" fmla="*/ 5007071 w 5529990"/>
              <a:gd name="connsiteY271" fmla="*/ 4724736 h 5456343"/>
              <a:gd name="connsiteX272" fmla="*/ 4975775 w 5529990"/>
              <a:gd name="connsiteY272" fmla="*/ 4617845 h 5456343"/>
              <a:gd name="connsiteX273" fmla="*/ 4952034 w 5529990"/>
              <a:gd name="connsiteY273" fmla="*/ 4617845 h 5456343"/>
              <a:gd name="connsiteX274" fmla="*/ 4948796 w 5529990"/>
              <a:gd name="connsiteY274" fmla="*/ 4645918 h 5456343"/>
              <a:gd name="connsiteX275" fmla="*/ 4961746 w 5529990"/>
              <a:gd name="connsiteY275" fmla="*/ 4665352 h 5456343"/>
              <a:gd name="connsiteX276" fmla="*/ 4963904 w 5529990"/>
              <a:gd name="connsiteY276" fmla="*/ 4683708 h 5456343"/>
              <a:gd name="connsiteX277" fmla="*/ 4944480 w 5529990"/>
              <a:gd name="connsiteY277" fmla="*/ 4680468 h 5456343"/>
              <a:gd name="connsiteX278" fmla="*/ 4930451 w 5529990"/>
              <a:gd name="connsiteY278" fmla="*/ 4665352 h 5456343"/>
              <a:gd name="connsiteX279" fmla="*/ 4896997 w 5529990"/>
              <a:gd name="connsiteY279" fmla="*/ 4659954 h 5456343"/>
              <a:gd name="connsiteX280" fmla="*/ 4903472 w 5529990"/>
              <a:gd name="connsiteY280" fmla="*/ 4689106 h 5456343"/>
              <a:gd name="connsiteX281" fmla="*/ 4921817 w 5529990"/>
              <a:gd name="connsiteY281" fmla="*/ 4711780 h 5456343"/>
              <a:gd name="connsiteX282" fmla="*/ 4907788 w 5529990"/>
              <a:gd name="connsiteY282" fmla="*/ 4733374 h 5456343"/>
              <a:gd name="connsiteX283" fmla="*/ 4846276 w 5529990"/>
              <a:gd name="connsiteY283" fmla="*/ 4709620 h 5456343"/>
              <a:gd name="connsiteX284" fmla="*/ 4786923 w 5529990"/>
              <a:gd name="connsiteY284" fmla="*/ 4709620 h 5456343"/>
              <a:gd name="connsiteX285" fmla="*/ 4763181 w 5529990"/>
              <a:gd name="connsiteY285" fmla="*/ 4731214 h 5456343"/>
              <a:gd name="connsiteX286" fmla="*/ 4751311 w 5529990"/>
              <a:gd name="connsiteY286" fmla="*/ 4737692 h 5456343"/>
              <a:gd name="connsiteX287" fmla="*/ 4744836 w 5529990"/>
              <a:gd name="connsiteY287" fmla="*/ 4725816 h 5456343"/>
              <a:gd name="connsiteX288" fmla="*/ 4723252 w 5529990"/>
              <a:gd name="connsiteY288" fmla="*/ 4703142 h 5456343"/>
              <a:gd name="connsiteX289" fmla="*/ 4674690 w 5529990"/>
              <a:gd name="connsiteY289" fmla="*/ 4675069 h 5456343"/>
              <a:gd name="connsiteX290" fmla="*/ 4648790 w 5529990"/>
              <a:gd name="connsiteY290" fmla="*/ 4673990 h 5456343"/>
              <a:gd name="connsiteX291" fmla="*/ 4631524 w 5529990"/>
              <a:gd name="connsiteY291" fmla="*/ 4682628 h 5456343"/>
              <a:gd name="connsiteX292" fmla="*/ 4619653 w 5529990"/>
              <a:gd name="connsiteY292" fmla="*/ 4664272 h 5456343"/>
              <a:gd name="connsiteX293" fmla="*/ 4617495 w 5529990"/>
              <a:gd name="connsiteY293" fmla="*/ 4649157 h 5456343"/>
              <a:gd name="connsiteX294" fmla="*/ 4590179 w 5529990"/>
              <a:gd name="connsiteY294" fmla="*/ 4622282 h 5456343"/>
              <a:gd name="connsiteX295" fmla="*/ 4586817 w 5529990"/>
              <a:gd name="connsiteY295" fmla="*/ 4623974 h 5456343"/>
              <a:gd name="connsiteX296" fmla="*/ 4584630 w 5529990"/>
              <a:gd name="connsiteY296" fmla="*/ 4635875 h 5456343"/>
              <a:gd name="connsiteX297" fmla="*/ 4531541 w 5529990"/>
              <a:gd name="connsiteY297" fmla="*/ 4686274 h 5456343"/>
              <a:gd name="connsiteX298" fmla="*/ 4492463 w 5529990"/>
              <a:gd name="connsiteY298" fmla="*/ 4723091 h 5456343"/>
              <a:gd name="connsiteX299" fmla="*/ 4462206 w 5529990"/>
              <a:gd name="connsiteY299" fmla="*/ 4772694 h 5456343"/>
              <a:gd name="connsiteX300" fmla="*/ 4452007 w 5529990"/>
              <a:gd name="connsiteY300" fmla="*/ 4809481 h 5456343"/>
              <a:gd name="connsiteX301" fmla="*/ 4457827 w 5529990"/>
              <a:gd name="connsiteY301" fmla="*/ 4850751 h 5456343"/>
              <a:gd name="connsiteX302" fmla="*/ 4471025 w 5529990"/>
              <a:gd name="connsiteY302" fmla="*/ 4867775 h 5456343"/>
              <a:gd name="connsiteX303" fmla="*/ 4503311 w 5529990"/>
              <a:gd name="connsiteY303" fmla="*/ 4865104 h 5456343"/>
              <a:gd name="connsiteX304" fmla="*/ 4538327 w 5529990"/>
              <a:gd name="connsiteY304" fmla="*/ 4899014 h 5456343"/>
              <a:gd name="connsiteX305" fmla="*/ 4528782 w 5529990"/>
              <a:gd name="connsiteY305" fmla="*/ 4950009 h 5456343"/>
              <a:gd name="connsiteX306" fmla="*/ 4490855 w 5529990"/>
              <a:gd name="connsiteY306" fmla="*/ 4977760 h 5456343"/>
              <a:gd name="connsiteX307" fmla="*/ 4473436 w 5529990"/>
              <a:gd name="connsiteY307" fmla="*/ 4993981 h 5456343"/>
              <a:gd name="connsiteX308" fmla="*/ 4496877 w 5529990"/>
              <a:gd name="connsiteY308" fmla="*/ 5031953 h 5456343"/>
              <a:gd name="connsiteX309" fmla="*/ 4502473 w 5529990"/>
              <a:gd name="connsiteY309" fmla="*/ 5031433 h 5456343"/>
              <a:gd name="connsiteX310" fmla="*/ 4538301 w 5529990"/>
              <a:gd name="connsiteY310" fmla="*/ 5034738 h 5456343"/>
              <a:gd name="connsiteX311" fmla="*/ 4541751 w 5529990"/>
              <a:gd name="connsiteY311" fmla="*/ 5089834 h 5456343"/>
              <a:gd name="connsiteX312" fmla="*/ 4511743 w 5529990"/>
              <a:gd name="connsiteY312" fmla="*/ 5127799 h 5456343"/>
              <a:gd name="connsiteX313" fmla="*/ 4485820 w 5529990"/>
              <a:gd name="connsiteY313" fmla="*/ 5123905 h 5456343"/>
              <a:gd name="connsiteX314" fmla="*/ 4473208 w 5529990"/>
              <a:gd name="connsiteY314" fmla="*/ 5116782 h 5456343"/>
              <a:gd name="connsiteX315" fmla="*/ 4466980 w 5529990"/>
              <a:gd name="connsiteY315" fmla="*/ 5131962 h 5456343"/>
              <a:gd name="connsiteX316" fmla="*/ 4474335 w 5529990"/>
              <a:gd name="connsiteY316" fmla="*/ 5161144 h 5456343"/>
              <a:gd name="connsiteX317" fmla="*/ 4432436 w 5529990"/>
              <a:gd name="connsiteY317" fmla="*/ 5210502 h 5456343"/>
              <a:gd name="connsiteX318" fmla="*/ 4422080 w 5529990"/>
              <a:gd name="connsiteY318" fmla="*/ 5209806 h 5456343"/>
              <a:gd name="connsiteX319" fmla="*/ 4363328 w 5529990"/>
              <a:gd name="connsiteY319" fmla="*/ 5256417 h 5456343"/>
              <a:gd name="connsiteX320" fmla="*/ 4335441 w 5529990"/>
              <a:gd name="connsiteY320" fmla="*/ 5292194 h 5456343"/>
              <a:gd name="connsiteX321" fmla="*/ 4315316 w 5529990"/>
              <a:gd name="connsiteY321" fmla="*/ 5300702 h 5456343"/>
              <a:gd name="connsiteX322" fmla="*/ 4258458 w 5529990"/>
              <a:gd name="connsiteY322" fmla="*/ 5385631 h 5456343"/>
              <a:gd name="connsiteX323" fmla="*/ 4253222 w 5529990"/>
              <a:gd name="connsiteY323" fmla="*/ 5436557 h 5456343"/>
              <a:gd name="connsiteX324" fmla="*/ 4229825 w 5529990"/>
              <a:gd name="connsiteY324" fmla="*/ 5456320 h 5456343"/>
              <a:gd name="connsiteX325" fmla="*/ 4214822 w 5529990"/>
              <a:gd name="connsiteY325" fmla="*/ 5434155 h 5456343"/>
              <a:gd name="connsiteX326" fmla="*/ 4150160 w 5529990"/>
              <a:gd name="connsiteY326" fmla="*/ 5406321 h 5456343"/>
              <a:gd name="connsiteX327" fmla="*/ 4094026 w 5529990"/>
              <a:gd name="connsiteY327" fmla="*/ 5427469 h 5456343"/>
              <a:gd name="connsiteX328" fmla="*/ 4039855 w 5529990"/>
              <a:gd name="connsiteY328" fmla="*/ 5408946 h 5456343"/>
              <a:gd name="connsiteX329" fmla="*/ 3927948 w 5529990"/>
              <a:gd name="connsiteY329" fmla="*/ 5419353 h 5456343"/>
              <a:gd name="connsiteX330" fmla="*/ 3912268 w 5529990"/>
              <a:gd name="connsiteY330" fmla="*/ 5436408 h 5456343"/>
              <a:gd name="connsiteX331" fmla="*/ 3845463 w 5529990"/>
              <a:gd name="connsiteY331" fmla="*/ 5381894 h 5456343"/>
              <a:gd name="connsiteX332" fmla="*/ 3765729 w 5529990"/>
              <a:gd name="connsiteY332" fmla="*/ 5409883 h 5456343"/>
              <a:gd name="connsiteX333" fmla="*/ 3765910 w 5529990"/>
              <a:gd name="connsiteY333" fmla="*/ 5393938 h 5456343"/>
              <a:gd name="connsiteX334" fmla="*/ 3718780 w 5529990"/>
              <a:gd name="connsiteY334" fmla="*/ 5329630 h 5456343"/>
              <a:gd name="connsiteX335" fmla="*/ 3675462 w 5529990"/>
              <a:gd name="connsiteY335" fmla="*/ 5288528 h 5456343"/>
              <a:gd name="connsiteX336" fmla="*/ 3619984 w 5529990"/>
              <a:gd name="connsiteY336" fmla="*/ 5241589 h 5456343"/>
              <a:gd name="connsiteX337" fmla="*/ 3608747 w 5529990"/>
              <a:gd name="connsiteY337" fmla="*/ 5267190 h 5456343"/>
              <a:gd name="connsiteX338" fmla="*/ 3596563 w 5529990"/>
              <a:gd name="connsiteY338" fmla="*/ 5314780 h 5456343"/>
              <a:gd name="connsiteX339" fmla="*/ 3574430 w 5529990"/>
              <a:gd name="connsiteY339" fmla="*/ 5305224 h 5456343"/>
              <a:gd name="connsiteX340" fmla="*/ 3499909 w 5529990"/>
              <a:gd name="connsiteY340" fmla="*/ 5253419 h 5456343"/>
              <a:gd name="connsiteX341" fmla="*/ 3315692 w 5529990"/>
              <a:gd name="connsiteY341" fmla="*/ 5243008 h 5456343"/>
              <a:gd name="connsiteX342" fmla="*/ 3221835 w 5529990"/>
              <a:gd name="connsiteY342" fmla="*/ 5222534 h 5456343"/>
              <a:gd name="connsiteX343" fmla="*/ 3181652 w 5529990"/>
              <a:gd name="connsiteY343" fmla="*/ 5243858 h 5456343"/>
              <a:gd name="connsiteX344" fmla="*/ 3144425 w 5529990"/>
              <a:gd name="connsiteY344" fmla="*/ 5261258 h 5456343"/>
              <a:gd name="connsiteX345" fmla="*/ 3142147 w 5529990"/>
              <a:gd name="connsiteY345" fmla="*/ 5225963 h 5456343"/>
              <a:gd name="connsiteX346" fmla="*/ 3132063 w 5529990"/>
              <a:gd name="connsiteY346" fmla="*/ 5160201 h 5456343"/>
              <a:gd name="connsiteX347" fmla="*/ 2992209 w 5529990"/>
              <a:gd name="connsiteY347" fmla="*/ 4872894 h 5456343"/>
              <a:gd name="connsiteX348" fmla="*/ 2922382 w 5529990"/>
              <a:gd name="connsiteY348" fmla="*/ 4817997 h 5456343"/>
              <a:gd name="connsiteX349" fmla="*/ 2852371 w 5529990"/>
              <a:gd name="connsiteY349" fmla="*/ 4861342 h 5456343"/>
              <a:gd name="connsiteX350" fmla="*/ 2799055 w 5529990"/>
              <a:gd name="connsiteY350" fmla="*/ 4952246 h 5456343"/>
              <a:gd name="connsiteX351" fmla="*/ 2750389 w 5529990"/>
              <a:gd name="connsiteY351" fmla="*/ 4982323 h 5456343"/>
              <a:gd name="connsiteX352" fmla="*/ 2759166 w 5529990"/>
              <a:gd name="connsiteY352" fmla="*/ 4937373 h 5456343"/>
              <a:gd name="connsiteX353" fmla="*/ 2758717 w 5529990"/>
              <a:gd name="connsiteY353" fmla="*/ 4853791 h 5456343"/>
              <a:gd name="connsiteX354" fmla="*/ 2773428 w 5529990"/>
              <a:gd name="connsiteY354" fmla="*/ 4829858 h 5456343"/>
              <a:gd name="connsiteX355" fmla="*/ 2813611 w 5529990"/>
              <a:gd name="connsiteY355" fmla="*/ 4808534 h 5456343"/>
              <a:gd name="connsiteX356" fmla="*/ 2820922 w 5529990"/>
              <a:gd name="connsiteY356" fmla="*/ 4779980 h 5456343"/>
              <a:gd name="connsiteX357" fmla="*/ 2796668 w 5529990"/>
              <a:gd name="connsiteY357" fmla="*/ 4772612 h 5456343"/>
              <a:gd name="connsiteX358" fmla="*/ 2622107 w 5529990"/>
              <a:gd name="connsiteY358" fmla="*/ 4773249 h 5456343"/>
              <a:gd name="connsiteX359" fmla="*/ 2591932 w 5529990"/>
              <a:gd name="connsiteY359" fmla="*/ 4771776 h 5456343"/>
              <a:gd name="connsiteX360" fmla="*/ 2581363 w 5529990"/>
              <a:gd name="connsiteY360" fmla="*/ 4784316 h 5456343"/>
              <a:gd name="connsiteX361" fmla="*/ 2533973 w 5529990"/>
              <a:gd name="connsiteY361" fmla="*/ 4788867 h 5456343"/>
              <a:gd name="connsiteX362" fmla="*/ 2494641 w 5529990"/>
              <a:gd name="connsiteY362" fmla="*/ 4816770 h 5456343"/>
              <a:gd name="connsiteX363" fmla="*/ 2502607 w 5529990"/>
              <a:gd name="connsiteY363" fmla="*/ 4887605 h 5456343"/>
              <a:gd name="connsiteX364" fmla="*/ 2530777 w 5529990"/>
              <a:gd name="connsiteY364" fmla="*/ 5025291 h 5456343"/>
              <a:gd name="connsiteX365" fmla="*/ 2526229 w 5529990"/>
              <a:gd name="connsiteY365" fmla="*/ 5094470 h 5456343"/>
              <a:gd name="connsiteX366" fmla="*/ 2476444 w 5529990"/>
              <a:gd name="connsiteY366" fmla="*/ 5139834 h 5456343"/>
              <a:gd name="connsiteX367" fmla="*/ 2456379 w 5529990"/>
              <a:gd name="connsiteY367" fmla="*/ 5052626 h 5456343"/>
              <a:gd name="connsiteX368" fmla="*/ 2428893 w 5529990"/>
              <a:gd name="connsiteY368" fmla="*/ 4952213 h 5456343"/>
              <a:gd name="connsiteX369" fmla="*/ 2404842 w 5529990"/>
              <a:gd name="connsiteY369" fmla="*/ 4852765 h 5456343"/>
              <a:gd name="connsiteX370" fmla="*/ 2313953 w 5529990"/>
              <a:gd name="connsiteY370" fmla="*/ 4819852 h 5456343"/>
              <a:gd name="connsiteX371" fmla="*/ 2305700 w 5529990"/>
              <a:gd name="connsiteY371" fmla="*/ 4836077 h 5456343"/>
              <a:gd name="connsiteX372" fmla="*/ 2307760 w 5529990"/>
              <a:gd name="connsiteY372" fmla="*/ 4855197 h 5456343"/>
              <a:gd name="connsiteX373" fmla="*/ 2273652 w 5529990"/>
              <a:gd name="connsiteY373" fmla="*/ 4897541 h 5456343"/>
              <a:gd name="connsiteX374" fmla="*/ 2229651 w 5529990"/>
              <a:gd name="connsiteY374" fmla="*/ 4875929 h 5456343"/>
              <a:gd name="connsiteX375" fmla="*/ 2219754 w 5529990"/>
              <a:gd name="connsiteY375" fmla="*/ 4858320 h 5456343"/>
              <a:gd name="connsiteX376" fmla="*/ 2105490 w 5529990"/>
              <a:gd name="connsiteY376" fmla="*/ 4809581 h 5456343"/>
              <a:gd name="connsiteX377" fmla="*/ 2075923 w 5529990"/>
              <a:gd name="connsiteY377" fmla="*/ 4829098 h 5456343"/>
              <a:gd name="connsiteX378" fmla="*/ 1995879 w 5529990"/>
              <a:gd name="connsiteY378" fmla="*/ 4903056 h 5456343"/>
              <a:gd name="connsiteX379" fmla="*/ 1971127 w 5529990"/>
              <a:gd name="connsiteY379" fmla="*/ 4905382 h 5456343"/>
              <a:gd name="connsiteX380" fmla="*/ 1929602 w 5529990"/>
              <a:gd name="connsiteY380" fmla="*/ 4888172 h 5456343"/>
              <a:gd name="connsiteX381" fmla="*/ 1900724 w 5529990"/>
              <a:gd name="connsiteY381" fmla="*/ 4898612 h 5456343"/>
              <a:gd name="connsiteX382" fmla="*/ 1896871 w 5529990"/>
              <a:gd name="connsiteY382" fmla="*/ 4912363 h 5456343"/>
              <a:gd name="connsiteX383" fmla="*/ 1877068 w 5529990"/>
              <a:gd name="connsiteY383" fmla="*/ 4923495 h 5456343"/>
              <a:gd name="connsiteX384" fmla="*/ 1870333 w 5529990"/>
              <a:gd name="connsiteY384" fmla="*/ 4901212 h 5456343"/>
              <a:gd name="connsiteX385" fmla="*/ 1885608 w 5529990"/>
              <a:gd name="connsiteY385" fmla="*/ 4820209 h 5456343"/>
              <a:gd name="connsiteX386" fmla="*/ 1867872 w 5529990"/>
              <a:gd name="connsiteY386" fmla="*/ 4804109 h 5456343"/>
              <a:gd name="connsiteX387" fmla="*/ 1837342 w 5529990"/>
              <a:gd name="connsiteY387" fmla="*/ 4827064 h 5456343"/>
              <a:gd name="connsiteX388" fmla="*/ 1799662 w 5529990"/>
              <a:gd name="connsiteY388" fmla="*/ 4842451 h 5456343"/>
              <a:gd name="connsiteX389" fmla="*/ 1758003 w 5529990"/>
              <a:gd name="connsiteY389" fmla="*/ 4799247 h 5456343"/>
              <a:gd name="connsiteX390" fmla="*/ 1769692 w 5529990"/>
              <a:gd name="connsiteY390" fmla="*/ 4783984 h 5456343"/>
              <a:gd name="connsiteX391" fmla="*/ 1743295 w 5529990"/>
              <a:gd name="connsiteY391" fmla="*/ 4752477 h 5456343"/>
              <a:gd name="connsiteX392" fmla="*/ 1616518 w 5529990"/>
              <a:gd name="connsiteY392" fmla="*/ 4702082 h 5456343"/>
              <a:gd name="connsiteX393" fmla="*/ 1541847 w 5529990"/>
              <a:gd name="connsiteY393" fmla="*/ 4723780 h 5456343"/>
              <a:gd name="connsiteX394" fmla="*/ 1482305 w 5529990"/>
              <a:gd name="connsiteY394" fmla="*/ 4731179 h 5456343"/>
              <a:gd name="connsiteX395" fmla="*/ 1473783 w 5529990"/>
              <a:gd name="connsiteY395" fmla="*/ 4695417 h 5456343"/>
              <a:gd name="connsiteX396" fmla="*/ 1468846 w 5529990"/>
              <a:gd name="connsiteY396" fmla="*/ 4593913 h 5456343"/>
              <a:gd name="connsiteX397" fmla="*/ 1363940 w 5529990"/>
              <a:gd name="connsiteY397" fmla="*/ 4505154 h 5456343"/>
              <a:gd name="connsiteX398" fmla="*/ 1341662 w 5529990"/>
              <a:gd name="connsiteY398" fmla="*/ 4511882 h 5456343"/>
              <a:gd name="connsiteX399" fmla="*/ 1289128 w 5529990"/>
              <a:gd name="connsiteY399" fmla="*/ 4547206 h 5456343"/>
              <a:gd name="connsiteX400" fmla="*/ 1221480 w 5529990"/>
              <a:gd name="connsiteY400" fmla="*/ 4504127 h 5456343"/>
              <a:gd name="connsiteX401" fmla="*/ 1220530 w 5529990"/>
              <a:gd name="connsiteY401" fmla="*/ 4414866 h 5456343"/>
              <a:gd name="connsiteX402" fmla="*/ 1239097 w 5529990"/>
              <a:gd name="connsiteY402" fmla="*/ 4401534 h 5456343"/>
              <a:gd name="connsiteX403" fmla="*/ 1251750 w 5529990"/>
              <a:gd name="connsiteY403" fmla="*/ 4382834 h 5456343"/>
              <a:gd name="connsiteX404" fmla="*/ 1254504 w 5529990"/>
              <a:gd name="connsiteY404" fmla="*/ 4346526 h 5456343"/>
              <a:gd name="connsiteX405" fmla="*/ 1230581 w 5529990"/>
              <a:gd name="connsiteY405" fmla="*/ 4319421 h 5456343"/>
              <a:gd name="connsiteX406" fmla="*/ 1186758 w 5529990"/>
              <a:gd name="connsiteY406" fmla="*/ 4272364 h 5456343"/>
              <a:gd name="connsiteX407" fmla="*/ 1175214 w 5529990"/>
              <a:gd name="connsiteY407" fmla="*/ 4264939 h 5456343"/>
              <a:gd name="connsiteX408" fmla="*/ 1161833 w 5529990"/>
              <a:gd name="connsiteY408" fmla="*/ 4266023 h 5456343"/>
              <a:gd name="connsiteX409" fmla="*/ 1140837 w 5529990"/>
              <a:gd name="connsiteY409" fmla="*/ 4258967 h 5456343"/>
              <a:gd name="connsiteX410" fmla="*/ 1128185 w 5529990"/>
              <a:gd name="connsiteY410" fmla="*/ 4246273 h 5456343"/>
              <a:gd name="connsiteX411" fmla="*/ 1114189 w 5529990"/>
              <a:gd name="connsiteY411" fmla="*/ 4244360 h 5456343"/>
              <a:gd name="connsiteX412" fmla="*/ 1101745 w 5529990"/>
              <a:gd name="connsiteY412" fmla="*/ 4249907 h 5456343"/>
              <a:gd name="connsiteX413" fmla="*/ 1089334 w 5529990"/>
              <a:gd name="connsiteY413" fmla="*/ 4250366 h 5456343"/>
              <a:gd name="connsiteX414" fmla="*/ 1081819 w 5529990"/>
              <a:gd name="connsiteY414" fmla="*/ 4248119 h 5456343"/>
              <a:gd name="connsiteX415" fmla="*/ 1066120 w 5529990"/>
              <a:gd name="connsiteY415" fmla="*/ 4264125 h 5456343"/>
              <a:gd name="connsiteX416" fmla="*/ 1050323 w 5529990"/>
              <a:gd name="connsiteY416" fmla="*/ 4294755 h 5456343"/>
              <a:gd name="connsiteX417" fmla="*/ 983313 w 5529990"/>
              <a:gd name="connsiteY417" fmla="*/ 4357938 h 5456343"/>
              <a:gd name="connsiteX418" fmla="*/ 960346 w 5529990"/>
              <a:gd name="connsiteY418" fmla="*/ 4334969 h 5456343"/>
              <a:gd name="connsiteX419" fmla="*/ 1002467 w 5529990"/>
              <a:gd name="connsiteY419" fmla="*/ 4292849 h 5456343"/>
              <a:gd name="connsiteX420" fmla="*/ 1033100 w 5529990"/>
              <a:gd name="connsiteY420" fmla="*/ 4258387 h 5456343"/>
              <a:gd name="connsiteX421" fmla="*/ 998661 w 5529990"/>
              <a:gd name="connsiteY421" fmla="*/ 4158853 h 5456343"/>
              <a:gd name="connsiteX422" fmla="*/ 956556 w 5529990"/>
              <a:gd name="connsiteY422" fmla="*/ 4105261 h 5456343"/>
              <a:gd name="connsiteX423" fmla="*/ 904879 w 5529990"/>
              <a:gd name="connsiteY423" fmla="*/ 4057413 h 5456343"/>
              <a:gd name="connsiteX424" fmla="*/ 885736 w 5529990"/>
              <a:gd name="connsiteY424" fmla="*/ 4065073 h 5456343"/>
              <a:gd name="connsiteX425" fmla="*/ 818745 w 5529990"/>
              <a:gd name="connsiteY425" fmla="*/ 4013399 h 5456343"/>
              <a:gd name="connsiteX426" fmla="*/ 826409 w 5529990"/>
              <a:gd name="connsiteY426" fmla="*/ 3971284 h 5456343"/>
              <a:gd name="connsiteX427" fmla="*/ 870463 w 5529990"/>
              <a:gd name="connsiteY427" fmla="*/ 3816223 h 5456343"/>
              <a:gd name="connsiteX428" fmla="*/ 849420 w 5529990"/>
              <a:gd name="connsiteY428" fmla="*/ 3733913 h 5456343"/>
              <a:gd name="connsiteX429" fmla="*/ 837936 w 5529990"/>
              <a:gd name="connsiteY429" fmla="*/ 3722429 h 5456343"/>
              <a:gd name="connsiteX430" fmla="*/ 847517 w 5529990"/>
              <a:gd name="connsiteY430" fmla="*/ 3670743 h 5456343"/>
              <a:gd name="connsiteX431" fmla="*/ 871187 w 5529990"/>
              <a:gd name="connsiteY431" fmla="*/ 3654468 h 5456343"/>
              <a:gd name="connsiteX432" fmla="*/ 862921 w 5529990"/>
              <a:gd name="connsiteY432" fmla="*/ 3655033 h 5456343"/>
              <a:gd name="connsiteX433" fmla="*/ 865726 w 5529990"/>
              <a:gd name="connsiteY433" fmla="*/ 3649731 h 5456343"/>
              <a:gd name="connsiteX434" fmla="*/ 920326 w 5529990"/>
              <a:gd name="connsiteY434" fmla="*/ 3587177 h 5456343"/>
              <a:gd name="connsiteX435" fmla="*/ 925490 w 5529990"/>
              <a:gd name="connsiteY435" fmla="*/ 3584399 h 5456343"/>
              <a:gd name="connsiteX436" fmla="*/ 928649 w 5529990"/>
              <a:gd name="connsiteY436" fmla="*/ 3574777 h 5456343"/>
              <a:gd name="connsiteX437" fmla="*/ 925932 w 5529990"/>
              <a:gd name="connsiteY437" fmla="*/ 3550999 h 5456343"/>
              <a:gd name="connsiteX438" fmla="*/ 917654 w 5529990"/>
              <a:gd name="connsiteY438" fmla="*/ 3534979 h 5456343"/>
              <a:gd name="connsiteX439" fmla="*/ 912238 w 5529990"/>
              <a:gd name="connsiteY439" fmla="*/ 3534153 h 5456343"/>
              <a:gd name="connsiteX440" fmla="*/ 892558 w 5529990"/>
              <a:gd name="connsiteY440" fmla="*/ 3527474 h 5456343"/>
              <a:gd name="connsiteX441" fmla="*/ 830681 w 5529990"/>
              <a:gd name="connsiteY441" fmla="*/ 3510117 h 5456343"/>
              <a:gd name="connsiteX442" fmla="*/ 626610 w 5529990"/>
              <a:gd name="connsiteY442" fmla="*/ 3543722 h 5456343"/>
              <a:gd name="connsiteX443" fmla="*/ 581781 w 5529990"/>
              <a:gd name="connsiteY443" fmla="*/ 3551541 h 5456343"/>
              <a:gd name="connsiteX444" fmla="*/ 534885 w 5529990"/>
              <a:gd name="connsiteY444" fmla="*/ 3586592 h 5456343"/>
              <a:gd name="connsiteX445" fmla="*/ 508756 w 5529990"/>
              <a:gd name="connsiteY445" fmla="*/ 3607073 h 5456343"/>
              <a:gd name="connsiteX446" fmla="*/ 473000 w 5529990"/>
              <a:gd name="connsiteY446" fmla="*/ 3615583 h 5456343"/>
              <a:gd name="connsiteX447" fmla="*/ 451138 w 5529990"/>
              <a:gd name="connsiteY447" fmla="*/ 3607596 h 5456343"/>
              <a:gd name="connsiteX448" fmla="*/ 426615 w 5529990"/>
              <a:gd name="connsiteY448" fmla="*/ 3498773 h 5456343"/>
              <a:gd name="connsiteX449" fmla="*/ 434951 w 5529990"/>
              <a:gd name="connsiteY449" fmla="*/ 3478138 h 5456343"/>
              <a:gd name="connsiteX450" fmla="*/ 0 w 5529990"/>
              <a:gd name="connsiteY450" fmla="*/ 3478138 h 545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</a:cxnLst>
            <a:rect l="l" t="t" r="r" b="b"/>
            <a:pathLst>
              <a:path w="5529990" h="5456343">
                <a:moveTo>
                  <a:pt x="5203477" y="4996820"/>
                </a:moveTo>
                <a:lnTo>
                  <a:pt x="5205385" y="4997961"/>
                </a:lnTo>
                <a:lnTo>
                  <a:pt x="5204062" y="4999290"/>
                </a:lnTo>
                <a:close/>
                <a:moveTo>
                  <a:pt x="3285288" y="850958"/>
                </a:moveTo>
                <a:lnTo>
                  <a:pt x="3285287" y="957889"/>
                </a:lnTo>
                <a:lnTo>
                  <a:pt x="3309883" y="964960"/>
                </a:lnTo>
                <a:lnTo>
                  <a:pt x="3342876" y="959101"/>
                </a:lnTo>
                <a:lnTo>
                  <a:pt x="3347625" y="953011"/>
                </a:lnTo>
                <a:cubicBezTo>
                  <a:pt x="3352506" y="941170"/>
                  <a:pt x="3345185" y="930079"/>
                  <a:pt x="3340340" y="917595"/>
                </a:cubicBezTo>
                <a:cubicBezTo>
                  <a:pt x="3332916" y="904388"/>
                  <a:pt x="3317655" y="892691"/>
                  <a:pt x="3323433" y="872062"/>
                </a:cubicBezTo>
                <a:cubicBezTo>
                  <a:pt x="3326596" y="867388"/>
                  <a:pt x="3321373" y="852944"/>
                  <a:pt x="3302259" y="854999"/>
                </a:cubicBezTo>
                <a:close/>
                <a:moveTo>
                  <a:pt x="97597" y="97597"/>
                </a:moveTo>
                <a:lnTo>
                  <a:pt x="97597" y="3380541"/>
                </a:lnTo>
                <a:lnTo>
                  <a:pt x="925476" y="3380541"/>
                </a:lnTo>
                <a:lnTo>
                  <a:pt x="946229" y="3355733"/>
                </a:lnTo>
                <a:cubicBezTo>
                  <a:pt x="955151" y="3350356"/>
                  <a:pt x="965808" y="3348710"/>
                  <a:pt x="978940" y="3351467"/>
                </a:cubicBezTo>
                <a:cubicBezTo>
                  <a:pt x="988016" y="3352158"/>
                  <a:pt x="997814" y="3350272"/>
                  <a:pt x="1007525" y="3349520"/>
                </a:cubicBezTo>
                <a:lnTo>
                  <a:pt x="1031564" y="3353683"/>
                </a:lnTo>
                <a:lnTo>
                  <a:pt x="1032954" y="3351929"/>
                </a:lnTo>
                <a:cubicBezTo>
                  <a:pt x="1041511" y="3336793"/>
                  <a:pt x="1046658" y="3321358"/>
                  <a:pt x="1046660" y="3307002"/>
                </a:cubicBezTo>
                <a:cubicBezTo>
                  <a:pt x="1046661" y="3298388"/>
                  <a:pt x="1047980" y="3291329"/>
                  <a:pt x="1050343" y="3285495"/>
                </a:cubicBezTo>
                <a:lnTo>
                  <a:pt x="1053485" y="3281034"/>
                </a:lnTo>
                <a:lnTo>
                  <a:pt x="213108" y="3281033"/>
                </a:lnTo>
                <a:lnTo>
                  <a:pt x="213107" y="208854"/>
                </a:lnTo>
                <a:lnTo>
                  <a:pt x="3285287" y="208854"/>
                </a:lnTo>
                <a:lnTo>
                  <a:pt x="3285287" y="805089"/>
                </a:lnTo>
                <a:lnTo>
                  <a:pt x="3285421" y="805084"/>
                </a:lnTo>
                <a:cubicBezTo>
                  <a:pt x="3294358" y="808749"/>
                  <a:pt x="3302058" y="816008"/>
                  <a:pt x="3308726" y="825294"/>
                </a:cubicBezTo>
                <a:cubicBezTo>
                  <a:pt x="3318349" y="837264"/>
                  <a:pt x="3328663" y="840157"/>
                  <a:pt x="3343101" y="834936"/>
                </a:cubicBezTo>
                <a:cubicBezTo>
                  <a:pt x="3347502" y="832463"/>
                  <a:pt x="3351903" y="829989"/>
                  <a:pt x="3357542" y="829717"/>
                </a:cubicBezTo>
                <a:lnTo>
                  <a:pt x="3389087" y="840123"/>
                </a:lnTo>
                <a:lnTo>
                  <a:pt x="3389087" y="97597"/>
                </a:lnTo>
                <a:close/>
                <a:moveTo>
                  <a:pt x="0" y="0"/>
                </a:moveTo>
                <a:lnTo>
                  <a:pt x="3486684" y="0"/>
                </a:lnTo>
                <a:lnTo>
                  <a:pt x="3486684" y="833838"/>
                </a:lnTo>
                <a:lnTo>
                  <a:pt x="3500172" y="834269"/>
                </a:lnTo>
                <a:cubicBezTo>
                  <a:pt x="3505844" y="834701"/>
                  <a:pt x="3511551" y="835838"/>
                  <a:pt x="3516226" y="839003"/>
                </a:cubicBezTo>
                <a:cubicBezTo>
                  <a:pt x="3558715" y="852776"/>
                  <a:pt x="3606019" y="849359"/>
                  <a:pt x="3647545" y="866570"/>
                </a:cubicBezTo>
                <a:cubicBezTo>
                  <a:pt x="3654421" y="868498"/>
                  <a:pt x="3662259" y="866989"/>
                  <a:pt x="3662947" y="857912"/>
                </a:cubicBezTo>
                <a:cubicBezTo>
                  <a:pt x="3663910" y="854475"/>
                  <a:pt x="3661435" y="850071"/>
                  <a:pt x="3656762" y="846906"/>
                </a:cubicBezTo>
                <a:cubicBezTo>
                  <a:pt x="3612486" y="819655"/>
                  <a:pt x="3566012" y="793639"/>
                  <a:pt x="3515960" y="787015"/>
                </a:cubicBezTo>
                <a:cubicBezTo>
                  <a:pt x="3500008" y="784394"/>
                  <a:pt x="3493133" y="782466"/>
                  <a:pt x="3489147" y="770223"/>
                </a:cubicBezTo>
                <a:cubicBezTo>
                  <a:pt x="3481723" y="757017"/>
                  <a:pt x="3488465" y="732951"/>
                  <a:pt x="3498229" y="724565"/>
                </a:cubicBezTo>
                <a:cubicBezTo>
                  <a:pt x="3504213" y="719755"/>
                  <a:pt x="3510881" y="717454"/>
                  <a:pt x="3516829" y="717732"/>
                </a:cubicBezTo>
                <a:cubicBezTo>
                  <a:pt x="3522775" y="718009"/>
                  <a:pt x="3528002" y="720865"/>
                  <a:pt x="3531095" y="726369"/>
                </a:cubicBezTo>
                <a:cubicBezTo>
                  <a:pt x="3540717" y="738339"/>
                  <a:pt x="3552408" y="723077"/>
                  <a:pt x="3557357" y="731881"/>
                </a:cubicBezTo>
                <a:cubicBezTo>
                  <a:pt x="3563543" y="742887"/>
                  <a:pt x="3573584" y="740141"/>
                  <a:pt x="3581695" y="744271"/>
                </a:cubicBezTo>
                <a:cubicBezTo>
                  <a:pt x="3610433" y="754187"/>
                  <a:pt x="3634771" y="766576"/>
                  <a:pt x="3651817" y="791752"/>
                </a:cubicBezTo>
                <a:cubicBezTo>
                  <a:pt x="3662955" y="811562"/>
                  <a:pt x="3687707" y="809235"/>
                  <a:pt x="3701043" y="827808"/>
                </a:cubicBezTo>
                <a:cubicBezTo>
                  <a:pt x="3718363" y="858625"/>
                  <a:pt x="3755903" y="863592"/>
                  <a:pt x="3778589" y="888498"/>
                </a:cubicBezTo>
                <a:cubicBezTo>
                  <a:pt x="3807187" y="918769"/>
                  <a:pt x="3843349" y="941890"/>
                  <a:pt x="3870983" y="975599"/>
                </a:cubicBezTo>
                <a:cubicBezTo>
                  <a:pt x="3881846" y="989770"/>
                  <a:pt x="3896558" y="990189"/>
                  <a:pt x="3913472" y="989372"/>
                </a:cubicBezTo>
                <a:cubicBezTo>
                  <a:pt x="3923511" y="986625"/>
                  <a:pt x="3936024" y="988282"/>
                  <a:pt x="3940973" y="997085"/>
                </a:cubicBezTo>
                <a:cubicBezTo>
                  <a:pt x="3948670" y="1015932"/>
                  <a:pt x="3967786" y="1013877"/>
                  <a:pt x="3982772" y="1019936"/>
                </a:cubicBezTo>
                <a:cubicBezTo>
                  <a:pt x="3978104" y="970422"/>
                  <a:pt x="3961198" y="924889"/>
                  <a:pt x="3937964" y="888706"/>
                </a:cubicBezTo>
                <a:cubicBezTo>
                  <a:pt x="3928065" y="871097"/>
                  <a:pt x="3912388" y="874116"/>
                  <a:pt x="3899601" y="866821"/>
                </a:cubicBezTo>
                <a:cubicBezTo>
                  <a:pt x="3878701" y="855396"/>
                  <a:pt x="3863440" y="843699"/>
                  <a:pt x="3853267" y="820451"/>
                </a:cubicBezTo>
                <a:cubicBezTo>
                  <a:pt x="3845844" y="807243"/>
                  <a:pt x="3839658" y="796238"/>
                  <a:pt x="3829759" y="778630"/>
                </a:cubicBezTo>
                <a:cubicBezTo>
                  <a:pt x="3856712" y="775065"/>
                  <a:pt x="3879951" y="764897"/>
                  <a:pt x="3899474" y="794477"/>
                </a:cubicBezTo>
                <a:cubicBezTo>
                  <a:pt x="3906898" y="807684"/>
                  <a:pt x="3932471" y="822274"/>
                  <a:pt x="3949113" y="815817"/>
                </a:cubicBezTo>
                <a:cubicBezTo>
                  <a:pt x="3967952" y="808123"/>
                  <a:pt x="3973176" y="822568"/>
                  <a:pt x="3979087" y="827934"/>
                </a:cubicBezTo>
                <a:cubicBezTo>
                  <a:pt x="3993387" y="843069"/>
                  <a:pt x="4011123" y="859169"/>
                  <a:pt x="4029548" y="866192"/>
                </a:cubicBezTo>
                <a:cubicBezTo>
                  <a:pt x="4051411" y="874180"/>
                  <a:pt x="4053745" y="898937"/>
                  <a:pt x="4074646" y="910362"/>
                </a:cubicBezTo>
                <a:cubicBezTo>
                  <a:pt x="4086196" y="915455"/>
                  <a:pt x="4092382" y="926461"/>
                  <a:pt x="4111496" y="924407"/>
                </a:cubicBezTo>
                <a:cubicBezTo>
                  <a:pt x="4136249" y="922079"/>
                  <a:pt x="4154948" y="934741"/>
                  <a:pt x="4161957" y="962664"/>
                </a:cubicBezTo>
                <a:cubicBezTo>
                  <a:pt x="4152192" y="971049"/>
                  <a:pt x="4137753" y="976269"/>
                  <a:pt x="4131426" y="985620"/>
                </a:cubicBezTo>
                <a:cubicBezTo>
                  <a:pt x="4125375" y="1000608"/>
                  <a:pt x="4126197" y="1017525"/>
                  <a:pt x="4134857" y="1032933"/>
                </a:cubicBezTo>
                <a:cubicBezTo>
                  <a:pt x="4141044" y="1043939"/>
                  <a:pt x="4129079" y="1053560"/>
                  <a:pt x="4138703" y="1065530"/>
                </a:cubicBezTo>
                <a:cubicBezTo>
                  <a:pt x="4144615" y="1070897"/>
                  <a:pt x="4125501" y="1072951"/>
                  <a:pt x="4128249" y="1082993"/>
                </a:cubicBezTo>
                <a:cubicBezTo>
                  <a:pt x="4129487" y="1085194"/>
                  <a:pt x="4140488" y="1079010"/>
                  <a:pt x="4147363" y="1080938"/>
                </a:cubicBezTo>
                <a:cubicBezTo>
                  <a:pt x="4155477" y="1085068"/>
                  <a:pt x="4161388" y="1090434"/>
                  <a:pt x="4170738" y="1096765"/>
                </a:cubicBezTo>
                <a:cubicBezTo>
                  <a:pt x="4179125" y="1106535"/>
                  <a:pt x="4178437" y="1115611"/>
                  <a:pt x="4166471" y="1125234"/>
                </a:cubicBezTo>
                <a:cubicBezTo>
                  <a:pt x="4141305" y="1142278"/>
                  <a:pt x="4137452" y="1156029"/>
                  <a:pt x="4151337" y="1185880"/>
                </a:cubicBezTo>
                <a:cubicBezTo>
                  <a:pt x="4156286" y="1194685"/>
                  <a:pt x="4142120" y="1205544"/>
                  <a:pt x="4159309" y="1210365"/>
                </a:cubicBezTo>
                <a:cubicBezTo>
                  <a:pt x="4185164" y="1184245"/>
                  <a:pt x="4187920" y="1147936"/>
                  <a:pt x="4205665" y="1117687"/>
                </a:cubicBezTo>
                <a:cubicBezTo>
                  <a:pt x="4208827" y="1113012"/>
                  <a:pt x="4208552" y="1107373"/>
                  <a:pt x="4209517" y="1103935"/>
                </a:cubicBezTo>
                <a:cubicBezTo>
                  <a:pt x="4213642" y="1095822"/>
                  <a:pt x="4218043" y="1093348"/>
                  <a:pt x="4224918" y="1095278"/>
                </a:cubicBezTo>
                <a:cubicBezTo>
                  <a:pt x="4229592" y="1098442"/>
                  <a:pt x="4232067" y="1102845"/>
                  <a:pt x="4232341" y="1108484"/>
                </a:cubicBezTo>
                <a:cubicBezTo>
                  <a:pt x="4224362" y="1130348"/>
                  <a:pt x="4221059" y="1155379"/>
                  <a:pt x="4211843" y="1175042"/>
                </a:cubicBezTo>
                <a:cubicBezTo>
                  <a:pt x="4198499" y="1202818"/>
                  <a:pt x="4213073" y="1223592"/>
                  <a:pt x="4227373" y="1238729"/>
                </a:cubicBezTo>
                <a:cubicBezTo>
                  <a:pt x="4239197" y="1249462"/>
                  <a:pt x="4252533" y="1268034"/>
                  <a:pt x="4277010" y="1260069"/>
                </a:cubicBezTo>
                <a:cubicBezTo>
                  <a:pt x="4289250" y="1256085"/>
                  <a:pt x="4305201" y="1258706"/>
                  <a:pt x="4319914" y="1259126"/>
                </a:cubicBezTo>
                <a:cubicBezTo>
                  <a:pt x="4360617" y="1259418"/>
                  <a:pt x="4386465" y="1279648"/>
                  <a:pt x="4394024" y="1318850"/>
                </a:cubicBezTo>
                <a:cubicBezTo>
                  <a:pt x="4400069" y="1350210"/>
                  <a:pt x="4407078" y="1378133"/>
                  <a:pt x="4439529" y="1394653"/>
                </a:cubicBezTo>
                <a:lnTo>
                  <a:pt x="4465896" y="1405900"/>
                </a:lnTo>
                <a:lnTo>
                  <a:pt x="4496792" y="1389917"/>
                </a:lnTo>
                <a:cubicBezTo>
                  <a:pt x="4507035" y="1380041"/>
                  <a:pt x="4514057" y="1366965"/>
                  <a:pt x="4517002" y="1350259"/>
                </a:cubicBezTo>
                <a:cubicBezTo>
                  <a:pt x="4520352" y="1326277"/>
                  <a:pt x="4525431" y="1307426"/>
                  <a:pt x="4543362" y="1292820"/>
                </a:cubicBezTo>
                <a:cubicBezTo>
                  <a:pt x="4551896" y="1284234"/>
                  <a:pt x="4562155" y="1280780"/>
                  <a:pt x="4573307" y="1288454"/>
                </a:cubicBezTo>
                <a:cubicBezTo>
                  <a:pt x="4582731" y="1290996"/>
                  <a:pt x="4586185" y="1301260"/>
                  <a:pt x="4586211" y="1309822"/>
                </a:cubicBezTo>
                <a:cubicBezTo>
                  <a:pt x="4585426" y="1332941"/>
                  <a:pt x="4578645" y="1355222"/>
                  <a:pt x="4565007" y="1374097"/>
                </a:cubicBezTo>
                <a:lnTo>
                  <a:pt x="4525037" y="1424592"/>
                </a:lnTo>
                <a:lnTo>
                  <a:pt x="4537809" y="1428478"/>
                </a:lnTo>
                <a:cubicBezTo>
                  <a:pt x="4547845" y="1431526"/>
                  <a:pt x="4558400" y="1433560"/>
                  <a:pt x="4570157" y="1431296"/>
                </a:cubicBezTo>
                <a:cubicBezTo>
                  <a:pt x="4577996" y="1429785"/>
                  <a:pt x="4581708" y="1436389"/>
                  <a:pt x="4584183" y="1440791"/>
                </a:cubicBezTo>
                <a:cubicBezTo>
                  <a:pt x="4602468" y="1468169"/>
                  <a:pt x="4606314" y="1500767"/>
                  <a:pt x="4615797" y="1533093"/>
                </a:cubicBezTo>
                <a:cubicBezTo>
                  <a:pt x="4619782" y="1545335"/>
                  <a:pt x="4624319" y="1557269"/>
                  <a:pt x="4630077" y="1568154"/>
                </a:cubicBezTo>
                <a:lnTo>
                  <a:pt x="4642622" y="1584865"/>
                </a:lnTo>
                <a:lnTo>
                  <a:pt x="4650392" y="1585335"/>
                </a:lnTo>
                <a:cubicBezTo>
                  <a:pt x="4669212" y="1581857"/>
                  <a:pt x="4687170" y="1575812"/>
                  <a:pt x="4706855" y="1574900"/>
                </a:cubicBezTo>
                <a:cubicBezTo>
                  <a:pt x="4719693" y="1574864"/>
                  <a:pt x="4728693" y="1578264"/>
                  <a:pt x="4733741" y="1584777"/>
                </a:cubicBezTo>
                <a:lnTo>
                  <a:pt x="4735707" y="1602394"/>
                </a:lnTo>
                <a:lnTo>
                  <a:pt x="4744256" y="1600647"/>
                </a:lnTo>
                <a:cubicBezTo>
                  <a:pt x="4756082" y="1599792"/>
                  <a:pt x="4768286" y="1600897"/>
                  <a:pt x="4780936" y="1605372"/>
                </a:cubicBezTo>
                <a:cubicBezTo>
                  <a:pt x="4801836" y="1616799"/>
                  <a:pt x="4810496" y="1632206"/>
                  <a:pt x="4803756" y="1656271"/>
                </a:cubicBezTo>
                <a:cubicBezTo>
                  <a:pt x="4798940" y="1673462"/>
                  <a:pt x="4788212" y="1685285"/>
                  <a:pt x="4782161" y="1700274"/>
                </a:cubicBezTo>
                <a:cubicBezTo>
                  <a:pt x="4772256" y="1729014"/>
                  <a:pt x="4768951" y="1754045"/>
                  <a:pt x="4785999" y="1779221"/>
                </a:cubicBezTo>
                <a:cubicBezTo>
                  <a:pt x="4790949" y="1788026"/>
                  <a:pt x="4795899" y="1796830"/>
                  <a:pt x="4800847" y="1805635"/>
                </a:cubicBezTo>
                <a:lnTo>
                  <a:pt x="4804501" y="1810637"/>
                </a:lnTo>
                <a:lnTo>
                  <a:pt x="4845375" y="1808249"/>
                </a:lnTo>
                <a:cubicBezTo>
                  <a:pt x="4846894" y="1814880"/>
                  <a:pt x="4846053" y="1820341"/>
                  <a:pt x="4843969" y="1825149"/>
                </a:cubicBezTo>
                <a:lnTo>
                  <a:pt x="4843929" y="1825206"/>
                </a:lnTo>
                <a:lnTo>
                  <a:pt x="4852839" y="1826013"/>
                </a:lnTo>
                <a:cubicBezTo>
                  <a:pt x="4859010" y="1827976"/>
                  <a:pt x="4865335" y="1830215"/>
                  <a:pt x="4872074" y="1829323"/>
                </a:cubicBezTo>
                <a:cubicBezTo>
                  <a:pt x="4896826" y="1826996"/>
                  <a:pt x="4915835" y="1840208"/>
                  <a:pt x="4925096" y="1859262"/>
                </a:cubicBezTo>
                <a:lnTo>
                  <a:pt x="4929808" y="1883858"/>
                </a:lnTo>
                <a:lnTo>
                  <a:pt x="4939343" y="1886966"/>
                </a:lnTo>
                <a:cubicBezTo>
                  <a:pt x="4956041" y="1888844"/>
                  <a:pt x="4973154" y="1886656"/>
                  <a:pt x="4991962" y="1878897"/>
                </a:cubicBezTo>
                <a:cubicBezTo>
                  <a:pt x="4996228" y="1874604"/>
                  <a:pt x="4999657" y="1876306"/>
                  <a:pt x="5003950" y="1880575"/>
                </a:cubicBezTo>
                <a:cubicBezTo>
                  <a:pt x="4998008" y="1896860"/>
                  <a:pt x="4979187" y="1900338"/>
                  <a:pt x="4972381" y="1914056"/>
                </a:cubicBezTo>
                <a:cubicBezTo>
                  <a:pt x="4973245" y="1916623"/>
                  <a:pt x="4974108" y="1919188"/>
                  <a:pt x="4975836" y="1924321"/>
                </a:cubicBezTo>
                <a:cubicBezTo>
                  <a:pt x="4991365" y="1964091"/>
                  <a:pt x="5011707" y="2003846"/>
                  <a:pt x="5015575" y="2048343"/>
                </a:cubicBezTo>
                <a:lnTo>
                  <a:pt x="5014612" y="2066816"/>
                </a:lnTo>
                <a:lnTo>
                  <a:pt x="5068869" y="2055795"/>
                </a:lnTo>
                <a:cubicBezTo>
                  <a:pt x="5091061" y="2050200"/>
                  <a:pt x="5113097" y="2044332"/>
                  <a:pt x="5135512" y="2040422"/>
                </a:cubicBezTo>
                <a:cubicBezTo>
                  <a:pt x="5151189" y="2037403"/>
                  <a:pt x="5165629" y="2032183"/>
                  <a:pt x="5180616" y="2038241"/>
                </a:cubicBezTo>
                <a:cubicBezTo>
                  <a:pt x="5192167" y="2043336"/>
                  <a:pt x="5207843" y="2040317"/>
                  <a:pt x="5204265" y="2059708"/>
                </a:cubicBezTo>
                <a:cubicBezTo>
                  <a:pt x="5201375" y="2070022"/>
                  <a:pt x="5212238" y="2084193"/>
                  <a:pt x="5192160" y="2089685"/>
                </a:cubicBezTo>
                <a:cubicBezTo>
                  <a:pt x="5176483" y="2092704"/>
                  <a:pt x="5169194" y="2105491"/>
                  <a:pt x="5148842" y="2105345"/>
                </a:cubicBezTo>
                <a:cubicBezTo>
                  <a:pt x="5131928" y="2106163"/>
                  <a:pt x="5112124" y="2117294"/>
                  <a:pt x="5101673" y="2134757"/>
                </a:cubicBezTo>
                <a:cubicBezTo>
                  <a:pt x="5093145" y="2145342"/>
                  <a:pt x="5085032" y="2141214"/>
                  <a:pt x="5078431" y="2144923"/>
                </a:cubicBezTo>
                <a:cubicBezTo>
                  <a:pt x="5069011" y="2148770"/>
                  <a:pt x="5060726" y="2146910"/>
                  <a:pt x="5052563" y="2144620"/>
                </a:cubicBezTo>
                <a:lnTo>
                  <a:pt x="5037286" y="2142869"/>
                </a:lnTo>
                <a:lnTo>
                  <a:pt x="5039213" y="2146539"/>
                </a:lnTo>
                <a:cubicBezTo>
                  <a:pt x="5039657" y="2152103"/>
                  <a:pt x="5037321" y="2157888"/>
                  <a:pt x="5030489" y="2163045"/>
                </a:cubicBezTo>
                <a:lnTo>
                  <a:pt x="5028179" y="2165369"/>
                </a:lnTo>
                <a:lnTo>
                  <a:pt x="5046078" y="2171076"/>
                </a:lnTo>
                <a:cubicBezTo>
                  <a:pt x="5062408" y="2175655"/>
                  <a:pt x="5078495" y="2181095"/>
                  <a:pt x="5093139" y="2191692"/>
                </a:cubicBezTo>
                <a:cubicBezTo>
                  <a:pt x="5104687" y="2196786"/>
                  <a:pt x="5118438" y="2200643"/>
                  <a:pt x="5123662" y="2215086"/>
                </a:cubicBezTo>
                <a:cubicBezTo>
                  <a:pt x="5122699" y="2218526"/>
                  <a:pt x="5125173" y="2222928"/>
                  <a:pt x="5128611" y="2223892"/>
                </a:cubicBezTo>
                <a:cubicBezTo>
                  <a:pt x="5186634" y="2255001"/>
                  <a:pt x="5200927" y="2316485"/>
                  <a:pt x="5228422" y="2370550"/>
                </a:cubicBezTo>
                <a:cubicBezTo>
                  <a:pt x="5229660" y="2372750"/>
                  <a:pt x="5226497" y="2377426"/>
                  <a:pt x="5228697" y="2376188"/>
                </a:cubicBezTo>
                <a:cubicBezTo>
                  <a:pt x="5262110" y="2389270"/>
                  <a:pt x="5261555" y="2424342"/>
                  <a:pt x="5262652" y="2446897"/>
                </a:cubicBezTo>
                <a:cubicBezTo>
                  <a:pt x="5266498" y="2479496"/>
                  <a:pt x="5284508" y="2501235"/>
                  <a:pt x="5299355" y="2527647"/>
                </a:cubicBezTo>
                <a:cubicBezTo>
                  <a:pt x="5308015" y="2543057"/>
                  <a:pt x="5331804" y="2544168"/>
                  <a:pt x="5348719" y="2543349"/>
                </a:cubicBezTo>
                <a:cubicBezTo>
                  <a:pt x="5367833" y="2541295"/>
                  <a:pt x="5381583" y="2545151"/>
                  <a:pt x="5393408" y="2555885"/>
                </a:cubicBezTo>
                <a:cubicBezTo>
                  <a:pt x="5398083" y="2559051"/>
                  <a:pt x="5402759" y="2562217"/>
                  <a:pt x="5407160" y="2559743"/>
                </a:cubicBezTo>
                <a:cubicBezTo>
                  <a:pt x="5427651" y="2539534"/>
                  <a:pt x="5449372" y="2567875"/>
                  <a:pt x="5472613" y="2557709"/>
                </a:cubicBezTo>
                <a:cubicBezTo>
                  <a:pt x="5480452" y="2556199"/>
                  <a:pt x="5484437" y="2568442"/>
                  <a:pt x="5485949" y="2576283"/>
                </a:cubicBezTo>
                <a:cubicBezTo>
                  <a:pt x="5490899" y="2585087"/>
                  <a:pt x="5473985" y="2585904"/>
                  <a:pt x="5476734" y="2595946"/>
                </a:cubicBezTo>
                <a:cubicBezTo>
                  <a:pt x="5480171" y="2596910"/>
                  <a:pt x="5485810" y="2596637"/>
                  <a:pt x="5490484" y="2599804"/>
                </a:cubicBezTo>
                <a:cubicBezTo>
                  <a:pt x="5498596" y="2603933"/>
                  <a:pt x="5516473" y="2599677"/>
                  <a:pt x="5519497" y="2615358"/>
                </a:cubicBezTo>
                <a:cubicBezTo>
                  <a:pt x="5524719" y="2629801"/>
                  <a:pt x="5531179" y="2646446"/>
                  <a:pt x="5529803" y="2664600"/>
                </a:cubicBezTo>
                <a:cubicBezTo>
                  <a:pt x="5526223" y="2683991"/>
                  <a:pt x="5519210" y="2702418"/>
                  <a:pt x="5499679" y="2719188"/>
                </a:cubicBezTo>
                <a:cubicBezTo>
                  <a:pt x="5486478" y="2726609"/>
                  <a:pt x="5473551" y="2739669"/>
                  <a:pt x="5457599" y="2737049"/>
                </a:cubicBezTo>
                <a:cubicBezTo>
                  <a:pt x="5433810" y="2735938"/>
                  <a:pt x="5409747" y="2729188"/>
                  <a:pt x="5390773" y="2710887"/>
                </a:cubicBezTo>
                <a:cubicBezTo>
                  <a:pt x="5384860" y="2705521"/>
                  <a:pt x="5381149" y="2698917"/>
                  <a:pt x="5381838" y="2689840"/>
                </a:cubicBezTo>
                <a:cubicBezTo>
                  <a:pt x="5383215" y="2671686"/>
                  <a:pt x="5382393" y="2654769"/>
                  <a:pt x="5381571" y="2637851"/>
                </a:cubicBezTo>
                <a:cubicBezTo>
                  <a:pt x="5351870" y="2631374"/>
                  <a:pt x="5320930" y="2622696"/>
                  <a:pt x="5289992" y="2614017"/>
                </a:cubicBezTo>
                <a:cubicBezTo>
                  <a:pt x="5269225" y="2628586"/>
                  <a:pt x="5265923" y="2653616"/>
                  <a:pt x="5259180" y="2677681"/>
                </a:cubicBezTo>
                <a:cubicBezTo>
                  <a:pt x="5249549" y="2712061"/>
                  <a:pt x="5246794" y="2748370"/>
                  <a:pt x="5222176" y="2776691"/>
                </a:cubicBezTo>
                <a:cubicBezTo>
                  <a:pt x="5215850" y="2786040"/>
                  <a:pt x="5213235" y="2801994"/>
                  <a:pt x="5205122" y="2797863"/>
                </a:cubicBezTo>
                <a:cubicBezTo>
                  <a:pt x="5187934" y="2793042"/>
                  <a:pt x="5176517" y="2813942"/>
                  <a:pt x="5159054" y="2803482"/>
                </a:cubicBezTo>
                <a:cubicBezTo>
                  <a:pt x="5150942" y="2799352"/>
                  <a:pt x="5140903" y="2802098"/>
                  <a:pt x="5134992" y="2796732"/>
                </a:cubicBezTo>
                <a:cubicBezTo>
                  <a:pt x="5107905" y="2774301"/>
                  <a:pt x="5067476" y="2779647"/>
                  <a:pt x="5042589" y="2755979"/>
                </a:cubicBezTo>
                <a:cubicBezTo>
                  <a:pt x="5036678" y="2750613"/>
                  <a:pt x="5026914" y="2758998"/>
                  <a:pt x="5027187" y="2764637"/>
                </a:cubicBezTo>
                <a:cubicBezTo>
                  <a:pt x="5035159" y="2789122"/>
                  <a:pt x="5021269" y="2805621"/>
                  <a:pt x="5017692" y="2825011"/>
                </a:cubicBezTo>
                <a:cubicBezTo>
                  <a:pt x="4982901" y="2830084"/>
                  <a:pt x="4955814" y="2807653"/>
                  <a:pt x="4929276" y="2796501"/>
                </a:cubicBezTo>
                <a:cubicBezTo>
                  <a:pt x="4919925" y="2790170"/>
                  <a:pt x="4909613" y="2787277"/>
                  <a:pt x="4898064" y="2782184"/>
                </a:cubicBezTo>
                <a:cubicBezTo>
                  <a:pt x="4894625" y="2781219"/>
                  <a:pt x="4888987" y="2781492"/>
                  <a:pt x="4888987" y="2781492"/>
                </a:cubicBezTo>
                <a:cubicBezTo>
                  <a:pt x="4879083" y="2810233"/>
                  <a:pt x="4837143" y="2807738"/>
                  <a:pt x="4828476" y="2838679"/>
                </a:cubicBezTo>
                <a:cubicBezTo>
                  <a:pt x="4811828" y="2891486"/>
                  <a:pt x="4812096" y="2943474"/>
                  <a:pt x="4792012" y="2995316"/>
                </a:cubicBezTo>
                <a:cubicBezTo>
                  <a:pt x="4786923" y="3006867"/>
                  <a:pt x="4794346" y="3020074"/>
                  <a:pt x="4799984" y="3019801"/>
                </a:cubicBezTo>
                <a:cubicBezTo>
                  <a:pt x="4825285" y="3028753"/>
                  <a:pt x="4824181" y="3052545"/>
                  <a:pt x="4837243" y="3065480"/>
                </a:cubicBezTo>
                <a:cubicBezTo>
                  <a:pt x="4842191" y="3074285"/>
                  <a:pt x="4842467" y="3079925"/>
                  <a:pt x="4841777" y="3089001"/>
                </a:cubicBezTo>
                <a:cubicBezTo>
                  <a:pt x="4825820" y="3132731"/>
                  <a:pt x="4836815" y="3172896"/>
                  <a:pt x="4860050" y="3209077"/>
                </a:cubicBezTo>
                <a:cubicBezTo>
                  <a:pt x="4862524" y="3213480"/>
                  <a:pt x="4865000" y="3217883"/>
                  <a:pt x="4861834" y="3222557"/>
                </a:cubicBezTo>
                <a:cubicBezTo>
                  <a:pt x="4838321" y="3227085"/>
                  <a:pt x="4828147" y="3203838"/>
                  <a:pt x="4816322" y="3193104"/>
                </a:cubicBezTo>
                <a:cubicBezTo>
                  <a:pt x="4783050" y="3159668"/>
                  <a:pt x="4742214" y="3133380"/>
                  <a:pt x="4699177" y="3108328"/>
                </a:cubicBezTo>
                <a:cubicBezTo>
                  <a:pt x="4679514" y="3099106"/>
                  <a:pt x="4661363" y="3097722"/>
                  <a:pt x="4644723" y="3104179"/>
                </a:cubicBezTo>
                <a:cubicBezTo>
                  <a:pt x="4599204" y="3121076"/>
                  <a:pt x="4562347" y="3153380"/>
                  <a:pt x="4540752" y="3197380"/>
                </a:cubicBezTo>
                <a:cubicBezTo>
                  <a:pt x="4532225" y="3207968"/>
                  <a:pt x="4535796" y="3234927"/>
                  <a:pt x="4544184" y="3244695"/>
                </a:cubicBezTo>
                <a:cubicBezTo>
                  <a:pt x="4592028" y="3298906"/>
                  <a:pt x="4594503" y="3303308"/>
                  <a:pt x="4596283" y="3363136"/>
                </a:cubicBezTo>
                <a:cubicBezTo>
                  <a:pt x="4597106" y="3380055"/>
                  <a:pt x="4603291" y="3391060"/>
                  <a:pt x="4610716" y="3404267"/>
                </a:cubicBezTo>
                <a:cubicBezTo>
                  <a:pt x="4654021" y="3481307"/>
                  <a:pt x="4697325" y="3558345"/>
                  <a:pt x="4739666" y="3638823"/>
                </a:cubicBezTo>
                <a:cubicBezTo>
                  <a:pt x="4750801" y="3658634"/>
                  <a:pt x="4773902" y="3668822"/>
                  <a:pt x="4782837" y="3689868"/>
                </a:cubicBezTo>
                <a:cubicBezTo>
                  <a:pt x="4791772" y="3710916"/>
                  <a:pt x="4803871" y="3727288"/>
                  <a:pt x="4815006" y="3747099"/>
                </a:cubicBezTo>
                <a:cubicBezTo>
                  <a:pt x="4818719" y="3753702"/>
                  <a:pt x="4826556" y="3752193"/>
                  <a:pt x="4829032" y="3756594"/>
                </a:cubicBezTo>
                <a:cubicBezTo>
                  <a:pt x="4836180" y="3764162"/>
                  <a:pt x="4846768" y="3772694"/>
                  <a:pt x="4837004" y="3781080"/>
                </a:cubicBezTo>
                <a:cubicBezTo>
                  <a:pt x="4828475" y="3791666"/>
                  <a:pt x="4815689" y="3784371"/>
                  <a:pt x="4809775" y="3779005"/>
                </a:cubicBezTo>
                <a:cubicBezTo>
                  <a:pt x="4802627" y="3771436"/>
                  <a:pt x="4789838" y="3764142"/>
                  <a:pt x="4786128" y="3757537"/>
                </a:cubicBezTo>
                <a:cubicBezTo>
                  <a:pt x="4771969" y="3722048"/>
                  <a:pt x="4740482" y="3702091"/>
                  <a:pt x="4725360" y="3670038"/>
                </a:cubicBezTo>
                <a:cubicBezTo>
                  <a:pt x="4680818" y="3590797"/>
                  <a:pt x="4637514" y="3513757"/>
                  <a:pt x="4594209" y="3436718"/>
                </a:cubicBezTo>
                <a:cubicBezTo>
                  <a:pt x="4585548" y="3421310"/>
                  <a:pt x="4572760" y="3414015"/>
                  <a:pt x="4558738" y="3404519"/>
                </a:cubicBezTo>
                <a:cubicBezTo>
                  <a:pt x="4522573" y="3381395"/>
                  <a:pt x="4488614" y="3357037"/>
                  <a:pt x="4480507" y="3306558"/>
                </a:cubicBezTo>
                <a:cubicBezTo>
                  <a:pt x="4475839" y="3257043"/>
                  <a:pt x="4421110" y="3247252"/>
                  <a:pt x="4381231" y="3263877"/>
                </a:cubicBezTo>
                <a:cubicBezTo>
                  <a:pt x="4343551" y="3279265"/>
                  <a:pt x="4308620" y="3304692"/>
                  <a:pt x="4271213" y="3325719"/>
                </a:cubicBezTo>
                <a:cubicBezTo>
                  <a:pt x="4260211" y="3331903"/>
                  <a:pt x="4245217" y="3372193"/>
                  <a:pt x="4243839" y="3390348"/>
                </a:cubicBezTo>
                <a:cubicBezTo>
                  <a:pt x="4241706" y="3404582"/>
                  <a:pt x="4243492" y="3418061"/>
                  <a:pt x="4245828" y="3431231"/>
                </a:cubicBezTo>
                <a:lnTo>
                  <a:pt x="4249487" y="3458234"/>
                </a:lnTo>
                <a:lnTo>
                  <a:pt x="4268459" y="3485180"/>
                </a:lnTo>
                <a:cubicBezTo>
                  <a:pt x="4281443" y="3505708"/>
                  <a:pt x="4292876" y="3526961"/>
                  <a:pt x="4301641" y="3549872"/>
                </a:cubicBezTo>
                <a:cubicBezTo>
                  <a:pt x="4307055" y="3565296"/>
                  <a:pt x="4316508" y="3563422"/>
                  <a:pt x="4327699" y="3562381"/>
                </a:cubicBezTo>
                <a:cubicBezTo>
                  <a:pt x="4364295" y="3559642"/>
                  <a:pt x="4401792" y="3559473"/>
                  <a:pt x="4443283" y="3566565"/>
                </a:cubicBezTo>
                <a:cubicBezTo>
                  <a:pt x="4417314" y="3587231"/>
                  <a:pt x="4389789" y="3591118"/>
                  <a:pt x="4362331" y="3599313"/>
                </a:cubicBezTo>
                <a:cubicBezTo>
                  <a:pt x="4304843" y="3616605"/>
                  <a:pt x="4286341" y="3646200"/>
                  <a:pt x="4297508" y="3698587"/>
                </a:cubicBezTo>
                <a:cubicBezTo>
                  <a:pt x="4301772" y="3723079"/>
                  <a:pt x="4314000" y="3733224"/>
                  <a:pt x="4338953" y="3730240"/>
                </a:cubicBezTo>
                <a:cubicBezTo>
                  <a:pt x="4350144" y="3729199"/>
                  <a:pt x="4360432" y="3725588"/>
                  <a:pt x="4372142" y="3730140"/>
                </a:cubicBezTo>
                <a:cubicBezTo>
                  <a:pt x="4367268" y="3749176"/>
                  <a:pt x="4350550" y="3755045"/>
                  <a:pt x="4336403" y="3760011"/>
                </a:cubicBezTo>
                <a:cubicBezTo>
                  <a:pt x="4320971" y="3765428"/>
                  <a:pt x="4319369" y="3773209"/>
                  <a:pt x="4322595" y="3786514"/>
                </a:cubicBezTo>
                <a:cubicBezTo>
                  <a:pt x="4332656" y="3823408"/>
                  <a:pt x="4355894" y="3848458"/>
                  <a:pt x="4384277" y="3871702"/>
                </a:cubicBezTo>
                <a:cubicBezTo>
                  <a:pt x="4400431" y="3884800"/>
                  <a:pt x="4418322" y="3898733"/>
                  <a:pt x="4434476" y="3911831"/>
                </a:cubicBezTo>
                <a:cubicBezTo>
                  <a:pt x="4459384" y="3933408"/>
                  <a:pt x="4474454" y="3959880"/>
                  <a:pt x="4475830" y="3992604"/>
                </a:cubicBezTo>
                <a:cubicBezTo>
                  <a:pt x="4478491" y="4024877"/>
                  <a:pt x="4491171" y="4036308"/>
                  <a:pt x="4523073" y="4036659"/>
                </a:cubicBezTo>
                <a:cubicBezTo>
                  <a:pt x="4527382" y="4036590"/>
                  <a:pt x="4531241" y="4035236"/>
                  <a:pt x="4538122" y="4034264"/>
                </a:cubicBezTo>
                <a:cubicBezTo>
                  <a:pt x="4533767" y="4058894"/>
                  <a:pt x="4515830" y="4069521"/>
                  <a:pt x="4501368" y="4081817"/>
                </a:cubicBezTo>
                <a:cubicBezTo>
                  <a:pt x="4483498" y="4096752"/>
                  <a:pt x="4472127" y="4113738"/>
                  <a:pt x="4473367" y="4137847"/>
                </a:cubicBezTo>
                <a:cubicBezTo>
                  <a:pt x="4472351" y="4155528"/>
                  <a:pt x="4478984" y="4166194"/>
                  <a:pt x="4497959" y="4166752"/>
                </a:cubicBezTo>
                <a:cubicBezTo>
                  <a:pt x="4518219" y="4166859"/>
                  <a:pt x="4532952" y="4171794"/>
                  <a:pt x="4539336" y="4194097"/>
                </a:cubicBezTo>
                <a:cubicBezTo>
                  <a:pt x="4546556" y="4214663"/>
                  <a:pt x="4532026" y="4222651"/>
                  <a:pt x="4517947" y="4231925"/>
                </a:cubicBezTo>
                <a:cubicBezTo>
                  <a:pt x="4513254" y="4235016"/>
                  <a:pt x="4504252" y="4238176"/>
                  <a:pt x="4508696" y="4246722"/>
                </a:cubicBezTo>
                <a:cubicBezTo>
                  <a:pt x="4512306" y="4257005"/>
                  <a:pt x="4521511" y="4266768"/>
                  <a:pt x="4532701" y="4265727"/>
                </a:cubicBezTo>
                <a:cubicBezTo>
                  <a:pt x="4563701" y="4263508"/>
                  <a:pt x="4567446" y="4282407"/>
                  <a:pt x="4569138" y="4307801"/>
                </a:cubicBezTo>
                <a:lnTo>
                  <a:pt x="4581251" y="4356204"/>
                </a:lnTo>
                <a:lnTo>
                  <a:pt x="4581479" y="4355344"/>
                </a:lnTo>
                <a:cubicBezTo>
                  <a:pt x="4582962" y="4353590"/>
                  <a:pt x="4585120" y="4352240"/>
                  <a:pt x="4587279" y="4351160"/>
                </a:cubicBezTo>
                <a:cubicBezTo>
                  <a:pt x="4608862" y="4339284"/>
                  <a:pt x="4626128" y="4319848"/>
                  <a:pt x="4644474" y="4303653"/>
                </a:cubicBezTo>
                <a:cubicBezTo>
                  <a:pt x="4672532" y="4278820"/>
                  <a:pt x="4703828" y="4264784"/>
                  <a:pt x="4741598" y="4274501"/>
                </a:cubicBezTo>
                <a:cubicBezTo>
                  <a:pt x="4756706" y="4277740"/>
                  <a:pt x="4766419" y="4269103"/>
                  <a:pt x="4775052" y="4260465"/>
                </a:cubicBezTo>
                <a:cubicBezTo>
                  <a:pt x="4795556" y="4241031"/>
                  <a:pt x="4806348" y="4242110"/>
                  <a:pt x="4822535" y="4263704"/>
                </a:cubicBezTo>
                <a:cubicBezTo>
                  <a:pt x="4838722" y="4287458"/>
                  <a:pt x="4838722" y="4287458"/>
                  <a:pt x="4862464" y="4268023"/>
                </a:cubicBezTo>
                <a:cubicBezTo>
                  <a:pt x="4867859" y="4263704"/>
                  <a:pt x="4872176" y="4260465"/>
                  <a:pt x="4878651" y="4266943"/>
                </a:cubicBezTo>
                <a:cubicBezTo>
                  <a:pt x="4903472" y="4288537"/>
                  <a:pt x="4928292" y="4307972"/>
                  <a:pt x="4952034" y="4330645"/>
                </a:cubicBezTo>
                <a:cubicBezTo>
                  <a:pt x="4970379" y="4346841"/>
                  <a:pt x="4982250" y="4367356"/>
                  <a:pt x="4987646" y="4391109"/>
                </a:cubicBezTo>
                <a:cubicBezTo>
                  <a:pt x="4991963" y="4406225"/>
                  <a:pt x="5030812" y="4435377"/>
                  <a:pt x="5046999" y="4436456"/>
                </a:cubicBezTo>
                <a:cubicBezTo>
                  <a:pt x="5052395" y="4436456"/>
                  <a:pt x="5056712" y="4436456"/>
                  <a:pt x="5058870" y="4429978"/>
                </a:cubicBezTo>
                <a:cubicBezTo>
                  <a:pt x="5073978" y="4396508"/>
                  <a:pt x="5103116" y="4380312"/>
                  <a:pt x="5134411" y="4366276"/>
                </a:cubicBezTo>
                <a:cubicBezTo>
                  <a:pt x="5140886" y="4363037"/>
                  <a:pt x="5146282" y="4360877"/>
                  <a:pt x="5151678" y="4357638"/>
                </a:cubicBezTo>
                <a:cubicBezTo>
                  <a:pt x="5168944" y="4346841"/>
                  <a:pt x="5184052" y="4341442"/>
                  <a:pt x="5205636" y="4349000"/>
                </a:cubicBezTo>
                <a:cubicBezTo>
                  <a:pt x="5227219" y="4356559"/>
                  <a:pt x="5248802" y="4344681"/>
                  <a:pt x="5268226" y="4333885"/>
                </a:cubicBezTo>
                <a:cubicBezTo>
                  <a:pt x="5277939" y="4329566"/>
                  <a:pt x="5284414" y="4327406"/>
                  <a:pt x="5294126" y="4334964"/>
                </a:cubicBezTo>
                <a:cubicBezTo>
                  <a:pt x="5335134" y="4365196"/>
                  <a:pt x="5380459" y="4387870"/>
                  <a:pt x="5433338" y="4392189"/>
                </a:cubicBezTo>
                <a:cubicBezTo>
                  <a:pt x="5440892" y="4393268"/>
                  <a:pt x="5444129" y="4395428"/>
                  <a:pt x="5441971" y="4402986"/>
                </a:cubicBezTo>
                <a:cubicBezTo>
                  <a:pt x="5435496" y="4433217"/>
                  <a:pt x="5451683" y="4452652"/>
                  <a:pt x="5473266" y="4468847"/>
                </a:cubicBezTo>
                <a:cubicBezTo>
                  <a:pt x="5482979" y="4476405"/>
                  <a:pt x="5488374" y="4482883"/>
                  <a:pt x="5481899" y="4496919"/>
                </a:cubicBezTo>
                <a:cubicBezTo>
                  <a:pt x="5472187" y="4514195"/>
                  <a:pt x="5480820" y="4530390"/>
                  <a:pt x="5492691" y="4544426"/>
                </a:cubicBezTo>
                <a:cubicBezTo>
                  <a:pt x="5502403" y="4556303"/>
                  <a:pt x="5514274" y="4568179"/>
                  <a:pt x="5523987" y="4580056"/>
                </a:cubicBezTo>
                <a:cubicBezTo>
                  <a:pt x="5528303" y="4585994"/>
                  <a:pt x="5530731" y="4591663"/>
                  <a:pt x="5529787" y="4596252"/>
                </a:cubicBezTo>
                <a:cubicBezTo>
                  <a:pt x="5528843" y="4600841"/>
                  <a:pt x="5524527" y="4604349"/>
                  <a:pt x="5515353" y="4605969"/>
                </a:cubicBezTo>
                <a:cubicBezTo>
                  <a:pt x="5511037" y="4605969"/>
                  <a:pt x="5506720" y="4607049"/>
                  <a:pt x="5502403" y="4609208"/>
                </a:cubicBezTo>
                <a:cubicBezTo>
                  <a:pt x="5497008" y="4611367"/>
                  <a:pt x="5488374" y="4611367"/>
                  <a:pt x="5487295" y="4618925"/>
                </a:cubicBezTo>
                <a:cubicBezTo>
                  <a:pt x="5487295" y="4625403"/>
                  <a:pt x="5492691" y="4629722"/>
                  <a:pt x="5497008" y="4632961"/>
                </a:cubicBezTo>
                <a:cubicBezTo>
                  <a:pt x="5515353" y="4649157"/>
                  <a:pt x="5514274" y="4655635"/>
                  <a:pt x="5491612" y="4665352"/>
                </a:cubicBezTo>
                <a:cubicBezTo>
                  <a:pt x="5486216" y="4667512"/>
                  <a:pt x="5481899" y="4668591"/>
                  <a:pt x="5477583" y="4671830"/>
                </a:cubicBezTo>
                <a:cubicBezTo>
                  <a:pt x="5471108" y="4676149"/>
                  <a:pt x="5465712" y="4680468"/>
                  <a:pt x="5470029" y="4691265"/>
                </a:cubicBezTo>
                <a:cubicBezTo>
                  <a:pt x="5475424" y="4700983"/>
                  <a:pt x="5479741" y="4700983"/>
                  <a:pt x="5488374" y="4698823"/>
                </a:cubicBezTo>
                <a:lnTo>
                  <a:pt x="5504696" y="4697004"/>
                </a:lnTo>
                <a:lnTo>
                  <a:pt x="5420769" y="4781392"/>
                </a:lnTo>
                <a:lnTo>
                  <a:pt x="5413913" y="4776562"/>
                </a:lnTo>
                <a:cubicBezTo>
                  <a:pt x="5404200" y="4774402"/>
                  <a:pt x="5397726" y="4777641"/>
                  <a:pt x="5393409" y="4786279"/>
                </a:cubicBezTo>
                <a:cubicBezTo>
                  <a:pt x="5390171" y="4792757"/>
                  <a:pt x="5388013" y="4799235"/>
                  <a:pt x="5384776" y="4805713"/>
                </a:cubicBezTo>
                <a:cubicBezTo>
                  <a:pt x="5379380" y="4816510"/>
                  <a:pt x="5371826" y="4820829"/>
                  <a:pt x="5358876" y="4818670"/>
                </a:cubicBezTo>
                <a:cubicBezTo>
                  <a:pt x="5320026" y="4812192"/>
                  <a:pt x="5293047" y="4826228"/>
                  <a:pt x="5275781" y="4860778"/>
                </a:cubicBezTo>
                <a:cubicBezTo>
                  <a:pt x="5272543" y="4866176"/>
                  <a:pt x="5273622" y="4878053"/>
                  <a:pt x="5263910" y="4875894"/>
                </a:cubicBezTo>
                <a:cubicBezTo>
                  <a:pt x="5254197" y="4874814"/>
                  <a:pt x="5252039" y="4865097"/>
                  <a:pt x="5250960" y="4855379"/>
                </a:cubicBezTo>
                <a:cubicBezTo>
                  <a:pt x="5250960" y="4854300"/>
                  <a:pt x="5250960" y="4853220"/>
                  <a:pt x="5250960" y="4852140"/>
                </a:cubicBezTo>
                <a:cubicBezTo>
                  <a:pt x="5246643" y="4826228"/>
                  <a:pt x="5234772" y="4818670"/>
                  <a:pt x="5214269" y="4831626"/>
                </a:cubicBezTo>
                <a:cubicBezTo>
                  <a:pt x="5194844" y="4843503"/>
                  <a:pt x="5179736" y="4840264"/>
                  <a:pt x="5163548" y="4829467"/>
                </a:cubicBezTo>
                <a:cubicBezTo>
                  <a:pt x="5141965" y="4815431"/>
                  <a:pt x="5119303" y="4804634"/>
                  <a:pt x="5092324" y="4811112"/>
                </a:cubicBezTo>
                <a:cubicBezTo>
                  <a:pt x="5080453" y="4814351"/>
                  <a:pt x="5075057" y="4802474"/>
                  <a:pt x="5072899" y="4794916"/>
                </a:cubicBezTo>
                <a:cubicBezTo>
                  <a:pt x="5063187" y="4766844"/>
                  <a:pt x="5044841" y="4753888"/>
                  <a:pt x="5016783" y="4750649"/>
                </a:cubicBezTo>
                <a:cubicBezTo>
                  <a:pt x="4999517" y="4748489"/>
                  <a:pt x="4996279" y="4742011"/>
                  <a:pt x="5007071" y="4724736"/>
                </a:cubicBezTo>
                <a:cubicBezTo>
                  <a:pt x="5029733" y="4688026"/>
                  <a:pt x="5013546" y="4634041"/>
                  <a:pt x="4975775" y="4617845"/>
                </a:cubicBezTo>
                <a:cubicBezTo>
                  <a:pt x="4968221" y="4614606"/>
                  <a:pt x="4958509" y="4610288"/>
                  <a:pt x="4952034" y="4617845"/>
                </a:cubicBezTo>
                <a:cubicBezTo>
                  <a:pt x="4945559" y="4625403"/>
                  <a:pt x="4942321" y="4636200"/>
                  <a:pt x="4948796" y="4645918"/>
                </a:cubicBezTo>
                <a:cubicBezTo>
                  <a:pt x="4952034" y="4652396"/>
                  <a:pt x="4957430" y="4658874"/>
                  <a:pt x="4961746" y="4665352"/>
                </a:cubicBezTo>
                <a:cubicBezTo>
                  <a:pt x="4967142" y="4671830"/>
                  <a:pt x="4970379" y="4678309"/>
                  <a:pt x="4963904" y="4683708"/>
                </a:cubicBezTo>
                <a:cubicBezTo>
                  <a:pt x="4956350" y="4690186"/>
                  <a:pt x="4949875" y="4685867"/>
                  <a:pt x="4944480" y="4680468"/>
                </a:cubicBezTo>
                <a:cubicBezTo>
                  <a:pt x="4939084" y="4676149"/>
                  <a:pt x="4934767" y="4669671"/>
                  <a:pt x="4930451" y="4665352"/>
                </a:cubicBezTo>
                <a:cubicBezTo>
                  <a:pt x="4920738" y="4655635"/>
                  <a:pt x="4907788" y="4650236"/>
                  <a:pt x="4896997" y="4659954"/>
                </a:cubicBezTo>
                <a:cubicBezTo>
                  <a:pt x="4888363" y="4668591"/>
                  <a:pt x="4896997" y="4680468"/>
                  <a:pt x="4903472" y="4689106"/>
                </a:cubicBezTo>
                <a:cubicBezTo>
                  <a:pt x="4908867" y="4696664"/>
                  <a:pt x="4918580" y="4702062"/>
                  <a:pt x="4921817" y="4711780"/>
                </a:cubicBezTo>
                <a:cubicBezTo>
                  <a:pt x="4927213" y="4725816"/>
                  <a:pt x="4925055" y="4734453"/>
                  <a:pt x="4907788" y="4733374"/>
                </a:cubicBezTo>
                <a:cubicBezTo>
                  <a:pt x="4884047" y="4732294"/>
                  <a:pt x="4864622" y="4722577"/>
                  <a:pt x="4846276" y="4709620"/>
                </a:cubicBezTo>
                <a:cubicBezTo>
                  <a:pt x="4822535" y="4693425"/>
                  <a:pt x="4809585" y="4692345"/>
                  <a:pt x="4786923" y="4709620"/>
                </a:cubicBezTo>
                <a:cubicBezTo>
                  <a:pt x="4778290" y="4715019"/>
                  <a:pt x="4770736" y="4723656"/>
                  <a:pt x="4763181" y="4731214"/>
                </a:cubicBezTo>
                <a:cubicBezTo>
                  <a:pt x="4759944" y="4734453"/>
                  <a:pt x="4756706" y="4739852"/>
                  <a:pt x="4751311" y="4737692"/>
                </a:cubicBezTo>
                <a:cubicBezTo>
                  <a:pt x="4744836" y="4735533"/>
                  <a:pt x="4743756" y="4730135"/>
                  <a:pt x="4744836" y="4725816"/>
                </a:cubicBezTo>
                <a:cubicBezTo>
                  <a:pt x="4749152" y="4706381"/>
                  <a:pt x="4740519" y="4702062"/>
                  <a:pt x="4723252" y="4703142"/>
                </a:cubicBezTo>
                <a:cubicBezTo>
                  <a:pt x="4701669" y="4704222"/>
                  <a:pt x="4686561" y="4690186"/>
                  <a:pt x="4674690" y="4675069"/>
                </a:cubicBezTo>
                <a:cubicBezTo>
                  <a:pt x="4664978" y="4663193"/>
                  <a:pt x="4657424" y="4662113"/>
                  <a:pt x="4648790" y="4673990"/>
                </a:cubicBezTo>
                <a:cubicBezTo>
                  <a:pt x="4644474" y="4680468"/>
                  <a:pt x="4640157" y="4684787"/>
                  <a:pt x="4631524" y="4682628"/>
                </a:cubicBezTo>
                <a:cubicBezTo>
                  <a:pt x="4619653" y="4680468"/>
                  <a:pt x="4621811" y="4671830"/>
                  <a:pt x="4619653" y="4664272"/>
                </a:cubicBezTo>
                <a:cubicBezTo>
                  <a:pt x="4618574" y="4659954"/>
                  <a:pt x="4618574" y="4654555"/>
                  <a:pt x="4617495" y="4649157"/>
                </a:cubicBezTo>
                <a:cubicBezTo>
                  <a:pt x="4615067" y="4627293"/>
                  <a:pt x="4605354" y="4618183"/>
                  <a:pt x="4590179" y="4622282"/>
                </a:cubicBezTo>
                <a:lnTo>
                  <a:pt x="4586817" y="4623974"/>
                </a:lnTo>
                <a:lnTo>
                  <a:pt x="4584630" y="4635875"/>
                </a:lnTo>
                <a:cubicBezTo>
                  <a:pt x="4576236" y="4677803"/>
                  <a:pt x="4574566" y="4681277"/>
                  <a:pt x="4531541" y="4686274"/>
                </a:cubicBezTo>
                <a:cubicBezTo>
                  <a:pt x="4507873" y="4688806"/>
                  <a:pt x="4494629" y="4696343"/>
                  <a:pt x="4492463" y="4723091"/>
                </a:cubicBezTo>
                <a:cubicBezTo>
                  <a:pt x="4490612" y="4742510"/>
                  <a:pt x="4481880" y="4762900"/>
                  <a:pt x="4462206" y="4772694"/>
                </a:cubicBezTo>
                <a:cubicBezTo>
                  <a:pt x="4443818" y="4782036"/>
                  <a:pt x="4447044" y="4795342"/>
                  <a:pt x="4452007" y="4809481"/>
                </a:cubicBezTo>
                <a:cubicBezTo>
                  <a:pt x="4456970" y="4823620"/>
                  <a:pt x="4462768" y="4836023"/>
                  <a:pt x="4457827" y="4850751"/>
                </a:cubicBezTo>
                <a:cubicBezTo>
                  <a:pt x="4454555" y="4862006"/>
                  <a:pt x="4463241" y="4866176"/>
                  <a:pt x="4471025" y="4867775"/>
                </a:cubicBezTo>
                <a:cubicBezTo>
                  <a:pt x="4482667" y="4868020"/>
                  <a:pt x="4492572" y="4867431"/>
                  <a:pt x="4503311" y="4865104"/>
                </a:cubicBezTo>
                <a:cubicBezTo>
                  <a:pt x="4539907" y="4862365"/>
                  <a:pt x="4542095" y="4864484"/>
                  <a:pt x="4538327" y="4899014"/>
                </a:cubicBezTo>
                <a:cubicBezTo>
                  <a:pt x="4537311" y="4916696"/>
                  <a:pt x="4531535" y="4933161"/>
                  <a:pt x="4528782" y="4950009"/>
                </a:cubicBezTo>
                <a:cubicBezTo>
                  <a:pt x="4524359" y="4970331"/>
                  <a:pt x="4519936" y="4990652"/>
                  <a:pt x="4490855" y="4977760"/>
                </a:cubicBezTo>
                <a:cubicBezTo>
                  <a:pt x="4480882" y="4974042"/>
                  <a:pt x="4471948" y="4981510"/>
                  <a:pt x="4473436" y="4993981"/>
                </a:cubicBezTo>
                <a:cubicBezTo>
                  <a:pt x="4474542" y="5009475"/>
                  <a:pt x="4474812" y="5026705"/>
                  <a:pt x="4496877" y="5031953"/>
                </a:cubicBezTo>
                <a:cubicBezTo>
                  <a:pt x="4498163" y="5031502"/>
                  <a:pt x="4499449" y="5031051"/>
                  <a:pt x="4502473" y="5031433"/>
                </a:cubicBezTo>
                <a:cubicBezTo>
                  <a:pt x="4514114" y="5031678"/>
                  <a:pt x="4528961" y="5016360"/>
                  <a:pt x="4538301" y="5034738"/>
                </a:cubicBezTo>
                <a:cubicBezTo>
                  <a:pt x="4547190" y="5051831"/>
                  <a:pt x="4547911" y="5070346"/>
                  <a:pt x="4541751" y="5089834"/>
                </a:cubicBezTo>
                <a:cubicBezTo>
                  <a:pt x="4535524" y="5105014"/>
                  <a:pt x="4524085" y="5117692"/>
                  <a:pt x="4511743" y="5127799"/>
                </a:cubicBezTo>
                <a:cubicBezTo>
                  <a:pt x="4501522" y="5135718"/>
                  <a:pt x="4492520" y="5138878"/>
                  <a:pt x="4485820" y="5123905"/>
                </a:cubicBezTo>
                <a:cubicBezTo>
                  <a:pt x="4482729" y="5119215"/>
                  <a:pt x="4478352" y="5114976"/>
                  <a:pt x="4473208" y="5116782"/>
                </a:cubicBezTo>
                <a:cubicBezTo>
                  <a:pt x="4464206" y="5119942"/>
                  <a:pt x="4465175" y="5126821"/>
                  <a:pt x="4466980" y="5131962"/>
                </a:cubicBezTo>
                <a:cubicBezTo>
                  <a:pt x="4469304" y="5142697"/>
                  <a:pt x="4472462" y="5151694"/>
                  <a:pt x="4474335" y="5161144"/>
                </a:cubicBezTo>
                <a:cubicBezTo>
                  <a:pt x="4481306" y="5193347"/>
                  <a:pt x="4464790" y="5212139"/>
                  <a:pt x="4432436" y="5210502"/>
                </a:cubicBezTo>
                <a:cubicBezTo>
                  <a:pt x="4428127" y="5210571"/>
                  <a:pt x="4425104" y="5210188"/>
                  <a:pt x="4422080" y="5209806"/>
                </a:cubicBezTo>
                <a:cubicBezTo>
                  <a:pt x="4373257" y="5202400"/>
                  <a:pt x="4367278" y="5205942"/>
                  <a:pt x="4363328" y="5256417"/>
                </a:cubicBezTo>
                <a:cubicBezTo>
                  <a:pt x="4361478" y="5275836"/>
                  <a:pt x="4355634" y="5287993"/>
                  <a:pt x="4335441" y="5292194"/>
                </a:cubicBezTo>
                <a:cubicBezTo>
                  <a:pt x="4327273" y="5293617"/>
                  <a:pt x="4321294" y="5297160"/>
                  <a:pt x="4315316" y="5300702"/>
                </a:cubicBezTo>
                <a:cubicBezTo>
                  <a:pt x="4277186" y="5315531"/>
                  <a:pt x="4252570" y="5340053"/>
                  <a:pt x="4258458" y="5385631"/>
                </a:cubicBezTo>
                <a:cubicBezTo>
                  <a:pt x="4260014" y="5402410"/>
                  <a:pt x="4258998" y="5420092"/>
                  <a:pt x="4253222" y="5436557"/>
                </a:cubicBezTo>
                <a:cubicBezTo>
                  <a:pt x="4249950" y="5447812"/>
                  <a:pt x="4241467" y="5456565"/>
                  <a:pt x="4229825" y="5456320"/>
                </a:cubicBezTo>
                <a:cubicBezTo>
                  <a:pt x="4215611" y="5456978"/>
                  <a:pt x="4216694" y="5443604"/>
                  <a:pt x="4214822" y="5434155"/>
                </a:cubicBezTo>
                <a:cubicBezTo>
                  <a:pt x="4200113" y="5375792"/>
                  <a:pt x="4200113" y="5375792"/>
                  <a:pt x="4150160" y="5406321"/>
                </a:cubicBezTo>
                <a:cubicBezTo>
                  <a:pt x="4132223" y="5416948"/>
                  <a:pt x="4114670" y="5424554"/>
                  <a:pt x="4094026" y="5427469"/>
                </a:cubicBezTo>
                <a:cubicBezTo>
                  <a:pt x="4072931" y="5429099"/>
                  <a:pt x="4056144" y="5430660"/>
                  <a:pt x="4039855" y="5408946"/>
                </a:cubicBezTo>
                <a:cubicBezTo>
                  <a:pt x="4014812" y="5378755"/>
                  <a:pt x="3962333" y="5385626"/>
                  <a:pt x="3927948" y="5419353"/>
                </a:cubicBezTo>
                <a:cubicBezTo>
                  <a:pt x="3922421" y="5424181"/>
                  <a:pt x="3918630" y="5429843"/>
                  <a:pt x="3912268" y="5436408"/>
                </a:cubicBezTo>
                <a:cubicBezTo>
                  <a:pt x="3896746" y="5408649"/>
                  <a:pt x="3879554" y="5384365"/>
                  <a:pt x="3845463" y="5381894"/>
                </a:cubicBezTo>
                <a:cubicBezTo>
                  <a:pt x="3814396" y="5379805"/>
                  <a:pt x="3790931" y="5395261"/>
                  <a:pt x="3765729" y="5409883"/>
                </a:cubicBezTo>
                <a:cubicBezTo>
                  <a:pt x="3760450" y="5403073"/>
                  <a:pt x="3764691" y="5398697"/>
                  <a:pt x="3765910" y="5393938"/>
                </a:cubicBezTo>
                <a:cubicBezTo>
                  <a:pt x="3781704" y="5356630"/>
                  <a:pt x="3760136" y="5328107"/>
                  <a:pt x="3718780" y="5329630"/>
                </a:cubicBezTo>
                <a:cubicBezTo>
                  <a:pt x="3676138" y="5331605"/>
                  <a:pt x="3676138" y="5331605"/>
                  <a:pt x="3675462" y="5288528"/>
                </a:cubicBezTo>
                <a:cubicBezTo>
                  <a:pt x="3674989" y="5258375"/>
                  <a:pt x="3649630" y="5235514"/>
                  <a:pt x="3619984" y="5241589"/>
                </a:cubicBezTo>
                <a:cubicBezTo>
                  <a:pt x="3604935" y="5243984"/>
                  <a:pt x="3608161" y="5257289"/>
                  <a:pt x="3608747" y="5267190"/>
                </a:cubicBezTo>
                <a:cubicBezTo>
                  <a:pt x="3610304" y="5283969"/>
                  <a:pt x="3614048" y="5302867"/>
                  <a:pt x="3596563" y="5314780"/>
                </a:cubicBezTo>
                <a:cubicBezTo>
                  <a:pt x="3584605" y="5321866"/>
                  <a:pt x="3576054" y="5326311"/>
                  <a:pt x="3574430" y="5305224"/>
                </a:cubicBezTo>
                <a:cubicBezTo>
                  <a:pt x="3568858" y="5252317"/>
                  <a:pt x="3550132" y="5240121"/>
                  <a:pt x="3499909" y="5253419"/>
                </a:cubicBezTo>
                <a:cubicBezTo>
                  <a:pt x="3436375" y="5269946"/>
                  <a:pt x="3375977" y="5266603"/>
                  <a:pt x="3315692" y="5243008"/>
                </a:cubicBezTo>
                <a:cubicBezTo>
                  <a:pt x="3285324" y="5230567"/>
                  <a:pt x="3255024" y="5222434"/>
                  <a:pt x="3221835" y="5222534"/>
                </a:cubicBezTo>
                <a:cubicBezTo>
                  <a:pt x="3204598" y="5222810"/>
                  <a:pt x="3190452" y="5227776"/>
                  <a:pt x="3181652" y="5243858"/>
                </a:cubicBezTo>
                <a:cubicBezTo>
                  <a:pt x="3173687" y="5258205"/>
                  <a:pt x="3161797" y="5269597"/>
                  <a:pt x="3144425" y="5261258"/>
                </a:cubicBezTo>
                <a:cubicBezTo>
                  <a:pt x="3126601" y="5251633"/>
                  <a:pt x="3137138" y="5236384"/>
                  <a:pt x="3142147" y="5225963"/>
                </a:cubicBezTo>
                <a:cubicBezTo>
                  <a:pt x="3154669" y="5199910"/>
                  <a:pt x="3149638" y="5181464"/>
                  <a:pt x="3132063" y="5160201"/>
                </a:cubicBezTo>
                <a:cubicBezTo>
                  <a:pt x="3063049" y="5074700"/>
                  <a:pt x="3023997" y="4975794"/>
                  <a:pt x="2992209" y="4872894"/>
                </a:cubicBezTo>
                <a:cubicBezTo>
                  <a:pt x="2975447" y="4821027"/>
                  <a:pt x="2975447" y="4821027"/>
                  <a:pt x="2922382" y="4817997"/>
                </a:cubicBezTo>
                <a:cubicBezTo>
                  <a:pt x="2874077" y="4816185"/>
                  <a:pt x="2874077" y="4816185"/>
                  <a:pt x="2852371" y="4861342"/>
                </a:cubicBezTo>
                <a:cubicBezTo>
                  <a:pt x="2837344" y="4892605"/>
                  <a:pt x="2822769" y="4925153"/>
                  <a:pt x="2799055" y="4952246"/>
                </a:cubicBezTo>
                <a:cubicBezTo>
                  <a:pt x="2786330" y="4965376"/>
                  <a:pt x="2772319" y="4978957"/>
                  <a:pt x="2750389" y="4982323"/>
                </a:cubicBezTo>
                <a:cubicBezTo>
                  <a:pt x="2748832" y="4965544"/>
                  <a:pt x="2755511" y="4951650"/>
                  <a:pt x="2759166" y="4937373"/>
                </a:cubicBezTo>
                <a:cubicBezTo>
                  <a:pt x="2766477" y="4908818"/>
                  <a:pt x="2768193" y="4880785"/>
                  <a:pt x="2758717" y="4853791"/>
                </a:cubicBezTo>
                <a:cubicBezTo>
                  <a:pt x="2754589" y="4837915"/>
                  <a:pt x="2758831" y="4833539"/>
                  <a:pt x="2773428" y="4829858"/>
                </a:cubicBezTo>
                <a:cubicBezTo>
                  <a:pt x="2788026" y="4826178"/>
                  <a:pt x="2803458" y="4820761"/>
                  <a:pt x="2813611" y="4808534"/>
                </a:cubicBezTo>
                <a:cubicBezTo>
                  <a:pt x="2819072" y="4799399"/>
                  <a:pt x="2822795" y="4789429"/>
                  <a:pt x="2820922" y="4779980"/>
                </a:cubicBezTo>
                <a:cubicBezTo>
                  <a:pt x="2816861" y="4768411"/>
                  <a:pt x="2805287" y="4772474"/>
                  <a:pt x="2796668" y="4772612"/>
                </a:cubicBezTo>
                <a:cubicBezTo>
                  <a:pt x="2738910" y="4772674"/>
                  <a:pt x="2681603" y="4774021"/>
                  <a:pt x="2622107" y="4773249"/>
                </a:cubicBezTo>
                <a:lnTo>
                  <a:pt x="2591932" y="4771776"/>
                </a:lnTo>
                <a:lnTo>
                  <a:pt x="2581363" y="4784316"/>
                </a:lnTo>
                <a:cubicBezTo>
                  <a:pt x="2571376" y="4791016"/>
                  <a:pt x="2557281" y="4791697"/>
                  <a:pt x="2533973" y="4788867"/>
                </a:cubicBezTo>
                <a:cubicBezTo>
                  <a:pt x="2506747" y="4786794"/>
                  <a:pt x="2502347" y="4789267"/>
                  <a:pt x="2494641" y="4816770"/>
                </a:cubicBezTo>
                <a:cubicBezTo>
                  <a:pt x="2487900" y="4840836"/>
                  <a:pt x="2498074" y="4864084"/>
                  <a:pt x="2502607" y="4887605"/>
                </a:cubicBezTo>
                <a:cubicBezTo>
                  <a:pt x="2510439" y="4932445"/>
                  <a:pt x="2523908" y="4977012"/>
                  <a:pt x="2530777" y="5025291"/>
                </a:cubicBezTo>
                <a:cubicBezTo>
                  <a:pt x="2534074" y="5046611"/>
                  <a:pt x="2534207" y="5072605"/>
                  <a:pt x="2526229" y="5094470"/>
                </a:cubicBezTo>
                <a:cubicBezTo>
                  <a:pt x="2521688" y="5117298"/>
                  <a:pt x="2507797" y="5133797"/>
                  <a:pt x="2476444" y="5139834"/>
                </a:cubicBezTo>
                <a:cubicBezTo>
                  <a:pt x="2488275" y="5104218"/>
                  <a:pt x="2448950" y="5085771"/>
                  <a:pt x="2456379" y="5052626"/>
                </a:cubicBezTo>
                <a:cubicBezTo>
                  <a:pt x="2435621" y="5020847"/>
                  <a:pt x="2438376" y="4984539"/>
                  <a:pt x="2428893" y="4952213"/>
                </a:cubicBezTo>
                <a:cubicBezTo>
                  <a:pt x="2417209" y="4921126"/>
                  <a:pt x="2408687" y="4885362"/>
                  <a:pt x="2404842" y="4852765"/>
                </a:cubicBezTo>
                <a:cubicBezTo>
                  <a:pt x="2399900" y="4797610"/>
                  <a:pt x="2345447" y="4793459"/>
                  <a:pt x="2313953" y="4819852"/>
                </a:cubicBezTo>
                <a:cubicBezTo>
                  <a:pt x="2307352" y="4823562"/>
                  <a:pt x="2305426" y="4830439"/>
                  <a:pt x="2305700" y="4836077"/>
                </a:cubicBezTo>
                <a:cubicBezTo>
                  <a:pt x="2303773" y="4842953"/>
                  <a:pt x="2307486" y="4849557"/>
                  <a:pt x="2307760" y="4855197"/>
                </a:cubicBezTo>
                <a:cubicBezTo>
                  <a:pt x="2301982" y="4875825"/>
                  <a:pt x="2291528" y="4893287"/>
                  <a:pt x="2273652" y="4897541"/>
                </a:cubicBezTo>
                <a:cubicBezTo>
                  <a:pt x="2253574" y="4903035"/>
                  <a:pt x="2241475" y="4886661"/>
                  <a:pt x="2229651" y="4875929"/>
                </a:cubicBezTo>
                <a:cubicBezTo>
                  <a:pt x="2223740" y="4870562"/>
                  <a:pt x="2222228" y="4862722"/>
                  <a:pt x="2219754" y="4858320"/>
                </a:cubicBezTo>
                <a:cubicBezTo>
                  <a:pt x="2192808" y="4815533"/>
                  <a:pt x="2150045" y="4796122"/>
                  <a:pt x="2105490" y="4809581"/>
                </a:cubicBezTo>
                <a:cubicBezTo>
                  <a:pt x="2095451" y="4812326"/>
                  <a:pt x="2084449" y="4818511"/>
                  <a:pt x="2075923" y="4829098"/>
                </a:cubicBezTo>
                <a:cubicBezTo>
                  <a:pt x="2054741" y="4858383"/>
                  <a:pt x="2019261" y="4872533"/>
                  <a:pt x="1995879" y="4903056"/>
                </a:cubicBezTo>
                <a:cubicBezTo>
                  <a:pt x="1992718" y="4907729"/>
                  <a:pt x="1978003" y="4907311"/>
                  <a:pt x="1971127" y="4905382"/>
                </a:cubicBezTo>
                <a:cubicBezTo>
                  <a:pt x="1957377" y="4901526"/>
                  <a:pt x="1943627" y="4897668"/>
                  <a:pt x="1929602" y="4888172"/>
                </a:cubicBezTo>
                <a:cubicBezTo>
                  <a:pt x="1917777" y="4877438"/>
                  <a:pt x="1908976" y="4882386"/>
                  <a:pt x="1900724" y="4898612"/>
                </a:cubicBezTo>
                <a:cubicBezTo>
                  <a:pt x="1899761" y="4902049"/>
                  <a:pt x="1900035" y="4907689"/>
                  <a:pt x="1896871" y="4912363"/>
                </a:cubicBezTo>
                <a:cubicBezTo>
                  <a:pt x="1891507" y="4918275"/>
                  <a:pt x="1883944" y="4925423"/>
                  <a:pt x="1877068" y="4923495"/>
                </a:cubicBezTo>
                <a:cubicBezTo>
                  <a:pt x="1865518" y="4918402"/>
                  <a:pt x="1869644" y="4910289"/>
                  <a:pt x="1870333" y="4901212"/>
                </a:cubicBezTo>
                <a:cubicBezTo>
                  <a:pt x="1875838" y="4874945"/>
                  <a:pt x="1893855" y="4850334"/>
                  <a:pt x="1885608" y="4820209"/>
                </a:cubicBezTo>
                <a:cubicBezTo>
                  <a:pt x="1882860" y="4810168"/>
                  <a:pt x="1874473" y="4800399"/>
                  <a:pt x="1867872" y="4804109"/>
                </a:cubicBezTo>
                <a:cubicBezTo>
                  <a:pt x="1856871" y="4810294"/>
                  <a:pt x="1844630" y="4814276"/>
                  <a:pt x="1837342" y="4827064"/>
                </a:cubicBezTo>
                <a:cubicBezTo>
                  <a:pt x="1832253" y="4838614"/>
                  <a:pt x="1815886" y="4850711"/>
                  <a:pt x="1799662" y="4842451"/>
                </a:cubicBezTo>
                <a:cubicBezTo>
                  <a:pt x="1782199" y="4831991"/>
                  <a:pt x="1762537" y="4822766"/>
                  <a:pt x="1758003" y="4799247"/>
                </a:cubicBezTo>
                <a:cubicBezTo>
                  <a:pt x="1758965" y="4795808"/>
                  <a:pt x="1769967" y="4789623"/>
                  <a:pt x="1769692" y="4783984"/>
                </a:cubicBezTo>
                <a:cubicBezTo>
                  <a:pt x="1765706" y="4771742"/>
                  <a:pt x="1760484" y="4757298"/>
                  <a:pt x="1743295" y="4752477"/>
                </a:cubicBezTo>
                <a:cubicBezTo>
                  <a:pt x="1699843" y="4742143"/>
                  <a:pt x="1659281" y="4721494"/>
                  <a:pt x="1616518" y="4702082"/>
                </a:cubicBezTo>
                <a:cubicBezTo>
                  <a:pt x="1589980" y="4690930"/>
                  <a:pt x="1563302" y="4700133"/>
                  <a:pt x="1541847" y="4723780"/>
                </a:cubicBezTo>
                <a:cubicBezTo>
                  <a:pt x="1515028" y="4753336"/>
                  <a:pt x="1513791" y="4751137"/>
                  <a:pt x="1482305" y="4731179"/>
                </a:cubicBezTo>
                <a:cubicBezTo>
                  <a:pt x="1468280" y="4721683"/>
                  <a:pt x="1460166" y="4717553"/>
                  <a:pt x="1473783" y="4695417"/>
                </a:cubicBezTo>
                <a:cubicBezTo>
                  <a:pt x="1493726" y="4663929"/>
                  <a:pt x="1488645" y="4629131"/>
                  <a:pt x="1468846" y="4593913"/>
                </a:cubicBezTo>
                <a:cubicBezTo>
                  <a:pt x="1444102" y="4549890"/>
                  <a:pt x="1408904" y="4523329"/>
                  <a:pt x="1363940" y="4505154"/>
                </a:cubicBezTo>
                <a:cubicBezTo>
                  <a:pt x="1355828" y="4501025"/>
                  <a:pt x="1348953" y="4499096"/>
                  <a:pt x="1341662" y="4511882"/>
                </a:cubicBezTo>
                <a:cubicBezTo>
                  <a:pt x="1330247" y="4532784"/>
                  <a:pt x="1307968" y="4539514"/>
                  <a:pt x="1289128" y="4547206"/>
                </a:cubicBezTo>
                <a:cubicBezTo>
                  <a:pt x="1263686" y="4558610"/>
                  <a:pt x="1224087" y="4534523"/>
                  <a:pt x="1221480" y="4504127"/>
                </a:cubicBezTo>
                <a:cubicBezTo>
                  <a:pt x="1218870" y="4473732"/>
                  <a:pt x="1214062" y="4444570"/>
                  <a:pt x="1220530" y="4414866"/>
                </a:cubicBezTo>
                <a:cubicBezTo>
                  <a:pt x="1223419" y="4404551"/>
                  <a:pt x="1225345" y="4397676"/>
                  <a:pt x="1239097" y="4401534"/>
                </a:cubicBezTo>
                <a:cubicBezTo>
                  <a:pt x="1249407" y="4404427"/>
                  <a:pt x="1253261" y="4390675"/>
                  <a:pt x="1251750" y="4382834"/>
                </a:cubicBezTo>
                <a:cubicBezTo>
                  <a:pt x="1251202" y="4371557"/>
                  <a:pt x="1255052" y="4357804"/>
                  <a:pt x="1254504" y="4346526"/>
                </a:cubicBezTo>
                <a:cubicBezTo>
                  <a:pt x="1251755" y="4336486"/>
                  <a:pt x="1238969" y="4329190"/>
                  <a:pt x="1230581" y="4319421"/>
                </a:cubicBezTo>
                <a:cubicBezTo>
                  <a:pt x="1216765" y="4302566"/>
                  <a:pt x="1202948" y="4285711"/>
                  <a:pt x="1186758" y="4272364"/>
                </a:cubicBezTo>
                <a:lnTo>
                  <a:pt x="1175214" y="4264939"/>
                </a:lnTo>
                <a:lnTo>
                  <a:pt x="1161833" y="4266023"/>
                </a:lnTo>
                <a:cubicBezTo>
                  <a:pt x="1154415" y="4265067"/>
                  <a:pt x="1147356" y="4262915"/>
                  <a:pt x="1140837" y="4258967"/>
                </a:cubicBezTo>
                <a:lnTo>
                  <a:pt x="1128185" y="4246273"/>
                </a:lnTo>
                <a:lnTo>
                  <a:pt x="1114189" y="4244360"/>
                </a:lnTo>
                <a:cubicBezTo>
                  <a:pt x="1109687" y="4244719"/>
                  <a:pt x="1105528" y="4246333"/>
                  <a:pt x="1101745" y="4249907"/>
                </a:cubicBezTo>
                <a:cubicBezTo>
                  <a:pt x="1097344" y="4252381"/>
                  <a:pt x="1093356" y="4251725"/>
                  <a:pt x="1089334" y="4250366"/>
                </a:cubicBezTo>
                <a:lnTo>
                  <a:pt x="1081819" y="4248119"/>
                </a:lnTo>
                <a:lnTo>
                  <a:pt x="1066120" y="4264125"/>
                </a:lnTo>
                <a:cubicBezTo>
                  <a:pt x="1059898" y="4273698"/>
                  <a:pt x="1055110" y="4284226"/>
                  <a:pt x="1050323" y="4294755"/>
                </a:cubicBezTo>
                <a:cubicBezTo>
                  <a:pt x="1036917" y="4327300"/>
                  <a:pt x="1015857" y="4348360"/>
                  <a:pt x="983313" y="4357938"/>
                </a:cubicBezTo>
                <a:cubicBezTo>
                  <a:pt x="975658" y="4350281"/>
                  <a:pt x="968002" y="4342625"/>
                  <a:pt x="960346" y="4334969"/>
                </a:cubicBezTo>
                <a:cubicBezTo>
                  <a:pt x="971834" y="4319654"/>
                  <a:pt x="985236" y="4306251"/>
                  <a:pt x="1002467" y="4292849"/>
                </a:cubicBezTo>
                <a:cubicBezTo>
                  <a:pt x="1013954" y="4281362"/>
                  <a:pt x="1027355" y="4271788"/>
                  <a:pt x="1033100" y="4258387"/>
                </a:cubicBezTo>
                <a:cubicBezTo>
                  <a:pt x="1065652" y="4210525"/>
                  <a:pt x="1052257" y="4177986"/>
                  <a:pt x="998661" y="4158853"/>
                </a:cubicBezTo>
                <a:cubicBezTo>
                  <a:pt x="958462" y="4149287"/>
                  <a:pt x="954636" y="4141631"/>
                  <a:pt x="956556" y="4105261"/>
                </a:cubicBezTo>
                <a:cubicBezTo>
                  <a:pt x="960392" y="4063146"/>
                  <a:pt x="946994" y="4049748"/>
                  <a:pt x="904879" y="4057413"/>
                </a:cubicBezTo>
                <a:cubicBezTo>
                  <a:pt x="899136" y="4059328"/>
                  <a:pt x="891479" y="4063158"/>
                  <a:pt x="885736" y="4065073"/>
                </a:cubicBezTo>
                <a:cubicBezTo>
                  <a:pt x="843619" y="4080393"/>
                  <a:pt x="822567" y="4059341"/>
                  <a:pt x="818745" y="4013399"/>
                </a:cubicBezTo>
                <a:cubicBezTo>
                  <a:pt x="820662" y="4000000"/>
                  <a:pt x="822578" y="3986599"/>
                  <a:pt x="826409" y="3971284"/>
                </a:cubicBezTo>
                <a:cubicBezTo>
                  <a:pt x="834075" y="3917683"/>
                  <a:pt x="847483" y="3865997"/>
                  <a:pt x="870463" y="3816223"/>
                </a:cubicBezTo>
                <a:cubicBezTo>
                  <a:pt x="887698" y="3779849"/>
                  <a:pt x="883874" y="3753050"/>
                  <a:pt x="849420" y="3733913"/>
                </a:cubicBezTo>
                <a:cubicBezTo>
                  <a:pt x="845592" y="3730085"/>
                  <a:pt x="841764" y="3726257"/>
                  <a:pt x="837936" y="3722429"/>
                </a:cubicBezTo>
                <a:cubicBezTo>
                  <a:pt x="820712" y="3697547"/>
                  <a:pt x="820715" y="3682233"/>
                  <a:pt x="847517" y="3670743"/>
                </a:cubicBezTo>
                <a:lnTo>
                  <a:pt x="871187" y="3654468"/>
                </a:lnTo>
                <a:lnTo>
                  <a:pt x="862921" y="3655033"/>
                </a:lnTo>
                <a:lnTo>
                  <a:pt x="865726" y="3649731"/>
                </a:lnTo>
                <a:cubicBezTo>
                  <a:pt x="872742" y="3631304"/>
                  <a:pt x="907125" y="3594598"/>
                  <a:pt x="920326" y="3587177"/>
                </a:cubicBezTo>
                <a:lnTo>
                  <a:pt x="925490" y="3584399"/>
                </a:lnTo>
                <a:lnTo>
                  <a:pt x="928649" y="3574777"/>
                </a:lnTo>
                <a:cubicBezTo>
                  <a:pt x="929489" y="3567001"/>
                  <a:pt x="928593" y="3559165"/>
                  <a:pt x="925932" y="3550999"/>
                </a:cubicBezTo>
                <a:lnTo>
                  <a:pt x="917654" y="3534979"/>
                </a:lnTo>
                <a:lnTo>
                  <a:pt x="912238" y="3534153"/>
                </a:lnTo>
                <a:cubicBezTo>
                  <a:pt x="905209" y="3531949"/>
                  <a:pt x="898814" y="3528302"/>
                  <a:pt x="892558" y="3527474"/>
                </a:cubicBezTo>
                <a:cubicBezTo>
                  <a:pt x="879637" y="3494184"/>
                  <a:pt x="853232" y="3509027"/>
                  <a:pt x="830681" y="3510117"/>
                </a:cubicBezTo>
                <a:cubicBezTo>
                  <a:pt x="759587" y="3512423"/>
                  <a:pt x="693717" y="3529172"/>
                  <a:pt x="626610" y="3543722"/>
                </a:cubicBezTo>
                <a:cubicBezTo>
                  <a:pt x="613133" y="3545504"/>
                  <a:pt x="597458" y="3548522"/>
                  <a:pt x="581781" y="3551541"/>
                </a:cubicBezTo>
                <a:cubicBezTo>
                  <a:pt x="560466" y="3554832"/>
                  <a:pt x="538189" y="3561561"/>
                  <a:pt x="534885" y="3586592"/>
                </a:cubicBezTo>
                <a:cubicBezTo>
                  <a:pt x="531032" y="3600343"/>
                  <a:pt x="518793" y="3604326"/>
                  <a:pt x="508756" y="3607073"/>
                </a:cubicBezTo>
                <a:cubicBezTo>
                  <a:pt x="497754" y="3613256"/>
                  <a:pt x="482766" y="3607199"/>
                  <a:pt x="473000" y="3615583"/>
                </a:cubicBezTo>
                <a:cubicBezTo>
                  <a:pt x="468600" y="3618056"/>
                  <a:pt x="454850" y="3614200"/>
                  <a:pt x="451138" y="3607596"/>
                </a:cubicBezTo>
                <a:cubicBezTo>
                  <a:pt x="431341" y="3583966"/>
                  <a:pt x="418198" y="3540301"/>
                  <a:pt x="426615" y="3498773"/>
                </a:cubicBezTo>
                <a:lnTo>
                  <a:pt x="434951" y="3478138"/>
                </a:lnTo>
                <a:lnTo>
                  <a:pt x="0" y="34781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68580" tIns="34290" rIns="68580" bIns="34290" anchor="ctr">
            <a:noAutofit/>
          </a:bodyPr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&amp;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85380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66838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7685-A04C-43AE-BF20-F0223854C6B6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DB48-0378-4646-B475-AA8EAB7691A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12364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771800" y="1873019"/>
            <a:ext cx="6372200" cy="40324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A6C3AF05-0B8F-485E-983F-1B40340199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xmlns="" id="{D183D1CC-DF98-45E3-B7CE-601603E40D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6405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87257"/>
            <a:ext cx="8679898" cy="724247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45898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7685-A04C-43AE-BF20-F0223854C6B6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DB48-0378-4646-B475-AA8EAB7691A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39643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7685-A04C-43AE-BF20-F0223854C6B6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DB48-0378-4646-B475-AA8EAB7691A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78295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7685-A04C-43AE-BF20-F0223854C6B6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DB48-0378-4646-B475-AA8EAB7691A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17893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7685-A04C-43AE-BF20-F0223854C6B6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DB48-0378-4646-B475-AA8EAB7691A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93348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7685-A04C-43AE-BF20-F0223854C6B6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DB48-0378-4646-B475-AA8EAB7691A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48314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7685-A04C-43AE-BF20-F0223854C6B6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DB48-0378-4646-B475-AA8EAB7691A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80045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7685-A04C-43AE-BF20-F0223854C6B6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DB48-0378-4646-B475-AA8EAB7691A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79179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F7685-A04C-43AE-BF20-F0223854C6B6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DDB48-0378-4646-B475-AA8EAB7691A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927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emf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0.emf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9.emf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0.emf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9.emf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0.emf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9144000" cy="714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2606576" y="3596823"/>
            <a:ext cx="62138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d-ID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</a:rPr>
              <a:t>PERTEMUAN 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KEDUABELAS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</a:rPr>
              <a:t>PANCASILA 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SEBAGAI SISTEM ETIKA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059832" y="1268760"/>
            <a:ext cx="3323148" cy="293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 PEMBELAJARAN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Pancasila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Etika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Sejarah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singkat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Pancasila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9250" indent="-349250">
              <a:buNone/>
              <a:tabLst>
                <a:tab pos="282575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etika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9250" indent="-349250">
              <a:buNone/>
              <a:tabLst>
                <a:tab pos="282575" algn="l"/>
              </a:tabLst>
            </a:pP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Dinamika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tantangan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Pancasila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etika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None/>
            </a:pP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534" y="1285478"/>
            <a:ext cx="2664296" cy="21973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4633156" y="5621178"/>
            <a:ext cx="33843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w Cen MT" pitchFamily="34" charset="0"/>
              </a:rPr>
              <a:t>TATAP </a:t>
            </a:r>
            <a:r>
              <a:rPr lang="en-US" sz="2000" b="1" i="1" dirty="0" smtClean="0">
                <a:solidFill>
                  <a:schemeClr val="bg1"/>
                </a:solidFill>
                <a:latin typeface="Tw Cen MT" pitchFamily="34" charset="0"/>
              </a:rPr>
              <a:t>MUKA/ON LINE </a:t>
            </a:r>
            <a:r>
              <a:rPr lang="en-US" sz="2000" b="1" dirty="0" smtClean="0">
                <a:solidFill>
                  <a:schemeClr val="bg1"/>
                </a:solidFill>
                <a:latin typeface="Tw Cen MT" pitchFamily="34" charset="0"/>
              </a:rPr>
              <a:t>KE - </a:t>
            </a:r>
            <a:r>
              <a:rPr lang="en-US" sz="2000" b="1" dirty="0" smtClean="0">
                <a:solidFill>
                  <a:schemeClr val="bg1"/>
                </a:solidFill>
                <a:latin typeface="Tw Cen MT" pitchFamily="34" charset="0"/>
              </a:rPr>
              <a:t>12</a:t>
            </a:r>
            <a:endParaRPr lang="en-US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82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9512" y="476672"/>
            <a:ext cx="5400600" cy="576064"/>
          </a:xfrm>
        </p:spPr>
        <p:txBody>
          <a:bodyPr/>
          <a:lstStyle/>
          <a:p>
            <a:r>
              <a:rPr lang="en-US" sz="2800" dirty="0" err="1"/>
              <a:t>Pasca</a:t>
            </a:r>
            <a:r>
              <a:rPr lang="en-US" sz="2800" dirty="0"/>
              <a:t> </a:t>
            </a:r>
            <a:r>
              <a:rPr lang="en-US" sz="2800" dirty="0" err="1"/>
              <a:t>kemerdekaan</a:t>
            </a:r>
            <a:r>
              <a:rPr lang="en-US" sz="2800" dirty="0"/>
              <a:t> (</a:t>
            </a:r>
            <a:r>
              <a:rPr lang="en-US" sz="2800" dirty="0" err="1"/>
              <a:t>orde</a:t>
            </a:r>
            <a:r>
              <a:rPr lang="en-US" sz="2800" dirty="0"/>
              <a:t> lama)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/>
              <a:t>Soekarno</a:t>
            </a:r>
            <a:r>
              <a:rPr lang="en-US" dirty="0" smtClean="0"/>
              <a:t> - Ki </a:t>
            </a:r>
            <a:r>
              <a:rPr lang="en-US" dirty="0" err="1"/>
              <a:t>Hajar</a:t>
            </a:r>
            <a:r>
              <a:rPr lang="en-US" dirty="0"/>
              <a:t> </a:t>
            </a:r>
            <a:r>
              <a:rPr lang="en-US" dirty="0" err="1"/>
              <a:t>Dewantara</a:t>
            </a:r>
            <a:r>
              <a:rPr lang="en-US" dirty="0"/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11" y="2276873"/>
            <a:ext cx="2045965" cy="288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11960" y="2060849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SOEKARNO</a:t>
            </a:r>
          </a:p>
          <a:p>
            <a:pPr marL="171450" indent="-171450">
              <a:buFontTx/>
              <a:buChar char="-"/>
            </a:pPr>
            <a:r>
              <a:rPr lang="en-US" sz="1200" dirty="0" err="1"/>
              <a:t>Mengubah</a:t>
            </a:r>
            <a:r>
              <a:rPr lang="en-US" sz="1200" dirty="0"/>
              <a:t> </a:t>
            </a:r>
            <a:r>
              <a:rPr lang="en-US" sz="1200" dirty="0" err="1"/>
              <a:t>pendidikan</a:t>
            </a:r>
            <a:r>
              <a:rPr lang="en-US" sz="1200" dirty="0"/>
              <a:t> </a:t>
            </a:r>
            <a:r>
              <a:rPr lang="en-US" sz="1200" dirty="0" err="1"/>
              <a:t>ala</a:t>
            </a:r>
            <a:r>
              <a:rPr lang="en-US" sz="1200" dirty="0"/>
              <a:t> </a:t>
            </a:r>
            <a:r>
              <a:rPr lang="en-US" sz="1200" dirty="0" err="1"/>
              <a:t>kolonial</a:t>
            </a:r>
            <a:r>
              <a:rPr lang="en-US" sz="1200" dirty="0"/>
              <a:t> (</a:t>
            </a:r>
            <a:r>
              <a:rPr lang="en-US" sz="1200" dirty="0" err="1"/>
              <a:t>intelektualistis</a:t>
            </a:r>
            <a:r>
              <a:rPr lang="en-US" sz="1200" dirty="0"/>
              <a:t>) </a:t>
            </a:r>
            <a:r>
              <a:rPr lang="en-US" sz="1200" dirty="0" err="1"/>
              <a:t>menjadi</a:t>
            </a:r>
            <a:r>
              <a:rPr lang="en-US" sz="1200" dirty="0"/>
              <a:t> </a:t>
            </a:r>
            <a:r>
              <a:rPr lang="en-US" sz="1200" dirty="0" err="1"/>
              <a:t>pendidikan</a:t>
            </a:r>
            <a:r>
              <a:rPr lang="en-US" sz="1200" dirty="0"/>
              <a:t> </a:t>
            </a:r>
            <a:r>
              <a:rPr lang="en-US" sz="1200" dirty="0" err="1"/>
              <a:t>kepribadian</a:t>
            </a:r>
            <a:r>
              <a:rPr lang="en-US" sz="1200" dirty="0"/>
              <a:t>, </a:t>
            </a:r>
            <a:r>
              <a:rPr lang="en-US" sz="1200" dirty="0" err="1"/>
              <a:t>percaya</a:t>
            </a:r>
            <a:r>
              <a:rPr lang="en-US" sz="1200" dirty="0"/>
              <a:t> </a:t>
            </a:r>
            <a:r>
              <a:rPr lang="en-US" sz="1200" dirty="0" err="1"/>
              <a:t>diri,keberanian</a:t>
            </a:r>
            <a:r>
              <a:rPr lang="en-US" sz="1200" dirty="0"/>
              <a:t>, </a:t>
            </a:r>
            <a:r>
              <a:rPr lang="en-US" sz="1200" dirty="0" err="1"/>
              <a:t>inisiatif</a:t>
            </a:r>
            <a:r>
              <a:rPr lang="en-US" sz="1200" dirty="0"/>
              <a:t> &amp; </a:t>
            </a:r>
            <a:r>
              <a:rPr lang="en-US" sz="1200" dirty="0" err="1"/>
              <a:t>semangat</a:t>
            </a:r>
            <a:r>
              <a:rPr lang="en-US" sz="1200" dirty="0"/>
              <a:t> </a:t>
            </a:r>
            <a:r>
              <a:rPr lang="en-US" sz="1200" dirty="0" err="1"/>
              <a:t>kerja</a:t>
            </a:r>
            <a:r>
              <a:rPr lang="en-US" sz="1200" dirty="0"/>
              <a:t>.</a:t>
            </a:r>
          </a:p>
          <a:p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3284984"/>
            <a:ext cx="3384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Menteri</a:t>
            </a:r>
            <a:r>
              <a:rPr lang="en-US" sz="1200" dirty="0"/>
              <a:t> </a:t>
            </a:r>
            <a:r>
              <a:rPr lang="en-US" sz="1200" dirty="0" err="1"/>
              <a:t>Pendidikan</a:t>
            </a:r>
            <a:endParaRPr lang="en-US" sz="1200" dirty="0"/>
          </a:p>
          <a:p>
            <a:pPr marL="285750" indent="-285750">
              <a:buFontTx/>
              <a:buChar char="-"/>
            </a:pPr>
            <a:r>
              <a:rPr lang="en-US" sz="1200" dirty="0" err="1"/>
              <a:t>Wajib</a:t>
            </a:r>
            <a:r>
              <a:rPr lang="en-US" sz="1200" dirty="0"/>
              <a:t> </a:t>
            </a:r>
            <a:r>
              <a:rPr lang="en-US" sz="1200" dirty="0" err="1"/>
              <a:t>mengibarkan</a:t>
            </a:r>
            <a:r>
              <a:rPr lang="en-US" sz="1200" dirty="0"/>
              <a:t> </a:t>
            </a:r>
            <a:r>
              <a:rPr lang="en-US" sz="1200" dirty="0" err="1"/>
              <a:t>bendera</a:t>
            </a:r>
            <a:r>
              <a:rPr lang="en-US" sz="1200" dirty="0"/>
              <a:t> di </a:t>
            </a:r>
            <a:r>
              <a:rPr lang="en-US" sz="1200" dirty="0" err="1"/>
              <a:t>halaman</a:t>
            </a:r>
            <a:r>
              <a:rPr lang="en-US" sz="1200" dirty="0"/>
              <a:t> </a:t>
            </a:r>
            <a:r>
              <a:rPr lang="en-US" sz="1200" dirty="0" err="1"/>
              <a:t>sekolah</a:t>
            </a:r>
            <a:endParaRPr lang="en-US" sz="1200" dirty="0"/>
          </a:p>
          <a:p>
            <a:pPr marL="285750" indent="-285750">
              <a:buFontTx/>
              <a:buChar char="-"/>
            </a:pPr>
            <a:r>
              <a:rPr lang="en-US" sz="1200" dirty="0" err="1"/>
              <a:t>Menyanyikan</a:t>
            </a:r>
            <a:r>
              <a:rPr lang="en-US" sz="1200" dirty="0"/>
              <a:t> </a:t>
            </a:r>
            <a:r>
              <a:rPr lang="en-US" sz="1200" dirty="0" err="1"/>
              <a:t>lagu</a:t>
            </a:r>
            <a:r>
              <a:rPr lang="en-US" sz="1200" dirty="0"/>
              <a:t> Indonesia Raya</a:t>
            </a:r>
          </a:p>
          <a:p>
            <a:pPr marL="285750" indent="-285750">
              <a:buFontTx/>
              <a:buChar char="-"/>
            </a:pPr>
            <a:r>
              <a:rPr lang="en-US" sz="1200" dirty="0" err="1"/>
              <a:t>Menghentikan</a:t>
            </a:r>
            <a:r>
              <a:rPr lang="en-US" sz="1200" dirty="0"/>
              <a:t> </a:t>
            </a:r>
            <a:r>
              <a:rPr lang="en-US" sz="1200" dirty="0" err="1"/>
              <a:t>pengibaran</a:t>
            </a:r>
            <a:r>
              <a:rPr lang="en-US" sz="1200" dirty="0"/>
              <a:t> </a:t>
            </a:r>
            <a:r>
              <a:rPr lang="en-US" sz="1200" dirty="0" err="1"/>
              <a:t>bendera</a:t>
            </a:r>
            <a:r>
              <a:rPr lang="en-US" sz="1200" dirty="0"/>
              <a:t>, </a:t>
            </a:r>
            <a:r>
              <a:rPr lang="en-US" sz="1200" dirty="0" err="1"/>
              <a:t>lagu</a:t>
            </a:r>
            <a:r>
              <a:rPr lang="en-US" sz="1200" dirty="0"/>
              <a:t> </a:t>
            </a:r>
            <a:r>
              <a:rPr lang="en-US" sz="1200" dirty="0" err="1"/>
              <a:t>kebangsaan</a:t>
            </a:r>
            <a:r>
              <a:rPr lang="en-US" sz="1200" dirty="0"/>
              <a:t>, </a:t>
            </a:r>
            <a:r>
              <a:rPr lang="en-US" sz="1200" dirty="0" err="1"/>
              <a:t>pelajaran</a:t>
            </a:r>
            <a:r>
              <a:rPr lang="en-US" sz="1200" dirty="0"/>
              <a:t> &amp; </a:t>
            </a:r>
            <a:r>
              <a:rPr lang="en-US" sz="1200" dirty="0" err="1"/>
              <a:t>upacara</a:t>
            </a:r>
            <a:r>
              <a:rPr lang="en-US" sz="1200" dirty="0"/>
              <a:t> </a:t>
            </a:r>
            <a:r>
              <a:rPr lang="en-US" sz="1200" dirty="0" err="1"/>
              <a:t>bala</a:t>
            </a:r>
            <a:r>
              <a:rPr lang="en-US" sz="1200" dirty="0"/>
              <a:t> </a:t>
            </a:r>
            <a:r>
              <a:rPr lang="en-US" sz="1200" dirty="0" err="1"/>
              <a:t>tentara</a:t>
            </a:r>
            <a:r>
              <a:rPr lang="en-US" sz="1200" dirty="0"/>
              <a:t> </a:t>
            </a:r>
            <a:r>
              <a:rPr lang="en-US" sz="1200" dirty="0" err="1"/>
              <a:t>Jepang</a:t>
            </a:r>
            <a:r>
              <a:rPr lang="en-US" sz="1200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sz="1200" dirty="0" err="1"/>
              <a:t>Penekanan</a:t>
            </a:r>
            <a:r>
              <a:rPr lang="en-US" sz="1200" dirty="0"/>
              <a:t> </a:t>
            </a:r>
            <a:r>
              <a:rPr lang="en-US" sz="1200" dirty="0" err="1"/>
              <a:t>pendidikan</a:t>
            </a:r>
            <a:r>
              <a:rPr lang="en-US" sz="1200" dirty="0"/>
              <a:t> </a:t>
            </a:r>
            <a:r>
              <a:rPr lang="en-US" sz="1200" dirty="0" err="1"/>
              <a:t>terpusat</a:t>
            </a:r>
            <a:r>
              <a:rPr lang="en-US" sz="1200" dirty="0"/>
              <a:t> </a:t>
            </a:r>
            <a:r>
              <a:rPr lang="en-US" sz="1200" dirty="0" err="1"/>
              <a:t>pada</a:t>
            </a:r>
            <a:r>
              <a:rPr lang="en-US" sz="1200" dirty="0"/>
              <a:t> </a:t>
            </a:r>
            <a:r>
              <a:rPr lang="en-US" sz="1200" dirty="0" err="1"/>
              <a:t>pendidikan</a:t>
            </a:r>
            <a:r>
              <a:rPr lang="en-US" sz="1200" dirty="0"/>
              <a:t> </a:t>
            </a:r>
            <a:r>
              <a:rPr lang="en-US" sz="1200" dirty="0" err="1"/>
              <a:t>karakter</a:t>
            </a:r>
            <a:r>
              <a:rPr lang="en-US" sz="1200" dirty="0"/>
              <a:t> </a:t>
            </a:r>
            <a:r>
              <a:rPr lang="en-US" sz="1200" dirty="0" err="1"/>
              <a:t>bangsa</a:t>
            </a:r>
            <a:r>
              <a:rPr lang="en-US" sz="1200" dirty="0"/>
              <a:t> &amp; </a:t>
            </a:r>
            <a:r>
              <a:rPr lang="en-US" sz="1200" dirty="0" err="1"/>
              <a:t>kecerdasan</a:t>
            </a:r>
            <a:r>
              <a:rPr lang="en-US" sz="1200" dirty="0"/>
              <a:t> </a:t>
            </a:r>
            <a:r>
              <a:rPr lang="en-US" sz="1200" dirty="0" err="1"/>
              <a:t>budi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7596336" y="5552738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rgbClr val="FF0000"/>
                </a:solidFill>
                <a:latin typeface="Book Antiqua" pitchFamily="18" charset="0"/>
              </a:rPr>
              <a:t>Rahmah</a:t>
            </a:r>
            <a:r>
              <a:rPr lang="en-US" sz="1000" dirty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Book Antiqua" pitchFamily="18" charset="0"/>
              </a:rPr>
              <a:t>Ningsih</a:t>
            </a:r>
            <a:endParaRPr lang="en-US" sz="1000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17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Orde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44" y="2348880"/>
            <a:ext cx="2466975" cy="1847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4008" y="2348880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200" dirty="0" err="1"/>
              <a:t>Sosialisasi</a:t>
            </a:r>
            <a:r>
              <a:rPr lang="en-US" sz="1200" dirty="0"/>
              <a:t> </a:t>
            </a:r>
            <a:r>
              <a:rPr lang="en-US" sz="1200" dirty="0" err="1"/>
              <a:t>Pancasila</a:t>
            </a:r>
            <a:r>
              <a:rPr lang="en-US" sz="1200" dirty="0"/>
              <a:t> </a:t>
            </a:r>
            <a:r>
              <a:rPr lang="en-US" sz="1200" dirty="0" err="1"/>
              <a:t>sebagai</a:t>
            </a:r>
            <a:r>
              <a:rPr lang="en-US" sz="1200" dirty="0"/>
              <a:t> </a:t>
            </a:r>
            <a:r>
              <a:rPr lang="en-US" sz="1200" dirty="0" err="1"/>
              <a:t>sistem</a:t>
            </a:r>
            <a:r>
              <a:rPr lang="en-US" sz="1200" dirty="0"/>
              <a:t> </a:t>
            </a:r>
            <a:r>
              <a:rPr lang="en-US" sz="1200" dirty="0" err="1"/>
              <a:t>etika</a:t>
            </a:r>
            <a:r>
              <a:rPr lang="en-US" sz="1200" dirty="0"/>
              <a:t> </a:t>
            </a:r>
            <a:r>
              <a:rPr lang="en-US" sz="1200" dirty="0" err="1"/>
              <a:t>melalui</a:t>
            </a:r>
            <a:r>
              <a:rPr lang="en-US" sz="1200" dirty="0"/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TAP MPR NO.II/MPR/1978 = P4 </a:t>
            </a:r>
            <a:r>
              <a:rPr lang="en-US" sz="1200" dirty="0"/>
              <a:t>(</a:t>
            </a:r>
            <a:r>
              <a:rPr lang="en-US" sz="1200" dirty="0" err="1"/>
              <a:t>Pedoman</a:t>
            </a:r>
            <a:r>
              <a:rPr lang="en-US" sz="1200" dirty="0"/>
              <a:t> </a:t>
            </a:r>
            <a:r>
              <a:rPr lang="en-US" sz="1200" dirty="0" err="1"/>
              <a:t>Penghayatan</a:t>
            </a:r>
            <a:r>
              <a:rPr lang="en-US" sz="1200" dirty="0"/>
              <a:t> &amp; </a:t>
            </a:r>
            <a:r>
              <a:rPr lang="en-US" sz="1200" dirty="0" err="1"/>
              <a:t>Pengamalan</a:t>
            </a:r>
            <a:r>
              <a:rPr lang="en-US" sz="1200" dirty="0"/>
              <a:t> </a:t>
            </a:r>
            <a:r>
              <a:rPr lang="en-US" sz="1200" dirty="0" err="1"/>
              <a:t>Pancasila</a:t>
            </a:r>
            <a:r>
              <a:rPr lang="en-US" sz="1200" dirty="0"/>
              <a:t>)</a:t>
            </a:r>
          </a:p>
          <a:p>
            <a:pPr marL="171450" indent="-171450">
              <a:buFontTx/>
              <a:buChar char="-"/>
            </a:pPr>
            <a:r>
              <a:rPr lang="en-US" sz="1200" dirty="0" err="1"/>
              <a:t>Diinstitusionalkan</a:t>
            </a:r>
            <a:r>
              <a:rPr lang="en-US" sz="1200" dirty="0"/>
              <a:t> </a:t>
            </a:r>
            <a:r>
              <a:rPr lang="en-US" sz="1200" dirty="0" err="1"/>
              <a:t>ke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wadah</a:t>
            </a:r>
            <a:r>
              <a:rPr lang="en-US" sz="1200" dirty="0"/>
              <a:t> BP-7 (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Badan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Pembina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Pendidikan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Pelaksanaan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P4)</a:t>
            </a:r>
          </a:p>
          <a:p>
            <a:pPr marL="171450" indent="-171450">
              <a:buFontTx/>
              <a:buChar char="-"/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Pengamalan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butir-butir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Pancasila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yaitu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:</a:t>
            </a:r>
            <a:endParaRPr lang="en-US" sz="1200" dirty="0"/>
          </a:p>
        </p:txBody>
      </p:sp>
      <p:sp>
        <p:nvSpPr>
          <p:cNvPr id="6" name="Right Arrow 5"/>
          <p:cNvSpPr/>
          <p:nvPr/>
        </p:nvSpPr>
        <p:spPr>
          <a:xfrm>
            <a:off x="6300192" y="4196730"/>
            <a:ext cx="1584176" cy="38439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596336" y="5552738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rgbClr val="FF0000"/>
                </a:solidFill>
                <a:latin typeface="Book Antiqua" pitchFamily="18" charset="0"/>
              </a:rPr>
              <a:t>Rahmah</a:t>
            </a:r>
            <a:r>
              <a:rPr lang="en-US" sz="1000" dirty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Book Antiqua" pitchFamily="18" charset="0"/>
              </a:rPr>
              <a:t>Ningsih</a:t>
            </a:r>
            <a:endParaRPr lang="en-US" sz="1000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420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3720758"/>
            <a:ext cx="9144000" cy="15240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PENGAMALAN NILAI-NILAI PANCASILA</a:t>
            </a:r>
            <a:endParaRPr lang="ko-KR" altLang="en-US" sz="24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entagon 2"/>
          <p:cNvSpPr/>
          <p:nvPr/>
        </p:nvSpPr>
        <p:spPr>
          <a:xfrm rot="16200000">
            <a:off x="830722" y="2847159"/>
            <a:ext cx="1224000" cy="82800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4" name="Pentagon 3"/>
          <p:cNvSpPr/>
          <p:nvPr/>
        </p:nvSpPr>
        <p:spPr>
          <a:xfrm rot="5400000">
            <a:off x="2391729" y="3918759"/>
            <a:ext cx="1224000" cy="82800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5" name="Pentagon 4"/>
          <p:cNvSpPr/>
          <p:nvPr/>
        </p:nvSpPr>
        <p:spPr>
          <a:xfrm rot="16200000">
            <a:off x="3952736" y="2847159"/>
            <a:ext cx="1224000" cy="82800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6" name="Pentagon 5"/>
          <p:cNvSpPr/>
          <p:nvPr/>
        </p:nvSpPr>
        <p:spPr>
          <a:xfrm rot="5400000">
            <a:off x="5513743" y="3918758"/>
            <a:ext cx="1224000" cy="82800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7" name="Pentagon 6"/>
          <p:cNvSpPr/>
          <p:nvPr/>
        </p:nvSpPr>
        <p:spPr>
          <a:xfrm rot="16200000">
            <a:off x="7074750" y="2847160"/>
            <a:ext cx="1224000" cy="82800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8" name="Text Placeholder 12"/>
          <p:cNvSpPr txBox="1">
            <a:spLocks/>
          </p:cNvSpPr>
          <p:nvPr/>
        </p:nvSpPr>
        <p:spPr>
          <a:xfrm>
            <a:off x="1046298" y="3144559"/>
            <a:ext cx="792848" cy="45910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 Placeholder 12"/>
          <p:cNvSpPr txBox="1">
            <a:spLocks/>
          </p:cNvSpPr>
          <p:nvPr/>
        </p:nvSpPr>
        <p:spPr>
          <a:xfrm>
            <a:off x="2607305" y="4053603"/>
            <a:ext cx="792848" cy="45910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 Placeholder 12"/>
          <p:cNvSpPr txBox="1">
            <a:spLocks/>
          </p:cNvSpPr>
          <p:nvPr/>
        </p:nvSpPr>
        <p:spPr>
          <a:xfrm>
            <a:off x="4168312" y="3144559"/>
            <a:ext cx="792848" cy="45910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 Placeholder 12"/>
          <p:cNvSpPr txBox="1">
            <a:spLocks/>
          </p:cNvSpPr>
          <p:nvPr/>
        </p:nvSpPr>
        <p:spPr>
          <a:xfrm>
            <a:off x="5729319" y="4053603"/>
            <a:ext cx="792848" cy="45910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 Placeholder 12"/>
          <p:cNvSpPr txBox="1">
            <a:spLocks/>
          </p:cNvSpPr>
          <p:nvPr/>
        </p:nvSpPr>
        <p:spPr>
          <a:xfrm>
            <a:off x="7290326" y="3144559"/>
            <a:ext cx="792848" cy="45910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51520" y="4084936"/>
            <a:ext cx="2232248" cy="1292662"/>
            <a:chOff x="251520" y="4221088"/>
            <a:chExt cx="2232248" cy="1292662"/>
          </a:xfrm>
        </p:grpSpPr>
        <p:sp>
          <p:nvSpPr>
            <p:cNvPr id="14" name="TextBox 13"/>
            <p:cNvSpPr txBox="1"/>
            <p:nvPr/>
          </p:nvSpPr>
          <p:spPr>
            <a:xfrm>
              <a:off x="251520" y="4498087"/>
              <a:ext cx="22322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Menjalankan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perintah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agama</a:t>
              </a:r>
            </a:p>
            <a:p>
              <a:pPr marL="171450" indent="-171450">
                <a:buFontTx/>
                <a:buChar char="-"/>
              </a:pP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Menghormati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&amp;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bekerja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sama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dg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pemeluk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agama lain (FKUB)</a:t>
              </a:r>
            </a:p>
            <a:p>
              <a:pPr marL="171450" indent="-171450">
                <a:buFontTx/>
                <a:buChar char="-"/>
              </a:pP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Tidak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memaksakan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suatu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ajaran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agama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7545" y="4221088"/>
              <a:ext cx="17498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ETIKA BERAGAMA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522168" y="4084936"/>
            <a:ext cx="2226296" cy="1292662"/>
            <a:chOff x="278140" y="4221088"/>
            <a:chExt cx="2226296" cy="1292662"/>
          </a:xfrm>
        </p:grpSpPr>
        <p:sp>
          <p:nvSpPr>
            <p:cNvPr id="17" name="TextBox 16"/>
            <p:cNvSpPr txBox="1"/>
            <p:nvPr/>
          </p:nvSpPr>
          <p:spPr>
            <a:xfrm>
              <a:off x="278140" y="4498087"/>
              <a:ext cx="22262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Menyeimbangkan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antara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hak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kewajiban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Tx/>
                <a:buChar char="-"/>
              </a:pP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Memberi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pertolongan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kepada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orang lain</a:t>
              </a:r>
            </a:p>
            <a:p>
              <a:pPr marL="171450" indent="-171450">
                <a:buFontTx/>
                <a:buChar char="-"/>
              </a:pP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Tidak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melakukan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pemerasan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8087" y="4221088"/>
              <a:ext cx="15492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ETIKA SESAMA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829503" y="1990926"/>
            <a:ext cx="2188600" cy="1661994"/>
            <a:chOff x="268496" y="4221088"/>
            <a:chExt cx="2188600" cy="1661994"/>
          </a:xfrm>
        </p:grpSpPr>
        <p:sp>
          <p:nvSpPr>
            <p:cNvPr id="20" name="TextBox 19"/>
            <p:cNvSpPr txBox="1"/>
            <p:nvPr/>
          </p:nvSpPr>
          <p:spPr>
            <a:xfrm>
              <a:off x="418706" y="4498087"/>
              <a:ext cx="203839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Memperlakukan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orang lain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dengan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baik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Tx/>
                <a:buChar char="-"/>
              </a:pP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Melakukan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kegiatan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kemanusiaan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Tx/>
                <a:buChar char="-"/>
              </a:pP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Menghormati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sesama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bangsa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Tx/>
                <a:buChar char="-"/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68496" y="4221088"/>
              <a:ext cx="218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ETIKA KEMANUSIAAN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982988" y="2129426"/>
            <a:ext cx="2469335" cy="1112919"/>
            <a:chOff x="318370" y="4216165"/>
            <a:chExt cx="2469335" cy="1112919"/>
          </a:xfrm>
        </p:grpSpPr>
        <p:sp>
          <p:nvSpPr>
            <p:cNvPr id="23" name="TextBox 22"/>
            <p:cNvSpPr txBox="1"/>
            <p:nvPr/>
          </p:nvSpPr>
          <p:spPr>
            <a:xfrm>
              <a:off x="318370" y="4498087"/>
              <a:ext cx="24693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Tidak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memaksakan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kehendak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Tx/>
                <a:buChar char="-"/>
              </a:pP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Mengambil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keputusan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bersama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Tx/>
                <a:buChar char="-"/>
              </a:pP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Keputusan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dapat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dipertanggung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jawabkan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secara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moral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8370" y="4216165"/>
              <a:ext cx="23356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ETIKA MUSYAWARAH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573994" y="4053604"/>
            <a:ext cx="2078043" cy="1508661"/>
            <a:chOff x="451979" y="4189755"/>
            <a:chExt cx="2078043" cy="1508661"/>
          </a:xfrm>
        </p:grpSpPr>
        <p:sp>
          <p:nvSpPr>
            <p:cNvPr id="26" name="TextBox 25"/>
            <p:cNvSpPr txBox="1"/>
            <p:nvPr/>
          </p:nvSpPr>
          <p:spPr>
            <a:xfrm>
              <a:off x="451980" y="4498087"/>
              <a:ext cx="207804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Kepentingan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bersama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di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atas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individu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Tx/>
                <a:buChar char="-"/>
              </a:pP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Mampu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melakukan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bela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negara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Tx/>
                <a:buChar char="-"/>
              </a:pP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Bangga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sebagai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bangsa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Indonesia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1979" y="4189755"/>
              <a:ext cx="20780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ETIKA SOLIDARITAS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596336" y="5552738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rgbClr val="FF0000"/>
                </a:solidFill>
                <a:latin typeface="Book Antiqua" pitchFamily="18" charset="0"/>
              </a:rPr>
              <a:t>Rahmah</a:t>
            </a:r>
            <a:r>
              <a:rPr lang="en-US" sz="1000" dirty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Book Antiqua" pitchFamily="18" charset="0"/>
              </a:rPr>
              <a:t>Ningsih</a:t>
            </a:r>
            <a:endParaRPr lang="en-US" sz="1000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79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8722"/>
            <a:ext cx="9144000" cy="1008111"/>
          </a:xfrm>
        </p:spPr>
        <p:txBody>
          <a:bodyPr/>
          <a:lstStyle/>
          <a:p>
            <a:r>
              <a:rPr lang="en-US" sz="2800" dirty="0"/>
              <a:t>FKUB</a:t>
            </a:r>
            <a:br>
              <a:rPr lang="en-US" sz="2800" dirty="0"/>
            </a:br>
            <a:r>
              <a:rPr lang="en-US" sz="2800" dirty="0"/>
              <a:t>(Forum </a:t>
            </a:r>
            <a:r>
              <a:rPr lang="en-US" sz="2800" dirty="0" err="1"/>
              <a:t>Kerukunan</a:t>
            </a:r>
            <a:r>
              <a:rPr lang="en-US" sz="2800" dirty="0"/>
              <a:t> </a:t>
            </a:r>
            <a:r>
              <a:rPr lang="en-US" sz="2800" dirty="0" err="1"/>
              <a:t>Umat</a:t>
            </a:r>
            <a:r>
              <a:rPr lang="en-US" sz="2800" dirty="0"/>
              <a:t> </a:t>
            </a:r>
            <a:r>
              <a:rPr lang="en-US" sz="2800" dirty="0" err="1"/>
              <a:t>Beragama</a:t>
            </a:r>
            <a:endParaRPr lang="en-US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163535"/>
            <a:ext cx="2235040" cy="1251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54" y="2163534"/>
            <a:ext cx="1591875" cy="2180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2051720" y="4460200"/>
            <a:ext cx="1728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Pdt</a:t>
            </a:r>
            <a:r>
              <a:rPr lang="en-US" sz="1000" dirty="0"/>
              <a:t> </a:t>
            </a:r>
            <a:r>
              <a:rPr lang="en-US" sz="1000" dirty="0" err="1"/>
              <a:t>Lipiyus</a:t>
            </a:r>
            <a:r>
              <a:rPr lang="en-US" sz="1000" dirty="0"/>
              <a:t> </a:t>
            </a:r>
            <a:r>
              <a:rPr lang="en-US" sz="1000" dirty="0" err="1"/>
              <a:t>Biniluk</a:t>
            </a:r>
            <a:r>
              <a:rPr lang="en-US" sz="1000" dirty="0"/>
              <a:t> MTh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1584176" cy="2138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502618"/>
            <a:ext cx="2448272" cy="163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4437112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Prof. Dr. Ahmad</a:t>
            </a:r>
          </a:p>
          <a:p>
            <a:r>
              <a:rPr lang="en-US" sz="1000" dirty="0" err="1"/>
              <a:t>Syafii</a:t>
            </a:r>
            <a:r>
              <a:rPr lang="en-US" sz="1000" dirty="0"/>
              <a:t> </a:t>
            </a:r>
            <a:r>
              <a:rPr lang="en-US" sz="1000" dirty="0" err="1"/>
              <a:t>Mufid</a:t>
            </a:r>
            <a:endParaRPr lang="en-US" sz="1000" dirty="0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163534"/>
            <a:ext cx="1759500" cy="2175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3923928" y="5013177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/>
          </a:p>
        </p:txBody>
      </p:sp>
      <p:sp>
        <p:nvSpPr>
          <p:cNvPr id="7" name="TextBox 6"/>
          <p:cNvSpPr txBox="1"/>
          <p:nvPr/>
        </p:nvSpPr>
        <p:spPr>
          <a:xfrm>
            <a:off x="4049942" y="4481650"/>
            <a:ext cx="23222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Ida Penglingsir Agung Putra Sukahet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7596336" y="5552738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rgbClr val="FF0000"/>
                </a:solidFill>
                <a:latin typeface="Book Antiqua" pitchFamily="18" charset="0"/>
              </a:rPr>
              <a:t>Rahmah</a:t>
            </a:r>
            <a:r>
              <a:rPr lang="en-US" sz="1000" dirty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Book Antiqua" pitchFamily="18" charset="0"/>
              </a:rPr>
              <a:t>Ningsih</a:t>
            </a:r>
            <a:endParaRPr lang="en-US" sz="1000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39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4067944" y="2420888"/>
            <a:ext cx="4572000" cy="93610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dirty="0" err="1"/>
              <a:t>Sejarah</a:t>
            </a:r>
            <a:r>
              <a:rPr lang="en-US" altLang="ko-KR" sz="2800" dirty="0"/>
              <a:t> </a:t>
            </a:r>
            <a:r>
              <a:rPr lang="en-US" altLang="ko-KR" sz="2800" dirty="0" err="1"/>
              <a:t>Pancasila</a:t>
            </a:r>
            <a:r>
              <a:rPr lang="en-US" altLang="ko-KR" sz="2800" dirty="0"/>
              <a:t> </a:t>
            </a:r>
            <a:r>
              <a:rPr lang="en-US" altLang="ko-KR" sz="2800" dirty="0" err="1"/>
              <a:t>sebagai</a:t>
            </a:r>
            <a:r>
              <a:rPr lang="en-US" altLang="ko-KR" sz="2800" dirty="0"/>
              <a:t> </a:t>
            </a:r>
            <a:r>
              <a:rPr lang="en-US" altLang="ko-KR" sz="2800" dirty="0" err="1"/>
              <a:t>Sistem</a:t>
            </a:r>
            <a:r>
              <a:rPr lang="en-US" altLang="ko-KR" sz="2800" dirty="0"/>
              <a:t> </a:t>
            </a:r>
            <a:r>
              <a:rPr lang="en-US" altLang="ko-KR" sz="2800" dirty="0" err="1"/>
              <a:t>Etika</a:t>
            </a:r>
            <a:endParaRPr lang="ko-KR" altLang="en-US" sz="2800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0" y="3584064"/>
            <a:ext cx="4572000" cy="288032"/>
          </a:xfrm>
        </p:spPr>
        <p:txBody>
          <a:bodyPr>
            <a:noAutofit/>
          </a:bodyPr>
          <a:lstStyle/>
          <a:p>
            <a:pPr lvl="0"/>
            <a:r>
              <a:rPr lang="en-US" altLang="ko-KR" sz="2000" dirty="0" smtClean="0">
                <a:solidFill>
                  <a:srgbClr val="FF0000"/>
                </a:solidFill>
              </a:rPr>
              <a:t>ASPEK SOSIOLOGIS</a:t>
            </a:r>
            <a:endParaRPr lang="en-US" altLang="ko-KR" sz="2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96336" y="5552738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rgbClr val="FF0000"/>
                </a:solidFill>
                <a:latin typeface="Book Antiqua" pitchFamily="18" charset="0"/>
              </a:rPr>
              <a:t>Rahmah</a:t>
            </a:r>
            <a:r>
              <a:rPr lang="en-US" sz="1000" dirty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Book Antiqua" pitchFamily="18" charset="0"/>
              </a:rPr>
              <a:t>Ningsih</a:t>
            </a:r>
            <a:endParaRPr lang="en-US" sz="1000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3200" b="1" dirty="0"/>
              <a:t>ASPEK SOSIOLOGIS</a:t>
            </a:r>
            <a:endParaRPr lang="ko-KR" altLang="en-US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b="1" dirty="0" smtClean="0"/>
              <a:t>KEARIFAN LOKAL/</a:t>
            </a:r>
            <a:r>
              <a:rPr lang="en-US" altLang="ko-KR" b="1" i="1" dirty="0" smtClean="0"/>
              <a:t>LOCAL WISDOM</a:t>
            </a:r>
            <a:endParaRPr lang="en-US" altLang="ko-KR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629379" y="1370029"/>
            <a:ext cx="65274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rgbClr val="FF0000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97920" y="2070145"/>
            <a:ext cx="4150545" cy="2977297"/>
            <a:chOff x="2206225" y="1330362"/>
            <a:chExt cx="2857591" cy="2977297"/>
          </a:xfrm>
        </p:grpSpPr>
        <p:sp>
          <p:nvSpPr>
            <p:cNvPr id="6" name="TextBox 5"/>
            <p:cNvSpPr txBox="1"/>
            <p:nvPr/>
          </p:nvSpPr>
          <p:spPr>
            <a:xfrm>
              <a:off x="2206225" y="1753114"/>
              <a:ext cx="2835932" cy="25545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en-US" sz="1600" dirty="0" err="1"/>
                <a:t>Sumber</a:t>
              </a:r>
              <a:r>
                <a:rPr lang="en-US" sz="1600" dirty="0"/>
                <a:t> </a:t>
              </a:r>
              <a:r>
                <a:rPr lang="en-US" sz="1600" dirty="0" err="1"/>
                <a:t>sosiologis</a:t>
              </a:r>
              <a:r>
                <a:rPr lang="en-US" sz="1600" dirty="0"/>
                <a:t> </a:t>
              </a:r>
              <a:r>
                <a:rPr lang="en-US" sz="1600" dirty="0" err="1"/>
                <a:t>ini</a:t>
              </a:r>
              <a:r>
                <a:rPr lang="en-US" sz="1600" dirty="0"/>
                <a:t> </a:t>
              </a:r>
              <a:r>
                <a:rPr lang="en-US" sz="1600" dirty="0" err="1"/>
                <a:t>dapat</a:t>
              </a:r>
              <a:r>
                <a:rPr lang="en-US" sz="1600" dirty="0"/>
                <a:t> </a:t>
              </a:r>
              <a:r>
                <a:rPr lang="en-US" sz="1600" dirty="0" err="1"/>
                <a:t>ditemukan</a:t>
              </a:r>
              <a:r>
                <a:rPr lang="en-US" sz="1600" dirty="0"/>
                <a:t> </a:t>
              </a:r>
              <a:r>
                <a:rPr lang="en-US" sz="1600" dirty="0" err="1"/>
                <a:t>dalam</a:t>
              </a:r>
              <a:r>
                <a:rPr lang="en-US" sz="1600" dirty="0"/>
                <a:t> </a:t>
              </a:r>
              <a:r>
                <a:rPr lang="en-US" sz="1600" dirty="0" err="1"/>
                <a:t>kehidupan</a:t>
              </a:r>
              <a:r>
                <a:rPr lang="en-US" sz="1600" dirty="0"/>
                <a:t> </a:t>
              </a:r>
              <a:r>
                <a:rPr lang="en-US" sz="1600" dirty="0" err="1"/>
                <a:t>masyarakat</a:t>
              </a:r>
              <a:r>
                <a:rPr lang="en-US" sz="1600" dirty="0"/>
                <a:t>.</a:t>
              </a:r>
            </a:p>
            <a:p>
              <a:pPr marL="171450" indent="-171450">
                <a:buFontTx/>
                <a:buChar char="-"/>
              </a:pPr>
              <a:r>
                <a:rPr lang="en-US" sz="1600" dirty="0" err="1"/>
                <a:t>Bentuknya</a:t>
              </a:r>
              <a:r>
                <a:rPr lang="en-US" sz="1600" dirty="0"/>
                <a:t> </a:t>
              </a:r>
              <a:r>
                <a:rPr lang="en-US" sz="1600" dirty="0" err="1"/>
                <a:t>mutiara</a:t>
              </a:r>
              <a:r>
                <a:rPr lang="en-US" sz="1600" dirty="0"/>
                <a:t> </a:t>
              </a:r>
              <a:r>
                <a:rPr lang="en-US" sz="1600" dirty="0" err="1"/>
                <a:t>kearifan</a:t>
              </a:r>
              <a:r>
                <a:rPr lang="en-US" sz="1600" dirty="0"/>
                <a:t> </a:t>
              </a:r>
              <a:r>
                <a:rPr lang="en-US" sz="1600" dirty="0" err="1"/>
                <a:t>lokal</a:t>
              </a:r>
              <a:r>
                <a:rPr lang="en-US" sz="1600" dirty="0"/>
                <a:t>.</a:t>
              </a:r>
            </a:p>
            <a:p>
              <a:pPr marL="171450" indent="-171450">
                <a:buFontTx/>
                <a:buChar char="-"/>
              </a:pPr>
              <a:r>
                <a:rPr lang="en-US" sz="1600" dirty="0" err="1"/>
                <a:t>Kearifan</a:t>
              </a:r>
              <a:r>
                <a:rPr lang="en-US" sz="1600" dirty="0"/>
                <a:t> </a:t>
              </a:r>
              <a:r>
                <a:rPr lang="en-US" sz="1600" dirty="0" err="1"/>
                <a:t>lokal</a:t>
              </a:r>
              <a:r>
                <a:rPr lang="en-US" sz="1600" dirty="0"/>
                <a:t> = </a:t>
              </a:r>
              <a:r>
                <a:rPr lang="en-US" sz="1600" dirty="0" err="1"/>
                <a:t>gagasan</a:t>
              </a:r>
              <a:r>
                <a:rPr lang="en-US" sz="1600" dirty="0"/>
                <a:t> </a:t>
              </a:r>
              <a:r>
                <a:rPr lang="en-US" sz="1600" dirty="0" err="1"/>
                <a:t>masyarakat</a:t>
              </a:r>
              <a:r>
                <a:rPr lang="en-US" sz="1600" dirty="0"/>
                <a:t> </a:t>
              </a:r>
              <a:r>
                <a:rPr lang="en-US" sz="1600" dirty="0" err="1"/>
                <a:t>setempat</a:t>
              </a:r>
              <a:r>
                <a:rPr lang="en-US" sz="1600" dirty="0"/>
                <a:t> yang </a:t>
              </a:r>
              <a:r>
                <a:rPr lang="en-US" sz="1600" dirty="0" err="1"/>
                <a:t>memiliki</a:t>
              </a:r>
              <a:r>
                <a:rPr lang="en-US" sz="1600" dirty="0"/>
                <a:t> </a:t>
              </a:r>
              <a:r>
                <a:rPr lang="en-US" sz="1600" dirty="0" err="1"/>
                <a:t>nilai</a:t>
              </a:r>
              <a:r>
                <a:rPr lang="en-US" sz="1600" dirty="0"/>
                <a:t> </a:t>
              </a:r>
              <a:r>
                <a:rPr lang="en-US" sz="1600" dirty="0" err="1"/>
                <a:t>baik</a:t>
              </a:r>
              <a:r>
                <a:rPr lang="en-US" sz="1600" dirty="0"/>
                <a:t>, &amp; </a:t>
              </a:r>
              <a:r>
                <a:rPr lang="en-US" sz="1600" dirty="0" err="1"/>
                <a:t>tertanam</a:t>
              </a:r>
              <a:r>
                <a:rPr lang="en-US" sz="1600" dirty="0"/>
                <a:t> </a:t>
              </a:r>
              <a:r>
                <a:rPr lang="en-US" sz="1600" dirty="0" err="1"/>
                <a:t>serta</a:t>
              </a:r>
              <a:r>
                <a:rPr lang="en-US" sz="1600" dirty="0"/>
                <a:t> </a:t>
              </a:r>
              <a:r>
                <a:rPr lang="en-US" sz="1600" dirty="0" err="1"/>
                <a:t>diikuti</a:t>
              </a:r>
              <a:r>
                <a:rPr lang="en-US" sz="1600" dirty="0"/>
                <a:t> </a:t>
              </a:r>
              <a:r>
                <a:rPr lang="en-US" sz="1600" dirty="0" err="1"/>
                <a:t>oleh</a:t>
              </a:r>
              <a:r>
                <a:rPr lang="en-US" sz="1600" dirty="0"/>
                <a:t> </a:t>
              </a:r>
              <a:r>
                <a:rPr lang="en-US" sz="1600" dirty="0" err="1"/>
                <a:t>seluruh</a:t>
              </a:r>
              <a:r>
                <a:rPr lang="en-US" sz="1600" dirty="0"/>
                <a:t> </a:t>
              </a:r>
              <a:r>
                <a:rPr lang="en-US" sz="1600" dirty="0" err="1"/>
                <a:t>masyarakat</a:t>
              </a:r>
              <a:r>
                <a:rPr lang="en-US" sz="1600" dirty="0"/>
                <a:t>.</a:t>
              </a:r>
            </a:p>
            <a:p>
              <a:pPr marL="171450" indent="-171450">
                <a:buFontTx/>
                <a:buChar char="-"/>
              </a:pP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Contoh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: </a:t>
              </a:r>
              <a:r>
                <a:rPr lang="fi-FI" sz="1600" dirty="0"/>
                <a:t>Falsafah ulun Lampung dalam kitab Kuntara Raja </a:t>
              </a:r>
              <a:r>
                <a:rPr lang="fi-FI" sz="1600" dirty="0"/>
                <a:t>Niti; </a:t>
              </a:r>
              <a:r>
                <a:rPr lang="en-US" sz="1600" dirty="0" err="1"/>
                <a:t>Pepatah</a:t>
              </a:r>
              <a:r>
                <a:rPr lang="en-US" sz="1600" dirty="0"/>
                <a:t> </a:t>
              </a:r>
              <a:r>
                <a:rPr lang="en-US" sz="1600" dirty="0" err="1"/>
                <a:t>Minang</a:t>
              </a:r>
              <a:r>
                <a:rPr lang="en-US" sz="1600" dirty="0"/>
                <a:t> (Sumatera Barat</a:t>
              </a:r>
              <a:r>
                <a:rPr lang="en-US" sz="1600" dirty="0"/>
                <a:t>); </a:t>
              </a:r>
              <a:r>
                <a:rPr lang="en-US" sz="1600" dirty="0" err="1"/>
                <a:t>Filosofi</a:t>
              </a:r>
              <a:r>
                <a:rPr lang="en-US" sz="1600" dirty="0"/>
                <a:t> </a:t>
              </a:r>
              <a:r>
                <a:rPr lang="en-US" sz="1600" dirty="0" err="1"/>
                <a:t>hidup</a:t>
              </a:r>
              <a:r>
                <a:rPr lang="en-US" sz="1600" dirty="0"/>
                <a:t> orang </a:t>
              </a:r>
              <a:r>
                <a:rPr lang="en-US" sz="1600" dirty="0" err="1"/>
                <a:t>Jawa</a:t>
              </a:r>
              <a:r>
                <a:rPr lang="en-US" sz="1600" dirty="0"/>
                <a:t> </a:t>
              </a:r>
              <a:r>
                <a:rPr lang="en-US" sz="1600" dirty="0" err="1"/>
                <a:t>dsb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27884" y="1330362"/>
              <a:ext cx="28359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FF0000"/>
                  </a:solidFill>
                  <a:cs typeface="Arial" pitchFamily="34" charset="0"/>
                </a:rPr>
                <a:t>SUMBER; NILAI-NILAI DI MASYARAKAT</a:t>
              </a:r>
              <a:endParaRPr lang="ko-KR" altLang="en-US" sz="12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596336" y="5552738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rgbClr val="FF0000"/>
                </a:solidFill>
                <a:latin typeface="Book Antiqua" pitchFamily="18" charset="0"/>
              </a:rPr>
              <a:t>Rahmah</a:t>
            </a:r>
            <a:r>
              <a:rPr lang="en-US" sz="1000" dirty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Book Antiqua" pitchFamily="18" charset="0"/>
              </a:rPr>
              <a:t>Ningsih</a:t>
            </a:r>
            <a:endParaRPr lang="en-US" sz="1000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00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="" xmlns:a16="http://schemas.microsoft.com/office/drawing/2014/main" id="{712FE9C2-76FF-46BF-9AFB-1CD19D601D13}"/>
              </a:ext>
            </a:extLst>
          </p:cNvPr>
          <p:cNvSpPr/>
          <p:nvPr/>
        </p:nvSpPr>
        <p:spPr>
          <a:xfrm>
            <a:off x="571286" y="1238060"/>
            <a:ext cx="2863397" cy="555410"/>
          </a:xfrm>
          <a:prstGeom prst="rect">
            <a:avLst/>
          </a:prstGeom>
          <a:solidFill>
            <a:schemeClr val="accent3"/>
          </a:solidFill>
        </p:spPr>
        <p:txBody>
          <a:bodyPr lIns="0" tIns="34290" rIns="68580" bIns="34290" anchor="ctr"/>
          <a:lstStyle/>
          <a:p>
            <a:pPr algn="ctr">
              <a:spcBef>
                <a:spcPct val="20000"/>
              </a:spcBef>
            </a:pPr>
            <a:r>
              <a:rPr lang="en-US" altLang="ko-KR" b="1" dirty="0">
                <a:solidFill>
                  <a:schemeClr val="bg1"/>
                </a:solidFill>
              </a:rPr>
              <a:t>FALSAFAH ULUN LAMPUNG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D223A71-8D79-4A64-8F41-6E0ED7B7302F}"/>
              </a:ext>
            </a:extLst>
          </p:cNvPr>
          <p:cNvSpPr txBox="1"/>
          <p:nvPr/>
        </p:nvSpPr>
        <p:spPr>
          <a:xfrm>
            <a:off x="571285" y="5064531"/>
            <a:ext cx="197664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en-US" altLang="ko-KR" b="1" i="1" dirty="0">
                <a:solidFill>
                  <a:srgbClr val="FF0000"/>
                </a:solidFill>
              </a:rPr>
              <a:t>LOCAL WISDOM</a:t>
            </a:r>
            <a:endParaRPr lang="en-US" altLang="ko-KR" b="1" i="1" dirty="0">
              <a:solidFill>
                <a:srgbClr val="FF0000"/>
              </a:solidFill>
            </a:endParaRPr>
          </a:p>
        </p:txBody>
      </p:sp>
      <p:grpSp>
        <p:nvGrpSpPr>
          <p:cNvPr id="19" name="Group 39">
            <a:extLst>
              <a:ext uri="{FF2B5EF4-FFF2-40B4-BE49-F238E27FC236}">
                <a16:creationId xmlns="" xmlns:a16="http://schemas.microsoft.com/office/drawing/2014/main" id="{342B8D3A-ED20-44E6-9787-A30EC583B6F0}"/>
              </a:ext>
            </a:extLst>
          </p:cNvPr>
          <p:cNvGrpSpPr/>
          <p:nvPr/>
        </p:nvGrpSpPr>
        <p:grpSpPr>
          <a:xfrm>
            <a:off x="3995936" y="1476395"/>
            <a:ext cx="4827857" cy="956807"/>
            <a:chOff x="123126" y="4381150"/>
            <a:chExt cx="6021063" cy="1275741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5A06C18C-0F6C-469F-9F42-816E3533E964}"/>
                </a:ext>
              </a:extLst>
            </p:cNvPr>
            <p:cNvSpPr txBox="1"/>
            <p:nvPr/>
          </p:nvSpPr>
          <p:spPr>
            <a:xfrm>
              <a:off x="302737" y="4381150"/>
              <a:ext cx="4126935" cy="348813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FALSAFAH HIDUP MASYARAKAT LAMPUNG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1BD6459A-BBA4-4C6D-B0DB-53D9245DE2AA}"/>
                </a:ext>
              </a:extLst>
            </p:cNvPr>
            <p:cNvSpPr txBox="1"/>
            <p:nvPr/>
          </p:nvSpPr>
          <p:spPr>
            <a:xfrm>
              <a:off x="123126" y="4672007"/>
              <a:ext cx="6021063" cy="98488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sz="1400" dirty="0" err="1"/>
                <a:t>Tatanan</a:t>
              </a:r>
              <a:r>
                <a:rPr lang="en-US" sz="1400" dirty="0"/>
                <a:t> moral </a:t>
              </a:r>
              <a:r>
                <a:rPr lang="en-US" sz="1400" dirty="0"/>
                <a:t>yang </a:t>
              </a:r>
              <a:r>
                <a:rPr lang="en-US" sz="1400" dirty="0" err="1"/>
                <a:t>menjadi</a:t>
              </a:r>
              <a:r>
                <a:rPr lang="en-US" sz="1400" dirty="0"/>
                <a:t> </a:t>
              </a:r>
              <a:r>
                <a:rPr lang="en-US" sz="1400" dirty="0" err="1"/>
                <a:t>pedoman</a:t>
              </a:r>
              <a:r>
                <a:rPr lang="en-US" sz="1400" dirty="0"/>
                <a:t> </a:t>
              </a:r>
              <a:r>
                <a:rPr lang="en-US" sz="1400" dirty="0" err="1"/>
                <a:t>dalam</a:t>
              </a:r>
              <a:r>
                <a:rPr lang="en-US" sz="1400" dirty="0"/>
                <a:t> </a:t>
              </a:r>
              <a:r>
                <a:rPr lang="en-US" sz="1400" dirty="0" err="1"/>
                <a:t>bersikap</a:t>
              </a:r>
              <a:r>
                <a:rPr lang="en-US" sz="1400" dirty="0"/>
                <a:t> </a:t>
              </a:r>
              <a:r>
                <a:rPr lang="en-US" sz="1400" dirty="0" err="1"/>
                <a:t>dan</a:t>
              </a:r>
              <a:r>
                <a:rPr lang="en-US" sz="1400" dirty="0"/>
                <a:t> </a:t>
              </a:r>
              <a:r>
                <a:rPr lang="en-US" sz="1400" dirty="0" err="1"/>
                <a:t>berperilaku</a:t>
              </a:r>
              <a:r>
                <a:rPr lang="en-US" sz="1400" dirty="0"/>
                <a:t> </a:t>
              </a:r>
              <a:r>
                <a:rPr lang="en-US" sz="1400" dirty="0" err="1"/>
                <a:t>adat</a:t>
              </a:r>
              <a:r>
                <a:rPr lang="en-US" sz="1400" dirty="0"/>
                <a:t> Lampung di </a:t>
              </a:r>
              <a:r>
                <a:rPr lang="en-US" sz="1400" dirty="0" err="1"/>
                <a:t>setiap</a:t>
              </a:r>
              <a:r>
                <a:rPr lang="en-US" sz="1400" dirty="0"/>
                <a:t> </a:t>
              </a:r>
              <a:r>
                <a:rPr lang="en-US" sz="1400" dirty="0" err="1"/>
                <a:t>aktivitas</a:t>
              </a:r>
              <a:r>
                <a:rPr lang="en-US" sz="1400" dirty="0"/>
                <a:t> </a:t>
              </a:r>
              <a:r>
                <a:rPr lang="en-US" sz="1400" dirty="0" err="1"/>
                <a:t>kehidupan</a:t>
              </a:r>
              <a:r>
                <a:rPr lang="en-US" sz="1400" dirty="0"/>
                <a:t>, yang </a:t>
              </a:r>
              <a:r>
                <a:rPr lang="en-US" sz="1400" dirty="0" err="1"/>
                <a:t>bersandarkan</a:t>
              </a:r>
              <a:r>
                <a:rPr lang="en-US" sz="1400" dirty="0"/>
                <a:t> </a:t>
              </a:r>
              <a:r>
                <a:rPr lang="en-US" sz="1400" dirty="0" err="1"/>
                <a:t>pada</a:t>
              </a:r>
              <a:r>
                <a:rPr lang="en-US" sz="1400" dirty="0"/>
                <a:t> </a:t>
              </a:r>
              <a:r>
                <a:rPr lang="en-US" sz="1400" dirty="0" err="1"/>
                <a:t>kebersihan</a:t>
              </a:r>
              <a:r>
                <a:rPr lang="en-US" sz="1400" dirty="0"/>
                <a:t> </a:t>
              </a:r>
              <a:r>
                <a:rPr lang="en-US" sz="1400" dirty="0" err="1"/>
                <a:t>jiwa</a:t>
              </a: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60F0A3B-0980-4C45-8B16-7941A07ACBCE}"/>
              </a:ext>
            </a:extLst>
          </p:cNvPr>
          <p:cNvSpPr txBox="1"/>
          <p:nvPr/>
        </p:nvSpPr>
        <p:spPr>
          <a:xfrm>
            <a:off x="5687240" y="2433201"/>
            <a:ext cx="3171673" cy="3085460"/>
          </a:xfrm>
          <a:prstGeom prst="rect">
            <a:avLst/>
          </a:prstGeom>
          <a:noFill/>
        </p:spPr>
        <p:txBody>
          <a:bodyPr wrap="square" lIns="0" tIns="34290" rIns="68580" bIns="34290" rtlCol="0">
            <a:spAutoFit/>
          </a:bodyPr>
          <a:lstStyle/>
          <a:p>
            <a:pPr marL="128588" indent="-128588">
              <a:buFont typeface="Wingdings" pitchFamily="2" charset="2"/>
              <a:buChar char="ü"/>
            </a:pPr>
            <a:r>
              <a:rPr lang="fi-FI" sz="1400" i="1" dirty="0"/>
              <a:t>Piil-Pusanggiri </a:t>
            </a:r>
            <a:r>
              <a:rPr lang="fi-FI" sz="1400" dirty="0"/>
              <a:t>(malu melakukan pekerjaan hina menurut agama serta </a:t>
            </a:r>
            <a:r>
              <a:rPr lang="en-US" sz="1400" dirty="0" err="1"/>
              <a:t>memiliki</a:t>
            </a:r>
            <a:r>
              <a:rPr lang="en-US" sz="1400" dirty="0"/>
              <a:t> </a:t>
            </a:r>
            <a:r>
              <a:rPr lang="en-US" sz="1400" dirty="0" err="1"/>
              <a:t>harga</a:t>
            </a:r>
            <a:r>
              <a:rPr lang="en-US" sz="1400" dirty="0"/>
              <a:t> </a:t>
            </a:r>
            <a:r>
              <a:rPr lang="en-US" sz="1400" dirty="0" err="1"/>
              <a:t>diri</a:t>
            </a:r>
            <a:r>
              <a:rPr lang="en-US" sz="1400" dirty="0"/>
              <a:t>)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28588" indent="-128588">
              <a:buFont typeface="Wingdings" pitchFamily="2" charset="2"/>
              <a:buChar char="ü"/>
            </a:pPr>
            <a:r>
              <a:rPr lang="en-US" sz="1400" i="1" dirty="0" err="1"/>
              <a:t>Juluk-Adok</a:t>
            </a:r>
            <a:r>
              <a:rPr lang="en-US" sz="1400" i="1" dirty="0"/>
              <a:t> </a:t>
            </a:r>
            <a:r>
              <a:rPr lang="en-US" sz="1400" dirty="0"/>
              <a:t>(</a:t>
            </a:r>
            <a:r>
              <a:rPr lang="en-US" sz="1400" dirty="0" err="1"/>
              <a:t>mempunyai</a:t>
            </a:r>
            <a:r>
              <a:rPr lang="en-US" sz="1400" dirty="0"/>
              <a:t> </a:t>
            </a:r>
            <a:r>
              <a:rPr lang="en-US" sz="1400" dirty="0" err="1"/>
              <a:t>kepribadian</a:t>
            </a:r>
            <a:r>
              <a:rPr lang="en-US" sz="1400" dirty="0"/>
              <a:t> </a:t>
            </a:r>
            <a:r>
              <a:rPr lang="en-US" sz="1400" dirty="0" err="1"/>
              <a:t>sesuai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gelar</a:t>
            </a:r>
            <a:r>
              <a:rPr lang="en-US" sz="1400" dirty="0"/>
              <a:t> </a:t>
            </a:r>
            <a:r>
              <a:rPr lang="en-US" sz="1400" dirty="0" err="1"/>
              <a:t>adat</a:t>
            </a:r>
            <a:r>
              <a:rPr lang="en-US" sz="1400" dirty="0"/>
              <a:t> yang </a:t>
            </a:r>
            <a:r>
              <a:rPr lang="en-US" sz="1400" dirty="0" err="1"/>
              <a:t>disandangnya</a:t>
            </a:r>
            <a:r>
              <a:rPr lang="en-US" sz="1400" dirty="0"/>
              <a:t>)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28588" indent="-128588">
              <a:buFont typeface="Wingdings" pitchFamily="2" charset="2"/>
              <a:buChar char="ü"/>
            </a:pPr>
            <a:r>
              <a:rPr lang="it-IT" sz="1400" i="1" dirty="0"/>
              <a:t>Nemui-Nyimah </a:t>
            </a:r>
            <a:r>
              <a:rPr lang="it-IT" sz="1400" dirty="0"/>
              <a:t>(saling mengunjungi untuk bersilaturahmi serta ramah </a:t>
            </a:r>
            <a:r>
              <a:rPr lang="en-US" sz="1400" dirty="0" err="1"/>
              <a:t>menerima</a:t>
            </a:r>
            <a:r>
              <a:rPr lang="en-US" sz="1400" dirty="0"/>
              <a:t> </a:t>
            </a:r>
            <a:r>
              <a:rPr lang="en-US" sz="1400" dirty="0" err="1"/>
              <a:t>tamu</a:t>
            </a:r>
            <a:r>
              <a:rPr lang="en-US" sz="1400" dirty="0"/>
              <a:t>)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marL="128588" indent="-128588">
              <a:buFont typeface="Wingdings" pitchFamily="2" charset="2"/>
              <a:buChar char="ü"/>
            </a:pPr>
            <a:r>
              <a:rPr lang="en-US" sz="1400" i="1" dirty="0" err="1"/>
              <a:t>Nengah-Nyampur</a:t>
            </a:r>
            <a:r>
              <a:rPr lang="en-US" sz="1400" i="1" dirty="0"/>
              <a:t> </a:t>
            </a:r>
            <a:r>
              <a:rPr lang="en-US" sz="1400" dirty="0"/>
              <a:t>(</a:t>
            </a:r>
            <a:r>
              <a:rPr lang="en-US" sz="1400" dirty="0" err="1"/>
              <a:t>aktif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pergaulan</a:t>
            </a:r>
            <a:r>
              <a:rPr lang="en-US" sz="1400" dirty="0"/>
              <a:t> </a:t>
            </a:r>
            <a:r>
              <a:rPr lang="en-US" sz="1400" dirty="0" err="1"/>
              <a:t>bermasyarakat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individualistis</a:t>
            </a:r>
            <a:r>
              <a:rPr lang="en-US" sz="1400" dirty="0"/>
              <a:t>)</a:t>
            </a:r>
          </a:p>
          <a:p>
            <a:pPr marL="128588" indent="-128588">
              <a:buFont typeface="Wingdings" pitchFamily="2" charset="2"/>
              <a:buChar char="ü"/>
            </a:pPr>
            <a:r>
              <a:rPr lang="en-US" sz="1400" i="1" dirty="0"/>
              <a:t>Sakai-</a:t>
            </a:r>
            <a:r>
              <a:rPr lang="en-US" sz="1400" i="1" dirty="0" err="1"/>
              <a:t>Sambaian</a:t>
            </a:r>
            <a:r>
              <a:rPr lang="en-US" sz="1400" i="1" dirty="0"/>
              <a:t> </a:t>
            </a:r>
            <a:r>
              <a:rPr lang="en-US" sz="1400" dirty="0"/>
              <a:t>(</a:t>
            </a:r>
            <a:r>
              <a:rPr lang="en-US" sz="1400" dirty="0" err="1"/>
              <a:t>gotong-royong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saling</a:t>
            </a:r>
            <a:r>
              <a:rPr lang="en-US" sz="1400" dirty="0"/>
              <a:t> </a:t>
            </a:r>
            <a:r>
              <a:rPr lang="en-US" sz="1400" dirty="0" err="1"/>
              <a:t>membantu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anggota</a:t>
            </a:r>
            <a:r>
              <a:rPr lang="en-US" sz="1400" dirty="0"/>
              <a:t> </a:t>
            </a:r>
            <a:r>
              <a:rPr lang="en-US" sz="1400" dirty="0" err="1"/>
              <a:t>masyarakat</a:t>
            </a:r>
            <a:r>
              <a:rPr lang="en-US" sz="1400" dirty="0"/>
              <a:t> </a:t>
            </a:r>
            <a:r>
              <a:rPr lang="en-US" sz="1400" dirty="0" err="1"/>
              <a:t>lainnya</a:t>
            </a:r>
            <a:r>
              <a:rPr lang="en-US" sz="1400" dirty="0"/>
              <a:t>)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1" r="23391"/>
          <a:stretch>
            <a:fillRect/>
          </a:stretch>
        </p:blipFill>
        <p:spPr bwMode="auto">
          <a:xfrm>
            <a:off x="571286" y="1988841"/>
            <a:ext cx="3064611" cy="152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3" y="2924944"/>
            <a:ext cx="13811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07296" y="4951358"/>
            <a:ext cx="1929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rgbClr val="FF0000"/>
                </a:solidFill>
              </a:rPr>
              <a:t>Kitab</a:t>
            </a:r>
            <a:r>
              <a:rPr lang="en-US" sz="1000" dirty="0">
                <a:solidFill>
                  <a:srgbClr val="FF0000"/>
                </a:solidFill>
              </a:rPr>
              <a:t> </a:t>
            </a:r>
            <a:r>
              <a:rPr lang="en-US" sz="1000" dirty="0" err="1">
                <a:solidFill>
                  <a:srgbClr val="FF0000"/>
                </a:solidFill>
              </a:rPr>
              <a:t>Kuntara</a:t>
            </a:r>
            <a:r>
              <a:rPr lang="en-US" sz="1000" dirty="0">
                <a:solidFill>
                  <a:srgbClr val="FF0000"/>
                </a:solidFill>
              </a:rPr>
              <a:t> Raja </a:t>
            </a:r>
            <a:r>
              <a:rPr lang="en-US" sz="1000" dirty="0" err="1">
                <a:solidFill>
                  <a:srgbClr val="FF0000"/>
                </a:solidFill>
              </a:rPr>
              <a:t>Niti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96336" y="5552738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rgbClr val="FF0000"/>
                </a:solidFill>
                <a:latin typeface="Book Antiqua" pitchFamily="18" charset="0"/>
              </a:rPr>
              <a:t>Rahmah</a:t>
            </a:r>
            <a:r>
              <a:rPr lang="en-US" sz="1000" dirty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Book Antiqua" pitchFamily="18" charset="0"/>
              </a:rPr>
              <a:t>Ningsih</a:t>
            </a:r>
            <a:endParaRPr lang="en-US" sz="1000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00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7824" y="857250"/>
            <a:ext cx="2376264" cy="5143500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07904" y="1045096"/>
            <a:ext cx="2511720" cy="687516"/>
          </a:xfrm>
        </p:spPr>
        <p:txBody>
          <a:bodyPr/>
          <a:lstStyle/>
          <a:p>
            <a:pPr algn="l"/>
            <a:r>
              <a:rPr lang="en-US" altLang="ko-K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PEPATAH MINANG</a:t>
            </a:r>
            <a:endParaRPr lang="ko-KR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6148" y="1812057"/>
            <a:ext cx="39198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sz="1200" dirty="0"/>
              <a:t>Nana </a:t>
            </a:r>
            <a:r>
              <a:rPr lang="en-US" sz="1200" dirty="0" err="1"/>
              <a:t>kuriak</a:t>
            </a:r>
            <a:r>
              <a:rPr lang="en-US" sz="1200" dirty="0"/>
              <a:t> </a:t>
            </a:r>
            <a:r>
              <a:rPr lang="en-US" sz="1200" dirty="0" err="1"/>
              <a:t>iyolah</a:t>
            </a:r>
            <a:r>
              <a:rPr lang="en-US" sz="1200" dirty="0"/>
              <a:t> </a:t>
            </a:r>
            <a:r>
              <a:rPr lang="en-US" sz="1200" dirty="0" err="1"/>
              <a:t>kundi</a:t>
            </a:r>
            <a:r>
              <a:rPr lang="en-US" sz="1200" dirty="0"/>
              <a:t> (yang </a:t>
            </a:r>
            <a:r>
              <a:rPr lang="en-US" sz="1200" dirty="0" err="1"/>
              <a:t>burik</a:t>
            </a:r>
            <a:r>
              <a:rPr lang="en-US" sz="1200" dirty="0"/>
              <a:t> </a:t>
            </a:r>
            <a:r>
              <a:rPr lang="en-US" sz="1200" dirty="0" err="1"/>
              <a:t>ialah</a:t>
            </a:r>
            <a:r>
              <a:rPr lang="en-US" sz="1200" dirty="0"/>
              <a:t> </a:t>
            </a:r>
            <a:r>
              <a:rPr lang="en-US" sz="1200" dirty="0" err="1"/>
              <a:t>kundi</a:t>
            </a:r>
            <a:r>
              <a:rPr lang="en-US" sz="1200" dirty="0"/>
              <a:t>)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/>
              <a:t>Nan </a:t>
            </a:r>
            <a:r>
              <a:rPr lang="en-US" sz="1200" dirty="0" err="1"/>
              <a:t>merah</a:t>
            </a:r>
            <a:r>
              <a:rPr lang="en-US" sz="1200" dirty="0"/>
              <a:t> </a:t>
            </a:r>
            <a:r>
              <a:rPr lang="en-US" sz="1200" dirty="0" err="1"/>
              <a:t>iyolah</a:t>
            </a:r>
            <a:r>
              <a:rPr lang="en-US" sz="1200" dirty="0"/>
              <a:t> sago (yang </a:t>
            </a:r>
            <a:r>
              <a:rPr lang="en-US" sz="1200" dirty="0" err="1"/>
              <a:t>merah</a:t>
            </a:r>
            <a:r>
              <a:rPr lang="en-US" sz="1200" dirty="0"/>
              <a:t> </a:t>
            </a:r>
            <a:r>
              <a:rPr lang="en-US" sz="1200" dirty="0" err="1"/>
              <a:t>ialah</a:t>
            </a:r>
            <a:r>
              <a:rPr lang="en-US" sz="1200" dirty="0"/>
              <a:t> </a:t>
            </a:r>
            <a:r>
              <a:rPr lang="en-US" sz="1200" dirty="0" err="1"/>
              <a:t>sega</a:t>
            </a:r>
            <a:r>
              <a:rPr lang="en-US" sz="1200" dirty="0"/>
              <a:t>)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/>
              <a:t>Nan </a:t>
            </a:r>
            <a:r>
              <a:rPr lang="en-US" sz="1200" dirty="0" err="1"/>
              <a:t>baiak</a:t>
            </a:r>
            <a:r>
              <a:rPr lang="en-US" sz="1200" dirty="0"/>
              <a:t> </a:t>
            </a:r>
            <a:r>
              <a:rPr lang="en-US" sz="1200" dirty="0" err="1"/>
              <a:t>iyolah</a:t>
            </a:r>
            <a:r>
              <a:rPr lang="en-US" sz="1200" dirty="0"/>
              <a:t> </a:t>
            </a:r>
            <a:r>
              <a:rPr lang="en-US" sz="1200" dirty="0" err="1"/>
              <a:t>budi</a:t>
            </a:r>
            <a:r>
              <a:rPr lang="en-US" sz="1200" dirty="0"/>
              <a:t> (yang </a:t>
            </a:r>
            <a:r>
              <a:rPr lang="en-US" sz="1200" dirty="0" err="1"/>
              <a:t>baik</a:t>
            </a:r>
            <a:r>
              <a:rPr lang="en-US" sz="1200" dirty="0"/>
              <a:t> </a:t>
            </a:r>
            <a:r>
              <a:rPr lang="en-US" sz="1200" dirty="0" err="1"/>
              <a:t>ialah</a:t>
            </a:r>
            <a:r>
              <a:rPr lang="en-US" sz="1200" dirty="0"/>
              <a:t> </a:t>
            </a:r>
            <a:r>
              <a:rPr lang="en-US" sz="1200" dirty="0" err="1"/>
              <a:t>budi</a:t>
            </a:r>
            <a:r>
              <a:rPr lang="en-US" sz="1200" dirty="0"/>
              <a:t>)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/>
              <a:t>Nan </a:t>
            </a:r>
            <a:r>
              <a:rPr lang="en-US" sz="1200" dirty="0" err="1"/>
              <a:t>indah</a:t>
            </a:r>
            <a:r>
              <a:rPr lang="en-US" sz="1200" dirty="0"/>
              <a:t> </a:t>
            </a:r>
            <a:r>
              <a:rPr lang="en-US" sz="1200" dirty="0" err="1"/>
              <a:t>iyolah</a:t>
            </a:r>
            <a:r>
              <a:rPr lang="en-US" sz="1200" dirty="0"/>
              <a:t> </a:t>
            </a:r>
            <a:r>
              <a:rPr lang="en-US" sz="1200" dirty="0" err="1"/>
              <a:t>baso</a:t>
            </a:r>
            <a:r>
              <a:rPr lang="en-US" sz="1200" dirty="0"/>
              <a:t> (yang </a:t>
            </a:r>
            <a:r>
              <a:rPr lang="en-US" sz="1200" dirty="0" err="1"/>
              <a:t>indah</a:t>
            </a:r>
            <a:r>
              <a:rPr lang="en-US" sz="1200" dirty="0"/>
              <a:t> </a:t>
            </a:r>
            <a:r>
              <a:rPr lang="en-US" sz="1200" dirty="0" err="1"/>
              <a:t>ialah</a:t>
            </a:r>
            <a:r>
              <a:rPr lang="en-US" sz="1200" dirty="0"/>
              <a:t> </a:t>
            </a:r>
            <a:r>
              <a:rPr lang="en-US" sz="1200" dirty="0" err="1"/>
              <a:t>basa</a:t>
            </a:r>
            <a:r>
              <a:rPr lang="en-US" sz="1200" dirty="0"/>
              <a:t> </a:t>
            </a:r>
            <a:r>
              <a:rPr lang="en-US" sz="1200" dirty="0" err="1"/>
              <a:t>basi</a:t>
            </a:r>
            <a:r>
              <a:rPr lang="en-US" sz="1200" dirty="0"/>
              <a:t>)</a:t>
            </a:r>
          </a:p>
          <a:p>
            <a:r>
              <a:rPr lang="sv-SE" sz="1200" dirty="0"/>
              <a:t>Menjaga lidah dan bahasa (perkataan) sangat penting. Banyak perselisihan </a:t>
            </a:r>
            <a:r>
              <a:rPr lang="sv-SE" sz="1200" dirty="0"/>
              <a:t>terjadi hanya </a:t>
            </a:r>
            <a:r>
              <a:rPr lang="sv-SE" sz="1200" dirty="0"/>
              <a:t>karena lidah tidak bisa menjaga perkataan dengan baik.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047117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Local wisdom</a:t>
            </a:r>
            <a:endParaRPr lang="ko-KR" altLang="en-US" sz="1400" b="1" i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24744"/>
            <a:ext cx="899592" cy="216024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400" y="1732612"/>
            <a:ext cx="3456384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648" y="3717033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sz="1200" dirty="0" err="1"/>
              <a:t>Lamak</a:t>
            </a:r>
            <a:r>
              <a:rPr lang="en-US" sz="1200" dirty="0"/>
              <a:t> </a:t>
            </a:r>
            <a:r>
              <a:rPr lang="en-US" sz="1200" dirty="0" err="1"/>
              <a:t>dek</a:t>
            </a:r>
            <a:r>
              <a:rPr lang="en-US" sz="1200" dirty="0"/>
              <a:t> </a:t>
            </a:r>
            <a:r>
              <a:rPr lang="en-US" sz="1200" dirty="0" err="1"/>
              <a:t>awak</a:t>
            </a:r>
            <a:r>
              <a:rPr lang="en-US" sz="1200" dirty="0"/>
              <a:t>, </a:t>
            </a:r>
            <a:r>
              <a:rPr lang="en-US" sz="1200" dirty="0" err="1"/>
              <a:t>katuju</a:t>
            </a:r>
            <a:r>
              <a:rPr lang="en-US" sz="1200" dirty="0"/>
              <a:t> </a:t>
            </a:r>
            <a:r>
              <a:rPr lang="en-US" sz="1200" dirty="0" err="1"/>
              <a:t>dek</a:t>
            </a:r>
            <a:r>
              <a:rPr lang="en-US" sz="1200" dirty="0"/>
              <a:t> </a:t>
            </a:r>
            <a:r>
              <a:rPr lang="en-US" sz="1200" dirty="0" err="1"/>
              <a:t>urang</a:t>
            </a:r>
            <a:endParaRPr lang="en-US" sz="1200" dirty="0"/>
          </a:p>
          <a:p>
            <a:pPr marL="171450" indent="-171450">
              <a:buFont typeface="Wingdings" pitchFamily="2" charset="2"/>
              <a:buChar char="§"/>
            </a:pPr>
            <a:r>
              <a:rPr lang="nn-NO" sz="1200" i="1" dirty="0"/>
              <a:t>Lamak </a:t>
            </a:r>
            <a:r>
              <a:rPr lang="nn-NO" sz="1200" i="1" dirty="0"/>
              <a:t>dek awak </a:t>
            </a:r>
            <a:r>
              <a:rPr lang="nn-NO" sz="1200" dirty="0"/>
              <a:t>berarti bagi kita </a:t>
            </a:r>
            <a:r>
              <a:rPr lang="nn-NO" sz="1200" dirty="0"/>
              <a:t>enak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sz="1200" i="1" dirty="0" err="1"/>
              <a:t>katuju</a:t>
            </a:r>
            <a:r>
              <a:rPr lang="en-US" sz="1200" i="1" dirty="0"/>
              <a:t> </a:t>
            </a:r>
            <a:r>
              <a:rPr lang="en-US" sz="1200" i="1" dirty="0" err="1"/>
              <a:t>dek</a:t>
            </a:r>
            <a:r>
              <a:rPr lang="en-US" sz="1200" i="1" dirty="0"/>
              <a:t> </a:t>
            </a:r>
            <a:r>
              <a:rPr lang="en-US" sz="1200" i="1" dirty="0" err="1"/>
              <a:t>urang</a:t>
            </a:r>
            <a:r>
              <a:rPr lang="en-US" sz="1200" i="1" dirty="0"/>
              <a:t> </a:t>
            </a:r>
            <a:r>
              <a:rPr lang="en-US" sz="1200" dirty="0" err="1"/>
              <a:t>berarti</a:t>
            </a:r>
            <a:r>
              <a:rPr lang="en-US" sz="1200" dirty="0"/>
              <a:t> </a:t>
            </a:r>
            <a:r>
              <a:rPr lang="en-US" sz="1200" dirty="0" err="1"/>
              <a:t>bisa</a:t>
            </a:r>
            <a:r>
              <a:rPr lang="en-US" sz="1200" dirty="0"/>
              <a:t> </a:t>
            </a:r>
            <a:r>
              <a:rPr lang="en-US" sz="1200" dirty="0" err="1"/>
              <a:t>diterima</a:t>
            </a:r>
            <a:r>
              <a:rPr lang="en-US" sz="1200" dirty="0"/>
              <a:t> </a:t>
            </a:r>
            <a:r>
              <a:rPr lang="en-US" sz="1200" dirty="0" err="1"/>
              <a:t>oleh</a:t>
            </a:r>
            <a:r>
              <a:rPr lang="en-US" sz="1200" dirty="0"/>
              <a:t> orang </a:t>
            </a:r>
            <a:r>
              <a:rPr lang="en-US" sz="1200" dirty="0"/>
              <a:t>lain</a:t>
            </a:r>
          </a:p>
          <a:p>
            <a:r>
              <a:rPr lang="en-US" sz="1200" dirty="0" err="1"/>
              <a:t>Ungkapan</a:t>
            </a:r>
            <a:r>
              <a:rPr lang="en-US" sz="1200" dirty="0"/>
              <a:t> </a:t>
            </a:r>
            <a:r>
              <a:rPr lang="en-US" sz="1200" dirty="0"/>
              <a:t>yang </a:t>
            </a:r>
            <a:r>
              <a:rPr lang="nn-NO" sz="1200" dirty="0"/>
              <a:t>mengajarkan tentang tenggang </a:t>
            </a:r>
            <a:r>
              <a:rPr lang="nn-NO" sz="1200" dirty="0"/>
              <a:t>rasa. </a:t>
            </a:r>
            <a:r>
              <a:rPr lang="en-US" sz="1200" dirty="0" err="1"/>
              <a:t>Singkatnya</a:t>
            </a:r>
            <a:r>
              <a:rPr lang="en-US" sz="1200" dirty="0"/>
              <a:t> </a:t>
            </a:r>
            <a:r>
              <a:rPr lang="en-US" sz="1200" dirty="0" err="1"/>
              <a:t>sama-sama</a:t>
            </a:r>
            <a:r>
              <a:rPr lang="en-US" sz="1200" dirty="0"/>
              <a:t> </a:t>
            </a:r>
            <a:r>
              <a:rPr lang="en-US" sz="1200" dirty="0" err="1"/>
              <a:t>enak</a:t>
            </a:r>
            <a:r>
              <a:rPr lang="en-US" sz="1200" dirty="0"/>
              <a:t>, </a:t>
            </a:r>
            <a:r>
              <a:rPr lang="en-US" sz="1200" dirty="0" err="1"/>
              <a:t>baik</a:t>
            </a:r>
            <a:r>
              <a:rPr lang="en-US" sz="1200" dirty="0"/>
              <a:t> </a:t>
            </a:r>
            <a:r>
              <a:rPr lang="en-US" sz="1200" dirty="0" err="1"/>
              <a:t>bagi</a:t>
            </a:r>
            <a:r>
              <a:rPr lang="en-US" sz="1200" dirty="0"/>
              <a:t> </a:t>
            </a:r>
            <a:r>
              <a:rPr lang="en-US" sz="1200" dirty="0" err="1"/>
              <a:t>kita</a:t>
            </a:r>
            <a:r>
              <a:rPr lang="en-US" sz="1200" dirty="0"/>
              <a:t> </a:t>
            </a:r>
            <a:r>
              <a:rPr lang="en-US" sz="1200" dirty="0" err="1"/>
              <a:t>maupun</a:t>
            </a:r>
            <a:r>
              <a:rPr lang="en-US" sz="1200" dirty="0"/>
              <a:t> </a:t>
            </a:r>
            <a:r>
              <a:rPr lang="en-US" sz="1200" dirty="0" err="1"/>
              <a:t>bagi</a:t>
            </a:r>
            <a:r>
              <a:rPr lang="en-US" sz="1200" dirty="0"/>
              <a:t> orang lain.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96336" y="5552738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rgbClr val="FF0000"/>
                </a:solidFill>
                <a:latin typeface="Book Antiqua" pitchFamily="18" charset="0"/>
              </a:rPr>
              <a:t>Rahmah</a:t>
            </a:r>
            <a:r>
              <a:rPr lang="en-US" sz="1000" dirty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Book Antiqua" pitchFamily="18" charset="0"/>
              </a:rPr>
              <a:t>Ningsih</a:t>
            </a:r>
            <a:endParaRPr lang="en-US" sz="1000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31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7824" y="857250"/>
            <a:ext cx="2376264" cy="5143500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07904" y="1045096"/>
            <a:ext cx="4824536" cy="687516"/>
          </a:xfrm>
        </p:spPr>
        <p:txBody>
          <a:bodyPr/>
          <a:lstStyle/>
          <a:p>
            <a:pPr algn="l"/>
            <a:r>
              <a:rPr lang="en-US" altLang="ko-K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FALSAFAH HIDUP ORANG JAWA</a:t>
            </a:r>
            <a:endParaRPr lang="ko-KR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6148" y="1812058"/>
            <a:ext cx="3919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sz="1200" dirty="0" err="1"/>
              <a:t>Sapa</a:t>
            </a:r>
            <a:r>
              <a:rPr lang="en-US" sz="1200" dirty="0"/>
              <a:t> </a:t>
            </a:r>
            <a:r>
              <a:rPr lang="en-US" sz="1200" dirty="0" err="1"/>
              <a:t>nandur</a:t>
            </a:r>
            <a:r>
              <a:rPr lang="en-US" sz="1200" dirty="0"/>
              <a:t>, </a:t>
            </a:r>
            <a:r>
              <a:rPr lang="en-US" sz="1200" dirty="0" err="1"/>
              <a:t>bakalan</a:t>
            </a:r>
            <a:r>
              <a:rPr lang="en-US" sz="1200" dirty="0"/>
              <a:t> </a:t>
            </a:r>
            <a:r>
              <a:rPr lang="en-US" sz="1200" dirty="0" err="1"/>
              <a:t>ngunduh</a:t>
            </a:r>
            <a:r>
              <a:rPr lang="en-US" sz="1200" dirty="0"/>
              <a:t> = </a:t>
            </a:r>
            <a:r>
              <a:rPr lang="en-US" sz="1200" dirty="0" err="1"/>
              <a:t>siapa</a:t>
            </a:r>
            <a:r>
              <a:rPr lang="en-US" sz="1200" dirty="0"/>
              <a:t> </a:t>
            </a:r>
            <a:r>
              <a:rPr lang="en-US" sz="1200" dirty="0"/>
              <a:t>yang </a:t>
            </a:r>
            <a:r>
              <a:rPr lang="en-US" sz="1200" dirty="0" err="1"/>
              <a:t>menebarkan</a:t>
            </a:r>
            <a:r>
              <a:rPr lang="en-US" sz="1200" dirty="0"/>
              <a:t> </a:t>
            </a:r>
            <a:r>
              <a:rPr lang="en-US" sz="1200" dirty="0" err="1"/>
              <a:t>kebaikan</a:t>
            </a:r>
            <a:r>
              <a:rPr lang="en-US" sz="1200" dirty="0"/>
              <a:t>, </a:t>
            </a:r>
            <a:r>
              <a:rPr lang="en-US" sz="1200" dirty="0" err="1"/>
              <a:t>maka</a:t>
            </a:r>
            <a:r>
              <a:rPr lang="en-US" sz="1200" dirty="0"/>
              <a:t> </a:t>
            </a:r>
            <a:r>
              <a:rPr lang="en-US" sz="1200" dirty="0" err="1"/>
              <a:t>suatu</a:t>
            </a:r>
            <a:r>
              <a:rPr lang="en-US" sz="1200" dirty="0"/>
              <a:t> </a:t>
            </a:r>
            <a:r>
              <a:rPr lang="en-US" sz="1200" dirty="0" err="1"/>
              <a:t>saat</a:t>
            </a:r>
            <a:r>
              <a:rPr lang="en-US" sz="1200" dirty="0"/>
              <a:t> </a:t>
            </a:r>
            <a:r>
              <a:rPr lang="en-US" sz="1200" dirty="0" err="1"/>
              <a:t>akan</a:t>
            </a:r>
            <a:r>
              <a:rPr lang="en-US" sz="1200" dirty="0"/>
              <a:t> </a:t>
            </a:r>
            <a:r>
              <a:rPr lang="en-US" sz="1200" dirty="0" err="1"/>
              <a:t>menuai</a:t>
            </a:r>
            <a:r>
              <a:rPr lang="en-US" sz="1200" dirty="0"/>
              <a:t> </a:t>
            </a:r>
            <a:r>
              <a:rPr lang="en-US" sz="1200" dirty="0" err="1"/>
              <a:t>hasilnya</a:t>
            </a:r>
            <a:endParaRPr lang="en-US" sz="1200" dirty="0"/>
          </a:p>
          <a:p>
            <a:r>
              <a:rPr lang="en-US" sz="1200" dirty="0" err="1"/>
              <a:t>s</a:t>
            </a:r>
            <a:r>
              <a:rPr lang="en-US" sz="1200" dirty="0" err="1"/>
              <a:t>eseorang</a:t>
            </a:r>
            <a:r>
              <a:rPr lang="en-US" sz="1200" dirty="0"/>
              <a:t> </a:t>
            </a:r>
            <a:r>
              <a:rPr lang="en-US" sz="1200" dirty="0"/>
              <a:t>yang </a:t>
            </a:r>
            <a:r>
              <a:rPr lang="en-US" sz="1200" dirty="0" err="1"/>
              <a:t>banyak</a:t>
            </a:r>
            <a:r>
              <a:rPr lang="en-US" sz="1200" dirty="0"/>
              <a:t> </a:t>
            </a:r>
            <a:r>
              <a:rPr lang="en-US" sz="1200" dirty="0" err="1"/>
              <a:t>membantu</a:t>
            </a:r>
            <a:r>
              <a:rPr lang="en-US" sz="1200" dirty="0"/>
              <a:t> </a:t>
            </a:r>
            <a:r>
              <a:rPr lang="en-US" sz="1200" dirty="0"/>
              <a:t>orang lain </a:t>
            </a:r>
            <a:r>
              <a:rPr lang="en-US" sz="1200" dirty="0" err="1"/>
              <a:t>maka</a:t>
            </a:r>
            <a:r>
              <a:rPr lang="en-US" sz="1200" dirty="0"/>
              <a:t> </a:t>
            </a:r>
            <a:r>
              <a:rPr lang="en-US" sz="1200" dirty="0" err="1"/>
              <a:t>suatu</a:t>
            </a:r>
            <a:r>
              <a:rPr lang="en-US" sz="1200" dirty="0"/>
              <a:t> </a:t>
            </a:r>
            <a:r>
              <a:rPr lang="en-US" sz="1200" dirty="0" err="1"/>
              <a:t>hari</a:t>
            </a:r>
            <a:r>
              <a:rPr lang="en-US" sz="1200" dirty="0"/>
              <a:t> </a:t>
            </a:r>
            <a:r>
              <a:rPr lang="en-US" sz="1200" dirty="0" err="1"/>
              <a:t>ia</a:t>
            </a:r>
            <a:r>
              <a:rPr lang="en-US" sz="1200" dirty="0"/>
              <a:t> </a:t>
            </a:r>
            <a:r>
              <a:rPr lang="en-US" sz="1200" dirty="0" err="1"/>
              <a:t>akan</a:t>
            </a:r>
            <a:r>
              <a:rPr lang="en-US" sz="1200" dirty="0"/>
              <a:t> </a:t>
            </a:r>
            <a:r>
              <a:rPr lang="en-US" sz="1200" dirty="0" err="1"/>
              <a:t>mendapatkan</a:t>
            </a:r>
            <a:r>
              <a:rPr lang="en-US" sz="1200" dirty="0"/>
              <a:t> </a:t>
            </a:r>
            <a:r>
              <a:rPr lang="en-US" sz="1200" dirty="0" err="1"/>
              <a:t>banyak</a:t>
            </a:r>
            <a:r>
              <a:rPr lang="en-US" sz="1200" dirty="0"/>
              <a:t> </a:t>
            </a:r>
            <a:r>
              <a:rPr lang="en-US" sz="1200" dirty="0" err="1"/>
              <a:t>kebaikan</a:t>
            </a:r>
            <a:r>
              <a:rPr lang="en-US" sz="1200" dirty="0"/>
              <a:t>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047117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Local wisdom</a:t>
            </a:r>
            <a:endParaRPr lang="ko-KR" altLang="en-US" sz="1400" b="1" i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24744"/>
            <a:ext cx="899592" cy="216024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133104" y="2924945"/>
            <a:ext cx="3978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sz="1200" dirty="0"/>
              <a:t>Nerima </a:t>
            </a:r>
            <a:r>
              <a:rPr lang="en-US" sz="1200" dirty="0" err="1"/>
              <a:t>ing</a:t>
            </a:r>
            <a:r>
              <a:rPr lang="en-US" sz="1200" dirty="0"/>
              <a:t> </a:t>
            </a:r>
            <a:r>
              <a:rPr lang="en-US" sz="1200" dirty="0" err="1"/>
              <a:t>pandum</a:t>
            </a:r>
            <a:r>
              <a:rPr lang="en-US" sz="1200" dirty="0"/>
              <a:t> = </a:t>
            </a:r>
            <a:r>
              <a:rPr lang="en-US" sz="1200" dirty="0" err="1"/>
              <a:t>manusia</a:t>
            </a:r>
            <a:r>
              <a:rPr lang="en-US" sz="1200" dirty="0"/>
              <a:t> </a:t>
            </a:r>
            <a:r>
              <a:rPr lang="en-US" sz="1200" dirty="0" err="1"/>
              <a:t>sangat</a:t>
            </a:r>
            <a:r>
              <a:rPr lang="en-US" sz="1200" dirty="0"/>
              <a:t> </a:t>
            </a:r>
            <a:r>
              <a:rPr lang="en-US" sz="1200" dirty="0" err="1"/>
              <a:t>dianjurkan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menerima</a:t>
            </a:r>
            <a:r>
              <a:rPr lang="en-US" sz="1200" dirty="0"/>
              <a:t> </a:t>
            </a:r>
            <a:r>
              <a:rPr lang="en-US" sz="1200" dirty="0" err="1"/>
              <a:t>secara</a:t>
            </a:r>
            <a:r>
              <a:rPr lang="en-US" sz="1200" dirty="0"/>
              <a:t> </a:t>
            </a:r>
            <a:r>
              <a:rPr lang="en-US" sz="1200" dirty="0" err="1"/>
              <a:t>ikhlas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menghadapi</a:t>
            </a:r>
            <a:r>
              <a:rPr lang="en-US" sz="1200" dirty="0"/>
              <a:t> </a:t>
            </a:r>
            <a:r>
              <a:rPr lang="en-US" sz="1200" dirty="0" err="1"/>
              <a:t>segala</a:t>
            </a:r>
            <a:r>
              <a:rPr lang="en-US" sz="1200" dirty="0"/>
              <a:t> </a:t>
            </a:r>
            <a:r>
              <a:rPr lang="en-US" sz="1200" dirty="0" err="1"/>
              <a:t>hal</a:t>
            </a:r>
            <a:r>
              <a:rPr lang="en-US" sz="1200" dirty="0"/>
              <a:t> yang </a:t>
            </a:r>
            <a:r>
              <a:rPr lang="en-US" sz="1200" dirty="0" err="1"/>
              <a:t>terjadi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hidup</a:t>
            </a:r>
            <a:r>
              <a:rPr lang="en-US" sz="1200" dirty="0"/>
              <a:t>.</a:t>
            </a:r>
          </a:p>
        </p:txBody>
      </p:sp>
      <p:pic>
        <p:nvPicPr>
          <p:cNvPr id="4098" name="Picture 2" descr="Image result for waya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09356"/>
            <a:ext cx="3401679" cy="26997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TextBox 8"/>
          <p:cNvSpPr txBox="1"/>
          <p:nvPr/>
        </p:nvSpPr>
        <p:spPr>
          <a:xfrm>
            <a:off x="251520" y="389147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sz="1200" dirty="0" err="1"/>
              <a:t>Pring</a:t>
            </a:r>
            <a:r>
              <a:rPr lang="en-US" sz="1200" dirty="0"/>
              <a:t> </a:t>
            </a:r>
            <a:r>
              <a:rPr lang="en-US" sz="1200" dirty="0" err="1"/>
              <a:t>Kuning</a:t>
            </a:r>
            <a:r>
              <a:rPr lang="en-US" sz="1200" dirty="0"/>
              <a:t>, </a:t>
            </a:r>
            <a:r>
              <a:rPr lang="en-US" sz="1200" dirty="0" err="1"/>
              <a:t>urip</a:t>
            </a:r>
            <a:r>
              <a:rPr lang="en-US" sz="1200" dirty="0"/>
              <a:t> </a:t>
            </a:r>
            <a:r>
              <a:rPr lang="en-US" sz="1200" dirty="0" err="1"/>
              <a:t>iku</a:t>
            </a:r>
            <a:r>
              <a:rPr lang="en-US" sz="1200" dirty="0"/>
              <a:t> </a:t>
            </a:r>
            <a:r>
              <a:rPr lang="en-US" sz="1200" dirty="0" err="1"/>
              <a:t>eling</a:t>
            </a:r>
            <a:r>
              <a:rPr lang="en-US" sz="1200" dirty="0"/>
              <a:t> </a:t>
            </a:r>
            <a:r>
              <a:rPr lang="en-US" sz="1200" dirty="0" err="1"/>
              <a:t>wajib</a:t>
            </a:r>
            <a:r>
              <a:rPr lang="en-US" sz="1200" dirty="0"/>
              <a:t> </a:t>
            </a:r>
            <a:r>
              <a:rPr lang="en-US" sz="1200" dirty="0" err="1"/>
              <a:t>podo</a:t>
            </a:r>
            <a:r>
              <a:rPr lang="en-US" sz="1200" dirty="0"/>
              <a:t> </a:t>
            </a:r>
            <a:r>
              <a:rPr lang="en-US" sz="1200" dirty="0" err="1"/>
              <a:t>eling</a:t>
            </a:r>
            <a:r>
              <a:rPr lang="en-US" sz="1200" dirty="0"/>
              <a:t> </a:t>
            </a:r>
            <a:r>
              <a:rPr lang="en-US" sz="1200" dirty="0" err="1"/>
              <a:t>marang</a:t>
            </a:r>
            <a:r>
              <a:rPr lang="en-US" sz="1200" dirty="0"/>
              <a:t> sing </a:t>
            </a:r>
            <a:r>
              <a:rPr lang="en-US" sz="1200" dirty="0" err="1"/>
              <a:t>peparing</a:t>
            </a:r>
            <a:r>
              <a:rPr lang="en-US" sz="1200" dirty="0"/>
              <a:t> = </a:t>
            </a:r>
            <a:r>
              <a:rPr lang="en-US" sz="1200" dirty="0" err="1"/>
              <a:t>hidup</a:t>
            </a:r>
            <a:r>
              <a:rPr lang="en-US" sz="1200" dirty="0"/>
              <a:t> </a:t>
            </a:r>
            <a:r>
              <a:rPr lang="en-US" sz="1200" dirty="0" err="1"/>
              <a:t>harus</a:t>
            </a:r>
            <a:r>
              <a:rPr lang="en-US" sz="1200" dirty="0"/>
              <a:t> </a:t>
            </a:r>
            <a:r>
              <a:rPr lang="en-US" sz="1200" dirty="0" err="1"/>
              <a:t>selalu</a:t>
            </a:r>
            <a:r>
              <a:rPr lang="en-US" sz="1200" dirty="0"/>
              <a:t> </a:t>
            </a:r>
            <a:r>
              <a:rPr lang="en-US" sz="1200" dirty="0" err="1"/>
              <a:t>ingat</a:t>
            </a:r>
            <a:r>
              <a:rPr lang="en-US" sz="1200" dirty="0"/>
              <a:t> </a:t>
            </a:r>
            <a:r>
              <a:rPr lang="en-US" sz="1200" dirty="0" err="1"/>
              <a:t>pada</a:t>
            </a:r>
            <a:r>
              <a:rPr lang="en-US" sz="1200" dirty="0"/>
              <a:t> Sang </a:t>
            </a:r>
            <a:r>
              <a:rPr lang="en-US" sz="1200" dirty="0" err="1"/>
              <a:t>Maha</a:t>
            </a:r>
            <a:r>
              <a:rPr lang="en-US" sz="1200" dirty="0"/>
              <a:t> </a:t>
            </a:r>
            <a:r>
              <a:rPr lang="en-US" sz="1200" dirty="0" err="1"/>
              <a:t>Pengasih</a:t>
            </a:r>
            <a:r>
              <a:rPr lang="en-US" sz="1200" dirty="0"/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55647"/>
            <a:ext cx="1368152" cy="1933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81735" y="5227636"/>
            <a:ext cx="3852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</a:rPr>
              <a:t>Doso</a:t>
            </a:r>
            <a:r>
              <a:rPr lang="en-US" sz="1400" dirty="0">
                <a:solidFill>
                  <a:srgbClr val="FF0000"/>
                </a:solidFill>
              </a:rPr>
              <a:t>  </a:t>
            </a:r>
            <a:r>
              <a:rPr lang="en-US" sz="1400" dirty="0" err="1">
                <a:solidFill>
                  <a:srgbClr val="FF0000"/>
                </a:solidFill>
              </a:rPr>
              <a:t>Pitutur</a:t>
            </a:r>
            <a:r>
              <a:rPr lang="en-US" sz="1400" dirty="0">
                <a:solidFill>
                  <a:srgbClr val="FF0000"/>
                </a:solidFill>
              </a:rPr>
              <a:t> (10 </a:t>
            </a:r>
            <a:r>
              <a:rPr lang="en-US" sz="1400" dirty="0" err="1">
                <a:solidFill>
                  <a:srgbClr val="FF0000"/>
                </a:solidFill>
              </a:rPr>
              <a:t>Nasihat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Sunan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Kalijaga</a:t>
            </a:r>
            <a:r>
              <a:rPr lang="en-US" sz="1400" dirty="0">
                <a:solidFill>
                  <a:srgbClr val="FF0000"/>
                </a:solidFill>
              </a:rPr>
              <a:t>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96336" y="5552738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rgbClr val="FF0000"/>
                </a:solidFill>
                <a:latin typeface="Book Antiqua" pitchFamily="18" charset="0"/>
              </a:rPr>
              <a:t>Rahmah</a:t>
            </a:r>
            <a:r>
              <a:rPr lang="en-US" sz="1000" dirty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Book Antiqua" pitchFamily="18" charset="0"/>
              </a:rPr>
              <a:t>Ningsih</a:t>
            </a:r>
            <a:endParaRPr lang="en-US" sz="1000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3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7824" y="857250"/>
            <a:ext cx="2376264" cy="5143500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07904" y="1045096"/>
            <a:ext cx="4824536" cy="687516"/>
          </a:xfrm>
        </p:spPr>
        <p:txBody>
          <a:bodyPr/>
          <a:lstStyle/>
          <a:p>
            <a:pPr algn="l"/>
            <a:r>
              <a:rPr lang="en-US" altLang="ko-K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FALSAFAH HIDUP ORANG MELAYU</a:t>
            </a:r>
            <a:endParaRPr lang="ko-KR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6148" y="1812057"/>
            <a:ext cx="391980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fi-FI" sz="1200" dirty="0"/>
              <a:t>Cubit </a:t>
            </a:r>
            <a:r>
              <a:rPr lang="fi-FI" sz="1200" dirty="0"/>
              <a:t>paha kanan, paha kiri pun terasa </a:t>
            </a:r>
            <a:r>
              <a:rPr lang="fi-FI" sz="1200" dirty="0"/>
              <a:t>juga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/>
              <a:t>Di </a:t>
            </a:r>
            <a:r>
              <a:rPr lang="en-US" sz="1200" dirty="0" err="1"/>
              <a:t>mana</a:t>
            </a:r>
            <a:r>
              <a:rPr lang="en-US" sz="1200" dirty="0"/>
              <a:t> </a:t>
            </a:r>
            <a:r>
              <a:rPr lang="en-US" sz="1200" dirty="0" err="1"/>
              <a:t>bumi</a:t>
            </a:r>
            <a:r>
              <a:rPr lang="en-US" sz="1200" dirty="0"/>
              <a:t> </a:t>
            </a:r>
            <a:r>
              <a:rPr lang="en-US" sz="1200" dirty="0" err="1"/>
              <a:t>dipijak</a:t>
            </a:r>
            <a:r>
              <a:rPr lang="en-US" sz="1200" dirty="0"/>
              <a:t>, </a:t>
            </a:r>
            <a:r>
              <a:rPr lang="en-US" sz="1200" dirty="0" err="1"/>
              <a:t>disitu</a:t>
            </a:r>
            <a:r>
              <a:rPr lang="en-US" sz="1200" dirty="0"/>
              <a:t> </a:t>
            </a:r>
            <a:r>
              <a:rPr lang="en-US" sz="1200" dirty="0" err="1"/>
              <a:t>langit</a:t>
            </a:r>
            <a:r>
              <a:rPr lang="en-US" sz="1200" dirty="0"/>
              <a:t> </a:t>
            </a:r>
            <a:r>
              <a:rPr lang="en-US" sz="1200" dirty="0" err="1"/>
              <a:t>dijunjung</a:t>
            </a:r>
            <a:endParaRPr lang="en-US" sz="1200" dirty="0"/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/>
              <a:t>Gajah </a:t>
            </a:r>
            <a:r>
              <a:rPr lang="en-US" sz="1200" dirty="0" err="1"/>
              <a:t>mati</a:t>
            </a:r>
            <a:r>
              <a:rPr lang="en-US" sz="1200" dirty="0"/>
              <a:t> </a:t>
            </a:r>
            <a:r>
              <a:rPr lang="en-US" sz="1200" dirty="0" err="1"/>
              <a:t>meninggalkan</a:t>
            </a:r>
            <a:r>
              <a:rPr lang="en-US" sz="1200" dirty="0"/>
              <a:t> </a:t>
            </a:r>
            <a:r>
              <a:rPr lang="en-US" sz="1200" dirty="0" err="1"/>
              <a:t>tulang</a:t>
            </a:r>
            <a:r>
              <a:rPr lang="en-US" sz="1200" dirty="0"/>
              <a:t>, </a:t>
            </a:r>
            <a:r>
              <a:rPr lang="en-US" sz="1200" dirty="0" err="1"/>
              <a:t>harimau</a:t>
            </a:r>
            <a:r>
              <a:rPr lang="en-US" sz="1200" dirty="0"/>
              <a:t> </a:t>
            </a:r>
            <a:r>
              <a:rPr lang="en-US" sz="1200" dirty="0" err="1"/>
              <a:t>mati</a:t>
            </a:r>
            <a:r>
              <a:rPr lang="en-US" sz="1200" dirty="0"/>
              <a:t> </a:t>
            </a:r>
            <a:r>
              <a:rPr lang="en-US" sz="1200" dirty="0" err="1"/>
              <a:t>meninggalkan</a:t>
            </a:r>
            <a:r>
              <a:rPr lang="en-US" sz="1200" dirty="0"/>
              <a:t> </a:t>
            </a:r>
            <a:r>
              <a:rPr lang="en-US" sz="1200" dirty="0" err="1"/>
              <a:t>belang</a:t>
            </a:r>
            <a:r>
              <a:rPr lang="en-US" sz="1200" dirty="0"/>
              <a:t>, </a:t>
            </a:r>
            <a:r>
              <a:rPr lang="en-US" sz="1200" dirty="0" err="1"/>
              <a:t>manusia</a:t>
            </a:r>
            <a:r>
              <a:rPr lang="en-US" sz="1200" dirty="0"/>
              <a:t> </a:t>
            </a:r>
            <a:r>
              <a:rPr lang="en-US" sz="1200" dirty="0" err="1"/>
              <a:t>mati</a:t>
            </a:r>
            <a:r>
              <a:rPr lang="en-US" sz="1200" dirty="0"/>
              <a:t> </a:t>
            </a:r>
            <a:r>
              <a:rPr lang="en-US" sz="1200" dirty="0" err="1"/>
              <a:t>meninggalkan</a:t>
            </a:r>
            <a:r>
              <a:rPr lang="en-US" sz="1200" dirty="0"/>
              <a:t> </a:t>
            </a:r>
            <a:r>
              <a:rPr lang="en-US" sz="1200" dirty="0" err="1"/>
              <a:t>nama</a:t>
            </a:r>
            <a:endParaRPr lang="en-US" sz="1200" dirty="0"/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 err="1"/>
              <a:t>Ikan</a:t>
            </a:r>
            <a:r>
              <a:rPr lang="en-US" sz="1200" dirty="0"/>
              <a:t> </a:t>
            </a:r>
            <a:r>
              <a:rPr lang="en-US" sz="1200" dirty="0" err="1"/>
              <a:t>pulang</a:t>
            </a:r>
            <a:r>
              <a:rPr lang="en-US" sz="1200" dirty="0"/>
              <a:t> </a:t>
            </a:r>
            <a:r>
              <a:rPr lang="en-US" sz="1200" dirty="0" err="1"/>
              <a:t>ke</a:t>
            </a:r>
            <a:r>
              <a:rPr lang="en-US" sz="1200" dirty="0"/>
              <a:t> </a:t>
            </a:r>
            <a:r>
              <a:rPr lang="en-US" sz="1200" dirty="0" err="1"/>
              <a:t>lubuk</a:t>
            </a:r>
            <a:endParaRPr lang="en-US" sz="1200" dirty="0"/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/>
              <a:t>Orang </a:t>
            </a:r>
            <a:r>
              <a:rPr lang="en-US" sz="1200" dirty="0" err="1"/>
              <a:t>berbudi</a:t>
            </a:r>
            <a:r>
              <a:rPr lang="en-US" sz="1200" dirty="0"/>
              <a:t> </a:t>
            </a:r>
            <a:r>
              <a:rPr lang="en-US" sz="1200" dirty="0" err="1"/>
              <a:t>kita</a:t>
            </a:r>
            <a:r>
              <a:rPr lang="en-US" sz="1200" dirty="0"/>
              <a:t> </a:t>
            </a:r>
            <a:r>
              <a:rPr lang="en-US" sz="1200" dirty="0" err="1"/>
              <a:t>berbahasa</a:t>
            </a:r>
            <a:r>
              <a:rPr lang="en-US" sz="1200" dirty="0"/>
              <a:t>, orang </a:t>
            </a:r>
            <a:r>
              <a:rPr lang="en-US" sz="1200" dirty="0" err="1"/>
              <a:t>memberi</a:t>
            </a:r>
            <a:r>
              <a:rPr lang="en-US" sz="1200" dirty="0"/>
              <a:t> </a:t>
            </a:r>
            <a:r>
              <a:rPr lang="en-US" sz="1200" dirty="0" err="1"/>
              <a:t>kita</a:t>
            </a:r>
            <a:r>
              <a:rPr lang="en-US" sz="1200" dirty="0"/>
              <a:t> </a:t>
            </a:r>
            <a:r>
              <a:rPr lang="en-US" sz="1200" dirty="0" err="1"/>
              <a:t>merasa</a:t>
            </a:r>
            <a:endParaRPr lang="en-US" sz="1200" dirty="0"/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 err="1"/>
              <a:t>Pucuk</a:t>
            </a:r>
            <a:r>
              <a:rPr lang="en-US" sz="1200" dirty="0"/>
              <a:t> </a:t>
            </a:r>
            <a:r>
              <a:rPr lang="en-US" sz="1200" dirty="0" err="1"/>
              <a:t>dicita</a:t>
            </a:r>
            <a:r>
              <a:rPr lang="en-US" sz="1200" dirty="0"/>
              <a:t> </a:t>
            </a:r>
            <a:r>
              <a:rPr lang="en-US" sz="1200" dirty="0" err="1"/>
              <a:t>ulam</a:t>
            </a:r>
            <a:r>
              <a:rPr lang="en-US" sz="1200" dirty="0"/>
              <a:t> </a:t>
            </a:r>
            <a:r>
              <a:rPr lang="en-US" sz="1200" dirty="0" err="1"/>
              <a:t>mendatang</a:t>
            </a:r>
            <a:endParaRPr lang="en-US" sz="1200" dirty="0"/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 err="1"/>
              <a:t>Ringan</a:t>
            </a:r>
            <a:r>
              <a:rPr lang="en-US" sz="1200" dirty="0"/>
              <a:t> </a:t>
            </a:r>
            <a:r>
              <a:rPr lang="en-US" sz="1200" dirty="0" err="1"/>
              <a:t>sama</a:t>
            </a:r>
            <a:r>
              <a:rPr lang="en-US" sz="1200" dirty="0"/>
              <a:t> </a:t>
            </a:r>
            <a:r>
              <a:rPr lang="en-US" sz="1200" dirty="0" err="1"/>
              <a:t>dijinjing</a:t>
            </a:r>
            <a:r>
              <a:rPr lang="en-US" sz="1200" dirty="0"/>
              <a:t>, </a:t>
            </a:r>
            <a:r>
              <a:rPr lang="en-US" sz="1200" dirty="0" err="1"/>
              <a:t>berat</a:t>
            </a:r>
            <a:r>
              <a:rPr lang="en-US" sz="1200" dirty="0"/>
              <a:t> </a:t>
            </a:r>
            <a:r>
              <a:rPr lang="en-US" sz="1200" dirty="0" err="1"/>
              <a:t>sama</a:t>
            </a:r>
            <a:r>
              <a:rPr lang="en-US" sz="1200" dirty="0"/>
              <a:t> </a:t>
            </a:r>
            <a:r>
              <a:rPr lang="en-US" sz="1200" dirty="0" err="1"/>
              <a:t>dipikul</a:t>
            </a:r>
            <a:endParaRPr lang="en-US" sz="1200" dirty="0"/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 err="1"/>
              <a:t>Sepandai-pandai</a:t>
            </a:r>
            <a:r>
              <a:rPr lang="en-US" sz="1200" dirty="0"/>
              <a:t> </a:t>
            </a:r>
            <a:r>
              <a:rPr lang="en-US" sz="1200" dirty="0" err="1"/>
              <a:t>tupai</a:t>
            </a:r>
            <a:r>
              <a:rPr lang="en-US" sz="1200" dirty="0"/>
              <a:t> </a:t>
            </a:r>
            <a:r>
              <a:rPr lang="en-US" sz="1200" dirty="0" err="1"/>
              <a:t>melompat</a:t>
            </a:r>
            <a:r>
              <a:rPr lang="en-US" sz="1200" dirty="0"/>
              <a:t>, </a:t>
            </a:r>
            <a:r>
              <a:rPr lang="en-US" sz="1200" dirty="0" err="1"/>
              <a:t>akhirnya</a:t>
            </a:r>
            <a:r>
              <a:rPr lang="en-US" sz="1200" dirty="0"/>
              <a:t> </a:t>
            </a:r>
            <a:r>
              <a:rPr lang="en-US" sz="1200" dirty="0" err="1"/>
              <a:t>jatuh</a:t>
            </a:r>
            <a:r>
              <a:rPr lang="en-US" sz="1200" dirty="0"/>
              <a:t> </a:t>
            </a:r>
            <a:r>
              <a:rPr lang="en-US" sz="1200" dirty="0" err="1"/>
              <a:t>ke</a:t>
            </a:r>
            <a:r>
              <a:rPr lang="en-US" sz="1200" dirty="0"/>
              <a:t> </a:t>
            </a:r>
            <a:r>
              <a:rPr lang="en-US" sz="1200" dirty="0" err="1"/>
              <a:t>tanah</a:t>
            </a:r>
            <a:r>
              <a:rPr lang="en-US" sz="1200" dirty="0"/>
              <a:t> </a:t>
            </a:r>
            <a:r>
              <a:rPr lang="en-US" sz="1200" dirty="0" err="1"/>
              <a:t>juga</a:t>
            </a:r>
            <a:endParaRPr lang="en-US" sz="1200" dirty="0"/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 err="1"/>
              <a:t>dsb</a:t>
            </a:r>
            <a:endParaRPr lang="en-US" sz="1200" dirty="0"/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047117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Local wisdom</a:t>
            </a:r>
            <a:endParaRPr lang="ko-KR" altLang="en-US" sz="1400" b="1" i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24744"/>
            <a:ext cx="899592" cy="216024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22" name="Picture 2" descr="Image result for MELAY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409" y="1700808"/>
            <a:ext cx="337185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Image result for KITAB TENTANG ADAT MELAY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9" y="3908919"/>
            <a:ext cx="1383805" cy="205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30" y="3886249"/>
            <a:ext cx="1383804" cy="2077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899" y="3884846"/>
            <a:ext cx="1342115" cy="2012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75957" y="5504021"/>
            <a:ext cx="14579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rgbClr val="FF0000"/>
                </a:solidFill>
              </a:rPr>
              <a:t>Gurindam</a:t>
            </a:r>
            <a:r>
              <a:rPr lang="en-US" sz="1100" dirty="0">
                <a:solidFill>
                  <a:srgbClr val="FF0000"/>
                </a:solidFill>
              </a:rPr>
              <a:t> </a:t>
            </a:r>
            <a:r>
              <a:rPr lang="en-US" sz="1100" dirty="0" err="1">
                <a:solidFill>
                  <a:srgbClr val="FF0000"/>
                </a:solidFill>
              </a:rPr>
              <a:t>dua</a:t>
            </a:r>
            <a:r>
              <a:rPr lang="en-US" sz="1100" dirty="0">
                <a:solidFill>
                  <a:srgbClr val="FF0000"/>
                </a:solidFill>
              </a:rPr>
              <a:t> </a:t>
            </a:r>
            <a:r>
              <a:rPr lang="en-US" sz="1100" dirty="0" err="1">
                <a:solidFill>
                  <a:srgbClr val="FF0000"/>
                </a:solidFill>
              </a:rPr>
              <a:t>belas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96336" y="5552738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rgbClr val="FF0000"/>
                </a:solidFill>
                <a:latin typeface="Book Antiqua" pitchFamily="18" charset="0"/>
              </a:rPr>
              <a:t>Rahmah</a:t>
            </a:r>
            <a:r>
              <a:rPr lang="en-US" sz="1000" dirty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Book Antiqua" pitchFamily="18" charset="0"/>
              </a:rPr>
              <a:t>Ningsih</a:t>
            </a:r>
            <a:endParaRPr lang="en-US" sz="1000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89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5148064" y="548680"/>
            <a:ext cx="38164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48064" y="5721362"/>
            <a:ext cx="36724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916" y="709414"/>
            <a:ext cx="3361556" cy="2341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429" y="3073733"/>
            <a:ext cx="3456384" cy="258039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23528" y="188640"/>
            <a:ext cx="4608512" cy="6192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95536" y="476672"/>
            <a:ext cx="4392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nl-N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PANASILA SEBAGAI SISTEM ETIKA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30070811"/>
              </p:ext>
            </p:extLst>
          </p:nvPr>
        </p:nvGraphicFramePr>
        <p:xfrm>
          <a:off x="323528" y="1397000"/>
          <a:ext cx="46085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210419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4067944" y="2420888"/>
            <a:ext cx="4572000" cy="93610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dirty="0" err="1"/>
              <a:t>Sejarah</a:t>
            </a:r>
            <a:r>
              <a:rPr lang="en-US" altLang="ko-KR" sz="2800" dirty="0"/>
              <a:t> </a:t>
            </a:r>
            <a:r>
              <a:rPr lang="en-US" altLang="ko-KR" sz="2800" dirty="0" err="1"/>
              <a:t>Pancasila</a:t>
            </a:r>
            <a:r>
              <a:rPr lang="en-US" altLang="ko-KR" sz="2800" dirty="0"/>
              <a:t> </a:t>
            </a:r>
            <a:r>
              <a:rPr lang="en-US" altLang="ko-KR" sz="2800" dirty="0" err="1"/>
              <a:t>sebagai</a:t>
            </a:r>
            <a:r>
              <a:rPr lang="en-US" altLang="ko-KR" sz="2800" dirty="0"/>
              <a:t> </a:t>
            </a:r>
            <a:r>
              <a:rPr lang="en-US" altLang="ko-KR" sz="2800" dirty="0" err="1"/>
              <a:t>Sistem</a:t>
            </a:r>
            <a:r>
              <a:rPr lang="en-US" altLang="ko-KR" sz="2800" dirty="0"/>
              <a:t> </a:t>
            </a:r>
            <a:r>
              <a:rPr lang="en-US" altLang="ko-KR" sz="2800" dirty="0" err="1"/>
              <a:t>Etika</a:t>
            </a:r>
            <a:endParaRPr lang="ko-KR" altLang="en-US" sz="2800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0" y="3584064"/>
            <a:ext cx="4572000" cy="288032"/>
          </a:xfrm>
        </p:spPr>
        <p:txBody>
          <a:bodyPr>
            <a:noAutofit/>
          </a:bodyPr>
          <a:lstStyle/>
          <a:p>
            <a:pPr lvl="0"/>
            <a:r>
              <a:rPr lang="en-US" altLang="ko-KR" sz="2800" dirty="0" smtClean="0">
                <a:solidFill>
                  <a:srgbClr val="FF0000"/>
                </a:solidFill>
              </a:rPr>
              <a:t>ASPEK POLITIS</a:t>
            </a:r>
            <a:endParaRPr lang="en-US" altLang="ko-KR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96336" y="5552738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rgbClr val="FF0000"/>
                </a:solidFill>
                <a:latin typeface="Book Antiqua" pitchFamily="18" charset="0"/>
              </a:rPr>
              <a:t>Rahmah</a:t>
            </a:r>
            <a:r>
              <a:rPr lang="en-US" sz="1000" dirty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Book Antiqua" pitchFamily="18" charset="0"/>
              </a:rPr>
              <a:t>Ningsih</a:t>
            </a:r>
            <a:endParaRPr lang="en-US" sz="1000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84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b="1" dirty="0" err="1" smtClean="0"/>
              <a:t>Aspek</a:t>
            </a:r>
            <a:r>
              <a:rPr lang="en-US" altLang="ko-KR" b="1" dirty="0" smtClean="0"/>
              <a:t> </a:t>
            </a:r>
            <a:r>
              <a:rPr lang="en-US" altLang="ko-KR" b="1" dirty="0" err="1" smtClean="0"/>
              <a:t>Politis</a:t>
            </a:r>
            <a:endParaRPr lang="en-US" altLang="ko-KR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 err="1" smtClean="0">
                <a:solidFill>
                  <a:srgbClr val="FF0000"/>
                </a:solidFill>
              </a:rPr>
              <a:t>Hirarchi</a:t>
            </a:r>
            <a:r>
              <a:rPr lang="en-US" altLang="ko-KR" dirty="0" smtClean="0">
                <a:solidFill>
                  <a:srgbClr val="FF0000"/>
                </a:solidFill>
              </a:rPr>
              <a:t> of Norm</a:t>
            </a:r>
            <a:endParaRPr lang="en-US" altLang="ko-KR" dirty="0">
              <a:solidFill>
                <a:srgbClr val="FF0000"/>
              </a:solidFill>
            </a:endParaRP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4427985" y="4748987"/>
            <a:ext cx="4150783" cy="50430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Hans </a:t>
            </a:r>
            <a:r>
              <a:rPr lang="en-US" altLang="ko-KR" sz="2000" b="1" dirty="0" err="1">
                <a:solidFill>
                  <a:schemeClr val="accent2"/>
                </a:solidFill>
                <a:cs typeface="Arial" pitchFamily="34" charset="0"/>
              </a:rPr>
              <a:t>Kelsen</a:t>
            </a:r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(1881-1973)</a:t>
            </a:r>
            <a:endParaRPr lang="en-US" altLang="ko-KR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2814270"/>
            <a:ext cx="5544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Pancasila</a:t>
            </a:r>
            <a:r>
              <a:rPr lang="en-US" sz="1200" dirty="0"/>
              <a:t> </a:t>
            </a:r>
            <a:r>
              <a:rPr lang="en-US" sz="1200" dirty="0" err="1"/>
              <a:t>sebagai</a:t>
            </a:r>
            <a:r>
              <a:rPr lang="en-US" sz="1200" dirty="0"/>
              <a:t> </a:t>
            </a:r>
            <a:r>
              <a:rPr lang="en-US" sz="1200" dirty="0" err="1"/>
              <a:t>sistem</a:t>
            </a:r>
            <a:r>
              <a:rPr lang="en-US" sz="1200" dirty="0"/>
              <a:t> </a:t>
            </a:r>
            <a:r>
              <a:rPr lang="en-US" sz="1200" dirty="0" err="1"/>
              <a:t>Etika</a:t>
            </a:r>
            <a:r>
              <a:rPr lang="en-US" sz="1200" dirty="0"/>
              <a:t>: </a:t>
            </a:r>
            <a:r>
              <a:rPr lang="en-US" sz="1200" dirty="0" err="1"/>
              <a:t>berlandaskan</a:t>
            </a:r>
            <a:r>
              <a:rPr lang="en-US" sz="1200" dirty="0"/>
              <a:t> </a:t>
            </a:r>
            <a:r>
              <a:rPr lang="en-US" sz="1200" dirty="0" err="1"/>
              <a:t>pada</a:t>
            </a:r>
            <a:r>
              <a:rPr lang="en-US" sz="1200" dirty="0"/>
              <a:t> </a:t>
            </a:r>
            <a:r>
              <a:rPr lang="en-US" sz="1200" dirty="0" err="1"/>
              <a:t>teori</a:t>
            </a:r>
            <a:r>
              <a:rPr lang="en-US" sz="1200" dirty="0"/>
              <a:t> </a:t>
            </a:r>
            <a:r>
              <a:rPr lang="en-US" sz="1200" i="1" dirty="0" err="1"/>
              <a:t>hirarchi</a:t>
            </a:r>
            <a:r>
              <a:rPr lang="en-US" sz="1200" i="1" dirty="0"/>
              <a:t> of </a:t>
            </a:r>
            <a:r>
              <a:rPr lang="en-US" sz="1200" i="1" dirty="0"/>
              <a:t>norm</a:t>
            </a:r>
          </a:p>
          <a:p>
            <a:r>
              <a:rPr lang="en-US" sz="1200" i="1" dirty="0"/>
              <a:t> </a:t>
            </a:r>
          </a:p>
          <a:p>
            <a:pPr marL="171450" indent="-171450">
              <a:buFontTx/>
              <a:buChar char="-"/>
            </a:pPr>
            <a:r>
              <a:rPr lang="en-US" sz="1200" dirty="0" err="1"/>
              <a:t>Berbentuk</a:t>
            </a:r>
            <a:r>
              <a:rPr lang="en-US" sz="1200" dirty="0"/>
              <a:t> </a:t>
            </a:r>
            <a:r>
              <a:rPr lang="en-US" sz="1200" dirty="0" err="1"/>
              <a:t>piramida</a:t>
            </a:r>
            <a:r>
              <a:rPr lang="en-US" sz="1200" dirty="0"/>
              <a:t>, </a:t>
            </a:r>
            <a:r>
              <a:rPr lang="en-US" sz="1200" dirty="0" err="1"/>
              <a:t>berjenjang</a:t>
            </a:r>
            <a:r>
              <a:rPr lang="en-US" sz="1200" dirty="0"/>
              <a:t>, </a:t>
            </a:r>
            <a:r>
              <a:rPr lang="en-US" sz="1200" dirty="0" err="1"/>
              <a:t>berlapis</a:t>
            </a:r>
            <a:r>
              <a:rPr lang="en-US" sz="1200" dirty="0"/>
              <a:t> </a:t>
            </a:r>
            <a:r>
              <a:rPr lang="en-US" sz="1200" dirty="0" err="1"/>
              <a:t>membentuk</a:t>
            </a:r>
            <a:r>
              <a:rPr lang="en-US" sz="1200" dirty="0"/>
              <a:t> </a:t>
            </a:r>
            <a:r>
              <a:rPr lang="en-US" sz="1200" dirty="0" err="1"/>
              <a:t>hirarki</a:t>
            </a:r>
            <a:r>
              <a:rPr lang="en-US" sz="1200" dirty="0"/>
              <a:t> </a:t>
            </a:r>
            <a:r>
              <a:rPr lang="en-US" sz="1200" dirty="0" err="1"/>
              <a:t>norma</a:t>
            </a:r>
            <a:endParaRPr lang="en-US" sz="1200" dirty="0"/>
          </a:p>
          <a:p>
            <a:pPr marL="171450" indent="-171450">
              <a:buFontTx/>
              <a:buChar char="-"/>
            </a:pPr>
            <a:r>
              <a:rPr lang="en-US" sz="1200" dirty="0"/>
              <a:t>Norma </a:t>
            </a:r>
            <a:r>
              <a:rPr lang="en-US" sz="1200" dirty="0" err="1"/>
              <a:t>terendah</a:t>
            </a:r>
            <a:r>
              <a:rPr lang="en-US" sz="1200" dirty="0"/>
              <a:t> </a:t>
            </a:r>
            <a:r>
              <a:rPr lang="en-US" sz="1200" dirty="0" err="1"/>
              <a:t>memperoleh</a:t>
            </a:r>
            <a:r>
              <a:rPr lang="en-US" sz="1200" dirty="0"/>
              <a:t> </a:t>
            </a:r>
            <a:r>
              <a:rPr lang="en-US" sz="1200" dirty="0" err="1"/>
              <a:t>kekuatan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</a:t>
            </a:r>
            <a:r>
              <a:rPr lang="en-US" sz="1200" dirty="0" err="1"/>
              <a:t>norma</a:t>
            </a:r>
            <a:r>
              <a:rPr lang="en-US" sz="1200" dirty="0"/>
              <a:t> </a:t>
            </a:r>
            <a:r>
              <a:rPr lang="en-US" sz="1200" dirty="0" err="1"/>
              <a:t>tertinggi</a:t>
            </a:r>
            <a:endParaRPr lang="en-US" sz="1200" dirty="0"/>
          </a:p>
          <a:p>
            <a:pPr marL="171450" indent="-171450">
              <a:buFontTx/>
              <a:buChar char="-"/>
            </a:pPr>
            <a:r>
              <a:rPr lang="en-US" sz="1200" dirty="0"/>
              <a:t>Norma </a:t>
            </a:r>
            <a:r>
              <a:rPr lang="en-US" sz="1200" dirty="0" err="1"/>
              <a:t>tertinggi</a:t>
            </a:r>
            <a:r>
              <a:rPr lang="en-US" sz="1200" dirty="0"/>
              <a:t> </a:t>
            </a:r>
            <a:r>
              <a:rPr lang="en-US" sz="1200" dirty="0" err="1"/>
              <a:t>berbentuk</a:t>
            </a:r>
            <a:r>
              <a:rPr lang="en-US" sz="1200" dirty="0"/>
              <a:t> </a:t>
            </a:r>
            <a:r>
              <a:rPr lang="en-US" sz="1200" b="1" dirty="0" err="1"/>
              <a:t>abstrak</a:t>
            </a:r>
            <a:r>
              <a:rPr lang="en-US" sz="1200" b="1" dirty="0"/>
              <a:t>, </a:t>
            </a:r>
            <a:r>
              <a:rPr lang="en-US" sz="1200" dirty="0" err="1"/>
              <a:t>sebagai</a:t>
            </a:r>
            <a:r>
              <a:rPr lang="en-US" sz="1200" dirty="0"/>
              <a:t> </a:t>
            </a:r>
            <a:r>
              <a:rPr lang="en-US" sz="1200" dirty="0" err="1"/>
              <a:t>kaidah</a:t>
            </a:r>
            <a:r>
              <a:rPr lang="en-US" sz="1200" dirty="0"/>
              <a:t> </a:t>
            </a:r>
            <a:r>
              <a:rPr lang="en-US" sz="1200" dirty="0" err="1"/>
              <a:t>dasar</a:t>
            </a:r>
            <a:r>
              <a:rPr lang="en-US" sz="1200" dirty="0"/>
              <a:t> </a:t>
            </a:r>
            <a:r>
              <a:rPr lang="en-US" sz="1200" dirty="0" err="1"/>
              <a:t>bersifat</a:t>
            </a:r>
            <a:r>
              <a:rPr lang="en-US" sz="1200" dirty="0"/>
              <a:t> fundamental (superior)</a:t>
            </a:r>
            <a:endParaRPr lang="en-US" sz="1200" b="1" dirty="0"/>
          </a:p>
          <a:p>
            <a:pPr marL="171450" indent="-171450">
              <a:buFontTx/>
              <a:buChar char="-"/>
            </a:pPr>
            <a:r>
              <a:rPr lang="en-US" sz="1200" dirty="0"/>
              <a:t>Norma </a:t>
            </a:r>
            <a:r>
              <a:rPr lang="en-US" sz="1200" dirty="0" err="1"/>
              <a:t>terendah</a:t>
            </a:r>
            <a:r>
              <a:rPr lang="en-US" sz="1200" dirty="0"/>
              <a:t> </a:t>
            </a:r>
            <a:r>
              <a:rPr lang="en-US" sz="1200" dirty="0" err="1"/>
              <a:t>berbentuk</a:t>
            </a:r>
            <a:r>
              <a:rPr lang="en-US" sz="1200" dirty="0"/>
              <a:t> </a:t>
            </a:r>
            <a:r>
              <a:rPr lang="en-US" sz="1200" dirty="0" err="1"/>
              <a:t>konkrit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bersifat</a:t>
            </a:r>
            <a:r>
              <a:rPr lang="en-US" sz="1200" dirty="0"/>
              <a:t> individual</a:t>
            </a:r>
          </a:p>
          <a:p>
            <a:pPr marL="171450" indent="-171450">
              <a:buFontTx/>
              <a:buChar char="-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Norma yang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berada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di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tengah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berfungsi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sebagai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perantara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hukum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positif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9" b="6049"/>
          <a:stretch>
            <a:fillRect/>
          </a:stretch>
        </p:blipFill>
        <p:spPr bwMode="auto">
          <a:xfrm>
            <a:off x="6516217" y="1844825"/>
            <a:ext cx="2339975" cy="30241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5099403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Ahli</a:t>
            </a:r>
            <a:r>
              <a:rPr lang="en-US" sz="1400" dirty="0"/>
              <a:t> </a:t>
            </a:r>
            <a:r>
              <a:rPr lang="en-US" sz="1400" dirty="0" err="1"/>
              <a:t>hukum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filsuf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Austria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596336" y="5552738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rgbClr val="FF0000"/>
                </a:solidFill>
                <a:latin typeface="Book Antiqua" pitchFamily="18" charset="0"/>
              </a:rPr>
              <a:t>Rahmah</a:t>
            </a:r>
            <a:r>
              <a:rPr lang="en-US" sz="1000" dirty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Book Antiqua" pitchFamily="18" charset="0"/>
              </a:rPr>
              <a:t>Ningsih</a:t>
            </a:r>
            <a:endParaRPr lang="en-US" sz="1000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05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Hirarchi</a:t>
            </a: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Norm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strufenbau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recht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SmartArt Placeholder 13"/>
          <p:cNvGraphicFramePr>
            <a:graphicFrameLocks/>
          </p:cNvGraphicFramePr>
          <p:nvPr>
            <p:extLst/>
          </p:nvPr>
        </p:nvGraphicFramePr>
        <p:xfrm>
          <a:off x="697056" y="2220636"/>
          <a:ext cx="3831054" cy="3285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직사각형 9"/>
          <p:cNvSpPr/>
          <p:nvPr/>
        </p:nvSpPr>
        <p:spPr>
          <a:xfrm>
            <a:off x="5140179" y="2374917"/>
            <a:ext cx="504055" cy="50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cs typeface="Arial" pitchFamily="34" charset="0"/>
              </a:rPr>
              <a:t>A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6" name="직사각형 15"/>
          <p:cNvSpPr/>
          <p:nvPr/>
        </p:nvSpPr>
        <p:spPr>
          <a:xfrm>
            <a:off x="5140179" y="3009219"/>
            <a:ext cx="504055" cy="504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cs typeface="Arial" pitchFamily="34" charset="0"/>
              </a:rPr>
              <a:t>B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7" name="직사각형 17"/>
          <p:cNvSpPr/>
          <p:nvPr/>
        </p:nvSpPr>
        <p:spPr>
          <a:xfrm>
            <a:off x="5140179" y="3632927"/>
            <a:ext cx="504055" cy="504000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cs typeface="Arial" pitchFamily="34" charset="0"/>
              </a:rPr>
              <a:t>C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8" name="직사각형 19"/>
          <p:cNvSpPr/>
          <p:nvPr/>
        </p:nvSpPr>
        <p:spPr>
          <a:xfrm>
            <a:off x="5140179" y="4256635"/>
            <a:ext cx="504055" cy="504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cs typeface="Arial" pitchFamily="34" charset="0"/>
              </a:rPr>
              <a:t>D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9" name="직사각형 21"/>
          <p:cNvSpPr/>
          <p:nvPr/>
        </p:nvSpPr>
        <p:spPr>
          <a:xfrm>
            <a:off x="5140179" y="4880343"/>
            <a:ext cx="504055" cy="504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cs typeface="Arial" pitchFamily="34" charset="0"/>
              </a:rPr>
              <a:t>E</a:t>
            </a:r>
            <a:endParaRPr lang="ko-KR" altLang="en-US" b="1" dirty="0">
              <a:cs typeface="Arial" pitchFamily="34" charset="0"/>
            </a:endParaRPr>
          </a:p>
        </p:txBody>
      </p:sp>
      <p:cxnSp>
        <p:nvCxnSpPr>
          <p:cNvPr id="10" name="직선 연결선 2"/>
          <p:cNvCxnSpPr/>
          <p:nvPr/>
        </p:nvCxnSpPr>
        <p:spPr>
          <a:xfrm>
            <a:off x="3015942" y="2626917"/>
            <a:ext cx="2016224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24"/>
          <p:cNvCxnSpPr/>
          <p:nvPr/>
        </p:nvCxnSpPr>
        <p:spPr>
          <a:xfrm>
            <a:off x="3375982" y="3261219"/>
            <a:ext cx="1656184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25"/>
          <p:cNvCxnSpPr/>
          <p:nvPr/>
        </p:nvCxnSpPr>
        <p:spPr>
          <a:xfrm>
            <a:off x="3736022" y="3884927"/>
            <a:ext cx="1296144" cy="0"/>
          </a:xfrm>
          <a:prstGeom prst="line">
            <a:avLst/>
          </a:prstGeom>
          <a:ln w="19050">
            <a:solidFill>
              <a:schemeClr val="accent3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26"/>
          <p:cNvCxnSpPr/>
          <p:nvPr/>
        </p:nvCxnSpPr>
        <p:spPr>
          <a:xfrm>
            <a:off x="4132166" y="4508635"/>
            <a:ext cx="900000" cy="0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27"/>
          <p:cNvCxnSpPr/>
          <p:nvPr/>
        </p:nvCxnSpPr>
        <p:spPr>
          <a:xfrm>
            <a:off x="4528110" y="5132343"/>
            <a:ext cx="504056" cy="0"/>
          </a:xfrm>
          <a:prstGeom prst="line">
            <a:avLst/>
          </a:prstGeom>
          <a:ln w="19050">
            <a:solidFill>
              <a:schemeClr val="accent5">
                <a:lumMod val="40000"/>
                <a:lumOff val="60000"/>
              </a:schemeClr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49234" y="2288808"/>
            <a:ext cx="283025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NILAI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49234" y="2915165"/>
            <a:ext cx="283025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ASAS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749234" y="3541521"/>
            <a:ext cx="2830257" cy="583886"/>
            <a:chOff x="1472558" y="998559"/>
            <a:chExt cx="2765965" cy="583886"/>
          </a:xfrm>
        </p:grpSpPr>
        <p:sp>
          <p:nvSpPr>
            <p:cNvPr id="22" name="TextBox 21"/>
            <p:cNvSpPr txBox="1"/>
            <p:nvPr/>
          </p:nvSpPr>
          <p:spPr>
            <a:xfrm>
              <a:off x="1472558" y="1305446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Nilai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menjadi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kesepakatan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NORMA/</a:t>
              </a:r>
              <a:r>
                <a:rPr lang="en-US" altLang="ko-KR" sz="12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rules</a:t>
              </a:r>
              <a:endParaRPr lang="ko-KR" altLang="en-US" sz="12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749234" y="4167879"/>
            <a:ext cx="2830257" cy="676219"/>
            <a:chOff x="1472558" y="998559"/>
            <a:chExt cx="2765965" cy="676219"/>
          </a:xfrm>
        </p:grpSpPr>
        <p:sp>
          <p:nvSpPr>
            <p:cNvPr id="25" name="TextBox 24"/>
            <p:cNvSpPr txBox="1"/>
            <p:nvPr/>
          </p:nvSpPr>
          <p:spPr>
            <a:xfrm>
              <a:off x="1472558" y="1213113"/>
              <a:ext cx="276596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Nilai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kesepakatan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dibuat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oleh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pemerintah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NORMA HUKUM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749234" y="4794234"/>
            <a:ext cx="2830257" cy="676219"/>
            <a:chOff x="1472558" y="998559"/>
            <a:chExt cx="2765965" cy="676219"/>
          </a:xfrm>
        </p:grpSpPr>
        <p:sp>
          <p:nvSpPr>
            <p:cNvPr id="28" name="TextBox 27"/>
            <p:cNvSpPr txBox="1"/>
            <p:nvPr/>
          </p:nvSpPr>
          <p:spPr>
            <a:xfrm>
              <a:off x="1472558" y="1213113"/>
              <a:ext cx="276596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Prinsip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hukum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dalam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membatasi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keabsolutan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kekuasaan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tertentu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PERATURAN HUKUM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901633" y="2639888"/>
            <a:ext cx="283025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Penghargaan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terhadap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sesuatu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01633" y="3171363"/>
            <a:ext cx="283025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Dasar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/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tumpuan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berpikir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96336" y="5552738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rgbClr val="FF0000"/>
                </a:solidFill>
                <a:latin typeface="Book Antiqua" pitchFamily="18" charset="0"/>
              </a:rPr>
              <a:t>Rahmah</a:t>
            </a:r>
            <a:r>
              <a:rPr lang="en-US" sz="1000" dirty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Book Antiqua" pitchFamily="18" charset="0"/>
              </a:rPr>
              <a:t>Ningsih</a:t>
            </a:r>
            <a:endParaRPr lang="en-US" sz="1000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78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052736"/>
            <a:ext cx="9144000" cy="576064"/>
          </a:xfrm>
        </p:spPr>
        <p:txBody>
          <a:bodyPr>
            <a:normAutofit fontScale="70000" lnSpcReduction="20000"/>
          </a:bodyPr>
          <a:lstStyle/>
          <a:p>
            <a:r>
              <a:rPr lang="en-US" altLang="ko-K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Hirarchi</a:t>
            </a: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Norm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strufenbau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recht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SmartArt Placeholder 13"/>
          <p:cNvGraphicFramePr>
            <a:graphicFrameLocks/>
          </p:cNvGraphicFramePr>
          <p:nvPr>
            <p:extLst/>
          </p:nvPr>
        </p:nvGraphicFramePr>
        <p:xfrm>
          <a:off x="697056" y="2220636"/>
          <a:ext cx="3831054" cy="3285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직사각형 9"/>
          <p:cNvSpPr/>
          <p:nvPr/>
        </p:nvSpPr>
        <p:spPr>
          <a:xfrm>
            <a:off x="5140179" y="2374917"/>
            <a:ext cx="504055" cy="50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cs typeface="Arial" pitchFamily="34" charset="0"/>
              </a:rPr>
              <a:t>A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6" name="직사각형 15"/>
          <p:cNvSpPr/>
          <p:nvPr/>
        </p:nvSpPr>
        <p:spPr>
          <a:xfrm>
            <a:off x="5140179" y="3009219"/>
            <a:ext cx="504055" cy="504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cs typeface="Arial" pitchFamily="34" charset="0"/>
              </a:rPr>
              <a:t>B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7" name="직사각형 17"/>
          <p:cNvSpPr/>
          <p:nvPr/>
        </p:nvSpPr>
        <p:spPr>
          <a:xfrm>
            <a:off x="5140179" y="3632927"/>
            <a:ext cx="504055" cy="504000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cs typeface="Arial" pitchFamily="34" charset="0"/>
              </a:rPr>
              <a:t>C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8" name="직사각형 19"/>
          <p:cNvSpPr/>
          <p:nvPr/>
        </p:nvSpPr>
        <p:spPr>
          <a:xfrm>
            <a:off x="5140179" y="4256635"/>
            <a:ext cx="504055" cy="504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cs typeface="Arial" pitchFamily="34" charset="0"/>
              </a:rPr>
              <a:t>D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9" name="직사각형 21"/>
          <p:cNvSpPr/>
          <p:nvPr/>
        </p:nvSpPr>
        <p:spPr>
          <a:xfrm>
            <a:off x="5140179" y="4880343"/>
            <a:ext cx="504055" cy="504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cs typeface="Arial" pitchFamily="34" charset="0"/>
              </a:rPr>
              <a:t>E</a:t>
            </a:r>
            <a:endParaRPr lang="ko-KR" altLang="en-US" b="1" dirty="0">
              <a:cs typeface="Arial" pitchFamily="34" charset="0"/>
            </a:endParaRPr>
          </a:p>
        </p:txBody>
      </p:sp>
      <p:cxnSp>
        <p:nvCxnSpPr>
          <p:cNvPr id="10" name="직선 연결선 2"/>
          <p:cNvCxnSpPr/>
          <p:nvPr/>
        </p:nvCxnSpPr>
        <p:spPr>
          <a:xfrm>
            <a:off x="3015942" y="2626917"/>
            <a:ext cx="2016224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24"/>
          <p:cNvCxnSpPr/>
          <p:nvPr/>
        </p:nvCxnSpPr>
        <p:spPr>
          <a:xfrm>
            <a:off x="3375982" y="3261219"/>
            <a:ext cx="1656184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25"/>
          <p:cNvCxnSpPr/>
          <p:nvPr/>
        </p:nvCxnSpPr>
        <p:spPr>
          <a:xfrm>
            <a:off x="3736022" y="3884927"/>
            <a:ext cx="1296144" cy="0"/>
          </a:xfrm>
          <a:prstGeom prst="line">
            <a:avLst/>
          </a:prstGeom>
          <a:ln w="19050">
            <a:solidFill>
              <a:schemeClr val="accent3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26"/>
          <p:cNvCxnSpPr/>
          <p:nvPr/>
        </p:nvCxnSpPr>
        <p:spPr>
          <a:xfrm>
            <a:off x="4132166" y="4508635"/>
            <a:ext cx="900000" cy="0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27"/>
          <p:cNvCxnSpPr/>
          <p:nvPr/>
        </p:nvCxnSpPr>
        <p:spPr>
          <a:xfrm>
            <a:off x="4528110" y="5132343"/>
            <a:ext cx="504056" cy="0"/>
          </a:xfrm>
          <a:prstGeom prst="line">
            <a:avLst/>
          </a:prstGeom>
          <a:ln w="19050">
            <a:solidFill>
              <a:schemeClr val="accent5">
                <a:lumMod val="40000"/>
                <a:lumOff val="60000"/>
              </a:schemeClr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5749234" y="2288807"/>
            <a:ext cx="2830257" cy="583886"/>
            <a:chOff x="1472558" y="998559"/>
            <a:chExt cx="2765965" cy="583886"/>
          </a:xfrm>
        </p:grpSpPr>
        <p:sp>
          <p:nvSpPr>
            <p:cNvPr id="16" name="TextBox 15"/>
            <p:cNvSpPr txBox="1"/>
            <p:nvPr/>
          </p:nvSpPr>
          <p:spPr>
            <a:xfrm>
              <a:off x="1472558" y="1305446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sila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PANCASILA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49234" y="2915164"/>
            <a:ext cx="2830257" cy="583886"/>
            <a:chOff x="1472558" y="998559"/>
            <a:chExt cx="2765965" cy="583886"/>
          </a:xfrm>
        </p:grpSpPr>
        <p:sp>
          <p:nvSpPr>
            <p:cNvPr id="19" name="TextBox 18"/>
            <p:cNvSpPr txBox="1"/>
            <p:nvPr/>
          </p:nvSpPr>
          <p:spPr>
            <a:xfrm>
              <a:off x="1472558" y="1305446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37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Pasal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UUD NRI 1945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749234" y="3541522"/>
            <a:ext cx="2830257" cy="676219"/>
            <a:chOff x="1472558" y="998559"/>
            <a:chExt cx="2765965" cy="676219"/>
          </a:xfrm>
        </p:grpSpPr>
        <p:sp>
          <p:nvSpPr>
            <p:cNvPr id="22" name="TextBox 21"/>
            <p:cNvSpPr txBox="1"/>
            <p:nvPr/>
          </p:nvSpPr>
          <p:spPr>
            <a:xfrm>
              <a:off x="1472558" y="1213113"/>
              <a:ext cx="276596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UU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ketenagakerjaan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ham.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Perppu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penjamin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simpanan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dll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UNDANG-UNDANG/PERPPU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749234" y="4167878"/>
            <a:ext cx="2830257" cy="583886"/>
            <a:chOff x="1472558" y="998559"/>
            <a:chExt cx="2765965" cy="583886"/>
          </a:xfrm>
        </p:grpSpPr>
        <p:sp>
          <p:nvSpPr>
            <p:cNvPr id="25" name="TextBox 24"/>
            <p:cNvSpPr txBox="1"/>
            <p:nvPr/>
          </p:nvSpPr>
          <p:spPr>
            <a:xfrm>
              <a:off x="1472558" y="1305446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PP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tentang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standar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pelayanan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minimal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PERATURAN PEMERINTAH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749234" y="4794233"/>
            <a:ext cx="2830257" cy="583886"/>
            <a:chOff x="1472558" y="998559"/>
            <a:chExt cx="2765965" cy="583886"/>
          </a:xfrm>
        </p:grpSpPr>
        <p:sp>
          <p:nvSpPr>
            <p:cNvPr id="28" name="TextBox 27"/>
            <p:cNvSpPr txBox="1"/>
            <p:nvPr/>
          </p:nvSpPr>
          <p:spPr>
            <a:xfrm>
              <a:off x="1472558" y="1305446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Perda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perlindungan</a:t>
              </a:r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an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PERATURAN DAERAH/PERDA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7596336" y="5552738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rgbClr val="FF0000"/>
                </a:solidFill>
                <a:latin typeface="Book Antiqua" pitchFamily="18" charset="0"/>
              </a:rPr>
              <a:t>Rahmah</a:t>
            </a:r>
            <a:r>
              <a:rPr lang="en-US" sz="1000" dirty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Book Antiqua" pitchFamily="18" charset="0"/>
              </a:rPr>
              <a:t>Ningsih</a:t>
            </a:r>
            <a:endParaRPr lang="en-US" sz="1000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04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124745"/>
            <a:ext cx="7056784" cy="4629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96336" y="5552738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rgbClr val="FF0000"/>
                </a:solidFill>
                <a:latin typeface="Book Antiqua" pitchFamily="18" charset="0"/>
              </a:rPr>
              <a:t>Rahmah</a:t>
            </a:r>
            <a:r>
              <a:rPr lang="en-US" sz="1000" dirty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Book Antiqua" pitchFamily="18" charset="0"/>
              </a:rPr>
              <a:t>Ningsih</a:t>
            </a:r>
            <a:endParaRPr lang="en-US" sz="1000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5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4067944" y="2420888"/>
            <a:ext cx="4572000" cy="93610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dirty="0" err="1"/>
              <a:t>Tantangan</a:t>
            </a:r>
            <a:r>
              <a:rPr lang="en-US" altLang="ko-KR" sz="2800" dirty="0"/>
              <a:t> &amp; </a:t>
            </a:r>
            <a:r>
              <a:rPr lang="en-US" altLang="ko-KR" sz="2800" dirty="0" err="1"/>
              <a:t>Hakikat</a:t>
            </a:r>
            <a:r>
              <a:rPr lang="en-US" altLang="ko-KR" sz="2800" dirty="0"/>
              <a:t> </a:t>
            </a:r>
            <a:r>
              <a:rPr lang="en-US" altLang="ko-KR" sz="2800" dirty="0" err="1"/>
              <a:t>Pancasila</a:t>
            </a:r>
            <a:r>
              <a:rPr lang="en-US" altLang="ko-KR" sz="2800" dirty="0"/>
              <a:t> </a:t>
            </a:r>
            <a:r>
              <a:rPr lang="en-US" altLang="ko-KR" sz="2800" dirty="0" err="1"/>
              <a:t>sebagai</a:t>
            </a:r>
            <a:r>
              <a:rPr lang="en-US" altLang="ko-KR" sz="2800" dirty="0"/>
              <a:t> </a:t>
            </a:r>
            <a:r>
              <a:rPr lang="en-US" altLang="ko-KR" sz="2800" dirty="0" err="1"/>
              <a:t>Sistem</a:t>
            </a:r>
            <a:r>
              <a:rPr lang="en-US" altLang="ko-KR" sz="2800" dirty="0"/>
              <a:t> </a:t>
            </a:r>
            <a:r>
              <a:rPr lang="en-US" altLang="ko-KR" sz="2800" dirty="0" err="1"/>
              <a:t>Etika</a:t>
            </a:r>
            <a:endParaRPr lang="ko-KR" alt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596336" y="5552738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rgbClr val="FF0000"/>
                </a:solidFill>
                <a:latin typeface="Book Antiqua" pitchFamily="18" charset="0"/>
              </a:rPr>
              <a:t>Rahmah</a:t>
            </a:r>
            <a:r>
              <a:rPr lang="en-US" sz="1000" dirty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Book Antiqua" pitchFamily="18" charset="0"/>
              </a:rPr>
              <a:t>Ningsih</a:t>
            </a:r>
            <a:endParaRPr lang="en-US" sz="1000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19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196752"/>
            <a:ext cx="9144000" cy="576064"/>
          </a:xfrm>
        </p:spPr>
        <p:txBody>
          <a:bodyPr>
            <a:normAutofit fontScale="55000" lnSpcReduction="20000"/>
          </a:bodyPr>
          <a:lstStyle/>
          <a:p>
            <a:r>
              <a:rPr lang="en-US" altLang="ko-KR" sz="2800" dirty="0" err="1"/>
              <a:t>Tantangan</a:t>
            </a:r>
            <a:r>
              <a:rPr lang="en-US" altLang="ko-KR" sz="2800" dirty="0"/>
              <a:t> &amp; </a:t>
            </a:r>
            <a:r>
              <a:rPr lang="en-US" altLang="ko-KR" sz="2800" dirty="0" err="1"/>
              <a:t>permasalahan</a:t>
            </a:r>
            <a:endParaRPr lang="en-US" altLang="ko-KR" sz="2800" dirty="0"/>
          </a:p>
          <a:p>
            <a:r>
              <a:rPr lang="en-US" altLang="ko-KR" sz="2800" dirty="0" err="1"/>
              <a:t>Etika</a:t>
            </a:r>
            <a:r>
              <a:rPr lang="en-US" altLang="ko-KR" sz="2800" dirty="0"/>
              <a:t> </a:t>
            </a:r>
            <a:r>
              <a:rPr lang="en-US" altLang="ko-KR" sz="2800" dirty="0" err="1"/>
              <a:t>Pancasila</a:t>
            </a:r>
            <a:endParaRPr lang="ko-KR" altLang="en-US" sz="2800" dirty="0"/>
          </a:p>
        </p:txBody>
      </p:sp>
      <p:sp>
        <p:nvSpPr>
          <p:cNvPr id="9" name="Freeform 8"/>
          <p:cNvSpPr/>
          <p:nvPr/>
        </p:nvSpPr>
        <p:spPr>
          <a:xfrm>
            <a:off x="563344" y="4131558"/>
            <a:ext cx="3079063" cy="231859"/>
          </a:xfrm>
          <a:custGeom>
            <a:avLst/>
            <a:gdLst>
              <a:gd name="connsiteX0" fmla="*/ 2735248 w 2735248"/>
              <a:gd name="connsiteY0" fmla="*/ 310101 h 310101"/>
              <a:gd name="connsiteX1" fmla="*/ 2472855 w 2735248"/>
              <a:gd name="connsiteY1" fmla="*/ 7951 h 310101"/>
              <a:gd name="connsiteX2" fmla="*/ 0 w 2735248"/>
              <a:gd name="connsiteY2" fmla="*/ 0 h 310101"/>
              <a:gd name="connsiteX0" fmla="*/ 3049802 w 3049802"/>
              <a:gd name="connsiteY0" fmla="*/ 0 h 334272"/>
              <a:gd name="connsiteX1" fmla="*/ 2472855 w 3049802"/>
              <a:gd name="connsiteY1" fmla="*/ 334272 h 334272"/>
              <a:gd name="connsiteX2" fmla="*/ 0 w 3049802"/>
              <a:gd name="connsiteY2" fmla="*/ 326321 h 334272"/>
              <a:gd name="connsiteX0" fmla="*/ 3079063 w 3079063"/>
              <a:gd name="connsiteY0" fmla="*/ 0 h 231859"/>
              <a:gd name="connsiteX1" fmla="*/ 2472855 w 3079063"/>
              <a:gd name="connsiteY1" fmla="*/ 231859 h 231859"/>
              <a:gd name="connsiteX2" fmla="*/ 0 w 3079063"/>
              <a:gd name="connsiteY2" fmla="*/ 223908 h 231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79063" h="231859">
                <a:moveTo>
                  <a:pt x="3079063" y="0"/>
                </a:moveTo>
                <a:lnTo>
                  <a:pt x="2472855" y="231859"/>
                </a:lnTo>
                <a:lnTo>
                  <a:pt x="0" y="223908"/>
                </a:lnTo>
              </a:path>
            </a:pathLst>
          </a:cu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571555" y="4086417"/>
            <a:ext cx="2483978" cy="1661994"/>
            <a:chOff x="3089869" y="3996900"/>
            <a:chExt cx="1870812" cy="1661994"/>
          </a:xfrm>
        </p:grpSpPr>
        <p:sp>
          <p:nvSpPr>
            <p:cNvPr id="11" name="TextBox 10"/>
            <p:cNvSpPr txBox="1"/>
            <p:nvPr/>
          </p:nvSpPr>
          <p:spPr>
            <a:xfrm>
              <a:off x="3093866" y="4273899"/>
              <a:ext cx="1866815" cy="13849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Terjadinya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KKN</a:t>
              </a:r>
            </a:p>
            <a:p>
              <a:pPr marL="171450" indent="-171450">
                <a:buFontTx/>
                <a:buChar char="-"/>
              </a:pP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Pelanggaran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HAM</a:t>
              </a:r>
            </a:p>
            <a:p>
              <a:pPr marL="171450" indent="-171450">
                <a:buFontTx/>
                <a:buChar char="-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Pembangunan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tidak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merata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Tx/>
                <a:buChar char="-"/>
              </a:pP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Kebebasan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dibatasi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Tx/>
                <a:buChar char="-"/>
              </a:pP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Kekuasaan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terpusat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pada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Presiden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/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sentralisasi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Tx/>
                <a:buChar char="-"/>
              </a:pP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Pembatasan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hak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politik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89869" y="3996900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FF0000"/>
                  </a:solidFill>
                  <a:cs typeface="Arial" pitchFamily="34" charset="0"/>
                </a:rPr>
                <a:t>ERA ORDE BARU</a:t>
              </a:r>
              <a:endParaRPr lang="ko-KR" altLang="en-US" sz="12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sp>
        <p:nvSpPr>
          <p:cNvPr id="13" name="Freeform 12"/>
          <p:cNvSpPr/>
          <p:nvPr/>
        </p:nvSpPr>
        <p:spPr>
          <a:xfrm>
            <a:off x="684624" y="2538014"/>
            <a:ext cx="3254628" cy="514927"/>
          </a:xfrm>
          <a:custGeom>
            <a:avLst/>
            <a:gdLst>
              <a:gd name="connsiteX0" fmla="*/ 2735248 w 2735248"/>
              <a:gd name="connsiteY0" fmla="*/ 310101 h 310101"/>
              <a:gd name="connsiteX1" fmla="*/ 2472855 w 2735248"/>
              <a:gd name="connsiteY1" fmla="*/ 7951 h 310101"/>
              <a:gd name="connsiteX2" fmla="*/ 0 w 2735248"/>
              <a:gd name="connsiteY2" fmla="*/ 0 h 310101"/>
              <a:gd name="connsiteX0" fmla="*/ 3254628 w 3254628"/>
              <a:gd name="connsiteY0" fmla="*/ 514927 h 514927"/>
              <a:gd name="connsiteX1" fmla="*/ 2472855 w 3254628"/>
              <a:gd name="connsiteY1" fmla="*/ 7951 h 514927"/>
              <a:gd name="connsiteX2" fmla="*/ 0 w 3254628"/>
              <a:gd name="connsiteY2" fmla="*/ 0 h 51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54628" h="514927">
                <a:moveTo>
                  <a:pt x="3254628" y="514927"/>
                </a:moveTo>
                <a:lnTo>
                  <a:pt x="2472855" y="7951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84763" y="2201960"/>
            <a:ext cx="2496154" cy="1886168"/>
            <a:chOff x="3017859" y="4195628"/>
            <a:chExt cx="1879982" cy="1886168"/>
          </a:xfrm>
        </p:grpSpPr>
        <p:sp>
          <p:nvSpPr>
            <p:cNvPr id="15" name="TextBox 14"/>
            <p:cNvSpPr txBox="1"/>
            <p:nvPr/>
          </p:nvSpPr>
          <p:spPr>
            <a:xfrm>
              <a:off x="3031026" y="4512136"/>
              <a:ext cx="1866815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Otoriter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≠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cita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Pancasila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Tx/>
                <a:buChar char="-"/>
              </a:pP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Pengangkatan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presiden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seumur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hidup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Tx/>
                <a:buChar char="-"/>
              </a:pP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Pembubaran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DPR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hasil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pemilu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Tx/>
                <a:buChar char="-"/>
              </a:pP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Pembatasan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partai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&amp;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pembubaran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partai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tertentu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Tx/>
                <a:buChar char="-"/>
              </a:pP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Ajaran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Nasakom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Tx/>
                <a:buChar char="-"/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17859" y="4195628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FF0000"/>
                  </a:solidFill>
                  <a:cs typeface="Arial" pitchFamily="34" charset="0"/>
                </a:rPr>
                <a:t>ERA ORDE LAMA</a:t>
              </a:r>
              <a:endParaRPr lang="ko-KR" altLang="en-US" sz="12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sp>
        <p:nvSpPr>
          <p:cNvPr id="17" name="Freeform 16"/>
          <p:cNvSpPr/>
          <p:nvPr/>
        </p:nvSpPr>
        <p:spPr>
          <a:xfrm flipH="1">
            <a:off x="5466502" y="2462451"/>
            <a:ext cx="3115639" cy="1165980"/>
          </a:xfrm>
          <a:custGeom>
            <a:avLst/>
            <a:gdLst>
              <a:gd name="connsiteX0" fmla="*/ 2735248 w 2735248"/>
              <a:gd name="connsiteY0" fmla="*/ 310101 h 310101"/>
              <a:gd name="connsiteX1" fmla="*/ 2472855 w 2735248"/>
              <a:gd name="connsiteY1" fmla="*/ 7951 h 310101"/>
              <a:gd name="connsiteX2" fmla="*/ 0 w 2735248"/>
              <a:gd name="connsiteY2" fmla="*/ 0 h 310101"/>
              <a:gd name="connsiteX0" fmla="*/ 3218052 w 3218052"/>
              <a:gd name="connsiteY0" fmla="*/ 807535 h 807535"/>
              <a:gd name="connsiteX1" fmla="*/ 2472855 w 3218052"/>
              <a:gd name="connsiteY1" fmla="*/ 7951 h 807535"/>
              <a:gd name="connsiteX2" fmla="*/ 0 w 3218052"/>
              <a:gd name="connsiteY2" fmla="*/ 0 h 807535"/>
              <a:gd name="connsiteX0" fmla="*/ 3115639 w 3115639"/>
              <a:gd name="connsiteY0" fmla="*/ 1165980 h 1165980"/>
              <a:gd name="connsiteX1" fmla="*/ 2472855 w 3115639"/>
              <a:gd name="connsiteY1" fmla="*/ 7951 h 1165980"/>
              <a:gd name="connsiteX2" fmla="*/ 0 w 3115639"/>
              <a:gd name="connsiteY2" fmla="*/ 0 h 1165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5639" h="1165980">
                <a:moveTo>
                  <a:pt x="3115639" y="1165980"/>
                </a:moveTo>
                <a:lnTo>
                  <a:pt x="2472855" y="7951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Group 17"/>
          <p:cNvGrpSpPr/>
          <p:nvPr/>
        </p:nvGrpSpPr>
        <p:grpSpPr>
          <a:xfrm>
            <a:off x="6161374" y="2132857"/>
            <a:ext cx="2543605" cy="1702827"/>
            <a:chOff x="3017859" y="4195628"/>
            <a:chExt cx="1915720" cy="1702827"/>
          </a:xfrm>
        </p:grpSpPr>
        <p:sp>
          <p:nvSpPr>
            <p:cNvPr id="19" name="TextBox 18"/>
            <p:cNvSpPr txBox="1"/>
            <p:nvPr/>
          </p:nvSpPr>
          <p:spPr>
            <a:xfrm>
              <a:off x="3066764" y="4513460"/>
              <a:ext cx="1866815" cy="13849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Belum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maksimal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pemberantasan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KKN</a:t>
              </a:r>
            </a:p>
            <a:p>
              <a:pPr marL="171450" indent="-171450">
                <a:buFontTx/>
                <a:buChar char="-"/>
              </a:pP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Gerakan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Aceh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Merdeka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Tx/>
                <a:buChar char="-"/>
              </a:pP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Organisasi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Papua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Merdeka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Tx/>
                <a:buChar char="-"/>
              </a:pP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Kesenjangan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pendidikan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&amp;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pembangunan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masih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terlihat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Tx/>
                <a:buChar char="-"/>
              </a:pP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Kasus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intoleransi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agama &amp;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etnis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17859" y="4195628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FF0000"/>
                  </a:solidFill>
                  <a:cs typeface="Arial" pitchFamily="34" charset="0"/>
                </a:rPr>
                <a:t>ERA REFORMASI</a:t>
              </a:r>
              <a:endParaRPr lang="ko-KR" altLang="en-US" sz="12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sp>
        <p:nvSpPr>
          <p:cNvPr id="21" name="Freeform 20"/>
          <p:cNvSpPr/>
          <p:nvPr/>
        </p:nvSpPr>
        <p:spPr>
          <a:xfrm flipH="1">
            <a:off x="4785286" y="4279223"/>
            <a:ext cx="3861789" cy="302786"/>
          </a:xfrm>
          <a:custGeom>
            <a:avLst/>
            <a:gdLst>
              <a:gd name="connsiteX0" fmla="*/ 2735248 w 2735248"/>
              <a:gd name="connsiteY0" fmla="*/ 310101 h 310101"/>
              <a:gd name="connsiteX1" fmla="*/ 2472855 w 2735248"/>
              <a:gd name="connsiteY1" fmla="*/ 7951 h 310101"/>
              <a:gd name="connsiteX2" fmla="*/ 0 w 2735248"/>
              <a:gd name="connsiteY2" fmla="*/ 0 h 310101"/>
              <a:gd name="connsiteX0" fmla="*/ 4147082 w 4147082"/>
              <a:gd name="connsiteY0" fmla="*/ 302786 h 302786"/>
              <a:gd name="connsiteX1" fmla="*/ 2472855 w 4147082"/>
              <a:gd name="connsiteY1" fmla="*/ 7951 h 302786"/>
              <a:gd name="connsiteX2" fmla="*/ 0 w 4147082"/>
              <a:gd name="connsiteY2" fmla="*/ 0 h 302786"/>
              <a:gd name="connsiteX0" fmla="*/ 3861789 w 3861789"/>
              <a:gd name="connsiteY0" fmla="*/ 302786 h 302786"/>
              <a:gd name="connsiteX1" fmla="*/ 2472855 w 3861789"/>
              <a:gd name="connsiteY1" fmla="*/ 7951 h 302786"/>
              <a:gd name="connsiteX2" fmla="*/ 0 w 3861789"/>
              <a:gd name="connsiteY2" fmla="*/ 0 h 302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61789" h="302786">
                <a:moveTo>
                  <a:pt x="3861789" y="302786"/>
                </a:moveTo>
                <a:lnTo>
                  <a:pt x="2472855" y="7951"/>
                </a:lnTo>
                <a:lnTo>
                  <a:pt x="0" y="0"/>
                </a:lnTo>
              </a:path>
            </a:pathLst>
          </a:cu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2" name="Group 21"/>
          <p:cNvGrpSpPr/>
          <p:nvPr/>
        </p:nvGrpSpPr>
        <p:grpSpPr>
          <a:xfrm>
            <a:off x="6196522" y="3949630"/>
            <a:ext cx="2513763" cy="1337117"/>
            <a:chOff x="2995426" y="4195628"/>
            <a:chExt cx="1893245" cy="1337117"/>
          </a:xfrm>
        </p:grpSpPr>
        <p:sp>
          <p:nvSpPr>
            <p:cNvPr id="23" name="TextBox 22"/>
            <p:cNvSpPr txBox="1"/>
            <p:nvPr/>
          </p:nvSpPr>
          <p:spPr>
            <a:xfrm>
              <a:off x="2995426" y="4701748"/>
              <a:ext cx="1866815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Kebebasan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tanpa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batas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Tx/>
                <a:buChar char="-"/>
              </a:pP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Degradasi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moral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bangsa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Tx/>
                <a:buChar char="-"/>
              </a:pP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Pengaruh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globalisasi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berdampak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besar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di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kalangan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generasi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muda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17859" y="4195628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FF0000"/>
                  </a:solidFill>
                  <a:cs typeface="Arial" pitchFamily="34" charset="0"/>
                </a:rPr>
                <a:t>PADA SAAT INI</a:t>
              </a:r>
              <a:endParaRPr lang="ko-KR" altLang="en-US" sz="12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pic>
        <p:nvPicPr>
          <p:cNvPr id="7170" name="Picture 2" descr="Image result for permasalah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528" y="2995555"/>
            <a:ext cx="1322324" cy="15372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7596336" y="5552738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rgbClr val="FF0000"/>
                </a:solidFill>
                <a:latin typeface="Book Antiqua" pitchFamily="18" charset="0"/>
              </a:rPr>
              <a:t>Rahmah</a:t>
            </a:r>
            <a:r>
              <a:rPr lang="en-US" sz="1000" dirty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Book Antiqua" pitchFamily="18" charset="0"/>
              </a:rPr>
              <a:t>Ningsih</a:t>
            </a:r>
            <a:endParaRPr lang="en-US" sz="1000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0565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b="1" dirty="0" err="1"/>
              <a:t>Wacana</a:t>
            </a:r>
            <a:r>
              <a:rPr lang="en-US" sz="2800" b="1" dirty="0"/>
              <a:t> </a:t>
            </a:r>
            <a:r>
              <a:rPr lang="en-US" sz="2800" b="1" dirty="0" err="1"/>
              <a:t>pemberlakuan</a:t>
            </a:r>
            <a:r>
              <a:rPr lang="en-US" sz="2800" b="1" dirty="0"/>
              <a:t> </a:t>
            </a:r>
          </a:p>
          <a:p>
            <a:r>
              <a:rPr lang="en-US" sz="2800" b="1" dirty="0"/>
              <a:t>PMP di </a:t>
            </a:r>
            <a:r>
              <a:rPr lang="en-US" sz="2800" b="1" dirty="0" err="1"/>
              <a:t>sekolah</a:t>
            </a:r>
            <a:endParaRPr lang="en-US" sz="28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3577580" cy="3086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96852"/>
            <a:ext cx="4168244" cy="3078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96336" y="5552738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rgbClr val="FF0000"/>
                </a:solidFill>
                <a:latin typeface="Book Antiqua" pitchFamily="18" charset="0"/>
              </a:rPr>
              <a:t>Rahmah</a:t>
            </a:r>
            <a:r>
              <a:rPr lang="en-US" sz="1000" dirty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Book Antiqua" pitchFamily="18" charset="0"/>
              </a:rPr>
              <a:t>Ningsih</a:t>
            </a:r>
            <a:endParaRPr lang="en-US" sz="1000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3626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Hakikat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etika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Pancasila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Block Arc 7">
            <a:extLst>
              <a:ext uri="{FF2B5EF4-FFF2-40B4-BE49-F238E27FC236}">
                <a16:creationId xmlns="" xmlns:a16="http://schemas.microsoft.com/office/drawing/2014/main" id="{8604B045-6D8B-4EB4-BEE4-6C566FF4E527}"/>
              </a:ext>
            </a:extLst>
          </p:cNvPr>
          <p:cNvSpPr/>
          <p:nvPr/>
        </p:nvSpPr>
        <p:spPr>
          <a:xfrm flipV="1">
            <a:off x="859670" y="2331950"/>
            <a:ext cx="5927909" cy="1506675"/>
          </a:xfrm>
          <a:custGeom>
            <a:avLst/>
            <a:gdLst/>
            <a:ahLst/>
            <a:cxnLst/>
            <a:rect l="l" t="t" r="r" b="b"/>
            <a:pathLst>
              <a:path w="7903879" h="2008900">
                <a:moveTo>
                  <a:pt x="1008112" y="0"/>
                </a:moveTo>
                <a:cubicBezTo>
                  <a:pt x="1562433" y="0"/>
                  <a:pt x="2012259" y="447393"/>
                  <a:pt x="2015854" y="1000788"/>
                </a:cubicBezTo>
                <a:lnTo>
                  <a:pt x="2017300" y="1000788"/>
                </a:lnTo>
                <a:cubicBezTo>
                  <a:pt x="2017300" y="1527632"/>
                  <a:pt x="2444392" y="1954724"/>
                  <a:pt x="2971236" y="1954724"/>
                </a:cubicBezTo>
                <a:cubicBezTo>
                  <a:pt x="3495636" y="1954724"/>
                  <a:pt x="3921207" y="1531586"/>
                  <a:pt x="3924802" y="1008112"/>
                </a:cubicBezTo>
                <a:lnTo>
                  <a:pt x="3924531" y="1008112"/>
                </a:lnTo>
                <a:cubicBezTo>
                  <a:pt x="3924531" y="451347"/>
                  <a:pt x="4375878" y="0"/>
                  <a:pt x="4932643" y="0"/>
                </a:cubicBezTo>
                <a:cubicBezTo>
                  <a:pt x="5486964" y="0"/>
                  <a:pt x="5936790" y="447393"/>
                  <a:pt x="5940385" y="1000788"/>
                </a:cubicBezTo>
                <a:lnTo>
                  <a:pt x="5941831" y="1000788"/>
                </a:lnTo>
                <a:cubicBezTo>
                  <a:pt x="5941831" y="1527632"/>
                  <a:pt x="6368923" y="1954724"/>
                  <a:pt x="6895767" y="1954724"/>
                </a:cubicBezTo>
                <a:cubicBezTo>
                  <a:pt x="7422611" y="1954724"/>
                  <a:pt x="7849703" y="1527632"/>
                  <a:pt x="7849703" y="1000788"/>
                </a:cubicBezTo>
                <a:lnTo>
                  <a:pt x="7903879" y="1000788"/>
                </a:lnTo>
                <a:cubicBezTo>
                  <a:pt x="7903879" y="1557553"/>
                  <a:pt x="7452532" y="2008900"/>
                  <a:pt x="6895767" y="2008900"/>
                </a:cubicBezTo>
                <a:cubicBezTo>
                  <a:pt x="6341446" y="2008900"/>
                  <a:pt x="5891620" y="1561507"/>
                  <a:pt x="5888025" y="1008112"/>
                </a:cubicBezTo>
                <a:lnTo>
                  <a:pt x="5886579" y="1008112"/>
                </a:lnTo>
                <a:cubicBezTo>
                  <a:pt x="5886579" y="481268"/>
                  <a:pt x="5459487" y="54176"/>
                  <a:pt x="4932643" y="54176"/>
                </a:cubicBezTo>
                <a:cubicBezTo>
                  <a:pt x="4408244" y="54176"/>
                  <a:pt x="3982672" y="477314"/>
                  <a:pt x="3979077" y="1000788"/>
                </a:cubicBezTo>
                <a:lnTo>
                  <a:pt x="3979348" y="1000788"/>
                </a:lnTo>
                <a:cubicBezTo>
                  <a:pt x="3979348" y="1557553"/>
                  <a:pt x="3528001" y="2008900"/>
                  <a:pt x="2971236" y="2008900"/>
                </a:cubicBezTo>
                <a:cubicBezTo>
                  <a:pt x="2416915" y="2008900"/>
                  <a:pt x="1967089" y="1561507"/>
                  <a:pt x="1963494" y="1008112"/>
                </a:cubicBezTo>
                <a:lnTo>
                  <a:pt x="1962048" y="1008112"/>
                </a:lnTo>
                <a:cubicBezTo>
                  <a:pt x="1962048" y="481268"/>
                  <a:pt x="1534956" y="54176"/>
                  <a:pt x="1008112" y="54176"/>
                </a:cubicBezTo>
                <a:cubicBezTo>
                  <a:pt x="481268" y="54176"/>
                  <a:pt x="54176" y="481268"/>
                  <a:pt x="54176" y="1008112"/>
                </a:cubicBezTo>
                <a:lnTo>
                  <a:pt x="0" y="1008112"/>
                </a:lnTo>
                <a:cubicBezTo>
                  <a:pt x="0" y="451347"/>
                  <a:pt x="451347" y="0"/>
                  <a:pt x="100811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6E27349D-DAD3-49F5-A898-B02E568A7036}"/>
              </a:ext>
            </a:extLst>
          </p:cNvPr>
          <p:cNvSpPr/>
          <p:nvPr/>
        </p:nvSpPr>
        <p:spPr>
          <a:xfrm>
            <a:off x="1273428" y="2764116"/>
            <a:ext cx="649784" cy="6497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CD6A043E-D640-4CA5-9163-E3FCB60F376B}"/>
              </a:ext>
            </a:extLst>
          </p:cNvPr>
          <p:cNvSpPr/>
          <p:nvPr/>
        </p:nvSpPr>
        <p:spPr>
          <a:xfrm>
            <a:off x="2747998" y="2764116"/>
            <a:ext cx="649784" cy="6497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BBE41D47-7471-4AD8-876E-1B5D9478CC91}"/>
              </a:ext>
            </a:extLst>
          </p:cNvPr>
          <p:cNvSpPr/>
          <p:nvPr/>
        </p:nvSpPr>
        <p:spPr>
          <a:xfrm>
            <a:off x="4222569" y="2764116"/>
            <a:ext cx="649784" cy="6497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28DFD35C-355D-400A-8D67-9CBF7A7C5A02}"/>
              </a:ext>
            </a:extLst>
          </p:cNvPr>
          <p:cNvSpPr/>
          <p:nvPr/>
        </p:nvSpPr>
        <p:spPr>
          <a:xfrm>
            <a:off x="5697139" y="2764116"/>
            <a:ext cx="649784" cy="649784"/>
          </a:xfrm>
          <a:prstGeom prst="ellipse">
            <a:avLst/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F0096ED6-F319-4112-A48D-C9D12A836AE5}"/>
              </a:ext>
            </a:extLst>
          </p:cNvPr>
          <p:cNvGrpSpPr/>
          <p:nvPr/>
        </p:nvGrpSpPr>
        <p:grpSpPr>
          <a:xfrm>
            <a:off x="1012058" y="3999828"/>
            <a:ext cx="1219450" cy="1172310"/>
            <a:chOff x="578400" y="3878661"/>
            <a:chExt cx="1625933" cy="1563080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3288D48B-0CBD-4EBD-B8D4-126640DC7CCF}"/>
                </a:ext>
              </a:extLst>
            </p:cNvPr>
            <p:cNvSpPr txBox="1"/>
            <p:nvPr/>
          </p:nvSpPr>
          <p:spPr>
            <a:xfrm>
              <a:off x="578400" y="4395301"/>
              <a:ext cx="1617334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Sikap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&amp;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perilaku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berlandaskan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dari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agama,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karena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bersumber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langsung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dari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Tuhan</a:t>
              </a:r>
              <a:endPara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74DA8169-79FB-4514-BAA6-D04D652A2737}"/>
                </a:ext>
              </a:extLst>
            </p:cNvPr>
            <p:cNvSpPr txBox="1"/>
            <p:nvPr/>
          </p:nvSpPr>
          <p:spPr>
            <a:xfrm>
              <a:off x="578400" y="3878661"/>
              <a:ext cx="1625933" cy="574516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MORAL SPIRITUAL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695F6446-7ED6-48EF-9C42-896436125397}"/>
              </a:ext>
            </a:extLst>
          </p:cNvPr>
          <p:cNvGrpSpPr/>
          <p:nvPr/>
        </p:nvGrpSpPr>
        <p:grpSpPr>
          <a:xfrm>
            <a:off x="2487201" y="4169988"/>
            <a:ext cx="1219450" cy="1140654"/>
            <a:chOff x="575693" y="4105536"/>
            <a:chExt cx="1625933" cy="1520870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573A612C-9A21-413F-AB10-BED6CB75A252}"/>
                </a:ext>
              </a:extLst>
            </p:cNvPr>
            <p:cNvSpPr txBox="1"/>
            <p:nvPr/>
          </p:nvSpPr>
          <p:spPr>
            <a:xfrm>
              <a:off x="578400" y="4395301"/>
              <a:ext cx="1617334" cy="123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Memanusiakan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manusia</a:t>
              </a:r>
              <a:endPara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Tx/>
                <a:buChar char="-"/>
              </a:pP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Mampu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berbagi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tolong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menolong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mengasihi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sesama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manusia</a:t>
              </a:r>
              <a:endPara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A5624225-80E4-4376-B118-7B60F751374A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4881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HUMANISME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7C376FEA-917E-42C8-B367-ABAFF7B016B2}"/>
              </a:ext>
            </a:extLst>
          </p:cNvPr>
          <p:cNvGrpSpPr/>
          <p:nvPr/>
        </p:nvGrpSpPr>
        <p:grpSpPr>
          <a:xfrm>
            <a:off x="3964374" y="4169987"/>
            <a:ext cx="1219450" cy="1002154"/>
            <a:chOff x="575693" y="4105536"/>
            <a:chExt cx="1625933" cy="1336204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5DD2D7B5-9339-40BA-8BB4-377F47BB48CB}"/>
                </a:ext>
              </a:extLst>
            </p:cNvPr>
            <p:cNvSpPr txBox="1"/>
            <p:nvPr/>
          </p:nvSpPr>
          <p:spPr>
            <a:xfrm>
              <a:off x="578400" y="4395301"/>
              <a:ext cx="1617334" cy="1046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Berjuang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bersama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membela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negara</a:t>
              </a:r>
              <a:endPara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Tx/>
                <a:buChar char="-"/>
              </a:pP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Kesediaan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hidup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bersama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di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tengah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perbedaan</a:t>
              </a:r>
              <a:endPara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D2A537BE-852C-46E4-A875-3CBB8BC9B100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4881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SOLIDARITAS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13F65FD6-83F5-40F3-B3DD-853FC11ADBFB}"/>
              </a:ext>
            </a:extLst>
          </p:cNvPr>
          <p:cNvGrpSpPr/>
          <p:nvPr/>
        </p:nvGrpSpPr>
        <p:grpSpPr>
          <a:xfrm>
            <a:off x="5183824" y="4169987"/>
            <a:ext cx="1734896" cy="1002154"/>
            <a:chOff x="575693" y="4105536"/>
            <a:chExt cx="1625933" cy="1336204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F9A9AF34-D962-430F-8D98-1ACD75B5B2AB}"/>
                </a:ext>
              </a:extLst>
            </p:cNvPr>
            <p:cNvSpPr txBox="1"/>
            <p:nvPr/>
          </p:nvSpPr>
          <p:spPr>
            <a:xfrm>
              <a:off x="578400" y="4395301"/>
              <a:ext cx="1617334" cy="1046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Kemauan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mendengarkan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pendapat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orang lain</a:t>
              </a:r>
            </a:p>
            <a:p>
              <a:pPr marL="171450" indent="-171450">
                <a:buFontTx/>
                <a:buChar char="-"/>
              </a:pP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Tidak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memaksakan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kehendak</a:t>
              </a:r>
              <a:endPara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Tx/>
                <a:buChar char="-"/>
              </a:pP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Mengedepankan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sikap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tenggang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rasa</a:t>
              </a:r>
              <a:endPara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FD3FA32D-731E-4333-A09E-6C607CB89772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4881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MENGHARGAI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막힌 원호 3">
            <a:extLst>
              <a:ext uri="{FF2B5EF4-FFF2-40B4-BE49-F238E27FC236}">
                <a16:creationId xmlns="" xmlns:a16="http://schemas.microsoft.com/office/drawing/2014/main" id="{6917349C-3AD1-4CD8-8283-8236531EA490}"/>
              </a:ext>
            </a:extLst>
          </p:cNvPr>
          <p:cNvSpPr/>
          <p:nvPr/>
        </p:nvSpPr>
        <p:spPr>
          <a:xfrm>
            <a:off x="860683" y="2331949"/>
            <a:ext cx="1512000" cy="1512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21" name="막힌 원호 38">
            <a:extLst>
              <a:ext uri="{FF2B5EF4-FFF2-40B4-BE49-F238E27FC236}">
                <a16:creationId xmlns="" xmlns:a16="http://schemas.microsoft.com/office/drawing/2014/main" id="{2DB1BEE9-8154-400E-A00E-5CDC0DC74E01}"/>
              </a:ext>
            </a:extLst>
          </p:cNvPr>
          <p:cNvSpPr/>
          <p:nvPr/>
        </p:nvSpPr>
        <p:spPr>
          <a:xfrm rot="10800000">
            <a:off x="2334578" y="2331949"/>
            <a:ext cx="1512000" cy="1512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22" name="막힌 원호 39">
            <a:extLst>
              <a:ext uri="{FF2B5EF4-FFF2-40B4-BE49-F238E27FC236}">
                <a16:creationId xmlns="" xmlns:a16="http://schemas.microsoft.com/office/drawing/2014/main" id="{82DD56FA-74F1-4734-A321-C5568529127D}"/>
              </a:ext>
            </a:extLst>
          </p:cNvPr>
          <p:cNvSpPr/>
          <p:nvPr/>
        </p:nvSpPr>
        <p:spPr>
          <a:xfrm>
            <a:off x="3808472" y="2331949"/>
            <a:ext cx="1512000" cy="1512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23" name="막힌 원호 40">
            <a:extLst>
              <a:ext uri="{FF2B5EF4-FFF2-40B4-BE49-F238E27FC236}">
                <a16:creationId xmlns="" xmlns:a16="http://schemas.microsoft.com/office/drawing/2014/main" id="{594581A7-0D53-4187-9591-A629F8F9F725}"/>
              </a:ext>
            </a:extLst>
          </p:cNvPr>
          <p:cNvSpPr/>
          <p:nvPr/>
        </p:nvSpPr>
        <p:spPr>
          <a:xfrm rot="10800000">
            <a:off x="5282366" y="2331949"/>
            <a:ext cx="1512000" cy="1512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64B8BA1C-7283-4C3B-A13B-88CDA3C75843}"/>
              </a:ext>
            </a:extLst>
          </p:cNvPr>
          <p:cNvGrpSpPr/>
          <p:nvPr/>
        </p:nvGrpSpPr>
        <p:grpSpPr>
          <a:xfrm>
            <a:off x="5947375" y="3707867"/>
            <a:ext cx="216024" cy="216024"/>
            <a:chOff x="1475656" y="1654935"/>
            <a:chExt cx="288032" cy="288032"/>
          </a:xfrm>
        </p:grpSpPr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CF43F7DE-2B66-48CA-8BCA-64764AED910E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4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 dirty="0"/>
            </a:p>
          </p:txBody>
        </p:sp>
        <p:sp>
          <p:nvSpPr>
            <p:cNvPr id="26" name="Flowchart: Extract 25">
              <a:extLst>
                <a:ext uri="{FF2B5EF4-FFF2-40B4-BE49-F238E27FC236}">
                  <a16:creationId xmlns="" xmlns:a16="http://schemas.microsoft.com/office/drawing/2014/main" id="{91FD99CE-1834-4A24-B9D5-971083F1CC04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54D31522-63CF-44C5-9C0B-08A70E3AC086}"/>
              </a:ext>
            </a:extLst>
          </p:cNvPr>
          <p:cNvGrpSpPr/>
          <p:nvPr/>
        </p:nvGrpSpPr>
        <p:grpSpPr>
          <a:xfrm>
            <a:off x="1490308" y="2245368"/>
            <a:ext cx="216024" cy="216024"/>
            <a:chOff x="1475656" y="1654935"/>
            <a:chExt cx="288032" cy="288032"/>
          </a:xfrm>
        </p:grpSpPr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80DBAB17-2111-45AC-95CC-5437F07487C4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 dirty="0"/>
            </a:p>
          </p:txBody>
        </p:sp>
        <p:sp>
          <p:nvSpPr>
            <p:cNvPr id="29" name="Flowchart: Extract 28">
              <a:extLst>
                <a:ext uri="{FF2B5EF4-FFF2-40B4-BE49-F238E27FC236}">
                  <a16:creationId xmlns="" xmlns:a16="http://schemas.microsoft.com/office/drawing/2014/main" id="{7D11DCF8-0058-40F9-BBB6-D4DC383AE0F8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399A8222-DD7A-4331-B6CB-61D0ECCB019F}"/>
              </a:ext>
            </a:extLst>
          </p:cNvPr>
          <p:cNvGrpSpPr/>
          <p:nvPr/>
        </p:nvGrpSpPr>
        <p:grpSpPr>
          <a:xfrm>
            <a:off x="2991332" y="3702037"/>
            <a:ext cx="216024" cy="216024"/>
            <a:chOff x="1475656" y="1654935"/>
            <a:chExt cx="288032" cy="288032"/>
          </a:xfrm>
        </p:grpSpPr>
        <p:sp>
          <p:nvSpPr>
            <p:cNvPr id="31" name="Oval 30">
              <a:extLst>
                <a:ext uri="{FF2B5EF4-FFF2-40B4-BE49-F238E27FC236}">
                  <a16:creationId xmlns="" xmlns:a16="http://schemas.microsoft.com/office/drawing/2014/main" id="{3B183DCB-8464-4BA0-A319-9143DE6D7C7F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/>
            </a:p>
          </p:txBody>
        </p:sp>
        <p:sp>
          <p:nvSpPr>
            <p:cNvPr id="32" name="Flowchart: Extract 31">
              <a:extLst>
                <a:ext uri="{FF2B5EF4-FFF2-40B4-BE49-F238E27FC236}">
                  <a16:creationId xmlns="" xmlns:a16="http://schemas.microsoft.com/office/drawing/2014/main" id="{201A4961-41B3-470B-B139-03CD386099CD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BB96EAAF-A1B8-4E8F-A89B-3D7A9D775808}"/>
              </a:ext>
            </a:extLst>
          </p:cNvPr>
          <p:cNvGrpSpPr/>
          <p:nvPr/>
        </p:nvGrpSpPr>
        <p:grpSpPr>
          <a:xfrm>
            <a:off x="4446350" y="2252512"/>
            <a:ext cx="216024" cy="216024"/>
            <a:chOff x="1475656" y="1654935"/>
            <a:chExt cx="288032" cy="288032"/>
          </a:xfrm>
        </p:grpSpPr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D0C290DD-E5A1-4053-90C4-119AD2A747BD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/>
            </a:p>
          </p:txBody>
        </p:sp>
        <p:sp>
          <p:nvSpPr>
            <p:cNvPr id="35" name="Flowchart: Extract 34">
              <a:extLst>
                <a:ext uri="{FF2B5EF4-FFF2-40B4-BE49-F238E27FC236}">
                  <a16:creationId xmlns="" xmlns:a16="http://schemas.microsoft.com/office/drawing/2014/main" id="{BCBDB0FD-4A65-4BBD-9124-96945B1926C9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>
                <a:solidFill>
                  <a:schemeClr val="bg1"/>
                </a:solidFill>
              </a:endParaRPr>
            </a:p>
          </p:txBody>
        </p:sp>
      </p:grpSp>
      <p:sp>
        <p:nvSpPr>
          <p:cNvPr id="36" name="Oval 61">
            <a:extLst>
              <a:ext uri="{FF2B5EF4-FFF2-40B4-BE49-F238E27FC236}">
                <a16:creationId xmlns="" xmlns:a16="http://schemas.microsoft.com/office/drawing/2014/main" id="{1A1D5901-B748-405D-B751-BAC58398DD1E}"/>
              </a:ext>
            </a:extLst>
          </p:cNvPr>
          <p:cNvSpPr/>
          <p:nvPr/>
        </p:nvSpPr>
        <p:spPr>
          <a:xfrm>
            <a:off x="7162893" y="2764116"/>
            <a:ext cx="649784" cy="64978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grpSp>
        <p:nvGrpSpPr>
          <p:cNvPr id="37" name="Group 69">
            <a:extLst>
              <a:ext uri="{FF2B5EF4-FFF2-40B4-BE49-F238E27FC236}">
                <a16:creationId xmlns="" xmlns:a16="http://schemas.microsoft.com/office/drawing/2014/main" id="{0461461E-F04D-4BDD-9980-1DEEC82CE7AD}"/>
              </a:ext>
            </a:extLst>
          </p:cNvPr>
          <p:cNvGrpSpPr/>
          <p:nvPr/>
        </p:nvGrpSpPr>
        <p:grpSpPr>
          <a:xfrm>
            <a:off x="6892105" y="4007147"/>
            <a:ext cx="1241648" cy="1026500"/>
            <a:chOff x="540206" y="3888411"/>
            <a:chExt cx="1655530" cy="1368663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6D54DE8-A236-4A3F-8D25-BD3EC3EC68D6}"/>
                </a:ext>
              </a:extLst>
            </p:cNvPr>
            <p:cNvSpPr txBox="1"/>
            <p:nvPr/>
          </p:nvSpPr>
          <p:spPr>
            <a:xfrm>
              <a:off x="578401" y="4395302"/>
              <a:ext cx="1617335" cy="861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 SILA 1 – 4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tidak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akan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ada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artinya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jika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tidak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terwujudnya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keadilan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&amp;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kesejahteraan</a:t>
              </a:r>
              <a:endPara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BF70CEE9-F14D-4BAE-B069-F910A4FAE518}"/>
                </a:ext>
              </a:extLst>
            </p:cNvPr>
            <p:cNvSpPr txBox="1"/>
            <p:nvPr/>
          </p:nvSpPr>
          <p:spPr>
            <a:xfrm>
              <a:off x="540206" y="3888411"/>
              <a:ext cx="1625933" cy="34881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INTI PANCASILA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막힌 원호 46">
            <a:extLst>
              <a:ext uri="{FF2B5EF4-FFF2-40B4-BE49-F238E27FC236}">
                <a16:creationId xmlns="" xmlns:a16="http://schemas.microsoft.com/office/drawing/2014/main" id="{C66BEE02-206A-4343-ADEB-BEDD2E76D0AF}"/>
              </a:ext>
            </a:extLst>
          </p:cNvPr>
          <p:cNvSpPr/>
          <p:nvPr/>
        </p:nvSpPr>
        <p:spPr>
          <a:xfrm>
            <a:off x="6748796" y="2331949"/>
            <a:ext cx="1512000" cy="1512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>
              <a:solidFill>
                <a:schemeClr val="tx1"/>
              </a:solidFill>
            </a:endParaRPr>
          </a:p>
        </p:txBody>
      </p:sp>
      <p:grpSp>
        <p:nvGrpSpPr>
          <p:cNvPr id="41" name="Group 54">
            <a:extLst>
              <a:ext uri="{FF2B5EF4-FFF2-40B4-BE49-F238E27FC236}">
                <a16:creationId xmlns="" xmlns:a16="http://schemas.microsoft.com/office/drawing/2014/main" id="{8A7FFEF2-16F5-4EB3-98AB-4C5AF940E2A1}"/>
              </a:ext>
            </a:extLst>
          </p:cNvPr>
          <p:cNvGrpSpPr/>
          <p:nvPr/>
        </p:nvGrpSpPr>
        <p:grpSpPr>
          <a:xfrm>
            <a:off x="7386674" y="2252512"/>
            <a:ext cx="216024" cy="216024"/>
            <a:chOff x="1475656" y="1654935"/>
            <a:chExt cx="288032" cy="288032"/>
          </a:xfrm>
        </p:grpSpPr>
        <p:sp>
          <p:nvSpPr>
            <p:cNvPr id="42" name="Oval 55">
              <a:extLst>
                <a:ext uri="{FF2B5EF4-FFF2-40B4-BE49-F238E27FC236}">
                  <a16:creationId xmlns="" xmlns:a16="http://schemas.microsoft.com/office/drawing/2014/main" id="{2891E552-BA8D-4E8F-B40B-F65EECC8B8DC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 dirty="0"/>
            </a:p>
          </p:txBody>
        </p:sp>
        <p:sp>
          <p:nvSpPr>
            <p:cNvPr id="43" name="Flowchart: Extract 56">
              <a:extLst>
                <a:ext uri="{FF2B5EF4-FFF2-40B4-BE49-F238E27FC236}">
                  <a16:creationId xmlns="" xmlns:a16="http://schemas.microsoft.com/office/drawing/2014/main" id="{901FE8F5-E607-4626-81AC-46E9F08402EF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>
                <a:solidFill>
                  <a:schemeClr val="bg1"/>
                </a:solidFill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456952" y="2672450"/>
            <a:ext cx="216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887007" y="2635827"/>
            <a:ext cx="216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926050" y="2642674"/>
            <a:ext cx="216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412994" y="2668571"/>
            <a:ext cx="216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379773" y="2683373"/>
            <a:ext cx="216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596336" y="5552738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rgbClr val="FF0000"/>
                </a:solidFill>
                <a:latin typeface="Book Antiqua" pitchFamily="18" charset="0"/>
              </a:rPr>
              <a:t>Rahmah</a:t>
            </a:r>
            <a:r>
              <a:rPr lang="en-US" sz="1000" dirty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Book Antiqua" pitchFamily="18" charset="0"/>
              </a:rPr>
              <a:t>Ningsih</a:t>
            </a:r>
            <a:endParaRPr lang="en-US" sz="1000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31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4536504" cy="5184576"/>
          </a:xfrm>
        </p:spPr>
        <p:txBody>
          <a:bodyPr>
            <a:noAutofit/>
          </a:bodyPr>
          <a:lstStyle/>
          <a:p>
            <a:pPr algn="r"/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TUGAS </a:t>
            </a:r>
            <a:b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Anda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gali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local wisdom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selain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dicontohkan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kemudian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anda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buat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bentuk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PPT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dipersentasikan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Selamat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bekerja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b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d-ID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148064" y="1268760"/>
            <a:ext cx="38164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48064" y="5721362"/>
            <a:ext cx="36724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00" y="1825625"/>
            <a:ext cx="3255089" cy="333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7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5148064" y="548680"/>
            <a:ext cx="38164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48064" y="5721362"/>
            <a:ext cx="36724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916" y="709414"/>
            <a:ext cx="3361556" cy="2341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429" y="3073733"/>
            <a:ext cx="3456384" cy="258039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23528" y="188640"/>
            <a:ext cx="4608512" cy="6192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95536" y="476672"/>
            <a:ext cx="4392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nl-N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PANASILA SEBAGAI SISTEM ETIKA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22682703"/>
              </p:ext>
            </p:extLst>
          </p:nvPr>
        </p:nvGraphicFramePr>
        <p:xfrm>
          <a:off x="323528" y="1397000"/>
          <a:ext cx="46085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332088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5148064" y="548680"/>
            <a:ext cx="38164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48064" y="5721362"/>
            <a:ext cx="36724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916" y="709414"/>
            <a:ext cx="3361556" cy="2341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429" y="3073733"/>
            <a:ext cx="3456384" cy="258039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23528" y="188640"/>
            <a:ext cx="4608512" cy="6192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95536" y="476672"/>
            <a:ext cx="4392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nl-N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PANASILA SEBAGAI SISTEM ETIKA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49901402"/>
              </p:ext>
            </p:extLst>
          </p:nvPr>
        </p:nvGraphicFramePr>
        <p:xfrm>
          <a:off x="323528" y="1397000"/>
          <a:ext cx="46085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27900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</p:cNvPr>
          <p:cNvSpPr txBox="1"/>
          <p:nvPr/>
        </p:nvSpPr>
        <p:spPr>
          <a:xfrm>
            <a:off x="0" y="5701318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4653136"/>
            <a:ext cx="9144000" cy="696967"/>
          </a:xfrm>
        </p:spPr>
        <p:txBody>
          <a:bodyPr/>
          <a:lstStyle/>
          <a:p>
            <a:pPr lvl="0"/>
            <a:r>
              <a:rPr lang="en-US" altLang="ko-KR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</a:rPr>
              <a:t>PENDIDIKAN PANCASILA</a:t>
            </a:r>
            <a:endParaRPr lang="en-US" altLang="ko-K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-148" y="5229200"/>
            <a:ext cx="9144000" cy="384043"/>
          </a:xfrm>
        </p:spPr>
        <p:txBody>
          <a:bodyPr/>
          <a:lstStyle/>
          <a:p>
            <a:pPr lvl="0"/>
            <a:r>
              <a:rPr lang="en-US" altLang="ko-KR" u="sng" dirty="0" err="1">
                <a:solidFill>
                  <a:schemeClr val="tx1"/>
                </a:solidFill>
                <a:latin typeface="Book Antiqua" pitchFamily="18" charset="0"/>
              </a:rPr>
              <a:t>Rahmah</a:t>
            </a:r>
            <a:r>
              <a:rPr lang="en-US" altLang="ko-KR" u="sng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en-US" altLang="ko-KR" u="sng" dirty="0" err="1">
                <a:solidFill>
                  <a:schemeClr val="tx1"/>
                </a:solidFill>
                <a:latin typeface="Book Antiqua" pitchFamily="18" charset="0"/>
              </a:rPr>
              <a:t>Ningsih</a:t>
            </a:r>
            <a:r>
              <a:rPr lang="en-US" altLang="ko-KR" u="sng" dirty="0">
                <a:solidFill>
                  <a:schemeClr val="tx1"/>
                </a:solidFill>
                <a:latin typeface="Book Antiqua" pitchFamily="18" charset="0"/>
              </a:rPr>
              <a:t>, S.H.I., MA. </a:t>
            </a:r>
            <a:r>
              <a:rPr lang="en-US" altLang="ko-KR" u="sng" dirty="0" err="1">
                <a:solidFill>
                  <a:schemeClr val="tx1"/>
                </a:solidFill>
                <a:latin typeface="Book Antiqua" pitchFamily="18" charset="0"/>
              </a:rPr>
              <a:t>Hk</a:t>
            </a:r>
            <a:endParaRPr lang="ko-KR" altLang="en-US" u="sng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6" name="Picture 2" descr="http://www.brightstareducation.co.id/wp-content/uploads/2016/02/uni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8640"/>
            <a:ext cx="2520280" cy="44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96336" y="5552738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rgbClr val="FF0000"/>
                </a:solidFill>
                <a:latin typeface="Book Antiqua" pitchFamily="18" charset="0"/>
              </a:rPr>
              <a:t>Rahmah</a:t>
            </a:r>
            <a:r>
              <a:rPr lang="en-US" sz="1000" dirty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Book Antiqua" pitchFamily="18" charset="0"/>
              </a:rPr>
              <a:t>Ningsih</a:t>
            </a:r>
            <a:endParaRPr lang="en-US" sz="1000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01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411760" y="1124744"/>
            <a:ext cx="673224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PEMBAHASAN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984974" y="1988841"/>
            <a:ext cx="5611091" cy="576000"/>
            <a:chOff x="2984973" y="1131591"/>
            <a:chExt cx="5611091" cy="576000"/>
          </a:xfrm>
        </p:grpSpPr>
        <p:sp>
          <p:nvSpPr>
            <p:cNvPr id="4" name="Round Same Side Corner Rectangle 3"/>
            <p:cNvSpPr/>
            <p:nvPr/>
          </p:nvSpPr>
          <p:spPr>
            <a:xfrm rot="5400000">
              <a:off x="5719936" y="-1240513"/>
              <a:ext cx="432048" cy="53202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2984973" y="1131591"/>
              <a:ext cx="576000" cy="57600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88072" y="1234925"/>
              <a:ext cx="569802" cy="369332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01</a:t>
              </a:r>
            </a:p>
          </p:txBody>
        </p:sp>
        <p:sp>
          <p:nvSpPr>
            <p:cNvPr id="7" name="TextBox 6"/>
            <p:cNvSpPr txBox="1"/>
            <p:nvPr/>
          </p:nvSpPr>
          <p:spPr bwMode="auto">
            <a:xfrm>
              <a:off x="3667248" y="1258262"/>
              <a:ext cx="4752528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cs typeface="Arial" pitchFamily="34" charset="0"/>
                </a:rPr>
                <a:t>SEJARAH PANCASILA SEBAGAI SISTEM ETIKA</a:t>
              </a:r>
              <a:endParaRPr lang="ko-KR" altLang="en-US" sz="1400" b="1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526670" y="2494882"/>
            <a:ext cx="478974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>
              <a:buFont typeface="Arial" pitchFamily="34" charset="0"/>
              <a:buChar char="•"/>
              <a:defRPr/>
            </a:pP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Aspek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Historis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–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Pengamalan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nilai-nilai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Pancasila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Aspek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Sosiologis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–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falsafah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berkembang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di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masyarakat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Aspek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Politik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001720" y="3168309"/>
            <a:ext cx="5611091" cy="576000"/>
            <a:chOff x="2984973" y="2023433"/>
            <a:chExt cx="5611091" cy="576000"/>
          </a:xfrm>
        </p:grpSpPr>
        <p:sp>
          <p:nvSpPr>
            <p:cNvPr id="15" name="Round Same Side Corner Rectangle 14"/>
            <p:cNvSpPr/>
            <p:nvPr/>
          </p:nvSpPr>
          <p:spPr>
            <a:xfrm rot="5400000">
              <a:off x="5719936" y="-348671"/>
              <a:ext cx="432048" cy="53202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6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2984973" y="2023433"/>
              <a:ext cx="576000" cy="57600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2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88072" y="2126767"/>
              <a:ext cx="569802" cy="369332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cs typeface="Arial" pitchFamily="34" charset="0"/>
                </a:rPr>
                <a:t>02</a:t>
              </a:r>
            </a:p>
          </p:txBody>
        </p:sp>
        <p:sp>
          <p:nvSpPr>
            <p:cNvPr id="18" name="TextBox 17"/>
            <p:cNvSpPr txBox="1"/>
            <p:nvPr/>
          </p:nvSpPr>
          <p:spPr bwMode="auto">
            <a:xfrm>
              <a:off x="3667248" y="2150104"/>
              <a:ext cx="4752528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cs typeface="Arial" pitchFamily="34" charset="0"/>
                </a:rPr>
                <a:t>DINAMIKA PANCASILA SEBAGAI SISTEM ETIKA</a:t>
              </a:r>
              <a:endParaRPr lang="ko-KR" altLang="en-US" sz="1400" b="1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541087" y="3641350"/>
            <a:ext cx="478974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>
              <a:buFont typeface="Arial" pitchFamily="34" charset="0"/>
              <a:buChar char="•"/>
              <a:defRPr/>
            </a:pP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Orde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Lama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Orde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Baru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Era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Reformasi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998621" y="4327809"/>
            <a:ext cx="5611091" cy="576000"/>
            <a:chOff x="2984973" y="2915275"/>
            <a:chExt cx="5611091" cy="576000"/>
          </a:xfrm>
        </p:grpSpPr>
        <p:sp>
          <p:nvSpPr>
            <p:cNvPr id="20" name="Round Same Side Corner Rectangle 19"/>
            <p:cNvSpPr/>
            <p:nvPr/>
          </p:nvSpPr>
          <p:spPr>
            <a:xfrm rot="5400000">
              <a:off x="5719936" y="543171"/>
              <a:ext cx="432048" cy="53202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1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2984973" y="2915275"/>
              <a:ext cx="576000" cy="57600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3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88072" y="3018609"/>
              <a:ext cx="569802" cy="369332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03</a:t>
              </a:r>
            </a:p>
          </p:txBody>
        </p:sp>
        <p:sp>
          <p:nvSpPr>
            <p:cNvPr id="23" name="TextBox 22"/>
            <p:cNvSpPr txBox="1"/>
            <p:nvPr/>
          </p:nvSpPr>
          <p:spPr bwMode="auto">
            <a:xfrm>
              <a:off x="3667248" y="3041946"/>
              <a:ext cx="4752528" cy="30777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TANTANGAN PANCASILA SEBAGAI SISTEM ETIKA</a:t>
              </a:r>
              <a:endPara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526670" y="4907487"/>
            <a:ext cx="478974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>
              <a:buFont typeface="Arial" pitchFamily="34" charset="0"/>
              <a:buChar char="•"/>
              <a:defRPr/>
            </a:pP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Tantangan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Pancasila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Hakikat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nilai-nilai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etika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dalam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Pancasila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96336" y="5552738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rgbClr val="FF0000"/>
                </a:solidFill>
                <a:latin typeface="Book Antiqua" pitchFamily="18" charset="0"/>
              </a:rPr>
              <a:t>Rahmah</a:t>
            </a:r>
            <a:r>
              <a:rPr lang="en-US" sz="1000" dirty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Book Antiqua" pitchFamily="18" charset="0"/>
              </a:rPr>
              <a:t>Ningsih</a:t>
            </a:r>
            <a:endParaRPr lang="en-US" sz="1000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98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67944" y="2420888"/>
            <a:ext cx="4572000" cy="936104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altLang="ko-KR" sz="2800" dirty="0" err="1"/>
              <a:t>Sejarah</a:t>
            </a:r>
            <a:r>
              <a:rPr lang="en-US" altLang="ko-KR" sz="2800" dirty="0"/>
              <a:t> </a:t>
            </a:r>
            <a:r>
              <a:rPr lang="en-US" altLang="ko-KR" sz="2800" dirty="0" err="1"/>
              <a:t>Pancasila</a:t>
            </a:r>
            <a:r>
              <a:rPr lang="en-US" altLang="ko-KR" sz="2800" dirty="0"/>
              <a:t> </a:t>
            </a:r>
            <a:r>
              <a:rPr lang="en-US" altLang="ko-KR" sz="2800" dirty="0" err="1"/>
              <a:t>sebagai</a:t>
            </a:r>
            <a:r>
              <a:rPr lang="en-US" altLang="ko-KR" sz="2800" dirty="0"/>
              <a:t> </a:t>
            </a:r>
            <a:r>
              <a:rPr lang="en-US" altLang="ko-KR" sz="2800" dirty="0" err="1"/>
              <a:t>Sistem</a:t>
            </a:r>
            <a:r>
              <a:rPr lang="en-US" altLang="ko-KR" sz="2800" dirty="0"/>
              <a:t> </a:t>
            </a:r>
            <a:r>
              <a:rPr lang="en-US" altLang="ko-KR" sz="2800" dirty="0" err="1"/>
              <a:t>Etika</a:t>
            </a:r>
            <a:endParaRPr lang="ko-KR" alt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/>
            <a:r>
              <a:rPr lang="en-US" altLang="ko-KR" sz="2800" dirty="0" smtClean="0">
                <a:solidFill>
                  <a:srgbClr val="FF0000"/>
                </a:solidFill>
              </a:rPr>
              <a:t>ASPEK HISTORIS</a:t>
            </a:r>
            <a:endParaRPr lang="en-US" altLang="ko-KR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96336" y="5552738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rgbClr val="FF0000"/>
                </a:solidFill>
                <a:latin typeface="Book Antiqua" pitchFamily="18" charset="0"/>
              </a:rPr>
              <a:t>Rahmah</a:t>
            </a:r>
            <a:r>
              <a:rPr lang="en-US" sz="1000" dirty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Book Antiqua" pitchFamily="18" charset="0"/>
              </a:rPr>
              <a:t>Ningsih</a:t>
            </a:r>
            <a:endParaRPr lang="en-US" sz="1000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0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/>
              <a:t>ASPEK HISTORIS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/>
        </p:nvSpPr>
        <p:spPr>
          <a:xfrm>
            <a:off x="4849012" y="2547539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Oval 4"/>
          <p:cNvSpPr/>
          <p:nvPr/>
        </p:nvSpPr>
        <p:spPr>
          <a:xfrm>
            <a:off x="672724" y="2547539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5"/>
          <p:cNvSpPr/>
          <p:nvPr/>
        </p:nvSpPr>
        <p:spPr>
          <a:xfrm>
            <a:off x="2051720" y="4325614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17113" y="2678804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74492" y="4456878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93401" y="2678804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32670" y="2340248"/>
            <a:ext cx="2932815" cy="1635396"/>
            <a:chOff x="1448989" y="1595280"/>
            <a:chExt cx="3030085" cy="1635396"/>
          </a:xfrm>
        </p:grpSpPr>
        <p:sp>
          <p:nvSpPr>
            <p:cNvPr id="13" name="TextBox 12"/>
            <p:cNvSpPr txBox="1"/>
            <p:nvPr/>
          </p:nvSpPr>
          <p:spPr>
            <a:xfrm>
              <a:off x="1455395" y="1845681"/>
              <a:ext cx="3023679" cy="138499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Pancasila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belum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menjadi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sistem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etika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</a:p>
            <a:p>
              <a:pPr marL="171450" indent="-171450">
                <a:buFontTx/>
                <a:buChar char="-"/>
              </a:pP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Tapi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nilai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norma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&amp; moral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sudah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menjadi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way of life</a:t>
              </a:r>
            </a:p>
            <a:p>
              <a:pPr marL="171450" indent="-171450">
                <a:buFontTx/>
                <a:buChar char="-"/>
              </a:pP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Soekarno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mencetuskan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prinsip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“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Berdikari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”/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mandiri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tidak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tergantung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pada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orang lain (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Ekonomi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)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48989" y="1595280"/>
              <a:ext cx="303008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FF0000"/>
                  </a:solidFill>
                  <a:cs typeface="Arial" pitchFamily="34" charset="0"/>
                </a:rPr>
                <a:t>ERA ORDE LAMA (</a:t>
              </a:r>
              <a:r>
                <a:rPr lang="en-US" altLang="ko-KR" sz="1200" b="1" i="1" dirty="0">
                  <a:solidFill>
                    <a:srgbClr val="FF0000"/>
                  </a:solidFill>
                  <a:cs typeface="Arial" pitchFamily="34" charset="0"/>
                </a:rPr>
                <a:t>w</a:t>
              </a:r>
              <a:r>
                <a:rPr lang="en-US" altLang="ko-KR" sz="1200" b="1" i="1" dirty="0">
                  <a:solidFill>
                    <a:srgbClr val="FF0000"/>
                  </a:solidFill>
                  <a:cs typeface="Arial" pitchFamily="34" charset="0"/>
                </a:rPr>
                <a:t>ay of life</a:t>
              </a:r>
              <a:r>
                <a:rPr lang="en-US" altLang="ko-KR" sz="1200" b="1" dirty="0">
                  <a:solidFill>
                    <a:srgbClr val="FF0000"/>
                  </a:solidFill>
                  <a:cs typeface="Arial" pitchFamily="34" charset="0"/>
                </a:rPr>
                <a:t>)</a:t>
              </a:r>
              <a:endParaRPr lang="ko-KR" altLang="en-US" sz="12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899077" y="3824073"/>
            <a:ext cx="2932815" cy="1845115"/>
            <a:chOff x="1448989" y="1595280"/>
            <a:chExt cx="3030085" cy="1845115"/>
          </a:xfrm>
        </p:grpSpPr>
        <p:sp>
          <p:nvSpPr>
            <p:cNvPr id="16" name="TextBox 15"/>
            <p:cNvSpPr txBox="1"/>
            <p:nvPr/>
          </p:nvSpPr>
          <p:spPr>
            <a:xfrm>
              <a:off x="1448989" y="1870735"/>
              <a:ext cx="3023679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Akademisi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menyebarkan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wacana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pentingnya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aktualisasi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nilai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Pancasila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dalam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kehidupan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sehari-hari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Tx/>
                <a:buChar char="-"/>
              </a:pP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Tokoh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agama &amp;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masyarakat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ikut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mempromosikan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Pancasila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sebagai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rujukan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saling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menghormati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Tx/>
                <a:buChar char="-"/>
              </a:pP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tokoh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lintas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agama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dlm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memahamkan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pluralisme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48989" y="1595280"/>
              <a:ext cx="303008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FF0000"/>
                  </a:solidFill>
                  <a:cs typeface="Arial" pitchFamily="34" charset="0"/>
                </a:rPr>
                <a:t>ERA REFORMASI</a:t>
              </a:r>
              <a:endParaRPr lang="ko-KR" altLang="en-US" sz="12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580273" y="2098459"/>
            <a:ext cx="2948521" cy="1786397"/>
            <a:chOff x="1370506" y="1355034"/>
            <a:chExt cx="3046311" cy="1786397"/>
          </a:xfrm>
        </p:grpSpPr>
        <p:sp>
          <p:nvSpPr>
            <p:cNvPr id="19" name="TextBox 18"/>
            <p:cNvSpPr txBox="1"/>
            <p:nvPr/>
          </p:nvSpPr>
          <p:spPr>
            <a:xfrm>
              <a:off x="1370506" y="1756436"/>
              <a:ext cx="3023680" cy="138499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Sistem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etika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mulai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disosialisasikan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Tx/>
                <a:buChar char="-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TAP MPR NO.II/MPR/1978 = P4 (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Pedoman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Penghayatan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&amp;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Pengamalan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Pancasila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) di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sekolah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masyarakat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</a:p>
            <a:p>
              <a:pPr marL="171450" indent="-171450">
                <a:buFontTx/>
                <a:buChar char="-"/>
              </a:pP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Menginstitusionalkan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dalam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wadah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BP-7 (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Badan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Pembina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Pendidikan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Pelaksanaan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P4)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86732" y="1355034"/>
              <a:ext cx="303008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FF0000"/>
                  </a:solidFill>
                  <a:cs typeface="Arial" pitchFamily="34" charset="0"/>
                </a:rPr>
                <a:t>ERA ORDE BARU</a:t>
              </a:r>
              <a:endParaRPr lang="ko-KR" altLang="en-US" sz="12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596336" y="5552738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rgbClr val="FF0000"/>
                </a:solidFill>
                <a:latin typeface="Book Antiqua" pitchFamily="18" charset="0"/>
              </a:rPr>
              <a:t>Rahmah</a:t>
            </a:r>
            <a:r>
              <a:rPr lang="en-US" sz="1000" dirty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Book Antiqua" pitchFamily="18" charset="0"/>
              </a:rPr>
              <a:t>Ningsih</a:t>
            </a:r>
            <a:endParaRPr lang="en-US" sz="1000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3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9512" y="1196752"/>
            <a:ext cx="5112568" cy="576064"/>
          </a:xfrm>
        </p:spPr>
        <p:txBody>
          <a:bodyPr/>
          <a:lstStyle/>
          <a:p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Berdikari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bidang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1810" y="1958906"/>
            <a:ext cx="4464496" cy="28803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Mahatma </a:t>
            </a:r>
            <a:r>
              <a:rPr lang="en-US" dirty="0"/>
              <a:t>Gandhi-</a:t>
            </a:r>
            <a:r>
              <a:rPr lang="en-US" dirty="0" err="1"/>
              <a:t>Swaddeshi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err="1">
                <a:solidFill>
                  <a:schemeClr val="tx1"/>
                </a:solidFill>
              </a:rPr>
              <a:t>Niti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Semito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46938"/>
            <a:ext cx="1656184" cy="2068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4355976" y="1772816"/>
            <a:ext cx="43204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400" dirty="0" err="1"/>
              <a:t>ekonomi</a:t>
            </a:r>
            <a:r>
              <a:rPr lang="en-US" sz="1400" dirty="0"/>
              <a:t> </a:t>
            </a:r>
            <a:r>
              <a:rPr lang="en-US" sz="1400" dirty="0" err="1"/>
              <a:t>berdikari</a:t>
            </a:r>
            <a:r>
              <a:rPr lang="en-US" sz="1400" dirty="0"/>
              <a:t> </a:t>
            </a:r>
            <a:r>
              <a:rPr lang="en-US" sz="1400" dirty="0" err="1"/>
              <a:t>mampu</a:t>
            </a:r>
            <a:r>
              <a:rPr lang="en-US" sz="1400" dirty="0"/>
              <a:t> </a:t>
            </a:r>
            <a:r>
              <a:rPr lang="en-US" sz="1400" dirty="0" err="1"/>
              <a:t>menjadi</a:t>
            </a:r>
            <a:r>
              <a:rPr lang="en-US" sz="1400" dirty="0"/>
              <a:t> </a:t>
            </a:r>
            <a:r>
              <a:rPr lang="en-US" sz="1400" dirty="0" err="1"/>
              <a:t>pemicu</a:t>
            </a:r>
            <a:r>
              <a:rPr lang="en-US" sz="1400" dirty="0"/>
              <a:t> </a:t>
            </a:r>
            <a:r>
              <a:rPr lang="en-US" sz="1400" dirty="0" err="1"/>
              <a:t>munculnya</a:t>
            </a:r>
            <a:r>
              <a:rPr lang="en-US" sz="1400" dirty="0"/>
              <a:t> </a:t>
            </a:r>
            <a:r>
              <a:rPr lang="en-US" sz="1400" dirty="0" err="1"/>
              <a:t>semangat</a:t>
            </a:r>
            <a:r>
              <a:rPr lang="en-US" sz="1400" dirty="0"/>
              <a:t> </a:t>
            </a:r>
            <a:r>
              <a:rPr lang="en-US" sz="1400" dirty="0" err="1"/>
              <a:t>bangsa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kewirausahaan</a:t>
            </a:r>
            <a:r>
              <a:rPr lang="en-US" sz="1400" dirty="0"/>
              <a:t> </a:t>
            </a:r>
            <a:r>
              <a:rPr lang="en-US" sz="1400" dirty="0" err="1"/>
              <a:t>khususnya</a:t>
            </a:r>
            <a:r>
              <a:rPr lang="en-US" sz="1400" dirty="0"/>
              <a:t> di </a:t>
            </a:r>
            <a:r>
              <a:rPr lang="en-US" sz="1400" dirty="0" err="1"/>
              <a:t>kalangan</a:t>
            </a:r>
            <a:r>
              <a:rPr lang="en-US" sz="1400" dirty="0"/>
              <a:t> </a:t>
            </a:r>
            <a:r>
              <a:rPr lang="en-US" sz="1400" dirty="0" err="1"/>
              <a:t>generasi</a:t>
            </a:r>
            <a:r>
              <a:rPr lang="en-US" sz="1400" dirty="0"/>
              <a:t> </a:t>
            </a:r>
            <a:r>
              <a:rPr lang="en-US" sz="1400" dirty="0" err="1"/>
              <a:t>muda</a:t>
            </a:r>
            <a:r>
              <a:rPr lang="en-US" sz="1400" dirty="0"/>
              <a:t> </a:t>
            </a:r>
            <a:endParaRPr lang="en-US" sz="1400" dirty="0"/>
          </a:p>
          <a:p>
            <a:pPr marL="171450" indent="-171450">
              <a:buFontTx/>
              <a:buChar char="-"/>
            </a:pPr>
            <a:r>
              <a:rPr lang="en-US" sz="1400" dirty="0" err="1"/>
              <a:t>Kemandirian</a:t>
            </a:r>
            <a:r>
              <a:rPr lang="en-US" sz="1400" dirty="0"/>
              <a:t> </a:t>
            </a:r>
            <a:r>
              <a:rPr lang="en-US" sz="1400" dirty="0" err="1"/>
              <a:t>ekonomi</a:t>
            </a:r>
            <a:r>
              <a:rPr lang="en-US" sz="1400" dirty="0"/>
              <a:t> </a:t>
            </a:r>
            <a:r>
              <a:rPr lang="en-US" sz="1400" dirty="0" err="1"/>
              <a:t>mampu</a:t>
            </a:r>
            <a:r>
              <a:rPr lang="en-US" sz="1400" dirty="0"/>
              <a:t> </a:t>
            </a:r>
            <a:r>
              <a:rPr lang="en-US" sz="1400" dirty="0" err="1"/>
              <a:t>membawa</a:t>
            </a:r>
            <a:r>
              <a:rPr lang="en-US" sz="1400" dirty="0"/>
              <a:t> </a:t>
            </a:r>
            <a:r>
              <a:rPr lang="en-US" sz="1400" dirty="0" err="1"/>
              <a:t>ke</a:t>
            </a:r>
            <a:r>
              <a:rPr lang="en-US" sz="1400" dirty="0"/>
              <a:t> </a:t>
            </a:r>
            <a:r>
              <a:rPr lang="en-US" sz="1400" dirty="0" err="1"/>
              <a:t>persaingan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bangsa</a:t>
            </a:r>
            <a:r>
              <a:rPr lang="en-US" sz="1400" dirty="0"/>
              <a:t> lain</a:t>
            </a:r>
          </a:p>
          <a:p>
            <a:pPr marL="171450" indent="-171450">
              <a:buFontTx/>
              <a:buChar char="-"/>
            </a:pPr>
            <a:r>
              <a:rPr lang="en-US" sz="1400" dirty="0" err="1"/>
              <a:t>Meningkatkan</a:t>
            </a:r>
            <a:r>
              <a:rPr lang="en-US" sz="1400" dirty="0"/>
              <a:t> </a:t>
            </a:r>
            <a:r>
              <a:rPr lang="en-US" sz="1400" dirty="0" err="1"/>
              <a:t>semangat</a:t>
            </a:r>
            <a:r>
              <a:rPr lang="en-US" sz="1400" dirty="0"/>
              <a:t> </a:t>
            </a:r>
            <a:r>
              <a:rPr lang="en-US" sz="1400" dirty="0" err="1"/>
              <a:t>juang</a:t>
            </a:r>
            <a:r>
              <a:rPr lang="en-US" sz="1400" dirty="0"/>
              <a:t> </a:t>
            </a:r>
            <a:r>
              <a:rPr lang="en-US" sz="1400" dirty="0" err="1"/>
              <a:t>bangsa</a:t>
            </a:r>
            <a:r>
              <a:rPr lang="en-US" sz="1400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sz="1400" dirty="0" err="1"/>
              <a:t>Contoh</a:t>
            </a:r>
            <a:r>
              <a:rPr lang="en-US" sz="1400" dirty="0"/>
              <a:t> : </a:t>
            </a:r>
            <a:r>
              <a:rPr lang="en-US" sz="1400" dirty="0" err="1"/>
              <a:t>Sarikat</a:t>
            </a:r>
            <a:r>
              <a:rPr lang="en-US" sz="1400" dirty="0"/>
              <a:t> Islam</a:t>
            </a:r>
          </a:p>
          <a:p>
            <a:pPr marL="171450" indent="-171450">
              <a:buFontTx/>
              <a:buChar char="-"/>
            </a:pPr>
            <a:endParaRPr lang="en-US" sz="1400" dirty="0"/>
          </a:p>
        </p:txBody>
      </p:sp>
      <p:pic>
        <p:nvPicPr>
          <p:cNvPr id="1029" name="Picture 5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11362"/>
            <a:ext cx="2088232" cy="1195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395536" y="4463535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FF0000"/>
                </a:solidFill>
              </a:rPr>
              <a:t>Aktivis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gerakan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kemerdekaan</a:t>
            </a:r>
            <a:r>
              <a:rPr lang="en-US" sz="1200" b="1" dirty="0">
                <a:solidFill>
                  <a:srgbClr val="FF0000"/>
                </a:solidFill>
              </a:rPr>
              <a:t> India</a:t>
            </a:r>
          </a:p>
          <a:p>
            <a:r>
              <a:rPr lang="en-US" sz="1200" b="1" dirty="0" err="1">
                <a:solidFill>
                  <a:srgbClr val="FF0000"/>
                </a:solidFill>
              </a:rPr>
              <a:t>Pemimpin</a:t>
            </a:r>
            <a:r>
              <a:rPr lang="en-US" sz="1200" b="1" dirty="0">
                <a:solidFill>
                  <a:srgbClr val="FF0000"/>
                </a:solidFill>
              </a:rPr>
              <a:t> spiritual &amp; </a:t>
            </a:r>
            <a:r>
              <a:rPr lang="en-US" sz="1200" b="1" dirty="0" err="1">
                <a:solidFill>
                  <a:srgbClr val="FF0000"/>
                </a:solidFill>
              </a:rPr>
              <a:t>politikus</a:t>
            </a:r>
            <a:r>
              <a:rPr lang="en-US" sz="1200" b="1" dirty="0">
                <a:solidFill>
                  <a:srgbClr val="FF0000"/>
                </a:solidFill>
              </a:rPr>
              <a:t> India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4900800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</a:t>
            </a:r>
            <a:r>
              <a:rPr lang="en-US" sz="1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Okt</a:t>
            </a: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1905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058" y="2246939"/>
            <a:ext cx="1757902" cy="2160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TextBox 10"/>
          <p:cNvSpPr txBox="1"/>
          <p:nvPr/>
        </p:nvSpPr>
        <p:spPr>
          <a:xfrm>
            <a:off x="2454058" y="4509121"/>
            <a:ext cx="1757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Raja </a:t>
            </a:r>
            <a:r>
              <a:rPr lang="en-US" sz="1200" b="1" dirty="0" err="1">
                <a:solidFill>
                  <a:srgbClr val="FF0000"/>
                </a:solidFill>
              </a:rPr>
              <a:t>kretek</a:t>
            </a:r>
            <a:r>
              <a:rPr lang="en-US" sz="1200" b="1" dirty="0">
                <a:solidFill>
                  <a:srgbClr val="FF0000"/>
                </a:solidFill>
              </a:rPr>
              <a:t> Kudus</a:t>
            </a:r>
          </a:p>
          <a:p>
            <a:pPr algn="ctr"/>
            <a:r>
              <a:rPr lang="en-US" sz="1200" b="1" dirty="0" err="1">
                <a:solidFill>
                  <a:srgbClr val="FF0000"/>
                </a:solidFill>
              </a:rPr>
              <a:t>pemilik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pabrik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kretek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Tjap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Bal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Tiga</a:t>
            </a:r>
            <a:r>
              <a:rPr lang="en-US" sz="12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951010"/>
            <a:ext cx="2297148" cy="1206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TextBox 12"/>
          <p:cNvSpPr txBox="1"/>
          <p:nvPr/>
        </p:nvSpPr>
        <p:spPr>
          <a:xfrm>
            <a:off x="7596336" y="5552738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rgbClr val="FF0000"/>
                </a:solidFill>
                <a:latin typeface="Book Antiqua" pitchFamily="18" charset="0"/>
              </a:rPr>
              <a:t>Rahmah</a:t>
            </a:r>
            <a:r>
              <a:rPr lang="en-US" sz="1000" dirty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Book Antiqua" pitchFamily="18" charset="0"/>
              </a:rPr>
              <a:t>Ningsih</a:t>
            </a:r>
            <a:endParaRPr lang="en-US" sz="1000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35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1639</TotalTime>
  <Words>1377</Words>
  <Application>Microsoft Office PowerPoint</Application>
  <PresentationFormat>On-screen Show (4:3)</PresentationFormat>
  <Paragraphs>309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맑은 고딕</vt:lpstr>
      <vt:lpstr>Arial</vt:lpstr>
      <vt:lpstr>Book Antiqua</vt:lpstr>
      <vt:lpstr>Calibri</vt:lpstr>
      <vt:lpstr>Tw Cen MT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PENGAMALAN NILAI-NILAI PANCASILA</vt:lpstr>
      <vt:lpstr>FKUB (Forum Kerukunan Umat Beragama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TUGAS   Anda gali local wisdom selain yang telah dicontohkan, kemudian anda buat dalam bentuk PPT untuk dipersentasikan  Selamat bekerja  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SYAMSURIDHUAN</cp:lastModifiedBy>
  <cp:revision>288</cp:revision>
  <dcterms:created xsi:type="dcterms:W3CDTF">2018-05-17T05:10:06Z</dcterms:created>
  <dcterms:modified xsi:type="dcterms:W3CDTF">2018-12-03T06:29:03Z</dcterms:modified>
</cp:coreProperties>
</file>