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1" r:id="rId2"/>
    <p:sldId id="283" r:id="rId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27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A7FE9-EF11-4415-B4A9-09F6A9B7158A}" type="datetimeFigureOut">
              <a:rPr lang="id-ID" smtClean="0"/>
              <a:t>11/12/2018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8F41B-3893-424F-9FFE-3E261ED06A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04324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D018FFE-EB4B-467F-8933-7A956220DEDA}" type="slidenum">
              <a:rPr lang="id-ID">
                <a:latin typeface="Calibri" panose="020F0502020204030204" pitchFamily="34" charset="0"/>
              </a:rPr>
              <a:pPr eaLnBrk="1" hangingPunct="1"/>
              <a:t>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607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11/12/2018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73761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11/12/2018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44586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11/12/2018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27014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11/12/2018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12364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11/12/2018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39643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11/12/2018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78295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11/12/2018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17893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11/12/2018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93348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11/12/2018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48314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11/12/2018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80045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11/12/2018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79179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F7685-A04C-43AE-BF20-F0223854C6B6}" type="datetimeFigureOut">
              <a:rPr lang="id-ID" smtClean="0"/>
              <a:t>11/12/2018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89276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714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3059832" y="3832592"/>
            <a:ext cx="6213896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d-ID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</a:rPr>
              <a:t>PERTEMUAN </a:t>
            </a: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EMPAT B</a:t>
            </a: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ELAS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3059832" y="1268760"/>
            <a:ext cx="3323148" cy="211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 PEMBELAJARAN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UAS </a:t>
            </a:r>
            <a:r>
              <a:rPr lang="en-US" sz="1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Persentasi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None/>
            </a:pP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534" y="1285478"/>
            <a:ext cx="2664296" cy="21973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4633156" y="5621178"/>
            <a:ext cx="33843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Tw Cen MT" pitchFamily="34" charset="0"/>
              </a:rPr>
              <a:t>TATAP </a:t>
            </a:r>
            <a:r>
              <a:rPr lang="en-US" sz="2000" b="1" i="1" dirty="0" smtClean="0">
                <a:solidFill>
                  <a:schemeClr val="bg1"/>
                </a:solidFill>
                <a:latin typeface="Tw Cen MT" pitchFamily="34" charset="0"/>
              </a:rPr>
              <a:t>MUKA/ON LINE </a:t>
            </a:r>
            <a:r>
              <a:rPr lang="en-US" sz="2000" b="1" dirty="0" smtClean="0">
                <a:solidFill>
                  <a:schemeClr val="bg1"/>
                </a:solidFill>
                <a:latin typeface="Tw Cen MT" pitchFamily="34" charset="0"/>
              </a:rPr>
              <a:t>KE - </a:t>
            </a:r>
            <a:r>
              <a:rPr lang="en-US" sz="2000" b="1" dirty="0" smtClean="0">
                <a:solidFill>
                  <a:schemeClr val="bg1"/>
                </a:solidFill>
                <a:latin typeface="Tw Cen MT" pitchFamily="34" charset="0"/>
              </a:rPr>
              <a:t>14</a:t>
            </a:r>
            <a:endParaRPr lang="en-US" sz="2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4823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5" name="Group 11"/>
          <p:cNvGrpSpPr>
            <a:grpSpLocks/>
          </p:cNvGrpSpPr>
          <p:nvPr/>
        </p:nvGrpSpPr>
        <p:grpSpPr bwMode="auto">
          <a:xfrm>
            <a:off x="457200" y="2057400"/>
            <a:ext cx="3462338" cy="644525"/>
            <a:chOff x="258508" y="661865"/>
            <a:chExt cx="3461766" cy="644652"/>
          </a:xfrm>
        </p:grpSpPr>
        <p:sp>
          <p:nvSpPr>
            <p:cNvPr id="13" name="Rounded Rectangle 12"/>
            <p:cNvSpPr/>
            <p:nvPr/>
          </p:nvSpPr>
          <p:spPr>
            <a:xfrm>
              <a:off x="258508" y="661865"/>
              <a:ext cx="3461766" cy="644652"/>
            </a:xfrm>
            <a:prstGeom prst="roundRect">
              <a:avLst>
                <a:gd name="adj" fmla="val 10000"/>
              </a:avLst>
            </a:pr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277555" y="680919"/>
              <a:ext cx="2745921" cy="6065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algn="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d-ID" sz="3200" b="1" dirty="0">
                  <a:solidFill>
                    <a:schemeClr val="bg1"/>
                  </a:solidFill>
                </a:rPr>
                <a:t>PERSENTASI</a:t>
              </a:r>
              <a:endParaRPr lang="id-ID" sz="3200" b="1" dirty="0"/>
            </a:p>
          </p:txBody>
        </p:sp>
      </p:grpSp>
      <p:sp>
        <p:nvSpPr>
          <p:cNvPr id="3076" name="Rectangle 14"/>
          <p:cNvSpPr>
            <a:spLocks noChangeArrowheads="1"/>
          </p:cNvSpPr>
          <p:nvPr/>
        </p:nvSpPr>
        <p:spPr bwMode="auto">
          <a:xfrm>
            <a:off x="2286000" y="2667000"/>
            <a:ext cx="6629400" cy="708025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d-ID" sz="2000" dirty="0">
                <a:solidFill>
                  <a:schemeClr val="bg1"/>
                </a:solidFill>
              </a:rPr>
              <a:t>Bahan makalah 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dan</a:t>
            </a:r>
            <a:r>
              <a:rPr lang="en-US" sz="2000" dirty="0" smtClean="0">
                <a:solidFill>
                  <a:schemeClr val="bg1"/>
                </a:solidFill>
              </a:rPr>
              <a:t> PPT </a:t>
            </a:r>
            <a:r>
              <a:rPr lang="id-ID" sz="2000" dirty="0" smtClean="0">
                <a:solidFill>
                  <a:schemeClr val="bg1"/>
                </a:solidFill>
              </a:rPr>
              <a:t>harus </a:t>
            </a:r>
            <a:r>
              <a:rPr lang="id-ID" sz="2000" dirty="0">
                <a:solidFill>
                  <a:schemeClr val="bg1"/>
                </a:solidFill>
              </a:rPr>
              <a:t>sudah dipersiapan terlebih dahulu oleh mahasiswa. </a:t>
            </a:r>
            <a:endParaRPr lang="id-ID" sz="2000" b="1" dirty="0">
              <a:solidFill>
                <a:schemeClr val="bg1"/>
              </a:solidFill>
            </a:endParaRPr>
          </a:p>
        </p:txBody>
      </p:sp>
      <p:grpSp>
        <p:nvGrpSpPr>
          <p:cNvPr id="3077" name="Group 15"/>
          <p:cNvGrpSpPr>
            <a:grpSpLocks/>
          </p:cNvGrpSpPr>
          <p:nvPr/>
        </p:nvGrpSpPr>
        <p:grpSpPr bwMode="auto">
          <a:xfrm>
            <a:off x="457200" y="3581400"/>
            <a:ext cx="3462338" cy="644525"/>
            <a:chOff x="517017" y="1368757"/>
            <a:chExt cx="3461766" cy="644652"/>
          </a:xfrm>
        </p:grpSpPr>
        <p:sp>
          <p:nvSpPr>
            <p:cNvPr id="17" name="Rounded Rectangle 16"/>
            <p:cNvSpPr/>
            <p:nvPr/>
          </p:nvSpPr>
          <p:spPr>
            <a:xfrm>
              <a:off x="517017" y="1368757"/>
              <a:ext cx="3461766" cy="644652"/>
            </a:xfrm>
            <a:prstGeom prst="roundRect">
              <a:avLst>
                <a:gd name="adj" fmla="val 10000"/>
              </a:avLst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536064" y="1387811"/>
              <a:ext cx="2745921" cy="6065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d-ID" sz="3200" dirty="0">
                  <a:solidFill>
                    <a:schemeClr val="bg1"/>
                  </a:solidFill>
                </a:rPr>
                <a:t>PERFORMANCE</a:t>
              </a:r>
              <a:endParaRPr lang="id-ID" sz="3200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2286000" y="4191000"/>
            <a:ext cx="6629400" cy="64611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d-ID" dirty="0">
                <a:solidFill>
                  <a:schemeClr val="bg1"/>
                </a:solidFill>
                <a:latin typeface="Arial" charset="0"/>
              </a:rPr>
              <a:t>Penampilan saat persentasi berupa : gaya,  penguasaan materi dan kemampuan berkomunikasi dalam menyajikan materi.</a:t>
            </a:r>
            <a:endParaRPr lang="id-ID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079" name="Title 5"/>
          <p:cNvSpPr>
            <a:spLocks noGrp="1"/>
          </p:cNvSpPr>
          <p:nvPr>
            <p:ph type="title"/>
          </p:nvPr>
        </p:nvSpPr>
        <p:spPr>
          <a:xfrm>
            <a:off x="0" y="644525"/>
            <a:ext cx="9144000" cy="1143000"/>
          </a:xfrm>
          <a:solidFill>
            <a:schemeClr val="tx1"/>
          </a:solidFill>
        </p:spPr>
        <p:txBody>
          <a:bodyPr/>
          <a:lstStyle/>
          <a:p>
            <a:pPr marL="450850" algn="l">
              <a:spcBef>
                <a:spcPct val="50000"/>
              </a:spcBef>
              <a:tabLst>
                <a:tab pos="5735638" algn="l"/>
              </a:tabLst>
            </a:pPr>
            <a:r>
              <a:rPr lang="en-US" sz="1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  <a:r>
              <a:rPr lang="id-ID" sz="1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br>
              <a:rPr lang="id-ID" sz="1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smtClean="0">
                <a:solidFill>
                  <a:schemeClr val="bg1"/>
                </a:solidFill>
              </a:rPr>
              <a:t>Mahasiswa  </a:t>
            </a:r>
            <a:r>
              <a:rPr lang="id-ID" sz="1800" smtClean="0">
                <a:solidFill>
                  <a:schemeClr val="bg1"/>
                </a:solidFill>
              </a:rPr>
              <a:t>dapat mempersentasikan dan menjelaskan  makalah  hasil survey atau kajian sebagai bahan Uajian Akhir Semester dengan sukses</a:t>
            </a:r>
            <a:endParaRPr lang="en-US" sz="1800" b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22578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1642</TotalTime>
  <Words>49</Words>
  <Application>Microsoft Office PowerPoint</Application>
  <PresentationFormat>On-screen Show 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Tw Cen MT</vt:lpstr>
      <vt:lpstr>Office Theme</vt:lpstr>
      <vt:lpstr>PowerPoint Presentation</vt:lpstr>
      <vt:lpstr>KEMAMPUAN AKHIR YANG DIHARAPKAN : Mahasiswa  dapat mempersentasikan dan menjelaskan  makalah  hasil survey atau kajian sebagai bahan Uajian Akhir Semester dengan sukses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SYAMSURIDHUAN</cp:lastModifiedBy>
  <cp:revision>290</cp:revision>
  <dcterms:created xsi:type="dcterms:W3CDTF">2018-05-17T05:10:06Z</dcterms:created>
  <dcterms:modified xsi:type="dcterms:W3CDTF">2018-12-12T03:07:38Z</dcterms:modified>
</cp:coreProperties>
</file>