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1" r:id="rId2"/>
    <p:sldId id="278" r:id="rId3"/>
    <p:sldId id="282" r:id="rId4"/>
    <p:sldId id="283" r:id="rId5"/>
    <p:sldId id="285" r:id="rId6"/>
    <p:sldId id="284" r:id="rId7"/>
    <p:sldId id="286" r:id="rId8"/>
    <p:sldId id="272" r:id="rId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2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A7FE9-EF11-4415-B4A9-09F6A9B7158A}" type="datetimeFigureOut">
              <a:rPr lang="id-ID" smtClean="0"/>
              <a:t>25/10/2018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8F41B-3893-424F-9FFE-3E261ED06A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432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8F41B-3893-424F-9FFE-3E261ED06A5A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879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8F41B-3893-424F-9FFE-3E261ED06A5A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01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8F41B-3893-424F-9FFE-3E261ED06A5A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5606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8F41B-3893-424F-9FFE-3E261ED06A5A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426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8F41B-3893-424F-9FFE-3E261ED06A5A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4696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8F41B-3893-424F-9FFE-3E261ED06A5A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439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25/10/2018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376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25/10/2018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458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25/10/2018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701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25/10/2018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236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25/10/2018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964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25/10/2018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829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25/10/2018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789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25/10/2018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334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25/10/2018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831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25/10/2018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004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25/10/2018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917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7685-A04C-43AE-BF20-F0223854C6B6}" type="datetimeFigureOut">
              <a:rPr lang="id-ID" smtClean="0"/>
              <a:t>25/10/2018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927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d.wikipedia.org/w/index.php?title=Visi&amp;action=edit&amp;redlink=1" TargetMode="Externa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714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915816" y="3433063"/>
            <a:ext cx="621389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KETUJUH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PANCASILA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SEBAGAI IDEOLOGI NEGARA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REPUBLIK INDONESIA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068216" y="1268760"/>
            <a:ext cx="3323148" cy="242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MATERI PEMBELAJARAN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2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2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Pancasila</a:t>
            </a:r>
            <a:r>
              <a:rPr lang="en-US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sebagai</a:t>
            </a:r>
            <a:r>
              <a:rPr lang="en-US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Ideologi</a:t>
            </a:r>
            <a:r>
              <a:rPr lang="en-US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Negara</a:t>
            </a:r>
          </a:p>
          <a:p>
            <a:pPr marL="342900" indent="-342900">
              <a:buAutoNum type="arabicParenBoth"/>
            </a:pPr>
            <a:r>
              <a:rPr lang="en-US" sz="12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Pembelajaran</a:t>
            </a: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ideologi</a:t>
            </a: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negara</a:t>
            </a:r>
            <a:endParaRPr lang="en-US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r>
              <a:rPr lang="en-US" sz="12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Konsep</a:t>
            </a: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dan</a:t>
            </a: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urgensi</a:t>
            </a: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Pancasila</a:t>
            </a: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sebagai</a:t>
            </a: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ideologi</a:t>
            </a: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negara</a:t>
            </a:r>
            <a:endParaRPr lang="en-US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4" y="1285478"/>
            <a:ext cx="2664296" cy="21973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633156" y="5621178"/>
            <a:ext cx="3248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w Cen MT" pitchFamily="34" charset="0"/>
              </a:rPr>
              <a:t>TATAP </a:t>
            </a:r>
            <a:r>
              <a:rPr lang="en-US" sz="2000" b="1" i="1" dirty="0" smtClean="0">
                <a:solidFill>
                  <a:schemeClr val="bg1"/>
                </a:solidFill>
                <a:latin typeface="Tw Cen MT" pitchFamily="34" charset="0"/>
              </a:rPr>
              <a:t>MUKA/ON LINE </a:t>
            </a:r>
            <a:r>
              <a:rPr lang="en-US" sz="2000" b="1" dirty="0" smtClean="0">
                <a:solidFill>
                  <a:schemeClr val="bg1"/>
                </a:solidFill>
                <a:latin typeface="Tw Cen MT" pitchFamily="34" charset="0"/>
              </a:rPr>
              <a:t>KE - 7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8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148064" y="548680"/>
            <a:ext cx="381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48064" y="5721362"/>
            <a:ext cx="3672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16" y="709414"/>
            <a:ext cx="3361556" cy="23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29" y="3073733"/>
            <a:ext cx="3456384" cy="25803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5536" y="509771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PANASILA SEBAGAI IDEOLOGI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3501008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/>
              <a:t>Ideologi</a:t>
            </a:r>
            <a:r>
              <a:rPr lang="en-US" i="1" dirty="0"/>
              <a:t> </a:t>
            </a:r>
            <a:r>
              <a:rPr lang="en-US" i="1" dirty="0" err="1"/>
              <a:t>berarti</a:t>
            </a:r>
            <a:r>
              <a:rPr lang="en-US" i="1" dirty="0"/>
              <a:t> a system of  ideas, </a:t>
            </a:r>
            <a:r>
              <a:rPr lang="en-US" i="1" dirty="0" err="1"/>
              <a:t>akan</a:t>
            </a:r>
            <a:r>
              <a:rPr lang="en-US" i="1" dirty="0"/>
              <a:t> </a:t>
            </a:r>
            <a:r>
              <a:rPr lang="en-US" i="1" dirty="0" err="1"/>
              <a:t>mensistematisasikan</a:t>
            </a:r>
            <a:r>
              <a:rPr lang="en-US" i="1" dirty="0"/>
              <a:t> </a:t>
            </a:r>
            <a:r>
              <a:rPr lang="en-US" i="1" dirty="0" err="1"/>
              <a:t>seluruh</a:t>
            </a:r>
            <a:r>
              <a:rPr lang="en-US" i="1" dirty="0"/>
              <a:t> </a:t>
            </a:r>
            <a:r>
              <a:rPr lang="en-US" i="1" dirty="0" err="1"/>
              <a:t>pemikiran</a:t>
            </a:r>
            <a:r>
              <a:rPr lang="en-US" i="1" dirty="0"/>
              <a:t> </a:t>
            </a:r>
            <a:r>
              <a:rPr lang="en-US" i="1" dirty="0" err="1"/>
              <a:t>mengenai</a:t>
            </a:r>
            <a:r>
              <a:rPr lang="en-US" i="1" dirty="0"/>
              <a:t> </a:t>
            </a:r>
            <a:r>
              <a:rPr lang="en-US" i="1" dirty="0" err="1"/>
              <a:t>kehidupan</a:t>
            </a:r>
            <a:r>
              <a:rPr lang="en-US" i="1" dirty="0"/>
              <a:t> </a:t>
            </a:r>
            <a:r>
              <a:rPr lang="en-US" i="1" dirty="0" err="1"/>
              <a:t>ini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melengkapinya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sarana</a:t>
            </a:r>
            <a:r>
              <a:rPr lang="en-US" i="1" dirty="0"/>
              <a:t> </a:t>
            </a:r>
            <a:r>
              <a:rPr lang="en-US" i="1" dirty="0" err="1"/>
              <a:t>serta</a:t>
            </a:r>
            <a:r>
              <a:rPr lang="en-US" i="1" dirty="0"/>
              <a:t> </a:t>
            </a:r>
            <a:r>
              <a:rPr lang="en-US" i="1" dirty="0" err="1"/>
              <a:t>kebijakan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strategi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tujuan</a:t>
            </a:r>
            <a:r>
              <a:rPr lang="en-US" i="1" dirty="0"/>
              <a:t> </a:t>
            </a:r>
            <a:r>
              <a:rPr lang="en-US" i="1" dirty="0" err="1"/>
              <a:t>menyesuaikan</a:t>
            </a:r>
            <a:r>
              <a:rPr lang="en-US" i="1" dirty="0"/>
              <a:t> </a:t>
            </a:r>
            <a:r>
              <a:rPr lang="en-US" i="1" dirty="0" err="1"/>
              <a:t>keadaan</a:t>
            </a:r>
            <a:r>
              <a:rPr lang="en-US" i="1" dirty="0"/>
              <a:t> </a:t>
            </a:r>
            <a:r>
              <a:rPr lang="en-US" i="1" dirty="0" err="1"/>
              <a:t>nyata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nilai-nilai</a:t>
            </a:r>
            <a:r>
              <a:rPr lang="en-US" i="1" dirty="0"/>
              <a:t> yang </a:t>
            </a:r>
            <a:r>
              <a:rPr lang="en-US" i="1" dirty="0" err="1"/>
              <a:t>terkandung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filsafat</a:t>
            </a:r>
            <a:r>
              <a:rPr lang="en-US" i="1" dirty="0"/>
              <a:t> yang </a:t>
            </a:r>
            <a:r>
              <a:rPr lang="en-US" i="1" dirty="0" err="1"/>
              <a:t>menjadi</a:t>
            </a:r>
            <a:r>
              <a:rPr lang="en-US" i="1" dirty="0"/>
              <a:t> </a:t>
            </a:r>
            <a:r>
              <a:rPr lang="en-US" i="1" dirty="0" err="1"/>
              <a:t>induknya</a:t>
            </a:r>
            <a:r>
              <a:rPr lang="en-US" i="1" dirty="0"/>
              <a:t>.</a:t>
            </a:r>
            <a:endParaRPr lang="en-US" dirty="0"/>
          </a:p>
          <a:p>
            <a:pPr algn="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9512" y="1700808"/>
            <a:ext cx="4752528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PENGERTIAN </a:t>
            </a:r>
            <a:b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Ideologi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gagasan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Ideologi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dianggap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5" tooltip="Visi (halaman belum tersedia)"/>
              </a:rPr>
              <a:t>visi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 yang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komprehensif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memandang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segala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d-ID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5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148064" y="548680"/>
            <a:ext cx="381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48064" y="5721362"/>
            <a:ext cx="3672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16" y="709414"/>
            <a:ext cx="3361556" cy="23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29" y="3073733"/>
            <a:ext cx="3456384" cy="25803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5536" y="509771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PANASILA SEBAGAI IDEOLOGI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9512" y="1988840"/>
            <a:ext cx="4752528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1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ideolog</a:t>
            </a:r>
            <a:r>
              <a:rPr lang="en-US" sz="1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pancasila</a:t>
            </a:r>
            <a:endParaRPr lang="en-US" sz="18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deologi </a:t>
            </a:r>
            <a:r>
              <a:rPr lang="id-ID" sz="2000" b="1" dirty="0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 seperangkat sistem yang diyakini setiap warga negara dalam kehidupan bermasyarakat, berbangsa, dan bernegara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istem keyakinan 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terbentuk melalui 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anjang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karena ideologi melibatkan berbagai sumber seperti kebudayaan, agama, dan pemikiran para tokoh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b="1" dirty="0">
                <a:latin typeface="Arial" panose="020B0604020202020204" pitchFamily="34" charset="0"/>
                <a:cs typeface="Arial" panose="020B0604020202020204" pitchFamily="34" charset="0"/>
              </a:rPr>
              <a:t>Ideologi adalah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 gagasan atau teori menyeluruh tentang makna hidup dan nilai-nilai yang mau menentukan dengan mutlak bagaimana manusia harus hidup dan bertindak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d-ID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148064" y="548680"/>
            <a:ext cx="381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48064" y="5721362"/>
            <a:ext cx="3672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16" y="709414"/>
            <a:ext cx="3361556" cy="23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29" y="3073733"/>
            <a:ext cx="3456384" cy="25803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5536" y="509771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PANASILA SEBAGAI IDEOLOGI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9512" y="1916832"/>
            <a:ext cx="4752528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ideolog</a:t>
            </a:r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pancasila</a:t>
            </a:r>
            <a:endParaRPr lang="en-US" sz="16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Pancasila sebagai ideologi mencerminkan seperangkat nilai terpadu dalam kehidupan bangsa 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Indonesia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aitu 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sebagai tata nilai yang dipergunakan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acuan di dalam kehidupan berrnasyarakat, berbangsa dan bernegara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Semua gagasan 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yang timbul dalam kehidupan bermasyarakat, berbangsa dan bernegara ini 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ditata 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secara sistematis menjadi satu kesatuan yang utuh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d-ID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7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mbar terkai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98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148064" y="548680"/>
            <a:ext cx="381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48064" y="5721362"/>
            <a:ext cx="3672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16" y="709414"/>
            <a:ext cx="3361556" cy="23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29" y="3073733"/>
            <a:ext cx="3456384" cy="25803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5536" y="509771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PANASILA SEBAGAI IDEOLOGI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9512" y="1916832"/>
            <a:ext cx="4752528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URGENSI PANCASILA SEBAGAI        IDEOLOGI NEGARA</a:t>
            </a:r>
          </a:p>
          <a:p>
            <a:pPr algn="r"/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Di dunia ini ada dua ideologi yang terkenal yaitu liberalisme dan sosialisme. liberalism dan sosialisme merupakan ideologi yang 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terkenal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dianut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negara-negara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dunia 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Ideologi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Pancasila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sintesis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ideologi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liberlisme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sosialisme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kristalisasi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kisistem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bangsa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Indonesia. 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d-ID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148064" y="548680"/>
            <a:ext cx="381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48064" y="5721362"/>
            <a:ext cx="3672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16" y="709414"/>
            <a:ext cx="3361556" cy="23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29" y="3073733"/>
            <a:ext cx="3456384" cy="25803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5536" y="509771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PANASILA SEBAGAI IDEOLOGI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9512" y="1916832"/>
            <a:ext cx="4752528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URGENSI PANCASILA SEBAGAI        IDEOLOGI NEGARA</a:t>
            </a:r>
          </a:p>
          <a:p>
            <a:pPr algn="r"/>
            <a: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Ideologi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Pancasila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ideologi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bangsa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Indonesia,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Membedakannya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ideologi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dunia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Ideologi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Pancasila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terbukti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mengitegrasikan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anekaragam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-an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suku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bangsa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wilayah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nusantara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d-ID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4536504" cy="5184576"/>
          </a:xfrm>
        </p:spPr>
        <p:txBody>
          <a:bodyPr>
            <a:noAutofit/>
          </a:bodyPr>
          <a:lstStyle/>
          <a:p>
            <a:pPr algn="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TUGAS-TUGAS 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SEMINAR IDEOLOGI PANCASILA</a:t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URGENSI IDEOLOGI PANCASILA DAN PERBANDINGANNYA DENGAN IDEOLOGI LIBERAILSME, SOSIALISME DAN KOMUNISME</a:t>
            </a:r>
            <a:b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ANCAMAN-ANCAMAN PENYUSUPAN IDEOLOGI PANCASILA DAN DAMPAKNYA DALAM KEHIDUPAN SEHARI-HARI</a:t>
            </a:r>
            <a:b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SOLUSI YANG EFEKTIF DAN EFISIEN DALAM MENGIMPLEMENTASIKAN IDEOLOGI PANCASILA DALAM KEHIDUPAN BERBANGSA DAN BERNEGARA</a:t>
            </a:r>
            <a:b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dibagi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Langkah-langkahnya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diskusikan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buat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makalah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PPT,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persentasi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menunjuk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juru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bicara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asisten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PPT.</a:t>
            </a:r>
            <a:b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Seminar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dipimpin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moderator 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d-ID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48064" y="1268760"/>
            <a:ext cx="381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48064" y="5721362"/>
            <a:ext cx="3672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00" y="1825625"/>
            <a:ext cx="3255089" cy="33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1126</TotalTime>
  <Words>66</Words>
  <Application>Microsoft Office PowerPoint</Application>
  <PresentationFormat>On-screen Show (4:3)</PresentationFormat>
  <Paragraphs>43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Arial Black</vt:lpstr>
      <vt:lpstr>Calibri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TUGAS-TUGAS   SEMINAR IDEOLOGI PANCASILA  A. URGENSI IDEOLOGI PANCASILA DAN PERBANDINGANNYA DENGAN IDEOLOGI LIBERAILSME, SOSIALISME DAN KOMUNISME  B. ANCAMAN-ANCAMAN PENYUSUPAN IDEOLOGI PANCASILA DAN DAMPAKNYA DALAM KEHIDUPAN SEHARI-HARI  C. SOLUSI YANG EFEKTIF DAN EFISIEN DALAM MENGIMPLEMENTASIKAN IDEOLOGI PANCASILA DALAM KEHIDUPAN BERBANGSA DAN BERNEGARA  Mahasiswa dibagi dalam 3 kelompok. Langkah-langkahnya : diskusikan, buat makalah dan PPT, lalu persentasi.  Setiap kelompok menunjuk juru bicara, asisten PPT. Seminar dipimpin oleh moderator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SYAMSURIDHUAN</cp:lastModifiedBy>
  <cp:revision>193</cp:revision>
  <dcterms:created xsi:type="dcterms:W3CDTF">2018-05-17T05:10:06Z</dcterms:created>
  <dcterms:modified xsi:type="dcterms:W3CDTF">2018-10-26T02:50:01Z</dcterms:modified>
</cp:coreProperties>
</file>