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78" r:id="rId3"/>
    <p:sldId id="282" r:id="rId4"/>
    <p:sldId id="283" r:id="rId5"/>
    <p:sldId id="284" r:id="rId6"/>
    <p:sldId id="285" r:id="rId7"/>
    <p:sldId id="27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7FE9-EF11-4415-B4A9-09F6A9B7158A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41B-3893-424F-9FFE-3E261ED06A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3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879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582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61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840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9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39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1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3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2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89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3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0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1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7685-A04C-43AE-BF20-F0223854C6B6}" type="datetimeFigureOut">
              <a:rPr lang="id-ID" smtClean="0"/>
              <a:t>26/10/2018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2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606576" y="3596823"/>
            <a:ext cx="62138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KESEMBILAN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PANCASILA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SEBAGAI SISTEM FILSAFAT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68216" y="1268760"/>
            <a:ext cx="3323148" cy="230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 PEMBELAJARAN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endParaRPr lang="en-US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Memaknai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sla-sila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34" y="1285478"/>
            <a:ext cx="2664296" cy="21973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633156" y="5621178"/>
            <a:ext cx="3248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TATAP </a:t>
            </a:r>
            <a:r>
              <a:rPr lang="en-US" sz="2000" b="1" i="1" dirty="0" smtClean="0">
                <a:solidFill>
                  <a:schemeClr val="bg1"/>
                </a:solidFill>
                <a:latin typeface="Tw Cen MT" pitchFamily="34" charset="0"/>
              </a:rPr>
              <a:t>MUKA/ON LINE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KE - 9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674693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501008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ilasafat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bahasa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Arab ialah </a:t>
            </a:r>
            <a:r>
              <a:rPr lang="id-ID" sz="1400" i="1" dirty="0">
                <a:latin typeface="Arial" panose="020B0604020202020204" pitchFamily="34" charset="0"/>
                <a:cs typeface="Arial" panose="020B0604020202020204" pitchFamily="34" charset="0"/>
              </a:rPr>
              <a:t>falfasah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. Secara etimologi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falsafah berasal dari bahasa Yunani </a:t>
            </a:r>
            <a:r>
              <a:rPr lang="id-ID" sz="1400" i="1" dirty="0">
                <a:latin typeface="Arial" panose="020B0604020202020204" pitchFamily="34" charset="0"/>
                <a:cs typeface="Arial" panose="020B0604020202020204" pitchFamily="34" charset="0"/>
              </a:rPr>
              <a:t>philosophia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terdiri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atas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i="1" dirty="0">
                <a:latin typeface="Arial" panose="020B0604020202020204" pitchFamily="34" charset="0"/>
                <a:cs typeface="Arial" panose="020B0604020202020204" pitchFamily="34" charset="0"/>
              </a:rPr>
              <a:t>philen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artinya: “mencari” atau “mencintai” dan sophia, artinya “kebenaran” atau “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kebijaksanaan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ilsafat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merupakan usaha pemikiran yang mendalam, sistematis, menuju pencapaian berupa kebenaran, dengan metode-metode yang benar dan konsisten, dilakukan dengan sungguh-sungguh dengan mengeluarkan segala kemampuan berpikir yang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dimilik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Pancasila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pertama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kali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disajikan kepada khalayak ramai sebagai </a:t>
            </a:r>
            <a:r>
              <a:rPr lang="id-ID" sz="1400" i="1" dirty="0">
                <a:latin typeface="Arial" panose="020B0604020202020204" pitchFamily="34" charset="0"/>
                <a:cs typeface="Arial" panose="020B0604020202020204" pitchFamily="34" charset="0"/>
              </a:rPr>
              <a:t>dasar filsafat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NKRI.</a:t>
            </a:r>
            <a:r>
              <a:rPr lang="id-ID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Karena negara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kumpulan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manusia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– tiada negara tanpa manusia – maka filsafat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 diterapkan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kehidupan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berbangsa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bernegara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674693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356992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istem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berarti sekelompok bagian-bagian yang bekerja sama untuk melakukan sesuatu maksud,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missal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sistem urat syaraf dalam tubuh, sistem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pemerintahan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Suatu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kesatuan bagian-bagian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Bagian-bagian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tersebut mempunyai fungsi sendiri-sendiri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Saling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berhubungan dan saling ketergantungan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Keseluruhannya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dimaksudkan untuk mencapai suatu tujuan tertentu (tujuan sistem)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Terjadi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dalam suatu lingkungan yang kompleks.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0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674693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708920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 merupakan s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uatu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sistem pemikiran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mendalam mengenai Indonesia dalam segala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diwujudkan dalam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sila-sila.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merupakan satu kesatuan utuh yang terbentuk dari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bagian-bagian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pembentuknya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sila-sila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sila mempunyai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fungsi sendiri-sendiri tetapi sangat berkaitan dan tidak bisa dilepaskan satu dan lainnya sebagai suatu kesatuan yang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utuh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untuk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mencapai tujuan berdirinya Negara Republik Indonesia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perwujudan pemikiran terdalam bangsa Indonesia, bersifat menyeluruh dan utuh yang terdiri dari bagian-bagian berupa sila-sila, dimana masing-masing sila tidak dapat dilepaskan satu dan lainnya untuk mencapai  tujuan berdirinya Negara Republik Indonesia.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7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641951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emaknai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Nilai Sila-Sila Dalam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Ketuhanan Yang Maha Esa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bahwa Bangsa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Indonesia mengenal konsep Tuhan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pencipta segalanya sebagai sesuatu yang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Tunggal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anya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ada satu dzat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dari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mana semuanya bermula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anusia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harus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bersikap adil terhadap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sesama, karena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sama-sama sebagai makhluk ciptaan Tuhan.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emperlakukan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manusia dengan beradab sesuai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derajat kemanusiaannya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karena beda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Suku, Agama, Ras dan Golongan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beraneka ragam tetapi satu, mengikatkan diri dalam sauatu persatuan yang dilukiskan dalam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seloka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Bhinneka Tunggal Ika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641951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emaknai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Nilai Sila-Sila Dalam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Keempat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musyawarah untuk mencapai mufakat hanya dapat terwujud apabila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persatuan.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usyawarah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yang dilakukan selalu dilandasi sebagai upaya untuk mencapai solusi untuk kepentingan bersama, bukan memaksakan kehendak pribadi atau golongan.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Kelima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kesejahteraan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tidak adanya kemiskinan di alam Indonesia Merdeka. Keadilan sosial adalah sifat masyarakat adil dan makmur kebahagiaan buat semua orang, tidak ada penhisapan, tidak ada penindasan dan penghinaan; semuanya bahagia cukup sandang pangan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8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536504" cy="5184576"/>
          </a:xfrm>
        </p:spPr>
        <p:txBody>
          <a:bodyPr>
            <a:noAutofit/>
          </a:bodyPr>
          <a:lstStyle/>
          <a:p>
            <a:pPr algn="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TUGAS-TUGAS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SEMINAR IDEOLOGI PANCASILA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URGENSI IDEOLOGI PANCASILA DAN PERBANDINGANNYA DENGAN IDEOLOGI LIBERAILSME, SOSIALISME DAN KOMUNISME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ANCAMAN-ANCAMAN PENYUSUPAN IDEOLOGI PANCASILA DAN DAMPAKNYA DALAM KEHIDUPAN SEHARI-HARI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 SOLUSI YANG EFEKTIF DAN EFISIEN DALAM MENGIMPLEMENTASIKAN IDEOLOGI PANCASILA DALAM KEHIDUPAN BERBANGSA DAN BERNEGARA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dibagi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Langkah-langkahnya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diskusikan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makalah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PPT,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persentasi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bicara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asisten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PPT.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Seminar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dipimpin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moderator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48064" y="126876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00" y="1825625"/>
            <a:ext cx="3255089" cy="33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7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1339</TotalTime>
  <Words>255</Words>
  <Application>Microsoft Office PowerPoint</Application>
  <PresentationFormat>On-screen Show (4:3)</PresentationFormat>
  <Paragraphs>70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TUGAS-TUGAS   SEMINAR IDEOLOGI PANCASILA  A. URGENSI IDEOLOGI PANCASILA DAN PERBANDINGANNYA DENGAN IDEOLOGI LIBERAILSME, SOSIALISME DAN KOMUNISME  B. ANCAMAN-ANCAMAN PENYUSUPAN IDEOLOGI PANCASILA DAN DAMPAKNYA DALAM KEHIDUPAN SEHARI-HARI  C. SOLUSI YANG EFEKTIF DAN EFISIEN DALAM MENGIMPLEMENTASIKAN IDEOLOGI PANCASILA DALAM KEHIDUPAN BERBANGSA DAN BERNEGARA  Mahasiswa dibagi dalam 3 kelompok. Langkah-langkahnya : diskusikan, buat makalah dan PPT, lalu persentasi.  Setiap kelompok menunjuk juru bicara, asisten PPT. Seminar dipimpin oleh moderator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SYAMSURIDHUAN</cp:lastModifiedBy>
  <cp:revision>243</cp:revision>
  <dcterms:created xsi:type="dcterms:W3CDTF">2018-05-17T05:10:06Z</dcterms:created>
  <dcterms:modified xsi:type="dcterms:W3CDTF">2018-10-27T03:31:02Z</dcterms:modified>
</cp:coreProperties>
</file>