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3" r:id="rId7"/>
    <p:sldId id="264" r:id="rId8"/>
    <p:sldId id="266" r:id="rId9"/>
    <p:sldId id="267" r:id="rId10"/>
    <p:sldId id="268" r:id="rId11"/>
    <p:sldId id="260" r:id="rId12"/>
    <p:sldId id="261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Pancasila" TargetMode="External"/><Relationship Id="rId2" Type="http://schemas.openxmlformats.org/officeDocument/2006/relationships/hyperlink" Target="http://id.wikipedia.org/wiki/Indonesia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hyperlink" Target="http://id.wikipedia.org/wiki/Paspor_Indonesia" TargetMode="External"/><Relationship Id="rId4" Type="http://schemas.openxmlformats.org/officeDocument/2006/relationships/hyperlink" Target="http://id.wikipedia.org/wiki/Bhinneka_Tunggal_Ik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SELAMAT PAGI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0" y="2514600"/>
            <a:ext cx="4040188" cy="384651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2400" b="1" dirty="0" smtClean="0"/>
              <a:t>SEMOGA TUHAN MEMBERIKAN HIDAYAH</a:t>
            </a:r>
          </a:p>
          <a:p>
            <a:pPr algn="ctr">
              <a:buNone/>
            </a:pPr>
            <a:r>
              <a:rPr lang="en-US" sz="2400" b="1" dirty="0" smtClean="0"/>
              <a:t>KEPADA ORANG-ORANG YANG ADA DI RUANG INI</a:t>
            </a:r>
          </a:p>
          <a:p>
            <a:pPr algn="ctr">
              <a:buNone/>
            </a:pPr>
            <a:r>
              <a:rPr lang="en-US" sz="2400" b="1" dirty="0" smtClean="0"/>
              <a:t>AMIN!!</a:t>
            </a:r>
            <a:endParaRPr lang="en-US" sz="24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4294967295"/>
          </p:nvPr>
        </p:nvSpPr>
        <p:spPr>
          <a:xfrm>
            <a:off x="5102225" y="1860550"/>
            <a:ext cx="4041775" cy="654050"/>
          </a:xfrm>
        </p:spPr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D:\ARJU A23\GAMBAR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46725" y="3276600"/>
            <a:ext cx="3597275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SUKARNO DAN OBAMA</a:t>
            </a:r>
            <a:endParaRPr lang="en-US" dirty="0"/>
          </a:p>
        </p:txBody>
      </p:sp>
      <p:pic>
        <p:nvPicPr>
          <p:cNvPr id="7170" name="Picture 2" descr="D:\ARJU A23\SUKARNO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93997"/>
            <a:ext cx="4371024" cy="4161975"/>
          </a:xfrm>
          <a:prstGeom prst="rect">
            <a:avLst/>
          </a:prstGeom>
          <a:noFill/>
        </p:spPr>
      </p:pic>
      <p:pic>
        <p:nvPicPr>
          <p:cNvPr id="7171" name="Picture 3" descr="D:\ARJU A23\OBAM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00778" y="2438400"/>
            <a:ext cx="3505022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PERHATIKAN PERINTAH INI1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Bahasa</a:t>
            </a:r>
            <a:r>
              <a:rPr lang="en-US" dirty="0" smtClean="0"/>
              <a:t> Indonesia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baahasa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!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asyik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/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lain </a:t>
            </a:r>
            <a:r>
              <a:rPr lang="en-US" dirty="0" err="1" smtClean="0"/>
              <a:t>turut</a:t>
            </a:r>
            <a:r>
              <a:rPr lang="en-US" dirty="0" smtClean="0"/>
              <a:t> </a:t>
            </a: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butir</a:t>
            </a:r>
            <a:r>
              <a:rPr lang="en-US" dirty="0" smtClean="0"/>
              <a:t> ke-3 </a:t>
            </a:r>
            <a:r>
              <a:rPr lang="en-US" dirty="0" err="1" smtClean="0"/>
              <a:t>Sumpah</a:t>
            </a:r>
            <a:r>
              <a:rPr lang="en-US" dirty="0" smtClean="0"/>
              <a:t> </a:t>
            </a:r>
            <a:r>
              <a:rPr lang="en-US" dirty="0" err="1" smtClean="0"/>
              <a:t>Pemuda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putra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putri</a:t>
            </a:r>
            <a:r>
              <a:rPr lang="en-US" dirty="0" smtClean="0"/>
              <a:t> Indonesia </a:t>
            </a:r>
            <a:r>
              <a:rPr lang="en-US" dirty="0" err="1" smtClean="0"/>
              <a:t>menjunjung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persatuan</a:t>
            </a:r>
            <a:r>
              <a:rPr lang="en-US" dirty="0" smtClean="0"/>
              <a:t>, </a:t>
            </a:r>
            <a:r>
              <a:rPr lang="en-US" dirty="0" err="1" smtClean="0"/>
              <a:t>bahasa</a:t>
            </a:r>
            <a:r>
              <a:rPr lang="en-US" dirty="0" smtClean="0"/>
              <a:t> Indonesia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putra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putri</a:t>
            </a:r>
            <a:r>
              <a:rPr lang="en-US" dirty="0" smtClean="0"/>
              <a:t> Indonesia </a:t>
            </a:r>
            <a:r>
              <a:rPr lang="en-US" dirty="0" err="1" smtClean="0"/>
              <a:t>mengaku</a:t>
            </a:r>
            <a:r>
              <a:rPr lang="en-US" dirty="0" smtClean="0"/>
              <a:t> </a:t>
            </a:r>
            <a:r>
              <a:rPr lang="en-US" dirty="0" err="1" smtClean="0"/>
              <a:t>berbahasa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, </a:t>
            </a:r>
            <a:r>
              <a:rPr lang="en-US" dirty="0" err="1" smtClean="0"/>
              <a:t>bahasa</a:t>
            </a:r>
            <a:r>
              <a:rPr lang="en-US" dirty="0" smtClean="0"/>
              <a:t> Indonesia?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,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?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secukupnya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SEMOGA ANDA MENJADI ANAK </a:t>
            </a:r>
            <a:br>
              <a:rPr lang="en-US" dirty="0" smtClean="0"/>
            </a:br>
            <a:r>
              <a:rPr lang="en-US" dirty="0" smtClean="0"/>
              <a:t>YANG BERSYUKUR</a:t>
            </a:r>
            <a:endParaRPr lang="en-US" dirty="0"/>
          </a:p>
        </p:txBody>
      </p:sp>
      <p:pic>
        <p:nvPicPr>
          <p:cNvPr id="2052" name="Picture 4" descr="D:\ARJU A23\BERDO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48497" y="1915344"/>
            <a:ext cx="3232903" cy="2656656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TERIMA KASIH YA ALLAH</a:t>
            </a:r>
          </a:p>
          <a:p>
            <a:r>
              <a:rPr lang="en-US" dirty="0" smtClean="0"/>
              <a:t>MENJADIKAN SAYA ORANG SABAR DAN BERBAKTI KEPADA ORANG TUA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33600"/>
            <a:ext cx="7696200" cy="3115056"/>
          </a:xfrm>
        </p:spPr>
        <p:txBody>
          <a:bodyPr/>
          <a:lstStyle/>
          <a:p>
            <a:pPr algn="ctr"/>
            <a:r>
              <a:rPr smtClean="0"/>
              <a:t>KEDUDUKAN DAN FUNGSI</a:t>
            </a:r>
            <a:br>
              <a:rPr smtClean="0"/>
            </a:br>
            <a:r>
              <a:rPr smtClean="0"/>
              <a:t>BAHASA INDONESIA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600" smtClean="0"/>
              <a:t>KEDUDUKAN BAHASA INDONESIA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TAHUN 1928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038600" y="1981200"/>
            <a:ext cx="5105400" cy="4373563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BAHASA NASIONAL</a:t>
            </a:r>
          </a:p>
          <a:p>
            <a:r>
              <a:rPr lang="en-US" dirty="0" smtClean="0"/>
              <a:t>DI ATAS BAHASA-BAHASA DAERAH</a:t>
            </a:r>
          </a:p>
          <a:p>
            <a:r>
              <a:rPr lang="en-US" dirty="0" smtClean="0"/>
              <a:t>UUD 1945 BAB XV PASAL 36</a:t>
            </a:r>
          </a:p>
          <a:p>
            <a:r>
              <a:rPr lang="en-US" dirty="0" smtClean="0"/>
              <a:t>BAHASA NEGARA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BAHASA NASIONAL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KAMI PUTRA DAN PUTRI INDONESIA MENJUNJUNG BAHASA PERSATUAN, BAHASA INDONESIA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FUNGSI BAHASA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SEBAGAI BAHASA NASIONAL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Lambang</a:t>
            </a:r>
            <a:r>
              <a:rPr lang="en-US" sz="2400" dirty="0" smtClean="0"/>
              <a:t> </a:t>
            </a:r>
            <a:r>
              <a:rPr lang="en-US" sz="2400" dirty="0" err="1" smtClean="0"/>
              <a:t>kebanggaan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Identitas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perhubungan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antarwarga</a:t>
            </a:r>
            <a:r>
              <a:rPr lang="en-US" sz="2400" dirty="0" smtClean="0"/>
              <a:t>, </a:t>
            </a:r>
            <a:r>
              <a:rPr lang="en-US" sz="2400" dirty="0" err="1" smtClean="0"/>
              <a:t>antardaerah</a:t>
            </a:r>
            <a:r>
              <a:rPr lang="en-US" sz="2400" dirty="0" smtClean="0"/>
              <a:t>, </a:t>
            </a:r>
            <a:r>
              <a:rPr lang="en-US" sz="2400" dirty="0" err="1" smtClean="0"/>
              <a:t>antarbudaya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mepersatukan</a:t>
            </a:r>
            <a:r>
              <a:rPr lang="en-US" dirty="0" smtClean="0"/>
              <a:t> </a:t>
            </a:r>
            <a:r>
              <a:rPr lang="en-US" dirty="0" err="1" smtClean="0"/>
              <a:t>antarbudaya,suku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SEBAGAI BAHASA NEGARA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Kenegaraan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perhubungan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/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FUNFSI BAHASA</a:t>
            </a:r>
            <a:endParaRPr lang="en-US" dirty="0"/>
          </a:p>
        </p:txBody>
      </p:sp>
      <p:pic>
        <p:nvPicPr>
          <p:cNvPr id="3074" name="Picture 2" descr="D:\ARJU A23\Gambar Lucu 4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81587" y="2551906"/>
            <a:ext cx="3171825" cy="3171825"/>
          </a:xfrm>
          <a:prstGeom prst="rect">
            <a:avLst/>
          </a:prstGeom>
          <a:noFill/>
        </p:spPr>
      </p:pic>
      <p:pic>
        <p:nvPicPr>
          <p:cNvPr id="3075" name="Picture 3" descr="D:\ARJU A23\FOTO TOKOH NASIONA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000" y="1720900"/>
            <a:ext cx="2819400" cy="3994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FUNGSI BAHASA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Lambang</a:t>
            </a:r>
            <a:r>
              <a:rPr lang="en-US" dirty="0" smtClean="0"/>
              <a:t> Negara </a:t>
            </a:r>
            <a:r>
              <a:rPr lang="en-US" dirty="0" err="1" smtClean="0"/>
              <a:t>Republik</a:t>
            </a:r>
            <a:r>
              <a:rPr lang="en-US" dirty="0" smtClean="0"/>
              <a:t> Indonesia</a:t>
            </a:r>
            <a:br>
              <a:rPr lang="en-US" dirty="0" smtClean="0"/>
            </a:br>
            <a:r>
              <a:rPr lang="en-US" dirty="0" smtClean="0"/>
              <a:t>Garuda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>
                <a:hlinkClick r:id="rId2" tooltip="Indonesia"/>
              </a:rPr>
              <a:t>Republik</a:t>
            </a:r>
            <a:r>
              <a:rPr lang="en-US" dirty="0" smtClean="0">
                <a:hlinkClick r:id="rId2" tooltip="Indonesia"/>
              </a:rPr>
              <a:t> Indonesia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11 </a:t>
            </a:r>
            <a:r>
              <a:rPr lang="en-US" dirty="0" err="1" smtClean="0"/>
              <a:t>Februari</a:t>
            </a:r>
            <a:r>
              <a:rPr lang="en-US" dirty="0" smtClean="0"/>
              <a:t> 1950 </a:t>
            </a:r>
            <a:r>
              <a:rPr lang="en-US" dirty="0" err="1" smtClean="0"/>
              <a:t>Perisai</a:t>
            </a:r>
            <a:r>
              <a:rPr lang="en-US" dirty="0" smtClean="0"/>
              <a:t> Di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i="1" dirty="0" smtClean="0"/>
              <a:t>Garuda</a:t>
            </a:r>
            <a:r>
              <a:rPr lang="en-US" dirty="0" smtClean="0"/>
              <a:t>, </a:t>
            </a:r>
            <a:r>
              <a:rPr lang="en-US" dirty="0" err="1" smtClean="0"/>
              <a:t>melambangkan</a:t>
            </a:r>
            <a:r>
              <a:rPr lang="en-US" dirty="0" smtClean="0"/>
              <a:t> </a:t>
            </a:r>
            <a:r>
              <a:rPr lang="en-US" i="1" dirty="0" err="1" smtClean="0">
                <a:hlinkClick r:id="rId3" tooltip="Pancasila"/>
              </a:rPr>
              <a:t>Pancasila</a:t>
            </a:r>
            <a:r>
              <a:rPr lang="en-US" dirty="0" smtClean="0"/>
              <a:t>,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Indonesia </a:t>
            </a:r>
            <a:r>
              <a:rPr lang="en-US" dirty="0" err="1" smtClean="0"/>
              <a:t>Penopang</a:t>
            </a:r>
            <a:r>
              <a:rPr lang="en-US" dirty="0" smtClean="0"/>
              <a:t> </a:t>
            </a:r>
            <a:r>
              <a:rPr lang="en-US" i="1" dirty="0" smtClean="0"/>
              <a:t>Garuda</a:t>
            </a:r>
            <a:r>
              <a:rPr lang="en-US" dirty="0" smtClean="0"/>
              <a:t> (</a:t>
            </a:r>
            <a:r>
              <a:rPr lang="en-US" dirty="0" err="1" smtClean="0"/>
              <a:t>penopang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) </a:t>
            </a:r>
            <a:r>
              <a:rPr lang="en-US" dirty="0" err="1" smtClean="0"/>
              <a:t>Semboyan</a:t>
            </a:r>
            <a:r>
              <a:rPr lang="en-US" dirty="0" smtClean="0"/>
              <a:t> </a:t>
            </a:r>
            <a:r>
              <a:rPr lang="en-US" dirty="0" err="1" smtClean="0">
                <a:hlinkClick r:id="rId4" tooltip="Bhinneka Tunggal Ika"/>
              </a:rPr>
              <a:t>Bhinneka</a:t>
            </a:r>
            <a:r>
              <a:rPr lang="en-US" dirty="0" smtClean="0">
                <a:hlinkClick r:id="rId4" tooltip="Bhinneka Tunggal Ika"/>
              </a:rPr>
              <a:t> Tunggal </a:t>
            </a:r>
            <a:r>
              <a:rPr lang="en-US" dirty="0" err="1" smtClean="0">
                <a:hlinkClick r:id="rId4" tooltip="Bhinneka Tunggal Ika"/>
              </a:rPr>
              <a:t>Ika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bulu</a:t>
            </a:r>
            <a:r>
              <a:rPr lang="en-US" dirty="0" smtClean="0"/>
              <a:t> </a:t>
            </a:r>
            <a:r>
              <a:rPr lang="en-US" i="1" dirty="0" smtClean="0"/>
              <a:t>Garuda</a:t>
            </a:r>
            <a:r>
              <a:rPr lang="en-US" dirty="0" smtClean="0"/>
              <a:t> </a:t>
            </a:r>
            <a:r>
              <a:rPr lang="en-US" dirty="0" err="1" smtClean="0"/>
              <a:t>melambangkan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17 </a:t>
            </a:r>
            <a:r>
              <a:rPr lang="en-US" dirty="0" err="1" smtClean="0"/>
              <a:t>Agustus</a:t>
            </a:r>
            <a:r>
              <a:rPr lang="en-US" dirty="0" smtClean="0"/>
              <a:t> 1945,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Penggunaan</a:t>
            </a:r>
            <a:r>
              <a:rPr lang="en-US" dirty="0" smtClean="0"/>
              <a:t> - </a:t>
            </a:r>
            <a:r>
              <a:rPr lang="en-US" dirty="0" err="1" smtClean="0"/>
              <a:t>Lambang</a:t>
            </a:r>
            <a:r>
              <a:rPr lang="en-US" dirty="0" smtClean="0"/>
              <a:t> Negara (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>
                <a:hlinkClick r:id="rId5" tooltip="Paspor Indonesia"/>
              </a:rPr>
              <a:t>Paspor</a:t>
            </a:r>
            <a:r>
              <a:rPr lang="en-US" dirty="0" smtClean="0">
                <a:hlinkClick r:id="rId5" tooltip="Paspor Indonesia"/>
              </a:rPr>
              <a:t> Indonesia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kenegaraan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kenegaraan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kenegaraan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pic>
        <p:nvPicPr>
          <p:cNvPr id="4098" name="Picture 2" descr="D:\ARJU A23\LAMBANG NEGAR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073940" y="1752600"/>
            <a:ext cx="346046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PEMERSATU</a:t>
            </a:r>
            <a:endParaRPr lang="en-US" dirty="0"/>
          </a:p>
        </p:txBody>
      </p:sp>
      <p:pic>
        <p:nvPicPr>
          <p:cNvPr id="5122" name="Picture 2" descr="D:\ARJU A23\Gambar-lucu-400x28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32000" y="2301081"/>
            <a:ext cx="50800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BAHASA NEGARA</a:t>
            </a:r>
            <a:endParaRPr lang="en-US" dirty="0"/>
          </a:p>
        </p:txBody>
      </p:sp>
      <p:pic>
        <p:nvPicPr>
          <p:cNvPr id="6147" name="Picture 3" descr="D:\ARJU A23\PIDAT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810491"/>
            <a:ext cx="6248400" cy="42093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232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SELAMAT PAGI</vt:lpstr>
      <vt:lpstr>KEDUDUKAN DAN FUNGSI BAHASA INDONESIA</vt:lpstr>
      <vt:lpstr>KEDUDUKAN BAHASA INDONESIA</vt:lpstr>
      <vt:lpstr>BAHASA NASIONAL</vt:lpstr>
      <vt:lpstr>FUNGSI BAHASA INDONESIA</vt:lpstr>
      <vt:lpstr>FUNFSI BAHASA</vt:lpstr>
      <vt:lpstr>FUNGSI BAHASA INDONESIA</vt:lpstr>
      <vt:lpstr>PEMERSATU</vt:lpstr>
      <vt:lpstr>BAHASA NEGARA</vt:lpstr>
      <vt:lpstr>SUKARNO DAN OBAMA</vt:lpstr>
      <vt:lpstr>PERHATIKAN PERINTAH INI1</vt:lpstr>
      <vt:lpstr>.</vt:lpstr>
      <vt:lpstr>SEMOGA ANDA MENJADI ANAK  YANG BERSYUKUR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SELAMAT PAGI</dc:title>
  <dc:creator>Maya</dc:creator>
  <cp:lastModifiedBy>May</cp:lastModifiedBy>
  <cp:revision>15</cp:revision>
  <dcterms:created xsi:type="dcterms:W3CDTF">2006-08-16T00:00:00Z</dcterms:created>
  <dcterms:modified xsi:type="dcterms:W3CDTF">2015-03-12T08:13:12Z</dcterms:modified>
</cp:coreProperties>
</file>