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335" r:id="rId2"/>
    <p:sldId id="341" r:id="rId3"/>
    <p:sldId id="339" r:id="rId4"/>
    <p:sldId id="262" r:id="rId5"/>
    <p:sldId id="263" r:id="rId6"/>
    <p:sldId id="256" r:id="rId7"/>
    <p:sldId id="270" r:id="rId8"/>
    <p:sldId id="271" r:id="rId9"/>
    <p:sldId id="282" r:id="rId10"/>
    <p:sldId id="283" r:id="rId11"/>
    <p:sldId id="286" r:id="rId12"/>
    <p:sldId id="284" r:id="rId13"/>
    <p:sldId id="287" r:id="rId14"/>
    <p:sldId id="321" r:id="rId15"/>
    <p:sldId id="322" r:id="rId16"/>
    <p:sldId id="288" r:id="rId17"/>
    <p:sldId id="324" r:id="rId18"/>
    <p:sldId id="325" r:id="rId19"/>
    <p:sldId id="336" r:id="rId20"/>
    <p:sldId id="337" r:id="rId21"/>
    <p:sldId id="289" r:id="rId22"/>
    <p:sldId id="290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19" r:id="rId31"/>
    <p:sldId id="291" r:id="rId32"/>
    <p:sldId id="292" r:id="rId33"/>
    <p:sldId id="320" r:id="rId34"/>
    <p:sldId id="293" r:id="rId35"/>
    <p:sldId id="294" r:id="rId36"/>
    <p:sldId id="295" r:id="rId37"/>
    <p:sldId id="296" r:id="rId38"/>
    <p:sldId id="297" r:id="rId39"/>
    <p:sldId id="323" r:id="rId40"/>
    <p:sldId id="317" r:id="rId41"/>
    <p:sldId id="277" r:id="rId42"/>
    <p:sldId id="257" r:id="rId43"/>
    <p:sldId id="272" r:id="rId44"/>
    <p:sldId id="273" r:id="rId45"/>
    <p:sldId id="259" r:id="rId46"/>
    <p:sldId id="298" r:id="rId47"/>
    <p:sldId id="274" r:id="rId48"/>
    <p:sldId id="299" r:id="rId49"/>
    <p:sldId id="281" r:id="rId50"/>
    <p:sldId id="260" r:id="rId51"/>
    <p:sldId id="301" r:id="rId52"/>
    <p:sldId id="278" r:id="rId53"/>
    <p:sldId id="303" r:id="rId54"/>
    <p:sldId id="279" r:id="rId55"/>
    <p:sldId id="265" r:id="rId56"/>
    <p:sldId id="264" r:id="rId57"/>
    <p:sldId id="304" r:id="rId58"/>
    <p:sldId id="305" r:id="rId59"/>
    <p:sldId id="306" r:id="rId60"/>
    <p:sldId id="280" r:id="rId61"/>
    <p:sldId id="266" r:id="rId62"/>
    <p:sldId id="267" r:id="rId63"/>
    <p:sldId id="268" r:id="rId64"/>
    <p:sldId id="269" r:id="rId65"/>
    <p:sldId id="307" r:id="rId66"/>
    <p:sldId id="318" r:id="rId67"/>
    <p:sldId id="308" r:id="rId68"/>
    <p:sldId id="309" r:id="rId69"/>
    <p:sldId id="333" r:id="rId70"/>
    <p:sldId id="334" r:id="rId71"/>
    <p:sldId id="338" r:id="rId72"/>
    <p:sldId id="311" r:id="rId73"/>
    <p:sldId id="276" r:id="rId74"/>
    <p:sldId id="312" r:id="rId75"/>
    <p:sldId id="275" r:id="rId76"/>
    <p:sldId id="313" r:id="rId77"/>
    <p:sldId id="315" r:id="rId78"/>
    <p:sldId id="342" r:id="rId79"/>
  </p:sldIdLst>
  <p:sldSz cx="9144000" cy="6858000" type="screen4x3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0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2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2"/>
      </p:cViewPr>
      <p:guideLst>
        <p:guide orient="horz" pos="350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EBA96-23D5-41A7-8B34-435AF3E69FB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58638-932D-47B2-8FC0-ABB998B0BD92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smtClean="0"/>
            <a:t>Hal-</a:t>
          </a:r>
          <a:r>
            <a:rPr lang="en-US" dirty="0" err="1" smtClean="0"/>
            <a:t>hal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Penulisan</a:t>
          </a:r>
          <a:endParaRPr lang="en-US" dirty="0"/>
        </a:p>
      </dgm:t>
    </dgm:pt>
    <dgm:pt modelId="{D453DA96-A2AB-4862-8BDB-4D6223D6241C}" type="parTrans" cxnId="{9335A452-9D06-42CF-BC67-3EA7B0F18935}">
      <dgm:prSet/>
      <dgm:spPr/>
      <dgm:t>
        <a:bodyPr/>
        <a:lstStyle/>
        <a:p>
          <a:endParaRPr lang="en-US"/>
        </a:p>
      </dgm:t>
    </dgm:pt>
    <dgm:pt modelId="{9BD65E20-8508-4097-A690-8D903BCA872B}" type="sibTrans" cxnId="{9335A452-9D06-42CF-BC67-3EA7B0F18935}">
      <dgm:prSet/>
      <dgm:spPr/>
      <dgm:t>
        <a:bodyPr/>
        <a:lstStyle/>
        <a:p>
          <a:endParaRPr lang="en-US"/>
        </a:p>
      </dgm:t>
    </dgm:pt>
    <dgm:pt modelId="{198D08F4-E75E-485E-8EAD-9EEFFE91C9E5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Kutipan</a:t>
          </a:r>
          <a:endParaRPr lang="en-US" dirty="0"/>
        </a:p>
      </dgm:t>
    </dgm:pt>
    <dgm:pt modelId="{5E3C2B01-8450-41C5-8DB7-E62E05CDD32B}" type="parTrans" cxnId="{DCD9AE6C-3B74-4AC8-8B4E-56964573AFA0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67C1B10F-F316-43F5-8B02-D3B696FD1EC3}" type="sibTrans" cxnId="{DCD9AE6C-3B74-4AC8-8B4E-56964573AFA0}">
      <dgm:prSet/>
      <dgm:spPr/>
      <dgm:t>
        <a:bodyPr/>
        <a:lstStyle/>
        <a:p>
          <a:endParaRPr lang="en-US"/>
        </a:p>
      </dgm:t>
    </dgm:pt>
    <dgm:pt modelId="{6F845D59-63A8-4F38-BAAE-592135E80029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Kutipan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endParaRPr lang="en-US" dirty="0"/>
        </a:p>
      </dgm:t>
    </dgm:pt>
    <dgm:pt modelId="{BDA773D2-C5D2-4C8F-BA74-7B53DF816E99}" type="parTrans" cxnId="{390DB9D3-ED05-45EE-9D35-CDADE4D333E5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60B300AB-549C-4146-B3A8-D806AC63A375}" type="sibTrans" cxnId="{390DB9D3-ED05-45EE-9D35-CDADE4D333E5}">
      <dgm:prSet/>
      <dgm:spPr/>
      <dgm:t>
        <a:bodyPr/>
        <a:lstStyle/>
        <a:p>
          <a:endParaRPr lang="en-US"/>
        </a:p>
      </dgm:t>
    </dgm:pt>
    <dgm:pt modelId="{B74FFDD8-ADDC-46FE-A931-75CDDBF16793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Kutipan</a:t>
          </a:r>
          <a:r>
            <a:rPr lang="en-US" dirty="0" smtClean="0"/>
            <a:t> </a:t>
          </a:r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endParaRPr lang="en-US" dirty="0"/>
        </a:p>
      </dgm:t>
    </dgm:pt>
    <dgm:pt modelId="{C9C4151D-9708-4360-9B70-78BD6212A26F}" type="parTrans" cxnId="{A3A24A9F-B3BB-433D-84F0-63CD32B7585B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DDA9006B-67A1-48B7-95E3-077893B3D2FA}" type="sibTrans" cxnId="{A3A24A9F-B3BB-433D-84F0-63CD32B7585B}">
      <dgm:prSet/>
      <dgm:spPr/>
      <dgm:t>
        <a:bodyPr/>
        <a:lstStyle/>
        <a:p>
          <a:endParaRPr lang="en-US"/>
        </a:p>
      </dgm:t>
    </dgm:pt>
    <dgm:pt modelId="{5E93E240-D874-4B32-A2C4-E7AA3FEF510E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Rujukan</a:t>
          </a:r>
          <a:endParaRPr lang="en-US" dirty="0"/>
        </a:p>
      </dgm:t>
    </dgm:pt>
    <dgm:pt modelId="{246A257B-735E-483E-9D9D-24708772D14D}" type="parTrans" cxnId="{AEBB8FE3-2B98-44B9-911C-AB3168B1F342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FDA2DF65-405F-40D7-8620-584FC854F487}" type="sibTrans" cxnId="{AEBB8FE3-2B98-44B9-911C-AB3168B1F342}">
      <dgm:prSet/>
      <dgm:spPr/>
      <dgm:t>
        <a:bodyPr/>
        <a:lstStyle/>
        <a:p>
          <a:endParaRPr lang="en-US"/>
        </a:p>
      </dgm:t>
    </dgm:pt>
    <dgm:pt modelId="{6E55D7A9-4122-45B9-960E-B816BA7C9393}">
      <dgm:prSet phldrT="[Text]"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Catatan</a:t>
          </a:r>
          <a:r>
            <a:rPr lang="en-US" dirty="0" smtClean="0"/>
            <a:t> </a:t>
          </a:r>
          <a:r>
            <a:rPr lang="en-US" dirty="0" err="1" smtClean="0"/>
            <a:t>Pustaka</a:t>
          </a:r>
          <a:endParaRPr lang="en-US" dirty="0"/>
        </a:p>
      </dgm:t>
    </dgm:pt>
    <dgm:pt modelId="{D17117D4-45A9-40E2-8F2D-571034557E55}" type="parTrans" cxnId="{485F4ED1-CB6C-4851-9C42-17B8CAB83599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D9FF7B2F-B907-4E7E-B6C1-CF72614DDE27}" type="sibTrans" cxnId="{485F4ED1-CB6C-4851-9C42-17B8CAB83599}">
      <dgm:prSet/>
      <dgm:spPr/>
      <dgm:t>
        <a:bodyPr/>
        <a:lstStyle/>
        <a:p>
          <a:endParaRPr lang="en-US"/>
        </a:p>
      </dgm:t>
    </dgm:pt>
    <dgm:pt modelId="{D7E1DDF6-AAA8-4EB9-B7D9-34886C421FC8}">
      <dgm:prSet/>
      <dgm:spPr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artDeco"/>
          <a:bevelB w="165100" prst="coolSlant"/>
        </a:sp3d>
      </dgm:spPr>
      <dgm:t>
        <a:bodyPr/>
        <a:lstStyle/>
        <a:p>
          <a:r>
            <a:rPr lang="en-US" dirty="0" err="1" smtClean="0"/>
            <a:t>Catatan</a:t>
          </a:r>
          <a:r>
            <a:rPr lang="en-US" dirty="0" smtClean="0"/>
            <a:t> Kaki</a:t>
          </a:r>
          <a:endParaRPr lang="en-US" dirty="0"/>
        </a:p>
      </dgm:t>
    </dgm:pt>
    <dgm:pt modelId="{4FF89E9B-AAED-402D-AF83-4FDCD80591FE}" type="parTrans" cxnId="{DF2CC679-307E-4931-B079-F7D0E8EB15BE}">
      <dgm:prSet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en-US"/>
        </a:p>
      </dgm:t>
    </dgm:pt>
    <dgm:pt modelId="{07B7AA46-5A29-456E-A23B-204604CEBE45}" type="sibTrans" cxnId="{DF2CC679-307E-4931-B079-F7D0E8EB15BE}">
      <dgm:prSet/>
      <dgm:spPr/>
      <dgm:t>
        <a:bodyPr/>
        <a:lstStyle/>
        <a:p>
          <a:endParaRPr lang="en-US"/>
        </a:p>
      </dgm:t>
    </dgm:pt>
    <dgm:pt modelId="{8198B0E1-0C57-484E-929C-C84E4632B55C}" type="pres">
      <dgm:prSet presAssocID="{AFAEBA96-23D5-41A7-8B34-435AF3E69F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67C9-A919-4ECB-9A90-C20DA880BBFF}" type="pres">
      <dgm:prSet presAssocID="{8EF58638-932D-47B2-8FC0-ABB998B0BD92}" presName="root1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437E90A1-33CF-4D66-B645-05CD37523F4F}" type="pres">
      <dgm:prSet presAssocID="{8EF58638-932D-47B2-8FC0-ABB998B0BD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62F13-702F-4D8C-A7AF-A6CD9ED4B045}" type="pres">
      <dgm:prSet presAssocID="{8EF58638-932D-47B2-8FC0-ABB998B0BD92}" presName="level2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557A5FCE-97D3-46A3-BA1D-5BCCA4904928}" type="pres">
      <dgm:prSet presAssocID="{5E3C2B01-8450-41C5-8DB7-E62E05CDD32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775189D-D7CA-4389-A891-6C463A55550B}" type="pres">
      <dgm:prSet presAssocID="{5E3C2B01-8450-41C5-8DB7-E62E05CDD32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602C9F8-9A5C-40BA-9DC9-FAD724F2B105}" type="pres">
      <dgm:prSet presAssocID="{198D08F4-E75E-485E-8EAD-9EEFFE91C9E5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937855DE-E259-4373-8725-2E8B9C72E43A}" type="pres">
      <dgm:prSet presAssocID="{198D08F4-E75E-485E-8EAD-9EEFFE91C9E5}" presName="LevelTwoTextNode" presStyleLbl="node2" presStyleIdx="0" presStyleCnt="2" custLinFactNeighborX="-949" custLinFactNeighborY="-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61D47-8683-4007-A828-E61F9E048EE9}" type="pres">
      <dgm:prSet presAssocID="{198D08F4-E75E-485E-8EAD-9EEFFE91C9E5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0C5AD632-6BAE-43E6-ACDC-625DD2C0DDB4}" type="pres">
      <dgm:prSet presAssocID="{BDA773D2-C5D2-4C8F-BA74-7B53DF816E9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6F56636-B2ED-4CBD-B9E7-EB8361AD2690}" type="pres">
      <dgm:prSet presAssocID="{BDA773D2-C5D2-4C8F-BA74-7B53DF816E9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6B2AE9C-00CE-4ADF-BA8D-E07421B707C4}" type="pres">
      <dgm:prSet presAssocID="{6F845D59-63A8-4F38-BAAE-592135E80029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20CCB4E7-D5F0-4D38-A512-DCD75FAA9D2B}" type="pres">
      <dgm:prSet presAssocID="{6F845D59-63A8-4F38-BAAE-592135E8002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50236-CA82-42F2-9408-C3FBA168E20F}" type="pres">
      <dgm:prSet presAssocID="{6F845D59-63A8-4F38-BAAE-592135E80029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4C6B2700-BACC-41D6-87C0-F5AE04B61C50}" type="pres">
      <dgm:prSet presAssocID="{C9C4151D-9708-4360-9B70-78BD6212A26F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C5D988A-4E02-457D-B444-266671F245E4}" type="pres">
      <dgm:prSet presAssocID="{C9C4151D-9708-4360-9B70-78BD6212A26F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DF84F52-7D25-4401-850F-62B79BCFFFDC}" type="pres">
      <dgm:prSet presAssocID="{B74FFDD8-ADDC-46FE-A931-75CDDBF16793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637C08B5-7E1F-4929-8E25-7D9593A9C84C}" type="pres">
      <dgm:prSet presAssocID="{B74FFDD8-ADDC-46FE-A931-75CDDBF1679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AB871-A6BE-45FF-9A4D-D202E4B6C391}" type="pres">
      <dgm:prSet presAssocID="{B74FFDD8-ADDC-46FE-A931-75CDDBF16793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134EB768-6255-410B-AC23-A53B0FCEE21F}" type="pres">
      <dgm:prSet presAssocID="{246A257B-735E-483E-9D9D-24708772D14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150A539-F726-4036-8A0A-44F35693A202}" type="pres">
      <dgm:prSet presAssocID="{246A257B-735E-483E-9D9D-24708772D14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13B8316-0D19-4574-AD46-C2B9CDF8C626}" type="pres">
      <dgm:prSet presAssocID="{5E93E240-D874-4B32-A2C4-E7AA3FEF510E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6EAB6F7E-23DD-4728-9C34-D260A2C2CD13}" type="pres">
      <dgm:prSet presAssocID="{5E93E240-D874-4B32-A2C4-E7AA3FEF510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7FDEB-D46C-4356-BA95-FCF9E8DB9B5B}" type="pres">
      <dgm:prSet presAssocID="{5E93E240-D874-4B32-A2C4-E7AA3FEF510E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DAEC6D01-B937-4ADC-A1BB-C0C87AFCAD5D}" type="pres">
      <dgm:prSet presAssocID="{D17117D4-45A9-40E2-8F2D-571034557E5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B71C759-E60D-4A76-B4F9-52536F1DAE68}" type="pres">
      <dgm:prSet presAssocID="{D17117D4-45A9-40E2-8F2D-571034557E5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1EA0C89-1693-4DF0-B16E-E8C09C83B406}" type="pres">
      <dgm:prSet presAssocID="{6E55D7A9-4122-45B9-960E-B816BA7C9393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8764F038-A93B-4517-BD49-E8C4C868456D}" type="pres">
      <dgm:prSet presAssocID="{6E55D7A9-4122-45B9-960E-B816BA7C939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5A290-389A-4081-893C-442DCD8B4018}" type="pres">
      <dgm:prSet presAssocID="{6E55D7A9-4122-45B9-960E-B816BA7C9393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F19E2A90-60C2-4AA4-AE6F-ECE8AAFAD21B}" type="pres">
      <dgm:prSet presAssocID="{4FF89E9B-AAED-402D-AF83-4FDCD80591F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8BE5100-EE9D-46BB-A710-DB4F585C82BD}" type="pres">
      <dgm:prSet presAssocID="{4FF89E9B-AAED-402D-AF83-4FDCD80591F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960A5A7-5AC5-4F5D-A71B-3A22D5147F12}" type="pres">
      <dgm:prSet presAssocID="{D7E1DDF6-AAA8-4EB9-B7D9-34886C421FC8}" presName="root2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  <dgm:pt modelId="{82595CDE-EB5B-49BF-8911-0AC6234C7523}" type="pres">
      <dgm:prSet presAssocID="{D7E1DDF6-AAA8-4EB9-B7D9-34886C421FC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664A6-4FA2-47B8-9853-4DCB6D5B9764}" type="pres">
      <dgm:prSet presAssocID="{D7E1DDF6-AAA8-4EB9-B7D9-34886C421FC8}" presName="level3hierChild" presStyleCnt="0"/>
      <dgm:spPr>
        <a:scene3d>
          <a:camera prst="orthographicFront"/>
          <a:lightRig rig="threePt" dir="t"/>
        </a:scene3d>
        <a:sp3d>
          <a:bevelT w="114300" prst="artDeco"/>
          <a:bevelB w="165100" prst="coolSlant"/>
        </a:sp3d>
      </dgm:spPr>
      <dgm:t>
        <a:bodyPr/>
        <a:lstStyle/>
        <a:p>
          <a:endParaRPr lang="en-US"/>
        </a:p>
      </dgm:t>
    </dgm:pt>
  </dgm:ptLst>
  <dgm:cxnLst>
    <dgm:cxn modelId="{20D71EF9-0447-4D10-ACCB-37A5A8960F3F}" type="presOf" srcId="{5E3C2B01-8450-41C5-8DB7-E62E05CDD32B}" destId="{557A5FCE-97D3-46A3-BA1D-5BCCA4904928}" srcOrd="0" destOrd="0" presId="urn:microsoft.com/office/officeart/2005/8/layout/hierarchy2"/>
    <dgm:cxn modelId="{BB5BC63B-7D2F-46D8-AAFF-88DC7F76D338}" type="presOf" srcId="{246A257B-735E-483E-9D9D-24708772D14D}" destId="{134EB768-6255-410B-AC23-A53B0FCEE21F}" srcOrd="0" destOrd="0" presId="urn:microsoft.com/office/officeart/2005/8/layout/hierarchy2"/>
    <dgm:cxn modelId="{5D87DA9E-44C4-4F50-979C-90AD95695716}" type="presOf" srcId="{C9C4151D-9708-4360-9B70-78BD6212A26F}" destId="{FC5D988A-4E02-457D-B444-266671F245E4}" srcOrd="1" destOrd="0" presId="urn:microsoft.com/office/officeart/2005/8/layout/hierarchy2"/>
    <dgm:cxn modelId="{9270823E-A67B-46AB-A711-1CA9CEE1CB91}" type="presOf" srcId="{D17117D4-45A9-40E2-8F2D-571034557E55}" destId="{DAEC6D01-B937-4ADC-A1BB-C0C87AFCAD5D}" srcOrd="0" destOrd="0" presId="urn:microsoft.com/office/officeart/2005/8/layout/hierarchy2"/>
    <dgm:cxn modelId="{97A2A3B3-1C4D-4267-9421-C256A450A455}" type="presOf" srcId="{5E93E240-D874-4B32-A2C4-E7AA3FEF510E}" destId="{6EAB6F7E-23DD-4728-9C34-D260A2C2CD13}" srcOrd="0" destOrd="0" presId="urn:microsoft.com/office/officeart/2005/8/layout/hierarchy2"/>
    <dgm:cxn modelId="{390DB9D3-ED05-45EE-9D35-CDADE4D333E5}" srcId="{198D08F4-E75E-485E-8EAD-9EEFFE91C9E5}" destId="{6F845D59-63A8-4F38-BAAE-592135E80029}" srcOrd="0" destOrd="0" parTransId="{BDA773D2-C5D2-4C8F-BA74-7B53DF816E99}" sibTransId="{60B300AB-549C-4146-B3A8-D806AC63A375}"/>
    <dgm:cxn modelId="{146636D2-64B8-4432-8D4F-1D3FE9F6EBB4}" type="presOf" srcId="{5E3C2B01-8450-41C5-8DB7-E62E05CDD32B}" destId="{D775189D-D7CA-4389-A891-6C463A55550B}" srcOrd="1" destOrd="0" presId="urn:microsoft.com/office/officeart/2005/8/layout/hierarchy2"/>
    <dgm:cxn modelId="{56F164CD-E0E4-464B-ACDB-0AD2199208C5}" type="presOf" srcId="{8EF58638-932D-47B2-8FC0-ABB998B0BD92}" destId="{437E90A1-33CF-4D66-B645-05CD37523F4F}" srcOrd="0" destOrd="0" presId="urn:microsoft.com/office/officeart/2005/8/layout/hierarchy2"/>
    <dgm:cxn modelId="{AEBB8FE3-2B98-44B9-911C-AB3168B1F342}" srcId="{8EF58638-932D-47B2-8FC0-ABB998B0BD92}" destId="{5E93E240-D874-4B32-A2C4-E7AA3FEF510E}" srcOrd="1" destOrd="0" parTransId="{246A257B-735E-483E-9D9D-24708772D14D}" sibTransId="{FDA2DF65-405F-40D7-8620-584FC854F487}"/>
    <dgm:cxn modelId="{AB9A5E42-41F4-4293-8218-4D67B203F601}" type="presOf" srcId="{4FF89E9B-AAED-402D-AF83-4FDCD80591FE}" destId="{F19E2A90-60C2-4AA4-AE6F-ECE8AAFAD21B}" srcOrd="0" destOrd="0" presId="urn:microsoft.com/office/officeart/2005/8/layout/hierarchy2"/>
    <dgm:cxn modelId="{DCD9AE6C-3B74-4AC8-8B4E-56964573AFA0}" srcId="{8EF58638-932D-47B2-8FC0-ABB998B0BD92}" destId="{198D08F4-E75E-485E-8EAD-9EEFFE91C9E5}" srcOrd="0" destOrd="0" parTransId="{5E3C2B01-8450-41C5-8DB7-E62E05CDD32B}" sibTransId="{67C1B10F-F316-43F5-8B02-D3B696FD1EC3}"/>
    <dgm:cxn modelId="{9335A452-9D06-42CF-BC67-3EA7B0F18935}" srcId="{AFAEBA96-23D5-41A7-8B34-435AF3E69FB0}" destId="{8EF58638-932D-47B2-8FC0-ABB998B0BD92}" srcOrd="0" destOrd="0" parTransId="{D453DA96-A2AB-4862-8BDB-4D6223D6241C}" sibTransId="{9BD65E20-8508-4097-A690-8D903BCA872B}"/>
    <dgm:cxn modelId="{D92C8C78-E91D-4FDD-9B55-49CF711BB62D}" type="presOf" srcId="{C9C4151D-9708-4360-9B70-78BD6212A26F}" destId="{4C6B2700-BACC-41D6-87C0-F5AE04B61C50}" srcOrd="0" destOrd="0" presId="urn:microsoft.com/office/officeart/2005/8/layout/hierarchy2"/>
    <dgm:cxn modelId="{4693008E-45FF-4B45-95F9-18AB8F6A6783}" type="presOf" srcId="{198D08F4-E75E-485E-8EAD-9EEFFE91C9E5}" destId="{937855DE-E259-4373-8725-2E8B9C72E43A}" srcOrd="0" destOrd="0" presId="urn:microsoft.com/office/officeart/2005/8/layout/hierarchy2"/>
    <dgm:cxn modelId="{34B9591A-02AD-4832-90BA-E40F7E26F2BA}" type="presOf" srcId="{6E55D7A9-4122-45B9-960E-B816BA7C9393}" destId="{8764F038-A93B-4517-BD49-E8C4C868456D}" srcOrd="0" destOrd="0" presId="urn:microsoft.com/office/officeart/2005/8/layout/hierarchy2"/>
    <dgm:cxn modelId="{43B90EEC-8F5C-45BB-89CD-ED744CC953BE}" type="presOf" srcId="{AFAEBA96-23D5-41A7-8B34-435AF3E69FB0}" destId="{8198B0E1-0C57-484E-929C-C84E4632B55C}" srcOrd="0" destOrd="0" presId="urn:microsoft.com/office/officeart/2005/8/layout/hierarchy2"/>
    <dgm:cxn modelId="{0D318353-4EE1-4FC3-97C7-B4D78064A7C4}" type="presOf" srcId="{B74FFDD8-ADDC-46FE-A931-75CDDBF16793}" destId="{637C08B5-7E1F-4929-8E25-7D9593A9C84C}" srcOrd="0" destOrd="0" presId="urn:microsoft.com/office/officeart/2005/8/layout/hierarchy2"/>
    <dgm:cxn modelId="{7188C44A-2754-4D10-9B25-6AAAEB21AE5E}" type="presOf" srcId="{BDA773D2-C5D2-4C8F-BA74-7B53DF816E99}" destId="{0C5AD632-6BAE-43E6-ACDC-625DD2C0DDB4}" srcOrd="0" destOrd="0" presId="urn:microsoft.com/office/officeart/2005/8/layout/hierarchy2"/>
    <dgm:cxn modelId="{485F4ED1-CB6C-4851-9C42-17B8CAB83599}" srcId="{5E93E240-D874-4B32-A2C4-E7AA3FEF510E}" destId="{6E55D7A9-4122-45B9-960E-B816BA7C9393}" srcOrd="0" destOrd="0" parTransId="{D17117D4-45A9-40E2-8F2D-571034557E55}" sibTransId="{D9FF7B2F-B907-4E7E-B6C1-CF72614DDE27}"/>
    <dgm:cxn modelId="{494D1F71-B099-4E44-A713-5AFE73B4706A}" type="presOf" srcId="{6F845D59-63A8-4F38-BAAE-592135E80029}" destId="{20CCB4E7-D5F0-4D38-A512-DCD75FAA9D2B}" srcOrd="0" destOrd="0" presId="urn:microsoft.com/office/officeart/2005/8/layout/hierarchy2"/>
    <dgm:cxn modelId="{DF2CC679-307E-4931-B079-F7D0E8EB15BE}" srcId="{5E93E240-D874-4B32-A2C4-E7AA3FEF510E}" destId="{D7E1DDF6-AAA8-4EB9-B7D9-34886C421FC8}" srcOrd="1" destOrd="0" parTransId="{4FF89E9B-AAED-402D-AF83-4FDCD80591FE}" sibTransId="{07B7AA46-5A29-456E-A23B-204604CEBE45}"/>
    <dgm:cxn modelId="{A3A24A9F-B3BB-433D-84F0-63CD32B7585B}" srcId="{198D08F4-E75E-485E-8EAD-9EEFFE91C9E5}" destId="{B74FFDD8-ADDC-46FE-A931-75CDDBF16793}" srcOrd="1" destOrd="0" parTransId="{C9C4151D-9708-4360-9B70-78BD6212A26F}" sibTransId="{DDA9006B-67A1-48B7-95E3-077893B3D2FA}"/>
    <dgm:cxn modelId="{0F788F72-8DF4-4AD8-ACF5-1D60E4118E11}" type="presOf" srcId="{246A257B-735E-483E-9D9D-24708772D14D}" destId="{D150A539-F726-4036-8A0A-44F35693A202}" srcOrd="1" destOrd="0" presId="urn:microsoft.com/office/officeart/2005/8/layout/hierarchy2"/>
    <dgm:cxn modelId="{8255D84A-2D65-4DE6-AD03-FED37BF651BC}" type="presOf" srcId="{D7E1DDF6-AAA8-4EB9-B7D9-34886C421FC8}" destId="{82595CDE-EB5B-49BF-8911-0AC6234C7523}" srcOrd="0" destOrd="0" presId="urn:microsoft.com/office/officeart/2005/8/layout/hierarchy2"/>
    <dgm:cxn modelId="{DC636BAC-6C1C-4305-98EF-641D9A04AE45}" type="presOf" srcId="{BDA773D2-C5D2-4C8F-BA74-7B53DF816E99}" destId="{26F56636-B2ED-4CBD-B9E7-EB8361AD2690}" srcOrd="1" destOrd="0" presId="urn:microsoft.com/office/officeart/2005/8/layout/hierarchy2"/>
    <dgm:cxn modelId="{3F66AB02-F726-43B6-8C57-D090EE4DAE66}" type="presOf" srcId="{4FF89E9B-AAED-402D-AF83-4FDCD80591FE}" destId="{78BE5100-EE9D-46BB-A710-DB4F585C82BD}" srcOrd="1" destOrd="0" presId="urn:microsoft.com/office/officeart/2005/8/layout/hierarchy2"/>
    <dgm:cxn modelId="{AE0FF660-0AE9-4641-BBA8-11D5806085C8}" type="presOf" srcId="{D17117D4-45A9-40E2-8F2D-571034557E55}" destId="{1B71C759-E60D-4A76-B4F9-52536F1DAE68}" srcOrd="1" destOrd="0" presId="urn:microsoft.com/office/officeart/2005/8/layout/hierarchy2"/>
    <dgm:cxn modelId="{295FD19D-50A0-466A-BCF9-75D9D14E8C49}" type="presParOf" srcId="{8198B0E1-0C57-484E-929C-C84E4632B55C}" destId="{568267C9-A919-4ECB-9A90-C20DA880BBFF}" srcOrd="0" destOrd="0" presId="urn:microsoft.com/office/officeart/2005/8/layout/hierarchy2"/>
    <dgm:cxn modelId="{848B61A9-8130-4E39-B365-424121857486}" type="presParOf" srcId="{568267C9-A919-4ECB-9A90-C20DA880BBFF}" destId="{437E90A1-33CF-4D66-B645-05CD37523F4F}" srcOrd="0" destOrd="0" presId="urn:microsoft.com/office/officeart/2005/8/layout/hierarchy2"/>
    <dgm:cxn modelId="{35D0ECF1-260C-4FF7-A3F0-115FA919E346}" type="presParOf" srcId="{568267C9-A919-4ECB-9A90-C20DA880BBFF}" destId="{28262F13-702F-4D8C-A7AF-A6CD9ED4B045}" srcOrd="1" destOrd="0" presId="urn:microsoft.com/office/officeart/2005/8/layout/hierarchy2"/>
    <dgm:cxn modelId="{36DFBC38-37E7-415C-A51F-415AE9D590D1}" type="presParOf" srcId="{28262F13-702F-4D8C-A7AF-A6CD9ED4B045}" destId="{557A5FCE-97D3-46A3-BA1D-5BCCA4904928}" srcOrd="0" destOrd="0" presId="urn:microsoft.com/office/officeart/2005/8/layout/hierarchy2"/>
    <dgm:cxn modelId="{83E3D34F-3646-43CD-99F6-A0D6CC5EB837}" type="presParOf" srcId="{557A5FCE-97D3-46A3-BA1D-5BCCA4904928}" destId="{D775189D-D7CA-4389-A891-6C463A55550B}" srcOrd="0" destOrd="0" presId="urn:microsoft.com/office/officeart/2005/8/layout/hierarchy2"/>
    <dgm:cxn modelId="{AA222C2E-82E2-446D-8109-D244219D8F87}" type="presParOf" srcId="{28262F13-702F-4D8C-A7AF-A6CD9ED4B045}" destId="{9602C9F8-9A5C-40BA-9DC9-FAD724F2B105}" srcOrd="1" destOrd="0" presId="urn:microsoft.com/office/officeart/2005/8/layout/hierarchy2"/>
    <dgm:cxn modelId="{16782533-D1C5-4ECE-9131-929B69316726}" type="presParOf" srcId="{9602C9F8-9A5C-40BA-9DC9-FAD724F2B105}" destId="{937855DE-E259-4373-8725-2E8B9C72E43A}" srcOrd="0" destOrd="0" presId="urn:microsoft.com/office/officeart/2005/8/layout/hierarchy2"/>
    <dgm:cxn modelId="{327D17F1-38DA-406A-B50B-09A1AA2DD6D4}" type="presParOf" srcId="{9602C9F8-9A5C-40BA-9DC9-FAD724F2B105}" destId="{21A61D47-8683-4007-A828-E61F9E048EE9}" srcOrd="1" destOrd="0" presId="urn:microsoft.com/office/officeart/2005/8/layout/hierarchy2"/>
    <dgm:cxn modelId="{FC1084D4-1D70-4274-BEEE-ADFA2D66F53E}" type="presParOf" srcId="{21A61D47-8683-4007-A828-E61F9E048EE9}" destId="{0C5AD632-6BAE-43E6-ACDC-625DD2C0DDB4}" srcOrd="0" destOrd="0" presId="urn:microsoft.com/office/officeart/2005/8/layout/hierarchy2"/>
    <dgm:cxn modelId="{2A0C1E34-FF41-41C6-A4C9-7EC77E2743A8}" type="presParOf" srcId="{0C5AD632-6BAE-43E6-ACDC-625DD2C0DDB4}" destId="{26F56636-B2ED-4CBD-B9E7-EB8361AD2690}" srcOrd="0" destOrd="0" presId="urn:microsoft.com/office/officeart/2005/8/layout/hierarchy2"/>
    <dgm:cxn modelId="{A03E3E56-53CB-4B06-9B0E-C51DE725C062}" type="presParOf" srcId="{21A61D47-8683-4007-A828-E61F9E048EE9}" destId="{A6B2AE9C-00CE-4ADF-BA8D-E07421B707C4}" srcOrd="1" destOrd="0" presId="urn:microsoft.com/office/officeart/2005/8/layout/hierarchy2"/>
    <dgm:cxn modelId="{242343CC-2C0C-4159-B4C5-9E909D072DA3}" type="presParOf" srcId="{A6B2AE9C-00CE-4ADF-BA8D-E07421B707C4}" destId="{20CCB4E7-D5F0-4D38-A512-DCD75FAA9D2B}" srcOrd="0" destOrd="0" presId="urn:microsoft.com/office/officeart/2005/8/layout/hierarchy2"/>
    <dgm:cxn modelId="{76CDD9E4-5077-4D09-88D4-229553E90419}" type="presParOf" srcId="{A6B2AE9C-00CE-4ADF-BA8D-E07421B707C4}" destId="{CCD50236-CA82-42F2-9408-C3FBA168E20F}" srcOrd="1" destOrd="0" presId="urn:microsoft.com/office/officeart/2005/8/layout/hierarchy2"/>
    <dgm:cxn modelId="{72520539-5563-4A1B-894A-3B3FF737466F}" type="presParOf" srcId="{21A61D47-8683-4007-A828-E61F9E048EE9}" destId="{4C6B2700-BACC-41D6-87C0-F5AE04B61C50}" srcOrd="2" destOrd="0" presId="urn:microsoft.com/office/officeart/2005/8/layout/hierarchy2"/>
    <dgm:cxn modelId="{BE6503D9-A0E9-4D09-800B-7A6E7FD294A6}" type="presParOf" srcId="{4C6B2700-BACC-41D6-87C0-F5AE04B61C50}" destId="{FC5D988A-4E02-457D-B444-266671F245E4}" srcOrd="0" destOrd="0" presId="urn:microsoft.com/office/officeart/2005/8/layout/hierarchy2"/>
    <dgm:cxn modelId="{02E561BA-6308-4524-942D-5CA804BDDD5B}" type="presParOf" srcId="{21A61D47-8683-4007-A828-E61F9E048EE9}" destId="{4DF84F52-7D25-4401-850F-62B79BCFFFDC}" srcOrd="3" destOrd="0" presId="urn:microsoft.com/office/officeart/2005/8/layout/hierarchy2"/>
    <dgm:cxn modelId="{138B4E10-1E8E-4974-9789-102526A6EF2E}" type="presParOf" srcId="{4DF84F52-7D25-4401-850F-62B79BCFFFDC}" destId="{637C08B5-7E1F-4929-8E25-7D9593A9C84C}" srcOrd="0" destOrd="0" presId="urn:microsoft.com/office/officeart/2005/8/layout/hierarchy2"/>
    <dgm:cxn modelId="{2C0C52E4-ABED-4F18-8CB8-2A8D1034AF3F}" type="presParOf" srcId="{4DF84F52-7D25-4401-850F-62B79BCFFFDC}" destId="{2CEAB871-A6BE-45FF-9A4D-D202E4B6C391}" srcOrd="1" destOrd="0" presId="urn:microsoft.com/office/officeart/2005/8/layout/hierarchy2"/>
    <dgm:cxn modelId="{647A11AE-4DBA-41A7-A40B-01A61FAD6959}" type="presParOf" srcId="{28262F13-702F-4D8C-A7AF-A6CD9ED4B045}" destId="{134EB768-6255-410B-AC23-A53B0FCEE21F}" srcOrd="2" destOrd="0" presId="urn:microsoft.com/office/officeart/2005/8/layout/hierarchy2"/>
    <dgm:cxn modelId="{FAE4F617-6640-420E-8397-1A84CB78264B}" type="presParOf" srcId="{134EB768-6255-410B-AC23-A53B0FCEE21F}" destId="{D150A539-F726-4036-8A0A-44F35693A202}" srcOrd="0" destOrd="0" presId="urn:microsoft.com/office/officeart/2005/8/layout/hierarchy2"/>
    <dgm:cxn modelId="{D2D24A2D-7DC1-4C3D-952C-9EF0D346B935}" type="presParOf" srcId="{28262F13-702F-4D8C-A7AF-A6CD9ED4B045}" destId="{D13B8316-0D19-4574-AD46-C2B9CDF8C626}" srcOrd="3" destOrd="0" presId="urn:microsoft.com/office/officeart/2005/8/layout/hierarchy2"/>
    <dgm:cxn modelId="{C5B57984-6100-43E8-8500-C301FB4B5DFC}" type="presParOf" srcId="{D13B8316-0D19-4574-AD46-C2B9CDF8C626}" destId="{6EAB6F7E-23DD-4728-9C34-D260A2C2CD13}" srcOrd="0" destOrd="0" presId="urn:microsoft.com/office/officeart/2005/8/layout/hierarchy2"/>
    <dgm:cxn modelId="{6D60DA45-07A8-44DD-A1C6-6B449580803B}" type="presParOf" srcId="{D13B8316-0D19-4574-AD46-C2B9CDF8C626}" destId="{AAF7FDEB-D46C-4356-BA95-FCF9E8DB9B5B}" srcOrd="1" destOrd="0" presId="urn:microsoft.com/office/officeart/2005/8/layout/hierarchy2"/>
    <dgm:cxn modelId="{4CD72832-1AB1-42D2-8B00-D587AB94B343}" type="presParOf" srcId="{AAF7FDEB-D46C-4356-BA95-FCF9E8DB9B5B}" destId="{DAEC6D01-B937-4ADC-A1BB-C0C87AFCAD5D}" srcOrd="0" destOrd="0" presId="urn:microsoft.com/office/officeart/2005/8/layout/hierarchy2"/>
    <dgm:cxn modelId="{0A354AAD-32F9-4F2B-824B-AEEC30E3D7B4}" type="presParOf" srcId="{DAEC6D01-B937-4ADC-A1BB-C0C87AFCAD5D}" destId="{1B71C759-E60D-4A76-B4F9-52536F1DAE68}" srcOrd="0" destOrd="0" presId="urn:microsoft.com/office/officeart/2005/8/layout/hierarchy2"/>
    <dgm:cxn modelId="{4DB52B06-0B0D-4538-BEC2-1F2DB0A87310}" type="presParOf" srcId="{AAF7FDEB-D46C-4356-BA95-FCF9E8DB9B5B}" destId="{01EA0C89-1693-4DF0-B16E-E8C09C83B406}" srcOrd="1" destOrd="0" presId="urn:microsoft.com/office/officeart/2005/8/layout/hierarchy2"/>
    <dgm:cxn modelId="{E7A55FB7-1CBE-41B8-AC62-8BA048425948}" type="presParOf" srcId="{01EA0C89-1693-4DF0-B16E-E8C09C83B406}" destId="{8764F038-A93B-4517-BD49-E8C4C868456D}" srcOrd="0" destOrd="0" presId="urn:microsoft.com/office/officeart/2005/8/layout/hierarchy2"/>
    <dgm:cxn modelId="{989F42EE-CB54-414E-9CF8-873EFB0716B3}" type="presParOf" srcId="{01EA0C89-1693-4DF0-B16E-E8C09C83B406}" destId="{89F5A290-389A-4081-893C-442DCD8B4018}" srcOrd="1" destOrd="0" presId="urn:microsoft.com/office/officeart/2005/8/layout/hierarchy2"/>
    <dgm:cxn modelId="{84320B0A-D486-4737-8E4C-FD9AAF997E43}" type="presParOf" srcId="{AAF7FDEB-D46C-4356-BA95-FCF9E8DB9B5B}" destId="{F19E2A90-60C2-4AA4-AE6F-ECE8AAFAD21B}" srcOrd="2" destOrd="0" presId="urn:microsoft.com/office/officeart/2005/8/layout/hierarchy2"/>
    <dgm:cxn modelId="{7E52C201-F0B1-4026-A463-F729F5775DAA}" type="presParOf" srcId="{F19E2A90-60C2-4AA4-AE6F-ECE8AAFAD21B}" destId="{78BE5100-EE9D-46BB-A710-DB4F585C82BD}" srcOrd="0" destOrd="0" presId="urn:microsoft.com/office/officeart/2005/8/layout/hierarchy2"/>
    <dgm:cxn modelId="{0DEACDB6-C254-4D4B-8935-507D04DCC92F}" type="presParOf" srcId="{AAF7FDEB-D46C-4356-BA95-FCF9E8DB9B5B}" destId="{8960A5A7-5AC5-4F5D-A71B-3A22D5147F12}" srcOrd="3" destOrd="0" presId="urn:microsoft.com/office/officeart/2005/8/layout/hierarchy2"/>
    <dgm:cxn modelId="{04176FE4-8927-412C-8DA6-5A012DDE60EA}" type="presParOf" srcId="{8960A5A7-5AC5-4F5D-A71B-3A22D5147F12}" destId="{82595CDE-EB5B-49BF-8911-0AC6234C7523}" srcOrd="0" destOrd="0" presId="urn:microsoft.com/office/officeart/2005/8/layout/hierarchy2"/>
    <dgm:cxn modelId="{C8E3212B-0FEB-4CED-84DA-247E24E24F9E}" type="presParOf" srcId="{8960A5A7-5AC5-4F5D-A71B-3A22D5147F12}" destId="{8E6664A6-4FA2-47B8-9853-4DCB6D5B9764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5E3BA-0A3F-45A0-8523-7DA198AB3EDD}" type="doc">
      <dgm:prSet loTypeId="urn:microsoft.com/office/officeart/2005/8/layout/hierarchy2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B60516-FF5A-4B2C-B7A5-DF5A18CD9643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err="1" smtClean="0"/>
            <a:t>Kutipan</a:t>
          </a:r>
          <a:endParaRPr lang="en-US" dirty="0"/>
        </a:p>
      </dgm:t>
    </dgm:pt>
    <dgm:pt modelId="{06A5C2EB-54CE-495F-94DA-A72F149B1F0D}" type="parTrans" cxnId="{B8928D50-8063-431D-BCCD-C8CF4A223A83}">
      <dgm:prSet/>
      <dgm:spPr/>
      <dgm:t>
        <a:bodyPr/>
        <a:lstStyle/>
        <a:p>
          <a:endParaRPr lang="en-US"/>
        </a:p>
      </dgm:t>
    </dgm:pt>
    <dgm:pt modelId="{030030F4-1689-49CD-B73F-A4B509638701}" type="sibTrans" cxnId="{B8928D50-8063-431D-BCCD-C8CF4A223A83}">
      <dgm:prSet/>
      <dgm:spPr/>
      <dgm:t>
        <a:bodyPr/>
        <a:lstStyle/>
        <a:p>
          <a:endParaRPr lang="en-US"/>
        </a:p>
      </dgm:t>
    </dgm:pt>
    <dgm:pt modelId="{9883155D-079A-4C21-9C06-719AB8AE4026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err="1" smtClean="0"/>
            <a:t>Langsung</a:t>
          </a:r>
          <a:endParaRPr lang="en-US" dirty="0"/>
        </a:p>
      </dgm:t>
    </dgm:pt>
    <dgm:pt modelId="{AA492CA2-2653-425B-A390-77DE2C1BBA05}" type="parTrans" cxnId="{7306C844-26E2-4D0C-B64D-6B27A40146F4}">
      <dgm:prSet/>
      <dgm:spPr/>
      <dgm:t>
        <a:bodyPr/>
        <a:lstStyle/>
        <a:p>
          <a:endParaRPr lang="en-US"/>
        </a:p>
      </dgm:t>
    </dgm:pt>
    <dgm:pt modelId="{7C86C6E0-7DD9-4CB6-A1D7-A321B5B833CE}" type="sibTrans" cxnId="{7306C844-26E2-4D0C-B64D-6B27A40146F4}">
      <dgm:prSet/>
      <dgm:spPr/>
      <dgm:t>
        <a:bodyPr/>
        <a:lstStyle/>
        <a:p>
          <a:endParaRPr lang="en-US"/>
        </a:p>
      </dgm:t>
    </dgm:pt>
    <dgm:pt modelId="{297C8DFF-E190-4A0F-9754-A348029BDC48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w="152400" h="50800" prst="softRound"/>
          <a:bevelB w="152400" h="50800" prst="softRound"/>
        </a:sp3d>
      </dgm:spPr>
      <dgm:t>
        <a:bodyPr/>
        <a:lstStyle/>
        <a:p>
          <a:r>
            <a:rPr lang="en-US" dirty="0" err="1" smtClean="0"/>
            <a:t>Panjang</a:t>
          </a:r>
          <a:r>
            <a:rPr lang="en-US" dirty="0" smtClean="0"/>
            <a:t> : </a:t>
          </a:r>
          <a:r>
            <a:rPr lang="en-US" dirty="0" err="1" smtClean="0"/>
            <a:t>Lebih</a:t>
          </a:r>
          <a:r>
            <a:rPr lang="en-US" dirty="0" smtClean="0"/>
            <a:t> 4 </a:t>
          </a:r>
          <a:r>
            <a:rPr lang="en-US" dirty="0" err="1" smtClean="0"/>
            <a:t>baris</a:t>
          </a:r>
          <a:endParaRPr lang="en-US" dirty="0"/>
        </a:p>
      </dgm:t>
    </dgm:pt>
    <dgm:pt modelId="{5E7AB8E2-2C61-4775-8D8F-AB7579019048}" type="parTrans" cxnId="{88C02EC7-3C92-4A98-82D6-DBCF66B4C99D}">
      <dgm:prSet/>
      <dgm:spPr/>
      <dgm:t>
        <a:bodyPr/>
        <a:lstStyle/>
        <a:p>
          <a:endParaRPr lang="en-US"/>
        </a:p>
      </dgm:t>
    </dgm:pt>
    <dgm:pt modelId="{7282CB0A-7298-4CFD-9A5A-90F2329244F8}" type="sibTrans" cxnId="{88C02EC7-3C92-4A98-82D6-DBCF66B4C99D}">
      <dgm:prSet/>
      <dgm:spPr/>
      <dgm:t>
        <a:bodyPr/>
        <a:lstStyle/>
        <a:p>
          <a:endParaRPr lang="en-US"/>
        </a:p>
      </dgm:t>
    </dgm:pt>
    <dgm:pt modelId="{6935E3E3-A05E-4186-956E-9C6B4FB2FB17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w="152400" h="50800" prst="softRound"/>
          <a:bevelB w="152400" h="50800" prst="softRound"/>
        </a:sp3d>
      </dgm:spPr>
      <dgm:t>
        <a:bodyPr/>
        <a:lstStyle/>
        <a:p>
          <a:r>
            <a:rPr lang="en-US" dirty="0" err="1" smtClean="0"/>
            <a:t>Pendek</a:t>
          </a:r>
          <a:r>
            <a:rPr lang="en-US" dirty="0" smtClean="0"/>
            <a:t> : </a:t>
          </a:r>
          <a:r>
            <a:rPr lang="en-US" dirty="0" err="1" smtClean="0"/>
            <a:t>Kurang</a:t>
          </a:r>
          <a:r>
            <a:rPr lang="en-US" dirty="0" smtClean="0"/>
            <a:t> 4 </a:t>
          </a:r>
          <a:r>
            <a:rPr lang="en-US" dirty="0" err="1" smtClean="0"/>
            <a:t>baris</a:t>
          </a:r>
          <a:endParaRPr lang="en-US" dirty="0"/>
        </a:p>
      </dgm:t>
    </dgm:pt>
    <dgm:pt modelId="{4A29BF5D-E51C-44D8-A241-7FCC24330565}" type="parTrans" cxnId="{1D457F0C-14B2-4C56-9F5A-2C07C0A2CFD3}">
      <dgm:prSet/>
      <dgm:spPr/>
      <dgm:t>
        <a:bodyPr/>
        <a:lstStyle/>
        <a:p>
          <a:endParaRPr lang="en-US"/>
        </a:p>
      </dgm:t>
    </dgm:pt>
    <dgm:pt modelId="{40DFE5E4-C82B-4897-BF6F-6CDA24794DA8}" type="sibTrans" cxnId="{1D457F0C-14B2-4C56-9F5A-2C07C0A2CFD3}">
      <dgm:prSet/>
      <dgm:spPr/>
      <dgm:t>
        <a:bodyPr/>
        <a:lstStyle/>
        <a:p>
          <a:endParaRPr lang="en-US"/>
        </a:p>
      </dgm:t>
    </dgm:pt>
    <dgm:pt modelId="{EA4509E9-7C9D-40FA-B268-A7C9141789BF}">
      <dgm:prSet phldrT="[Text]"/>
      <dgm:spPr>
        <a:solidFill>
          <a:srgbClr val="92D05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endParaRPr lang="en-US" dirty="0"/>
        </a:p>
      </dgm:t>
    </dgm:pt>
    <dgm:pt modelId="{9C8DD452-F77D-4C3D-81BB-5B61532D187F}" type="parTrans" cxnId="{2D057EBB-954A-4875-821A-411A3711B711}">
      <dgm:prSet/>
      <dgm:spPr/>
      <dgm:t>
        <a:bodyPr/>
        <a:lstStyle/>
        <a:p>
          <a:endParaRPr lang="en-US"/>
        </a:p>
      </dgm:t>
    </dgm:pt>
    <dgm:pt modelId="{F6A6F48D-71D7-44F5-B2AA-2B33E232DC17}" type="sibTrans" cxnId="{2D057EBB-954A-4875-821A-411A3711B711}">
      <dgm:prSet/>
      <dgm:spPr/>
      <dgm:t>
        <a:bodyPr/>
        <a:lstStyle/>
        <a:p>
          <a:endParaRPr lang="en-US"/>
        </a:p>
      </dgm:t>
    </dgm:pt>
    <dgm:pt modelId="{F9451B36-588A-4CC6-89F5-4A4BBF9485BF}">
      <dgm:prSet phldrT="[Text]"/>
      <dgm:spPr>
        <a:solidFill>
          <a:srgbClr val="92D050"/>
        </a:solidFill>
        <a:scene3d>
          <a:camera prst="orthographicFront"/>
          <a:lightRig rig="threePt" dir="t"/>
        </a:scene3d>
        <a:sp3d>
          <a:bevelT w="152400" h="50800" prst="softRound"/>
          <a:bevelB w="152400" h="50800" prst="softRound"/>
        </a:sp3d>
      </dgm:spPr>
      <dgm:t>
        <a:bodyPr/>
        <a:lstStyle/>
        <a:p>
          <a:r>
            <a:rPr lang="en-US" dirty="0" err="1" smtClean="0"/>
            <a:t>Panjang</a:t>
          </a:r>
          <a:r>
            <a:rPr lang="en-US" dirty="0" smtClean="0"/>
            <a:t> :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Paragraf</a:t>
          </a:r>
          <a:endParaRPr lang="en-US" dirty="0"/>
        </a:p>
      </dgm:t>
    </dgm:pt>
    <dgm:pt modelId="{1EF712AD-CA40-44C0-A178-A88E2A046F15}" type="parTrans" cxnId="{7983FA9E-9022-4A26-9979-6741C5A0509C}">
      <dgm:prSet/>
      <dgm:spPr/>
      <dgm:t>
        <a:bodyPr/>
        <a:lstStyle/>
        <a:p>
          <a:endParaRPr lang="en-US"/>
        </a:p>
      </dgm:t>
    </dgm:pt>
    <dgm:pt modelId="{9AE7464C-4B56-4073-AB92-080A760D891F}" type="sibTrans" cxnId="{7983FA9E-9022-4A26-9979-6741C5A0509C}">
      <dgm:prSet/>
      <dgm:spPr/>
      <dgm:t>
        <a:bodyPr/>
        <a:lstStyle/>
        <a:p>
          <a:endParaRPr lang="en-US"/>
        </a:p>
      </dgm:t>
    </dgm:pt>
    <dgm:pt modelId="{AA1BF980-7571-4E7E-9C21-2E85B8772AA3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 w="152400" h="50800" prst="softRound"/>
          <a:bevelB w="152400" h="50800" prst="softRound"/>
        </a:sp3d>
      </dgm:spPr>
      <dgm:t>
        <a:bodyPr/>
        <a:lstStyle/>
        <a:p>
          <a:r>
            <a:rPr lang="en-US" dirty="0" err="1" smtClean="0"/>
            <a:t>Pendek</a:t>
          </a:r>
          <a:r>
            <a:rPr lang="en-US" dirty="0" smtClean="0"/>
            <a:t> :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endParaRPr lang="en-US" dirty="0"/>
        </a:p>
      </dgm:t>
    </dgm:pt>
    <dgm:pt modelId="{D66F2EE2-E262-455F-A08C-B84FD636FFBD}" type="parTrans" cxnId="{2A71D9D0-D38F-4F45-8DB6-DEA07BE500B9}">
      <dgm:prSet/>
      <dgm:spPr/>
      <dgm:t>
        <a:bodyPr/>
        <a:lstStyle/>
        <a:p>
          <a:endParaRPr lang="en-US"/>
        </a:p>
      </dgm:t>
    </dgm:pt>
    <dgm:pt modelId="{9B7652DE-B2CB-4BA5-9D57-08197AB76F17}" type="sibTrans" cxnId="{2A71D9D0-D38F-4F45-8DB6-DEA07BE500B9}">
      <dgm:prSet/>
      <dgm:spPr/>
      <dgm:t>
        <a:bodyPr/>
        <a:lstStyle/>
        <a:p>
          <a:endParaRPr lang="en-US"/>
        </a:p>
      </dgm:t>
    </dgm:pt>
    <dgm:pt modelId="{CBBA7105-1B83-46FA-882B-5A06F090955C}" type="pres">
      <dgm:prSet presAssocID="{6F85E3BA-0A3F-45A0-8523-7DA198AB3E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E7EEF5-B0A5-4720-815B-ED0A7C5D19F6}" type="pres">
      <dgm:prSet presAssocID="{58B60516-FF5A-4B2C-B7A5-DF5A18CD9643}" presName="root1" presStyleCnt="0"/>
      <dgm:spPr/>
    </dgm:pt>
    <dgm:pt modelId="{7B42A69F-6C62-417D-AD57-EBEC5C1CEDAE}" type="pres">
      <dgm:prSet presAssocID="{58B60516-FF5A-4B2C-B7A5-DF5A18CD96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D81B-0F3F-4DD1-BB3D-F5099F03511A}" type="pres">
      <dgm:prSet presAssocID="{58B60516-FF5A-4B2C-B7A5-DF5A18CD9643}" presName="level2hierChild" presStyleCnt="0"/>
      <dgm:spPr/>
    </dgm:pt>
    <dgm:pt modelId="{465FD3B9-3649-4E9A-BDA2-017B6D90958E}" type="pres">
      <dgm:prSet presAssocID="{AA492CA2-2653-425B-A390-77DE2C1BBA0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9DAF4EA-419C-442F-A062-6D6A71EAA7F1}" type="pres">
      <dgm:prSet presAssocID="{AA492CA2-2653-425B-A390-77DE2C1BBA0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60F54F6-921F-4F82-B5B7-4626CA87C032}" type="pres">
      <dgm:prSet presAssocID="{9883155D-079A-4C21-9C06-719AB8AE4026}" presName="root2" presStyleCnt="0"/>
      <dgm:spPr/>
    </dgm:pt>
    <dgm:pt modelId="{E9EB4B33-E41C-4573-8EAD-795FC748B802}" type="pres">
      <dgm:prSet presAssocID="{9883155D-079A-4C21-9C06-719AB8AE4026}" presName="LevelTwoTextNode" presStyleLbl="node2" presStyleIdx="0" presStyleCnt="2" custScaleX="151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4CD518-179F-45BE-BA26-7A267C7BCA6B}" type="pres">
      <dgm:prSet presAssocID="{9883155D-079A-4C21-9C06-719AB8AE4026}" presName="level3hierChild" presStyleCnt="0"/>
      <dgm:spPr/>
    </dgm:pt>
    <dgm:pt modelId="{D2548701-DC16-46A8-A485-DA167336E75C}" type="pres">
      <dgm:prSet presAssocID="{5E7AB8E2-2C61-4775-8D8F-AB757901904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5D18A10-5981-416D-84D9-1835637785B4}" type="pres">
      <dgm:prSet presAssocID="{5E7AB8E2-2C61-4775-8D8F-AB757901904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3EA3A03-E8E4-428F-B67A-DDDCCC90FBC6}" type="pres">
      <dgm:prSet presAssocID="{297C8DFF-E190-4A0F-9754-A348029BDC48}" presName="root2" presStyleCnt="0"/>
      <dgm:spPr/>
    </dgm:pt>
    <dgm:pt modelId="{FAFFBBB1-DA27-4457-9C9E-2F34340FCCE6}" type="pres">
      <dgm:prSet presAssocID="{297C8DFF-E190-4A0F-9754-A348029BDC48}" presName="LevelTwoTextNode" presStyleLbl="node3" presStyleIdx="0" presStyleCnt="4" custScaleX="2090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3BC4D-9C63-4DC4-A3F7-8F119EC01E40}" type="pres">
      <dgm:prSet presAssocID="{297C8DFF-E190-4A0F-9754-A348029BDC48}" presName="level3hierChild" presStyleCnt="0"/>
      <dgm:spPr/>
    </dgm:pt>
    <dgm:pt modelId="{07190BA7-167C-4F5E-A080-DB48D50E0FE6}" type="pres">
      <dgm:prSet presAssocID="{4A29BF5D-E51C-44D8-A241-7FCC2433056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C94CEF2-5FB0-4488-B09E-E9428405F968}" type="pres">
      <dgm:prSet presAssocID="{4A29BF5D-E51C-44D8-A241-7FCC2433056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8B4BE63-5DA4-4F35-B9A5-201E5B70D5A7}" type="pres">
      <dgm:prSet presAssocID="{6935E3E3-A05E-4186-956E-9C6B4FB2FB17}" presName="root2" presStyleCnt="0"/>
      <dgm:spPr/>
    </dgm:pt>
    <dgm:pt modelId="{AEF058CC-7BBB-4A8B-BEA9-F812F88B351A}" type="pres">
      <dgm:prSet presAssocID="{6935E3E3-A05E-4186-956E-9C6B4FB2FB17}" presName="LevelTwoTextNode" presStyleLbl="node3" presStyleIdx="1" presStyleCnt="4" custScaleX="2069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AF9ED-B8C8-4DEB-996D-41F1B225A68E}" type="pres">
      <dgm:prSet presAssocID="{6935E3E3-A05E-4186-956E-9C6B4FB2FB17}" presName="level3hierChild" presStyleCnt="0"/>
      <dgm:spPr/>
    </dgm:pt>
    <dgm:pt modelId="{52EF5D1A-2D2C-4A7B-B3C9-FDBECBCEA134}" type="pres">
      <dgm:prSet presAssocID="{9C8DD452-F77D-4C3D-81BB-5B61532D187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71A0FAE-359A-4FBD-9F57-7CB69A81D9C5}" type="pres">
      <dgm:prSet presAssocID="{9C8DD452-F77D-4C3D-81BB-5B61532D187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EEE2D4B-A177-40B2-B634-3F79F363C925}" type="pres">
      <dgm:prSet presAssocID="{EA4509E9-7C9D-40FA-B268-A7C9141789BF}" presName="root2" presStyleCnt="0"/>
      <dgm:spPr/>
    </dgm:pt>
    <dgm:pt modelId="{87BDB3C4-0578-4824-85FD-972CBD057D84}" type="pres">
      <dgm:prSet presAssocID="{EA4509E9-7C9D-40FA-B268-A7C9141789BF}" presName="LevelTwoTextNode" presStyleLbl="node2" presStyleIdx="1" presStyleCnt="2" custScaleX="15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81F38-1883-49C9-97A6-AAA8137DD314}" type="pres">
      <dgm:prSet presAssocID="{EA4509E9-7C9D-40FA-B268-A7C9141789BF}" presName="level3hierChild" presStyleCnt="0"/>
      <dgm:spPr/>
    </dgm:pt>
    <dgm:pt modelId="{490B8C04-4191-44A1-8639-3AD35332BD2A}" type="pres">
      <dgm:prSet presAssocID="{1EF712AD-CA40-44C0-A178-A88E2A046F1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0128A81-27BA-412C-A7BA-AD0BB1F57E51}" type="pres">
      <dgm:prSet presAssocID="{1EF712AD-CA40-44C0-A178-A88E2A046F1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6E77CBC-ACC0-4867-9CFC-FFD45192BCF3}" type="pres">
      <dgm:prSet presAssocID="{F9451B36-588A-4CC6-89F5-4A4BBF9485BF}" presName="root2" presStyleCnt="0"/>
      <dgm:spPr/>
    </dgm:pt>
    <dgm:pt modelId="{928D0B5E-B121-4B34-829E-F1E9AD17DC6E}" type="pres">
      <dgm:prSet presAssocID="{F9451B36-588A-4CC6-89F5-4A4BBF9485BF}" presName="LevelTwoTextNode" presStyleLbl="node3" presStyleIdx="2" presStyleCnt="4" custScaleX="206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BE861-D835-42F8-83EB-D53A33B6C506}" type="pres">
      <dgm:prSet presAssocID="{F9451B36-588A-4CC6-89F5-4A4BBF9485BF}" presName="level3hierChild" presStyleCnt="0"/>
      <dgm:spPr/>
    </dgm:pt>
    <dgm:pt modelId="{142E1206-B7AB-4D34-A0D2-9F3583A5A001}" type="pres">
      <dgm:prSet presAssocID="{D66F2EE2-E262-455F-A08C-B84FD636FF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F968BE4-7937-4A85-9A1C-A9F7601F1F48}" type="pres">
      <dgm:prSet presAssocID="{D66F2EE2-E262-455F-A08C-B84FD636FF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20E3CF3-2694-444E-AE34-B4E31D3BE0D2}" type="pres">
      <dgm:prSet presAssocID="{AA1BF980-7571-4E7E-9C21-2E85B8772AA3}" presName="root2" presStyleCnt="0"/>
      <dgm:spPr/>
    </dgm:pt>
    <dgm:pt modelId="{4BA64051-78AF-4C0D-85C3-66039E325501}" type="pres">
      <dgm:prSet presAssocID="{AA1BF980-7571-4E7E-9C21-2E85B8772AA3}" presName="LevelTwoTextNode" presStyleLbl="node3" presStyleIdx="3" presStyleCnt="4" custScaleX="204888" custLinFactNeighborX="636" custLinFactNeighborY="-6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D42C7-6136-430F-BBA6-A43CA8443CF5}" type="pres">
      <dgm:prSet presAssocID="{AA1BF980-7571-4E7E-9C21-2E85B8772AA3}" presName="level3hierChild" presStyleCnt="0"/>
      <dgm:spPr/>
    </dgm:pt>
  </dgm:ptLst>
  <dgm:cxnLst>
    <dgm:cxn modelId="{E82F33CE-FD6C-4307-94D1-8BD5B030CD76}" type="presOf" srcId="{EA4509E9-7C9D-40FA-B268-A7C9141789BF}" destId="{87BDB3C4-0578-4824-85FD-972CBD057D84}" srcOrd="0" destOrd="0" presId="urn:microsoft.com/office/officeart/2005/8/layout/hierarchy2"/>
    <dgm:cxn modelId="{C1FFAC56-3520-4B15-B93F-BA0912238756}" type="presOf" srcId="{9C8DD452-F77D-4C3D-81BB-5B61532D187F}" destId="{52EF5D1A-2D2C-4A7B-B3C9-FDBECBCEA134}" srcOrd="0" destOrd="0" presId="urn:microsoft.com/office/officeart/2005/8/layout/hierarchy2"/>
    <dgm:cxn modelId="{FEF50AB1-48DC-461C-B55B-E70DB4698ABF}" type="presOf" srcId="{6935E3E3-A05E-4186-956E-9C6B4FB2FB17}" destId="{AEF058CC-7BBB-4A8B-BEA9-F812F88B351A}" srcOrd="0" destOrd="0" presId="urn:microsoft.com/office/officeart/2005/8/layout/hierarchy2"/>
    <dgm:cxn modelId="{2A71D9D0-D38F-4F45-8DB6-DEA07BE500B9}" srcId="{EA4509E9-7C9D-40FA-B268-A7C9141789BF}" destId="{AA1BF980-7571-4E7E-9C21-2E85B8772AA3}" srcOrd="1" destOrd="0" parTransId="{D66F2EE2-E262-455F-A08C-B84FD636FFBD}" sibTransId="{9B7652DE-B2CB-4BA5-9D57-08197AB76F17}"/>
    <dgm:cxn modelId="{B4B37FDC-AE42-43D2-8485-4D1F7CE01BD0}" type="presOf" srcId="{5E7AB8E2-2C61-4775-8D8F-AB7579019048}" destId="{C5D18A10-5981-416D-84D9-1835637785B4}" srcOrd="1" destOrd="0" presId="urn:microsoft.com/office/officeart/2005/8/layout/hierarchy2"/>
    <dgm:cxn modelId="{B8928D50-8063-431D-BCCD-C8CF4A223A83}" srcId="{6F85E3BA-0A3F-45A0-8523-7DA198AB3EDD}" destId="{58B60516-FF5A-4B2C-B7A5-DF5A18CD9643}" srcOrd="0" destOrd="0" parTransId="{06A5C2EB-54CE-495F-94DA-A72F149B1F0D}" sibTransId="{030030F4-1689-49CD-B73F-A4B509638701}"/>
    <dgm:cxn modelId="{52FB3020-25CD-408A-AD86-FC9E6227EB64}" type="presOf" srcId="{9C8DD452-F77D-4C3D-81BB-5B61532D187F}" destId="{171A0FAE-359A-4FBD-9F57-7CB69A81D9C5}" srcOrd="1" destOrd="0" presId="urn:microsoft.com/office/officeart/2005/8/layout/hierarchy2"/>
    <dgm:cxn modelId="{FA2BAE18-4D76-4B84-B312-2202CA8391B5}" type="presOf" srcId="{6F85E3BA-0A3F-45A0-8523-7DA198AB3EDD}" destId="{CBBA7105-1B83-46FA-882B-5A06F090955C}" srcOrd="0" destOrd="0" presId="urn:microsoft.com/office/officeart/2005/8/layout/hierarchy2"/>
    <dgm:cxn modelId="{1D457F0C-14B2-4C56-9F5A-2C07C0A2CFD3}" srcId="{9883155D-079A-4C21-9C06-719AB8AE4026}" destId="{6935E3E3-A05E-4186-956E-9C6B4FB2FB17}" srcOrd="1" destOrd="0" parTransId="{4A29BF5D-E51C-44D8-A241-7FCC24330565}" sibTransId="{40DFE5E4-C82B-4897-BF6F-6CDA24794DA8}"/>
    <dgm:cxn modelId="{42D11EED-DACB-4D19-B060-66EB7F3C9D6F}" type="presOf" srcId="{9883155D-079A-4C21-9C06-719AB8AE4026}" destId="{E9EB4B33-E41C-4573-8EAD-795FC748B802}" srcOrd="0" destOrd="0" presId="urn:microsoft.com/office/officeart/2005/8/layout/hierarchy2"/>
    <dgm:cxn modelId="{3606C957-1F6F-4BB5-BF22-D9A13A33EA01}" type="presOf" srcId="{4A29BF5D-E51C-44D8-A241-7FCC24330565}" destId="{7C94CEF2-5FB0-4488-B09E-E9428405F968}" srcOrd="1" destOrd="0" presId="urn:microsoft.com/office/officeart/2005/8/layout/hierarchy2"/>
    <dgm:cxn modelId="{88C02EC7-3C92-4A98-82D6-DBCF66B4C99D}" srcId="{9883155D-079A-4C21-9C06-719AB8AE4026}" destId="{297C8DFF-E190-4A0F-9754-A348029BDC48}" srcOrd="0" destOrd="0" parTransId="{5E7AB8E2-2C61-4775-8D8F-AB7579019048}" sibTransId="{7282CB0A-7298-4CFD-9A5A-90F2329244F8}"/>
    <dgm:cxn modelId="{7983FA9E-9022-4A26-9979-6741C5A0509C}" srcId="{EA4509E9-7C9D-40FA-B268-A7C9141789BF}" destId="{F9451B36-588A-4CC6-89F5-4A4BBF9485BF}" srcOrd="0" destOrd="0" parTransId="{1EF712AD-CA40-44C0-A178-A88E2A046F15}" sibTransId="{9AE7464C-4B56-4073-AB92-080A760D891F}"/>
    <dgm:cxn modelId="{AAF19EEE-85D5-46AE-9D73-B784D6550D4F}" type="presOf" srcId="{AA492CA2-2653-425B-A390-77DE2C1BBA05}" destId="{465FD3B9-3649-4E9A-BDA2-017B6D90958E}" srcOrd="0" destOrd="0" presId="urn:microsoft.com/office/officeart/2005/8/layout/hierarchy2"/>
    <dgm:cxn modelId="{907E7BB6-7C4D-42A2-8989-E158E6990E65}" type="presOf" srcId="{297C8DFF-E190-4A0F-9754-A348029BDC48}" destId="{FAFFBBB1-DA27-4457-9C9E-2F34340FCCE6}" srcOrd="0" destOrd="0" presId="urn:microsoft.com/office/officeart/2005/8/layout/hierarchy2"/>
    <dgm:cxn modelId="{60187193-7E66-440D-A6F7-1C179E2DBD22}" type="presOf" srcId="{D66F2EE2-E262-455F-A08C-B84FD636FFBD}" destId="{142E1206-B7AB-4D34-A0D2-9F3583A5A001}" srcOrd="0" destOrd="0" presId="urn:microsoft.com/office/officeart/2005/8/layout/hierarchy2"/>
    <dgm:cxn modelId="{2D057EBB-954A-4875-821A-411A3711B711}" srcId="{58B60516-FF5A-4B2C-B7A5-DF5A18CD9643}" destId="{EA4509E9-7C9D-40FA-B268-A7C9141789BF}" srcOrd="1" destOrd="0" parTransId="{9C8DD452-F77D-4C3D-81BB-5B61532D187F}" sibTransId="{F6A6F48D-71D7-44F5-B2AA-2B33E232DC17}"/>
    <dgm:cxn modelId="{BB1C1914-BDEB-4B12-83EF-A436246FC38F}" type="presOf" srcId="{AA492CA2-2653-425B-A390-77DE2C1BBA05}" destId="{89DAF4EA-419C-442F-A062-6D6A71EAA7F1}" srcOrd="1" destOrd="0" presId="urn:microsoft.com/office/officeart/2005/8/layout/hierarchy2"/>
    <dgm:cxn modelId="{6B3355D5-563C-43BA-981A-CCA6EAF5D0E9}" type="presOf" srcId="{4A29BF5D-E51C-44D8-A241-7FCC24330565}" destId="{07190BA7-167C-4F5E-A080-DB48D50E0FE6}" srcOrd="0" destOrd="0" presId="urn:microsoft.com/office/officeart/2005/8/layout/hierarchy2"/>
    <dgm:cxn modelId="{9B5AD42A-46CE-481D-8B5E-E559D41B317C}" type="presOf" srcId="{AA1BF980-7571-4E7E-9C21-2E85B8772AA3}" destId="{4BA64051-78AF-4C0D-85C3-66039E325501}" srcOrd="0" destOrd="0" presId="urn:microsoft.com/office/officeart/2005/8/layout/hierarchy2"/>
    <dgm:cxn modelId="{DD50B70D-64D2-43FA-AB79-A04E67CB2E77}" type="presOf" srcId="{1EF712AD-CA40-44C0-A178-A88E2A046F15}" destId="{490B8C04-4191-44A1-8639-3AD35332BD2A}" srcOrd="0" destOrd="0" presId="urn:microsoft.com/office/officeart/2005/8/layout/hierarchy2"/>
    <dgm:cxn modelId="{F347F284-9083-4080-A5A0-9B54488E0883}" type="presOf" srcId="{1EF712AD-CA40-44C0-A178-A88E2A046F15}" destId="{00128A81-27BA-412C-A7BA-AD0BB1F57E51}" srcOrd="1" destOrd="0" presId="urn:microsoft.com/office/officeart/2005/8/layout/hierarchy2"/>
    <dgm:cxn modelId="{7306C844-26E2-4D0C-B64D-6B27A40146F4}" srcId="{58B60516-FF5A-4B2C-B7A5-DF5A18CD9643}" destId="{9883155D-079A-4C21-9C06-719AB8AE4026}" srcOrd="0" destOrd="0" parTransId="{AA492CA2-2653-425B-A390-77DE2C1BBA05}" sibTransId="{7C86C6E0-7DD9-4CB6-A1D7-A321B5B833CE}"/>
    <dgm:cxn modelId="{C13A781E-A10D-408F-B4A1-34A804196409}" type="presOf" srcId="{F9451B36-588A-4CC6-89F5-4A4BBF9485BF}" destId="{928D0B5E-B121-4B34-829E-F1E9AD17DC6E}" srcOrd="0" destOrd="0" presId="urn:microsoft.com/office/officeart/2005/8/layout/hierarchy2"/>
    <dgm:cxn modelId="{09958E4C-B550-4EF0-8C9A-23DB3424BE1A}" type="presOf" srcId="{5E7AB8E2-2C61-4775-8D8F-AB7579019048}" destId="{D2548701-DC16-46A8-A485-DA167336E75C}" srcOrd="0" destOrd="0" presId="urn:microsoft.com/office/officeart/2005/8/layout/hierarchy2"/>
    <dgm:cxn modelId="{A03FA5B0-B200-4A99-99AB-7479BC789714}" type="presOf" srcId="{D66F2EE2-E262-455F-A08C-B84FD636FFBD}" destId="{6F968BE4-7937-4A85-9A1C-A9F7601F1F48}" srcOrd="1" destOrd="0" presId="urn:microsoft.com/office/officeart/2005/8/layout/hierarchy2"/>
    <dgm:cxn modelId="{C2A0E7A7-DE3B-4920-ADED-6C9880564DFC}" type="presOf" srcId="{58B60516-FF5A-4B2C-B7A5-DF5A18CD9643}" destId="{7B42A69F-6C62-417D-AD57-EBEC5C1CEDAE}" srcOrd="0" destOrd="0" presId="urn:microsoft.com/office/officeart/2005/8/layout/hierarchy2"/>
    <dgm:cxn modelId="{85D5252E-3294-4CBC-97E5-6F086B563103}" type="presParOf" srcId="{CBBA7105-1B83-46FA-882B-5A06F090955C}" destId="{2DE7EEF5-B0A5-4720-815B-ED0A7C5D19F6}" srcOrd="0" destOrd="0" presId="urn:microsoft.com/office/officeart/2005/8/layout/hierarchy2"/>
    <dgm:cxn modelId="{2C69A42A-5D06-4FAD-BFE8-B69D7A90D3C4}" type="presParOf" srcId="{2DE7EEF5-B0A5-4720-815B-ED0A7C5D19F6}" destId="{7B42A69F-6C62-417D-AD57-EBEC5C1CEDAE}" srcOrd="0" destOrd="0" presId="urn:microsoft.com/office/officeart/2005/8/layout/hierarchy2"/>
    <dgm:cxn modelId="{4F57A81E-333C-44F7-ACEE-8D240250302D}" type="presParOf" srcId="{2DE7EEF5-B0A5-4720-815B-ED0A7C5D19F6}" destId="{0699D81B-0F3F-4DD1-BB3D-F5099F03511A}" srcOrd="1" destOrd="0" presId="urn:microsoft.com/office/officeart/2005/8/layout/hierarchy2"/>
    <dgm:cxn modelId="{66AAC8AD-7D95-44B4-AC41-F62E8EA51969}" type="presParOf" srcId="{0699D81B-0F3F-4DD1-BB3D-F5099F03511A}" destId="{465FD3B9-3649-4E9A-BDA2-017B6D90958E}" srcOrd="0" destOrd="0" presId="urn:microsoft.com/office/officeart/2005/8/layout/hierarchy2"/>
    <dgm:cxn modelId="{6FE597F9-1485-4116-ADFA-ECC64661126C}" type="presParOf" srcId="{465FD3B9-3649-4E9A-BDA2-017B6D90958E}" destId="{89DAF4EA-419C-442F-A062-6D6A71EAA7F1}" srcOrd="0" destOrd="0" presId="urn:microsoft.com/office/officeart/2005/8/layout/hierarchy2"/>
    <dgm:cxn modelId="{0150032E-DD03-449A-9D41-68633D50DD6F}" type="presParOf" srcId="{0699D81B-0F3F-4DD1-BB3D-F5099F03511A}" destId="{560F54F6-921F-4F82-B5B7-4626CA87C032}" srcOrd="1" destOrd="0" presId="urn:microsoft.com/office/officeart/2005/8/layout/hierarchy2"/>
    <dgm:cxn modelId="{5E27DFCF-D686-4B34-81CC-CE9C1E94B3A7}" type="presParOf" srcId="{560F54F6-921F-4F82-B5B7-4626CA87C032}" destId="{E9EB4B33-E41C-4573-8EAD-795FC748B802}" srcOrd="0" destOrd="0" presId="urn:microsoft.com/office/officeart/2005/8/layout/hierarchy2"/>
    <dgm:cxn modelId="{B1D9CFDF-F97D-48C9-A24A-7B2824413C73}" type="presParOf" srcId="{560F54F6-921F-4F82-B5B7-4626CA87C032}" destId="{4F4CD518-179F-45BE-BA26-7A267C7BCA6B}" srcOrd="1" destOrd="0" presId="urn:microsoft.com/office/officeart/2005/8/layout/hierarchy2"/>
    <dgm:cxn modelId="{FEF55DD1-C191-4EE1-958B-D1CB198809D2}" type="presParOf" srcId="{4F4CD518-179F-45BE-BA26-7A267C7BCA6B}" destId="{D2548701-DC16-46A8-A485-DA167336E75C}" srcOrd="0" destOrd="0" presId="urn:microsoft.com/office/officeart/2005/8/layout/hierarchy2"/>
    <dgm:cxn modelId="{1DC64C5A-8BDA-4BE0-984D-89AD91950893}" type="presParOf" srcId="{D2548701-DC16-46A8-A485-DA167336E75C}" destId="{C5D18A10-5981-416D-84D9-1835637785B4}" srcOrd="0" destOrd="0" presId="urn:microsoft.com/office/officeart/2005/8/layout/hierarchy2"/>
    <dgm:cxn modelId="{7460C891-A432-4701-9470-FFBE82705CE5}" type="presParOf" srcId="{4F4CD518-179F-45BE-BA26-7A267C7BCA6B}" destId="{83EA3A03-E8E4-428F-B67A-DDDCCC90FBC6}" srcOrd="1" destOrd="0" presId="urn:microsoft.com/office/officeart/2005/8/layout/hierarchy2"/>
    <dgm:cxn modelId="{1E04C16F-B747-46B0-AB07-7615D9C1327B}" type="presParOf" srcId="{83EA3A03-E8E4-428F-B67A-DDDCCC90FBC6}" destId="{FAFFBBB1-DA27-4457-9C9E-2F34340FCCE6}" srcOrd="0" destOrd="0" presId="urn:microsoft.com/office/officeart/2005/8/layout/hierarchy2"/>
    <dgm:cxn modelId="{DDE1F6C1-9BEE-423C-A917-27A12559DD57}" type="presParOf" srcId="{83EA3A03-E8E4-428F-B67A-DDDCCC90FBC6}" destId="{C763BC4D-9C63-4DC4-A3F7-8F119EC01E40}" srcOrd="1" destOrd="0" presId="urn:microsoft.com/office/officeart/2005/8/layout/hierarchy2"/>
    <dgm:cxn modelId="{0FB9AD3D-3E7F-4EE1-8802-B18D7971BDE7}" type="presParOf" srcId="{4F4CD518-179F-45BE-BA26-7A267C7BCA6B}" destId="{07190BA7-167C-4F5E-A080-DB48D50E0FE6}" srcOrd="2" destOrd="0" presId="urn:microsoft.com/office/officeart/2005/8/layout/hierarchy2"/>
    <dgm:cxn modelId="{DF198B83-792F-4182-8870-EA1F32D0A510}" type="presParOf" srcId="{07190BA7-167C-4F5E-A080-DB48D50E0FE6}" destId="{7C94CEF2-5FB0-4488-B09E-E9428405F968}" srcOrd="0" destOrd="0" presId="urn:microsoft.com/office/officeart/2005/8/layout/hierarchy2"/>
    <dgm:cxn modelId="{94B0E0B7-F127-4795-9588-6A440EDFB5D7}" type="presParOf" srcId="{4F4CD518-179F-45BE-BA26-7A267C7BCA6B}" destId="{98B4BE63-5DA4-4F35-B9A5-201E5B70D5A7}" srcOrd="3" destOrd="0" presId="urn:microsoft.com/office/officeart/2005/8/layout/hierarchy2"/>
    <dgm:cxn modelId="{5C590129-B133-4354-91F3-BB5F3258C2C2}" type="presParOf" srcId="{98B4BE63-5DA4-4F35-B9A5-201E5B70D5A7}" destId="{AEF058CC-7BBB-4A8B-BEA9-F812F88B351A}" srcOrd="0" destOrd="0" presId="urn:microsoft.com/office/officeart/2005/8/layout/hierarchy2"/>
    <dgm:cxn modelId="{6A7957B6-BCED-456A-87A2-F12DD22D07BF}" type="presParOf" srcId="{98B4BE63-5DA4-4F35-B9A5-201E5B70D5A7}" destId="{31AAF9ED-B8C8-4DEB-996D-41F1B225A68E}" srcOrd="1" destOrd="0" presId="urn:microsoft.com/office/officeart/2005/8/layout/hierarchy2"/>
    <dgm:cxn modelId="{77E0781D-503A-47E4-BAB8-44814EACADDA}" type="presParOf" srcId="{0699D81B-0F3F-4DD1-BB3D-F5099F03511A}" destId="{52EF5D1A-2D2C-4A7B-B3C9-FDBECBCEA134}" srcOrd="2" destOrd="0" presId="urn:microsoft.com/office/officeart/2005/8/layout/hierarchy2"/>
    <dgm:cxn modelId="{790C856E-C7A4-4A2E-889F-E00F31271DC7}" type="presParOf" srcId="{52EF5D1A-2D2C-4A7B-B3C9-FDBECBCEA134}" destId="{171A0FAE-359A-4FBD-9F57-7CB69A81D9C5}" srcOrd="0" destOrd="0" presId="urn:microsoft.com/office/officeart/2005/8/layout/hierarchy2"/>
    <dgm:cxn modelId="{B914CA4E-110A-49E7-89F2-62977EB3604C}" type="presParOf" srcId="{0699D81B-0F3F-4DD1-BB3D-F5099F03511A}" destId="{9EEE2D4B-A177-40B2-B634-3F79F363C925}" srcOrd="3" destOrd="0" presId="urn:microsoft.com/office/officeart/2005/8/layout/hierarchy2"/>
    <dgm:cxn modelId="{E7F2273F-CEB9-4827-9CC2-5C3FCB162CBA}" type="presParOf" srcId="{9EEE2D4B-A177-40B2-B634-3F79F363C925}" destId="{87BDB3C4-0578-4824-85FD-972CBD057D84}" srcOrd="0" destOrd="0" presId="urn:microsoft.com/office/officeart/2005/8/layout/hierarchy2"/>
    <dgm:cxn modelId="{40D0444E-37F6-409D-B8F0-010F891BF445}" type="presParOf" srcId="{9EEE2D4B-A177-40B2-B634-3F79F363C925}" destId="{D6D81F38-1883-49C9-97A6-AAA8137DD314}" srcOrd="1" destOrd="0" presId="urn:microsoft.com/office/officeart/2005/8/layout/hierarchy2"/>
    <dgm:cxn modelId="{BF00F614-0E45-4550-BC19-0EBA20FF4825}" type="presParOf" srcId="{D6D81F38-1883-49C9-97A6-AAA8137DD314}" destId="{490B8C04-4191-44A1-8639-3AD35332BD2A}" srcOrd="0" destOrd="0" presId="urn:microsoft.com/office/officeart/2005/8/layout/hierarchy2"/>
    <dgm:cxn modelId="{8B86D7E2-0A44-40D8-AEAF-CA18793B0923}" type="presParOf" srcId="{490B8C04-4191-44A1-8639-3AD35332BD2A}" destId="{00128A81-27BA-412C-A7BA-AD0BB1F57E51}" srcOrd="0" destOrd="0" presId="urn:microsoft.com/office/officeart/2005/8/layout/hierarchy2"/>
    <dgm:cxn modelId="{8BBF8313-B519-4DFB-96B3-3A129216B835}" type="presParOf" srcId="{D6D81F38-1883-49C9-97A6-AAA8137DD314}" destId="{46E77CBC-ACC0-4867-9CFC-FFD45192BCF3}" srcOrd="1" destOrd="0" presId="urn:microsoft.com/office/officeart/2005/8/layout/hierarchy2"/>
    <dgm:cxn modelId="{AD0605FB-AE76-415D-8811-4BB23586B807}" type="presParOf" srcId="{46E77CBC-ACC0-4867-9CFC-FFD45192BCF3}" destId="{928D0B5E-B121-4B34-829E-F1E9AD17DC6E}" srcOrd="0" destOrd="0" presId="urn:microsoft.com/office/officeart/2005/8/layout/hierarchy2"/>
    <dgm:cxn modelId="{D30815A5-75CC-4409-A5CD-1ED3C59FEC92}" type="presParOf" srcId="{46E77CBC-ACC0-4867-9CFC-FFD45192BCF3}" destId="{5A0BE861-D835-42F8-83EB-D53A33B6C506}" srcOrd="1" destOrd="0" presId="urn:microsoft.com/office/officeart/2005/8/layout/hierarchy2"/>
    <dgm:cxn modelId="{882C99C9-9A67-41A1-8F6B-64A4435E8F33}" type="presParOf" srcId="{D6D81F38-1883-49C9-97A6-AAA8137DD314}" destId="{142E1206-B7AB-4D34-A0D2-9F3583A5A001}" srcOrd="2" destOrd="0" presId="urn:microsoft.com/office/officeart/2005/8/layout/hierarchy2"/>
    <dgm:cxn modelId="{F4E51141-986F-47AB-BE4A-0489E9FBB66F}" type="presParOf" srcId="{142E1206-B7AB-4D34-A0D2-9F3583A5A001}" destId="{6F968BE4-7937-4A85-9A1C-A9F7601F1F48}" srcOrd="0" destOrd="0" presId="urn:microsoft.com/office/officeart/2005/8/layout/hierarchy2"/>
    <dgm:cxn modelId="{7C5CEC95-515C-4735-9F3F-521D8F15E744}" type="presParOf" srcId="{D6D81F38-1883-49C9-97A6-AAA8137DD314}" destId="{220E3CF3-2694-444E-AE34-B4E31D3BE0D2}" srcOrd="3" destOrd="0" presId="urn:microsoft.com/office/officeart/2005/8/layout/hierarchy2"/>
    <dgm:cxn modelId="{7B29380C-FF2F-45B0-AD3F-B1D2EA0B8FC5}" type="presParOf" srcId="{220E3CF3-2694-444E-AE34-B4E31D3BE0D2}" destId="{4BA64051-78AF-4C0D-85C3-66039E325501}" srcOrd="0" destOrd="0" presId="urn:microsoft.com/office/officeart/2005/8/layout/hierarchy2"/>
    <dgm:cxn modelId="{39FA8BA5-BFD6-4E66-B5F4-2822F4D8E907}" type="presParOf" srcId="{220E3CF3-2694-444E-AE34-B4E31D3BE0D2}" destId="{025D42C7-6136-430F-BBA6-A43CA8443CF5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02C0-5628-4F5C-B244-FDCDFB628637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BA35-5EA9-4394-AD84-E87CBB186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197B-D3D3-449E-A484-DD28CA39C9AA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835025"/>
            <a:ext cx="5565775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9550"/>
            <a:ext cx="548640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5925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5925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A06B3-549A-45BE-A6F9-EC33B7C00E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A06B3-549A-45BE-A6F9-EC33B7C00EE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331526-393D-4E4D-A80A-EA17DABF7C55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s://lh6.googleusercontent.com/-65h5ZFT7D7E/UK-vwBU6RZI/AAAAAAAACZw/7r1nyR90BX4/s310/Gambar%2520motivasi%2520kata%2520kata%2520bijak%2520tentang%2520ci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23900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Kutipan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785926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&gt; </a:t>
            </a:r>
            <a:r>
              <a:rPr lang="en-US" sz="2000" dirty="0" err="1" smtClean="0"/>
              <a:t>Kutipan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(</a:t>
            </a:r>
            <a:r>
              <a:rPr lang="en-US" sz="2000" dirty="0" err="1" smtClean="0"/>
              <a:t>kata</a:t>
            </a:r>
            <a:r>
              <a:rPr lang="en-US" sz="2000" dirty="0" smtClean="0"/>
              <a:t>,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, 	</a:t>
            </a:r>
            <a:r>
              <a:rPr lang="en-US" sz="2000" dirty="0" err="1" smtClean="0"/>
              <a:t>frasa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klausa</a:t>
            </a:r>
            <a:r>
              <a:rPr lang="en-US" sz="2000" dirty="0" smtClean="0"/>
              <a:t>)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	(</a:t>
            </a:r>
            <a:r>
              <a:rPr lang="en-US" sz="2000" dirty="0" err="1" smtClean="0"/>
              <a:t>orang</a:t>
            </a:r>
            <a:r>
              <a:rPr lang="en-US" sz="2000" dirty="0" smtClean="0"/>
              <a:t>) lain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pengilustrasian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pengokohan</a:t>
            </a:r>
            <a:r>
              <a:rPr lang="en-US" sz="2000" dirty="0" smtClean="0"/>
              <a:t> 	argument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28612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  </a:t>
            </a:r>
            <a:r>
              <a:rPr lang="en-US" sz="2000" dirty="0" err="1" smtClean="0"/>
              <a:t>Nama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kutipan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pungutan</a:t>
            </a:r>
            <a:r>
              <a:rPr lang="en-US" sz="2000" dirty="0" smtClean="0"/>
              <a:t>, </a:t>
            </a:r>
            <a:r>
              <a:rPr lang="en-US" sz="2000" dirty="0" err="1" smtClean="0"/>
              <a:t>petikan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nukilan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3929066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  </a:t>
            </a:r>
            <a:r>
              <a:rPr lang="en-US" sz="2000" dirty="0" err="1" smtClean="0"/>
              <a:t>Kutipan</a:t>
            </a:r>
            <a:r>
              <a:rPr lang="en-US" sz="2000" dirty="0" smtClean="0"/>
              <a:t> 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 smtClean="0"/>
              <a:t>Landasan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 smtClean="0"/>
              <a:t>Penguat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 smtClean="0"/>
              <a:t>Penjelas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uraian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 smtClean="0"/>
              <a:t>Objek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sperti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novel</a:t>
            </a:r>
            <a:endParaRPr lang="en-US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4282" y="857232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42860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Jenis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Kutipan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Hal-</a:t>
            </a:r>
            <a:r>
              <a:rPr lang="en-US" sz="3600" b="1" dirty="0" err="1" smtClean="0"/>
              <a:t>hal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harus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diperhatikan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mengutip</a:t>
            </a:r>
            <a:r>
              <a:rPr lang="en-US" sz="3600" b="1" dirty="0" smtClean="0"/>
              <a:t> 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ketepatan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temuan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, </a:t>
            </a:r>
            <a:r>
              <a:rPr lang="en-US" dirty="0" err="1" smtClean="0"/>
              <a:t>umumnya</a:t>
            </a:r>
            <a:r>
              <a:rPr lang="en-US" dirty="0" smtClean="0"/>
              <a:t> 30% s/d 40%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596" y="2571744"/>
            <a:ext cx="8143932" cy="40719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Direproduksi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alsinya</a:t>
            </a:r>
            <a:r>
              <a:rPr lang="en-US" sz="2400" dirty="0" smtClean="0"/>
              <a:t>/</a:t>
            </a:r>
            <a:r>
              <a:rPr lang="en-US" sz="2400" dirty="0" err="1" smtClean="0"/>
              <a:t>otentik</a:t>
            </a:r>
            <a:r>
              <a:rPr lang="en-US" sz="2400" dirty="0" smtClean="0"/>
              <a:t>/</a:t>
            </a:r>
            <a:r>
              <a:rPr lang="en-US" sz="2400" dirty="0" err="1" smtClean="0"/>
              <a:t>fotocopy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Diberitahukan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/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,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ejaan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,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, </a:t>
            </a:r>
            <a:r>
              <a:rPr lang="en-US" sz="2400" dirty="0" err="1" smtClean="0"/>
              <a:t>teori</a:t>
            </a:r>
            <a:r>
              <a:rPr lang="en-US" sz="2400" dirty="0" smtClean="0"/>
              <a:t>,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, </a:t>
            </a:r>
            <a:r>
              <a:rPr lang="en-US" sz="2400" dirty="0" err="1" smtClean="0"/>
              <a:t>anggaran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, </a:t>
            </a:r>
            <a:r>
              <a:rPr lang="en-US" sz="2400" dirty="0" err="1" smtClean="0"/>
              <a:t>peribahasa</a:t>
            </a:r>
            <a:r>
              <a:rPr lang="en-US" sz="2400" dirty="0" smtClean="0"/>
              <a:t>, </a:t>
            </a:r>
            <a:r>
              <a:rPr lang="en-US" sz="2400" dirty="0" err="1" smtClean="0"/>
              <a:t>sajak</a:t>
            </a:r>
            <a:r>
              <a:rPr lang="en-US" sz="2400" dirty="0" smtClean="0"/>
              <a:t>, novel, statement </a:t>
            </a:r>
            <a:r>
              <a:rPr lang="en-US" sz="2400" dirty="0" err="1" smtClean="0"/>
              <a:t>ilmiah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suci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Melebihi</a:t>
            </a:r>
            <a:r>
              <a:rPr lang="en-US" sz="2400" dirty="0" smtClean="0"/>
              <a:t> 5 </a:t>
            </a:r>
            <a:r>
              <a:rPr lang="en-US" sz="2400" dirty="0" err="1" smtClean="0"/>
              <a:t>baris</a:t>
            </a:r>
            <a:r>
              <a:rPr lang="en-US" sz="2400" dirty="0" smtClean="0"/>
              <a:t> (</a:t>
            </a:r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) </a:t>
            </a:r>
            <a:r>
              <a:rPr lang="en-US" sz="2400" dirty="0" err="1" smtClean="0"/>
              <a:t>tdk</a:t>
            </a:r>
            <a:r>
              <a:rPr lang="en-US" sz="2400" dirty="0" smtClean="0"/>
              <a:t> </a:t>
            </a:r>
            <a:r>
              <a:rPr lang="en-US" sz="2400" dirty="0" err="1" smtClean="0"/>
              <a:t>dijalin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, </a:t>
            </a:r>
            <a:r>
              <a:rPr lang="en-US" sz="2400" dirty="0" err="1" smtClean="0"/>
              <a:t>spasi</a:t>
            </a:r>
            <a:r>
              <a:rPr lang="en-US" sz="2400" dirty="0" smtClean="0"/>
              <a:t> </a:t>
            </a:r>
            <a:r>
              <a:rPr lang="en-US" sz="2400" dirty="0" err="1" smtClean="0"/>
              <a:t>rapat</a:t>
            </a:r>
            <a:r>
              <a:rPr lang="en-US" sz="2400" dirty="0" smtClean="0"/>
              <a:t> (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spasi</a:t>
            </a:r>
            <a:r>
              <a:rPr lang="en-US" sz="2400" dirty="0" smtClean="0"/>
              <a:t>), margin </a:t>
            </a:r>
            <a:r>
              <a:rPr lang="en-US" sz="2400" dirty="0" err="1" smtClean="0"/>
              <a:t>kiri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lima </a:t>
            </a:r>
            <a:r>
              <a:rPr lang="en-US" sz="2400" dirty="0" err="1" smtClean="0"/>
              <a:t>spasi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5 </a:t>
            </a:r>
            <a:r>
              <a:rPr lang="en-US" sz="2400" dirty="0" err="1" smtClean="0"/>
              <a:t>baris</a:t>
            </a:r>
            <a:r>
              <a:rPr lang="en-US" sz="2400" dirty="0" smtClean="0"/>
              <a:t> (</a:t>
            </a:r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) </a:t>
            </a:r>
            <a:r>
              <a:rPr lang="en-US" sz="2400" dirty="0" err="1" smtClean="0"/>
              <a:t>dijalin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petik</a:t>
            </a:r>
            <a:r>
              <a:rPr lang="en-US" sz="2400" dirty="0" smtClean="0"/>
              <a:t> </a:t>
            </a:r>
            <a:r>
              <a:rPr lang="en-US" sz="2400" dirty="0" err="1" smtClean="0"/>
              <a:t>ganda</a:t>
            </a:r>
            <a:r>
              <a:rPr lang="en-US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	</a:t>
            </a:r>
            <a:r>
              <a:rPr lang="en-US" sz="2400" dirty="0" err="1" smtClean="0"/>
              <a:t>pengutip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fotocopy</a:t>
            </a:r>
            <a:r>
              <a:rPr lang="en-US" sz="2400" dirty="0" smtClean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	</a:t>
            </a:r>
            <a:r>
              <a:rPr lang="en-US" sz="2400" dirty="0" err="1" smtClean="0"/>
              <a:t>ejaan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Kutipan</a:t>
            </a:r>
            <a:r>
              <a:rPr lang="en-US" sz="3600" dirty="0" smtClean="0"/>
              <a:t> </a:t>
            </a:r>
            <a:r>
              <a:rPr lang="en-US" sz="3600" dirty="0" err="1" smtClean="0"/>
              <a:t>langsung</a:t>
            </a:r>
            <a:r>
              <a:rPr lang="en-US" sz="3600" dirty="0" smtClean="0"/>
              <a:t> </a:t>
            </a:r>
            <a:r>
              <a:rPr lang="en-US" sz="3600" dirty="0" err="1" smtClean="0"/>
              <a:t>kurang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4 </a:t>
            </a:r>
            <a:r>
              <a:rPr lang="en-US" sz="3600" dirty="0" err="1" smtClean="0"/>
              <a:t>baris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143248"/>
            <a:ext cx="8429684" cy="2714644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en-US" sz="1600" dirty="0" smtClean="0"/>
              <a:t>     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Pedoman</a:t>
            </a:r>
            <a:r>
              <a:rPr lang="en-US" sz="1600" dirty="0" smtClean="0"/>
              <a:t> </a:t>
            </a:r>
            <a:r>
              <a:rPr lang="en-US" sz="1600" dirty="0" err="1" smtClean="0"/>
              <a:t>Ejaan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Disempurnakan</a:t>
            </a:r>
            <a:r>
              <a:rPr lang="en-US" sz="1600" dirty="0" smtClean="0"/>
              <a:t> </a:t>
            </a:r>
            <a:r>
              <a:rPr lang="en-US" sz="1600" dirty="0" err="1" smtClean="0"/>
              <a:t>disebutkan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“</a:t>
            </a:r>
            <a:r>
              <a:rPr lang="en-US" sz="1600" dirty="0" err="1" smtClean="0"/>
              <a:t>unsur</a:t>
            </a:r>
            <a:r>
              <a:rPr lang="en-US" sz="1600" dirty="0" smtClean="0"/>
              <a:t> </a:t>
            </a:r>
            <a:r>
              <a:rPr lang="en-US" sz="1600" dirty="0" err="1" smtClean="0"/>
              <a:t>pinjaman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pengucapan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penulisannya</a:t>
            </a:r>
            <a:r>
              <a:rPr lang="en-US" sz="1600" dirty="0" smtClean="0"/>
              <a:t> </a:t>
            </a:r>
            <a:r>
              <a:rPr lang="en-US" sz="1600" dirty="0" err="1" smtClean="0"/>
              <a:t>disesuaikan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kaidah</a:t>
            </a:r>
            <a:r>
              <a:rPr lang="en-US" sz="1600" dirty="0" smtClean="0"/>
              <a:t> </a:t>
            </a:r>
            <a:r>
              <a:rPr lang="en-US" sz="1600" dirty="0" err="1" smtClean="0"/>
              <a:t>bahasa</a:t>
            </a:r>
            <a:r>
              <a:rPr lang="en-US" sz="1600" dirty="0" smtClean="0"/>
              <a:t> Indonesia.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hal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diusahakan</a:t>
            </a:r>
            <a:r>
              <a:rPr lang="en-US" sz="1600" dirty="0" smtClean="0"/>
              <a:t> agar  </a:t>
            </a:r>
            <a:r>
              <a:rPr lang="en-US" sz="1600" dirty="0" err="1" smtClean="0"/>
              <a:t>ejaannya</a:t>
            </a:r>
            <a:r>
              <a:rPr lang="en-US" sz="1600" dirty="0" smtClean="0"/>
              <a:t> </a:t>
            </a:r>
            <a:r>
              <a:rPr lang="en-US" sz="1600" dirty="0" err="1" smtClean="0"/>
              <a:t>hanya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 </a:t>
            </a:r>
            <a:r>
              <a:rPr lang="en-US" sz="1600" dirty="0" err="1" smtClean="0"/>
              <a:t>seperlunya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indonesianya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dibandingkan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asalnya.”</a:t>
            </a:r>
            <a:r>
              <a:rPr lang="en-US" sz="1600" baseline="30000" dirty="0" smtClean="0"/>
              <a:t>1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——————————</a:t>
            </a:r>
          </a:p>
          <a:p>
            <a:pPr>
              <a:buNone/>
            </a:pPr>
            <a:r>
              <a:rPr lang="en-US" sz="1600" baseline="30000" dirty="0" smtClean="0"/>
              <a:t>         1</a:t>
            </a:r>
            <a:r>
              <a:rPr lang="en-US" sz="1100" dirty="0" smtClean="0"/>
              <a:t>Dendy </a:t>
            </a:r>
            <a:r>
              <a:rPr lang="en-US" sz="1100" dirty="0" err="1" smtClean="0"/>
              <a:t>Sugono</a:t>
            </a:r>
            <a:r>
              <a:rPr lang="en-US" sz="1100" dirty="0" smtClean="0"/>
              <a:t>, </a:t>
            </a:r>
            <a:r>
              <a:rPr lang="en-US" sz="1100" i="1" dirty="0" err="1" smtClean="0"/>
              <a:t>Pedoman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Umum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Ejaan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Bahasa</a:t>
            </a:r>
            <a:r>
              <a:rPr lang="en-US" sz="1100" i="1" dirty="0" smtClean="0"/>
              <a:t> Indonesia yang </a:t>
            </a:r>
            <a:r>
              <a:rPr lang="en-US" sz="1100" i="1" dirty="0" err="1" smtClean="0"/>
              <a:t>Disempurnakan</a:t>
            </a:r>
            <a:r>
              <a:rPr lang="en-US" sz="1100" dirty="0" smtClean="0"/>
              <a:t>, (Jakarta : </a:t>
            </a:r>
            <a:r>
              <a:rPr lang="en-US" sz="1100" dirty="0" err="1" smtClean="0"/>
              <a:t>Pusat</a:t>
            </a:r>
            <a:r>
              <a:rPr lang="en-US" sz="1100" dirty="0" smtClean="0"/>
              <a:t> </a:t>
            </a:r>
            <a:r>
              <a:rPr lang="en-US" sz="1100" dirty="0" err="1" smtClean="0"/>
              <a:t>Bahasa</a:t>
            </a:r>
            <a:r>
              <a:rPr lang="en-US" sz="1100" dirty="0" smtClean="0"/>
              <a:t>, </a:t>
            </a:r>
            <a:r>
              <a:rPr lang="en-US" sz="1100" dirty="0" err="1" smtClean="0"/>
              <a:t>Departemen</a:t>
            </a:r>
            <a:r>
              <a:rPr lang="en-US" sz="1100" dirty="0" smtClean="0"/>
              <a:t> </a:t>
            </a:r>
            <a:r>
              <a:rPr lang="en-US" sz="1100" dirty="0" err="1" smtClean="0"/>
              <a:t>Pendidikan</a:t>
            </a:r>
            <a:r>
              <a:rPr lang="en-US" sz="1100" dirty="0" smtClean="0"/>
              <a:t> </a:t>
            </a:r>
            <a:r>
              <a:rPr lang="en-US" sz="1100" dirty="0" err="1" smtClean="0"/>
              <a:t>Nasional</a:t>
            </a:r>
            <a:r>
              <a:rPr lang="en-US" sz="1100" dirty="0" smtClean="0"/>
              <a:t>, 2004), </a:t>
            </a:r>
            <a:r>
              <a:rPr lang="en-US" sz="1100" dirty="0" err="1" smtClean="0"/>
              <a:t>hlm</a:t>
            </a:r>
            <a:r>
              <a:rPr lang="en-US" sz="1100" dirty="0" smtClean="0"/>
              <a:t>. 23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737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berintegrasi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spasi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pias</a:t>
            </a:r>
            <a:r>
              <a:rPr lang="en-US" dirty="0" smtClean="0"/>
              <a:t> margin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diapit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kaki.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402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err="1" smtClean="0"/>
              <a:t>baris</a:t>
            </a:r>
            <a:r>
              <a:rPr lang="en-US" dirty="0" smtClean="0"/>
              <a:t> :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4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699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4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spasi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), margin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lima </a:t>
            </a:r>
            <a:r>
              <a:rPr lang="en-US" dirty="0" err="1" smtClean="0"/>
              <a:t>spasi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margin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kaki.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4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keatas</a:t>
            </a:r>
            <a:r>
              <a:rPr lang="en-US" dirty="0" smtClean="0"/>
              <a:t> :</a:t>
            </a:r>
          </a:p>
        </p:txBody>
      </p:sp>
      <p:pic>
        <p:nvPicPr>
          <p:cNvPr id="8" name="Picture 7" descr="kutipan langsu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6286544" cy="350046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Kutipan</a:t>
            </a:r>
            <a:r>
              <a:rPr lang="en-US" b="1" dirty="0" smtClean="0"/>
              <a:t> </a:t>
            </a: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214686"/>
            <a:ext cx="8286808" cy="292895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300" dirty="0" err="1" smtClean="0">
                <a:latin typeface="Comic Sans MS" pitchFamily="66" charset="0"/>
              </a:rPr>
              <a:t>Diparafrasekan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dengan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kata-kata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sendiri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si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pengutip</a:t>
            </a:r>
            <a:r>
              <a:rPr lang="en-US" sz="33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300" dirty="0" err="1" smtClean="0">
                <a:latin typeface="Comic Sans MS" pitchFamily="66" charset="0"/>
              </a:rPr>
              <a:t>Baik</a:t>
            </a:r>
            <a:r>
              <a:rPr lang="en-US" sz="3300" dirty="0" smtClean="0">
                <a:latin typeface="Comic Sans MS" pitchFamily="66" charset="0"/>
              </a:rPr>
              <a:t> yang </a:t>
            </a:r>
            <a:r>
              <a:rPr lang="en-US" sz="3300" dirty="0" err="1" smtClean="0">
                <a:latin typeface="Comic Sans MS" pitchFamily="66" charset="0"/>
              </a:rPr>
              <a:t>lebih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empat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(</a:t>
            </a:r>
            <a:r>
              <a:rPr lang="en-US" sz="3300" dirty="0" err="1" smtClean="0">
                <a:latin typeface="Comic Sans MS" pitchFamily="66" charset="0"/>
              </a:rPr>
              <a:t>panjang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atau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paragraf</a:t>
            </a:r>
            <a:r>
              <a:rPr lang="en-US" sz="3300" dirty="0" smtClean="0">
                <a:latin typeface="Comic Sans MS" pitchFamily="66" charset="0"/>
              </a:rPr>
              <a:t>) </a:t>
            </a:r>
            <a:r>
              <a:rPr lang="en-US" sz="3300" dirty="0" err="1" smtClean="0">
                <a:latin typeface="Comic Sans MS" pitchFamily="66" charset="0"/>
              </a:rPr>
              <a:t>maupun</a:t>
            </a:r>
            <a:r>
              <a:rPr lang="en-US" sz="3300" dirty="0" smtClean="0">
                <a:latin typeface="Comic Sans MS" pitchFamily="66" charset="0"/>
              </a:rPr>
              <a:t> yang </a:t>
            </a:r>
            <a:r>
              <a:rPr lang="en-US" sz="3300" dirty="0" err="1" smtClean="0">
                <a:latin typeface="Comic Sans MS" pitchFamily="66" charset="0"/>
              </a:rPr>
              <a:t>kurang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empat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pendek</a:t>
            </a:r>
            <a:r>
              <a:rPr lang="en-US" sz="3300" dirty="0" smtClean="0">
                <a:latin typeface="Comic Sans MS" pitchFamily="66" charset="0"/>
              </a:rPr>
              <a:t> (</a:t>
            </a:r>
            <a:r>
              <a:rPr lang="en-US" sz="3300" dirty="0" err="1" smtClean="0">
                <a:latin typeface="Comic Sans MS" pitchFamily="66" charset="0"/>
              </a:rPr>
              <a:t>kalimat</a:t>
            </a:r>
            <a:r>
              <a:rPr lang="en-US" sz="3300" dirty="0" smtClean="0">
                <a:latin typeface="Comic Sans MS" pitchFamily="66" charset="0"/>
              </a:rPr>
              <a:t>) </a:t>
            </a:r>
            <a:r>
              <a:rPr lang="en-US" sz="3300" dirty="0" err="1" smtClean="0">
                <a:latin typeface="Comic Sans MS" pitchFamily="66" charset="0"/>
              </a:rPr>
              <a:t>diintegrasikan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kedalam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teks</a:t>
            </a:r>
            <a:r>
              <a:rPr lang="en-US" sz="33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300" dirty="0" err="1" smtClean="0">
                <a:latin typeface="Comic Sans MS" pitchFamily="66" charset="0"/>
              </a:rPr>
              <a:t>Baik</a:t>
            </a:r>
            <a:r>
              <a:rPr lang="en-US" sz="3300" dirty="0" smtClean="0">
                <a:latin typeface="Comic Sans MS" pitchFamily="66" charset="0"/>
              </a:rPr>
              <a:t> yang </a:t>
            </a:r>
            <a:r>
              <a:rPr lang="en-US" sz="3300" dirty="0" err="1" smtClean="0">
                <a:latin typeface="Comic Sans MS" pitchFamily="66" charset="0"/>
              </a:rPr>
              <a:t>lebih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empat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(</a:t>
            </a:r>
            <a:r>
              <a:rPr lang="en-US" sz="3300" dirty="0" err="1" smtClean="0">
                <a:latin typeface="Comic Sans MS" pitchFamily="66" charset="0"/>
              </a:rPr>
              <a:t>panjang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atau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paragraf</a:t>
            </a:r>
            <a:r>
              <a:rPr lang="en-US" sz="3300" dirty="0" smtClean="0">
                <a:latin typeface="Comic Sans MS" pitchFamily="66" charset="0"/>
              </a:rPr>
              <a:t>) </a:t>
            </a:r>
            <a:r>
              <a:rPr lang="en-US" sz="3300" dirty="0" err="1" smtClean="0">
                <a:latin typeface="Comic Sans MS" pitchFamily="66" charset="0"/>
              </a:rPr>
              <a:t>maupun</a:t>
            </a:r>
            <a:r>
              <a:rPr lang="en-US" sz="3300" dirty="0" smtClean="0">
                <a:latin typeface="Comic Sans MS" pitchFamily="66" charset="0"/>
              </a:rPr>
              <a:t> yang </a:t>
            </a:r>
            <a:r>
              <a:rPr lang="en-US" sz="3300" dirty="0" err="1" smtClean="0">
                <a:latin typeface="Comic Sans MS" pitchFamily="66" charset="0"/>
              </a:rPr>
              <a:t>kurang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empat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pendek</a:t>
            </a:r>
            <a:r>
              <a:rPr lang="en-US" sz="3300" dirty="0" smtClean="0">
                <a:latin typeface="Comic Sans MS" pitchFamily="66" charset="0"/>
              </a:rPr>
              <a:t> (</a:t>
            </a:r>
            <a:r>
              <a:rPr lang="en-US" sz="3300" dirty="0" err="1" smtClean="0">
                <a:latin typeface="Comic Sans MS" pitchFamily="66" charset="0"/>
              </a:rPr>
              <a:t>kalimat</a:t>
            </a:r>
            <a:r>
              <a:rPr lang="en-US" sz="3300" dirty="0" smtClean="0">
                <a:latin typeface="Comic Sans MS" pitchFamily="66" charset="0"/>
              </a:rPr>
              <a:t>) </a:t>
            </a:r>
            <a:r>
              <a:rPr lang="en-US" sz="3300" dirty="0" err="1" smtClean="0">
                <a:latin typeface="Comic Sans MS" pitchFamily="66" charset="0"/>
              </a:rPr>
              <a:t>diintegrasikan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kedalam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teks</a:t>
            </a:r>
            <a:r>
              <a:rPr lang="en-US" sz="33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300" dirty="0" err="1" smtClean="0">
                <a:latin typeface="Comic Sans MS" pitchFamily="66" charset="0"/>
              </a:rPr>
              <a:t>Jarak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spasi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dalam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pengetikan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tetap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sama</a:t>
            </a:r>
            <a:r>
              <a:rPr lang="en-US" sz="3300" dirty="0" smtClean="0">
                <a:latin typeface="Comic Sans MS" pitchFamily="66" charset="0"/>
              </a:rPr>
              <a:t>, </a:t>
            </a:r>
            <a:r>
              <a:rPr lang="en-US" sz="3300" dirty="0" err="1" smtClean="0">
                <a:latin typeface="Comic Sans MS" pitchFamily="66" charset="0"/>
              </a:rPr>
              <a:t>sebagaimana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jarak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dalam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teks</a:t>
            </a:r>
            <a:r>
              <a:rPr lang="en-US" sz="33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300" dirty="0" err="1" smtClean="0">
                <a:latin typeface="Comic Sans MS" pitchFamily="66" charset="0"/>
              </a:rPr>
              <a:t>Tidak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perlu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diberi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tanda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petik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atau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baris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bawah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sebagai</a:t>
            </a:r>
            <a:r>
              <a:rPr lang="en-US" sz="3300" dirty="0" smtClean="0">
                <a:latin typeface="Comic Sans MS" pitchFamily="66" charset="0"/>
              </a:rPr>
              <a:t> </a:t>
            </a:r>
            <a:r>
              <a:rPr lang="en-US" sz="3300" dirty="0" err="1" smtClean="0">
                <a:latin typeface="Comic Sans MS" pitchFamily="66" charset="0"/>
              </a:rPr>
              <a:t>pemisah</a:t>
            </a:r>
            <a:r>
              <a:rPr lang="en-US" sz="3300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71612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Comic Sans MS" pitchFamily="66" charset="0"/>
              </a:rPr>
              <a:t>Kutipan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tak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langsung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adalah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menyadur</a:t>
            </a:r>
            <a:r>
              <a:rPr lang="en-US" sz="2200" dirty="0" smtClean="0">
                <a:latin typeface="Comic Sans MS" pitchFamily="66" charset="0"/>
              </a:rPr>
              <a:t>, </a:t>
            </a:r>
            <a:r>
              <a:rPr lang="en-US" sz="2200" dirty="0" err="1" smtClean="0">
                <a:latin typeface="Comic Sans MS" pitchFamily="66" charset="0"/>
              </a:rPr>
              <a:t>mengambil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ide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dari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suatu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sumber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dan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menuliskannya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sendiri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dengan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kalimat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dan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bahasa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 err="1" smtClean="0">
                <a:latin typeface="Comic Sans MS" pitchFamily="66" charset="0"/>
              </a:rPr>
              <a:t>sendiri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1462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keterangan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kutipan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langsung</a:t>
            </a:r>
            <a:r>
              <a:rPr lang="en-US" dirty="0" smtClean="0">
                <a:latin typeface="Comic Sans MS" pitchFamily="66" charset="0"/>
              </a:rPr>
              <a:t> 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414" y="2428868"/>
            <a:ext cx="3357586" cy="30003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Cara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b="1" i="1" dirty="0" err="1" smtClean="0"/>
              <a:t>meringkas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r>
              <a:rPr lang="en-US" dirty="0" smtClean="0"/>
              <a:t>. </a:t>
            </a:r>
          </a:p>
        </p:txBody>
      </p:sp>
      <p:pic>
        <p:nvPicPr>
          <p:cNvPr id="4" name="Picture 3" descr="ibi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5214974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4357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err="1" smtClean="0"/>
              <a:t>Meringkas</a:t>
            </a:r>
            <a:r>
              <a:rPr lang="en-US" sz="2000" dirty="0" smtClean="0"/>
              <a:t>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ekspresi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, </a:t>
            </a:r>
            <a:r>
              <a:rPr lang="en-US" sz="2000" dirty="0" err="1" smtClean="0"/>
              <a:t>menghemat</a:t>
            </a:r>
            <a:r>
              <a:rPr lang="en-US" sz="2000" dirty="0" smtClean="0"/>
              <a:t> </a:t>
            </a:r>
            <a:r>
              <a:rPr lang="en-US" sz="2000" dirty="0" err="1" smtClean="0"/>
              <a:t>kata</a:t>
            </a:r>
            <a:r>
              <a:rPr lang="en-US" sz="2000" dirty="0" smtClean="0"/>
              <a:t>,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pemahaman</a:t>
            </a:r>
            <a:r>
              <a:rPr lang="en-US" sz="2000" dirty="0" smtClean="0"/>
              <a:t> </a:t>
            </a:r>
            <a:r>
              <a:rPr lang="en-US" sz="2000" dirty="0" err="1" smtClean="0"/>
              <a:t>naskah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memperkuat</a:t>
            </a:r>
            <a:r>
              <a:rPr lang="en-US" sz="2000" dirty="0" smtClean="0"/>
              <a:t> </a:t>
            </a:r>
            <a:r>
              <a:rPr lang="en-US" sz="2000" dirty="0" err="1" smtClean="0"/>
              <a:t>pembuktian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kutipan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langsung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gency FB" pitchFamily="34" charset="0"/>
              </a:rPr>
              <a:t>Cara </a:t>
            </a:r>
            <a:r>
              <a:rPr lang="en-US" sz="2400" b="1" dirty="0" err="1" smtClean="0">
                <a:latin typeface="Agency FB" pitchFamily="34" charset="0"/>
              </a:rPr>
              <a:t>Menyadur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ada</a:t>
            </a:r>
            <a:r>
              <a:rPr lang="en-US" sz="2400" b="1" dirty="0" smtClean="0">
                <a:latin typeface="Agency FB" pitchFamily="34" charset="0"/>
              </a:rPr>
              <a:t> 2 </a:t>
            </a:r>
            <a:r>
              <a:rPr lang="en-US" sz="2400" b="1" dirty="0" err="1" smtClean="0">
                <a:latin typeface="Agency FB" pitchFamily="34" charset="0"/>
              </a:rPr>
              <a:t>macam</a:t>
            </a:r>
            <a:r>
              <a:rPr lang="en-US" sz="2400" b="1" dirty="0" smtClean="0">
                <a:latin typeface="Agency FB" pitchFamily="34" charset="0"/>
              </a:rPr>
              <a:t>, </a:t>
            </a:r>
            <a:r>
              <a:rPr lang="en-US" sz="2400" b="1" dirty="0" err="1" smtClean="0">
                <a:latin typeface="Agency FB" pitchFamily="34" charset="0"/>
              </a:rPr>
              <a:t>masing-masing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barbeda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cara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dan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tujuan</a:t>
            </a:r>
            <a:r>
              <a:rPr lang="en-US" sz="2400" b="1" dirty="0" smtClean="0">
                <a:latin typeface="Agency FB" pitchFamily="34" charset="0"/>
              </a:rPr>
              <a:t> :</a:t>
            </a:r>
            <a:endParaRPr lang="en-US" sz="24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001056" cy="192882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Cara </a:t>
            </a:r>
            <a:r>
              <a:rPr lang="en-US" sz="2000" b="1" dirty="0" err="1" smtClean="0"/>
              <a:t>kedua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ikhtisar</a:t>
            </a:r>
            <a:r>
              <a:rPr lang="en-US" sz="2000" b="1" i="1" dirty="0" smtClean="0"/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ringkas</a:t>
            </a:r>
            <a:r>
              <a:rPr lang="en-US" sz="2000" dirty="0" smtClean="0"/>
              <a:t>, </a:t>
            </a:r>
            <a:r>
              <a:rPr lang="en-US" sz="2000" dirty="0" err="1" smtClean="0"/>
              <a:t>bertolak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naskah</a:t>
            </a:r>
            <a:r>
              <a:rPr lang="en-US" sz="2000" dirty="0" smtClean="0"/>
              <a:t> </a:t>
            </a:r>
            <a:r>
              <a:rPr lang="en-US" sz="2000" dirty="0" err="1" smtClean="0"/>
              <a:t>asli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mempertahankan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,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inti</a:t>
            </a:r>
            <a:r>
              <a:rPr lang="en-US" sz="2000" dirty="0" smtClean="0"/>
              <a:t> </a:t>
            </a:r>
            <a:r>
              <a:rPr lang="en-US" sz="2000" dirty="0" err="1" smtClean="0"/>
              <a:t>bahasan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hendak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pecahkan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ib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143380"/>
            <a:ext cx="5072098" cy="20717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3571876"/>
            <a:ext cx="18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ikhtisar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4071942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Ikhtisar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Pengetikan</a:t>
            </a:r>
            <a:r>
              <a:rPr lang="en-US" dirty="0" smtClean="0"/>
              <a:t> : </a:t>
            </a:r>
            <a:r>
              <a:rPr lang="en-US" dirty="0" err="1" smtClean="0"/>
              <a:t>Spasi</a:t>
            </a:r>
            <a:r>
              <a:rPr lang="en-US" dirty="0" smtClean="0"/>
              <a:t>,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margin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493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Cara </a:t>
            </a:r>
            <a:r>
              <a:rPr lang="en-US" sz="2800" b="1" dirty="0" err="1" smtClean="0"/>
              <a:t>menyadur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kedua</a:t>
            </a:r>
            <a:r>
              <a:rPr lang="en-US" sz="2800" b="1" dirty="0" smtClean="0"/>
              <a:t> 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Penulisan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kutipan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catatan</a:t>
            </a:r>
            <a:r>
              <a:rPr lang="en-US" sz="3600" b="1" dirty="0" smtClean="0"/>
              <a:t> kaki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571876"/>
            <a:ext cx="8715436" cy="93358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 </a:t>
            </a:r>
            <a:r>
              <a:rPr lang="en-US" sz="2800" baseline="30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Prof. DR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Dendy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Sugono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</a:rPr>
              <a:t>Pedoman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Umum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Ejaan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Bahasa</a:t>
            </a:r>
            <a:r>
              <a:rPr lang="en-US" i="1" dirty="0" smtClean="0">
                <a:solidFill>
                  <a:srgbClr val="00B050"/>
                </a:solidFill>
              </a:rPr>
              <a:t> Indonesia yang </a:t>
            </a:r>
            <a:r>
              <a:rPr lang="en-US" i="1" dirty="0" err="1" smtClean="0">
                <a:solidFill>
                  <a:srgbClr val="00B050"/>
                </a:solidFill>
              </a:rPr>
              <a:t>Disempurnakan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(Jakarta : </a:t>
            </a:r>
            <a:r>
              <a:rPr lang="en-US" dirty="0" err="1" smtClean="0">
                <a:solidFill>
                  <a:srgbClr val="FFC000"/>
                </a:solidFill>
              </a:rPr>
              <a:t>Pusat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Bahasa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Departemen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Pendidikan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Nasional</a:t>
            </a:r>
            <a:r>
              <a:rPr lang="en-US" dirty="0" smtClean="0">
                <a:solidFill>
                  <a:srgbClr val="FFC000"/>
                </a:solidFill>
              </a:rPr>
              <a:t>, 2004), </a:t>
            </a:r>
            <a:r>
              <a:rPr lang="en-US" dirty="0" err="1" smtClean="0"/>
              <a:t>hlm</a:t>
            </a:r>
            <a:r>
              <a:rPr lang="en-US" dirty="0" smtClean="0"/>
              <a:t>. 23.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14546" y="2428868"/>
            <a:ext cx="592935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2.	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urutannya</a:t>
            </a:r>
            <a:r>
              <a:rPr lang="en-US" dirty="0" smtClean="0"/>
              <a:t> /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 smtClean="0"/>
              <a:t> yang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2844" y="1214422"/>
            <a:ext cx="4071966" cy="1143008"/>
          </a:xfrm>
          <a:prstGeom prst="roundRect">
            <a:avLst/>
          </a:prstGeom>
          <a:solidFill>
            <a:srgbClr val="FF0000"/>
          </a:solidFill>
          <a:ln>
            <a:solidFill>
              <a:srgbClr val="085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1.	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</a:t>
            </a:r>
            <a:r>
              <a:rPr lang="en-US" dirty="0" err="1" smtClean="0"/>
              <a:t>catatan</a:t>
            </a:r>
            <a:r>
              <a:rPr lang="en-US" dirty="0" smtClean="0"/>
              <a:t> kaki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3504" y="5286388"/>
            <a:ext cx="3643338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3.	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miring,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43472" y="1142984"/>
            <a:ext cx="4000528" cy="857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4.	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diapit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kurung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2976" y="5072074"/>
            <a:ext cx="3643338" cy="642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5.	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disingkat</a:t>
            </a:r>
            <a:r>
              <a:rPr lang="en-US" dirty="0" smtClean="0"/>
              <a:t> </a:t>
            </a:r>
            <a:r>
              <a:rPr lang="en-US" dirty="0" err="1" smtClean="0"/>
              <a:t>hlm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h.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4414" y="5857892"/>
            <a:ext cx="3571900" cy="7143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dirty="0" smtClean="0"/>
              <a:t>6.	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Right Bracket 35"/>
          <p:cNvSpPr/>
          <p:nvPr/>
        </p:nvSpPr>
        <p:spPr>
          <a:xfrm>
            <a:off x="1285852" y="3571876"/>
            <a:ext cx="71438" cy="35719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214282" y="3000372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/>
          <p:cNvSpPr/>
          <p:nvPr/>
        </p:nvSpPr>
        <p:spPr>
          <a:xfrm>
            <a:off x="2786050" y="3571876"/>
            <a:ext cx="142876" cy="35719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Elbow Connector 57"/>
          <p:cNvCxnSpPr>
            <a:endCxn id="6" idx="1"/>
          </p:cNvCxnSpPr>
          <p:nvPr/>
        </p:nvCxnSpPr>
        <p:spPr>
          <a:xfrm rot="5400000" flipH="1" flipV="1">
            <a:off x="1607323" y="3036091"/>
            <a:ext cx="714380" cy="5000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8" idx="0"/>
          </p:cNvCxnSpPr>
          <p:nvPr/>
        </p:nvCxnSpPr>
        <p:spPr>
          <a:xfrm>
            <a:off x="1785918" y="4214818"/>
            <a:ext cx="5179255" cy="1071570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ket 65"/>
          <p:cNvSpPr/>
          <p:nvPr/>
        </p:nvSpPr>
        <p:spPr>
          <a:xfrm>
            <a:off x="1785918" y="3929066"/>
            <a:ext cx="142876" cy="285752"/>
          </a:xfrm>
          <a:prstGeom prst="rightBracke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/>
          <p:nvPr/>
        </p:nvCxnSpPr>
        <p:spPr>
          <a:xfrm rot="5400000" flipH="1" flipV="1">
            <a:off x="7608115" y="2750339"/>
            <a:ext cx="1928826" cy="42862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ket 74"/>
          <p:cNvSpPr/>
          <p:nvPr/>
        </p:nvSpPr>
        <p:spPr>
          <a:xfrm>
            <a:off x="8286776" y="3929066"/>
            <a:ext cx="142876" cy="285752"/>
          </a:xfrm>
          <a:prstGeom prst="rightBracket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eft Brace 78"/>
          <p:cNvSpPr/>
          <p:nvPr/>
        </p:nvSpPr>
        <p:spPr>
          <a:xfrm>
            <a:off x="357158" y="5357826"/>
            <a:ext cx="785818" cy="928694"/>
          </a:xfrm>
          <a:prstGeom prst="leftBrace">
            <a:avLst>
              <a:gd name="adj1" fmla="val 8333"/>
              <a:gd name="adj2" fmla="val 486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hape 80"/>
          <p:cNvCxnSpPr>
            <a:stCxn id="79" idx="1"/>
          </p:cNvCxnSpPr>
          <p:nvPr/>
        </p:nvCxnSpPr>
        <p:spPr>
          <a:xfrm rot="10800000" flipH="1">
            <a:off x="357158" y="4500571"/>
            <a:ext cx="428628" cy="1309409"/>
          </a:xfrm>
          <a:prstGeom prst="bentConnector4">
            <a:avLst>
              <a:gd name="adj1" fmla="val -53333"/>
              <a:gd name="adj2" fmla="val 672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56" grpId="0" animBg="1"/>
      <p:bldP spid="66" grpId="0" animBg="1"/>
      <p:bldP spid="75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934200" cy="5410200"/>
          </a:xfrm>
          <a:prstGeom prst="rect">
            <a:avLst/>
          </a:prstGeom>
          <a:noFill/>
        </p:spPr>
      </p:pic>
      <p:pic>
        <p:nvPicPr>
          <p:cNvPr id="3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934200" cy="5410200"/>
          </a:xfrm>
          <a:prstGeom prst="rect">
            <a:avLst/>
          </a:prstGeom>
          <a:noFill/>
        </p:spPr>
      </p:pic>
      <p:pic>
        <p:nvPicPr>
          <p:cNvPr id="4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934200" cy="5410200"/>
          </a:xfrm>
          <a:prstGeom prst="rect">
            <a:avLst/>
          </a:prstGeom>
          <a:noFill/>
        </p:spPr>
      </p:pic>
      <p:pic>
        <p:nvPicPr>
          <p:cNvPr id="5" name="Picture 4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endParaRPr lang="en-US" dirty="0"/>
          </a:p>
        </p:txBody>
      </p:sp>
      <p:pic>
        <p:nvPicPr>
          <p:cNvPr id="4" name="Content Placeholder 3" descr="contoh kak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3857652" cy="207170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4786322"/>
            <a:ext cx="860960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William N. Dunn,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Analisis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Kebijaksanaan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Publik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(Yogyakarta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Hanindita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, 2001),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hal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. 20-32.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캡처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214554"/>
            <a:ext cx="3857652" cy="20717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5500702"/>
            <a:ext cx="8501122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Prof. DR. M. Albert </a:t>
            </a:r>
            <a:r>
              <a:rPr lang="en-US" dirty="0" err="1" smtClean="0"/>
              <a:t>Wijaya</a:t>
            </a:r>
            <a:r>
              <a:rPr lang="en-US" dirty="0" smtClean="0"/>
              <a:t>, </a:t>
            </a:r>
            <a:r>
              <a:rPr lang="en-US" i="1" dirty="0" err="1" smtClean="0"/>
              <a:t>Motifasi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Kepribadian</a:t>
            </a:r>
            <a:r>
              <a:rPr lang="en-US" i="1" dirty="0" smtClean="0"/>
              <a:t>,</a:t>
            </a:r>
            <a:r>
              <a:rPr lang="en-US" dirty="0" smtClean="0"/>
              <a:t> (Jakarta : </a:t>
            </a:r>
            <a:r>
              <a:rPr lang="en-US" dirty="0" err="1" smtClean="0"/>
              <a:t>Gramedia</a:t>
            </a:r>
            <a:r>
              <a:rPr lang="en-US" dirty="0" smtClean="0"/>
              <a:t>, 1998), </a:t>
            </a:r>
            <a:r>
              <a:rPr lang="en-US" dirty="0" err="1" smtClean="0"/>
              <a:t>hal</a:t>
            </a:r>
            <a:r>
              <a:rPr lang="en-US" dirty="0" smtClean="0"/>
              <a:t>. 12-15.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362456"/>
          </a:xfrm>
        </p:spPr>
        <p:txBody>
          <a:bodyPr/>
          <a:lstStyle/>
          <a:p>
            <a:r>
              <a:rPr smtClean="0"/>
              <a:t>Sumber Rujukan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772400" cy="350046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latin typeface="+mj-lt"/>
              </a:rPr>
              <a:t>Catatan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pustaka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catatan</a:t>
            </a:r>
            <a:r>
              <a:rPr lang="en-US" sz="2400" b="1" i="1" dirty="0" smtClean="0">
                <a:latin typeface="+mj-lt"/>
              </a:rPr>
              <a:t> kaki </a:t>
            </a:r>
            <a:r>
              <a:rPr lang="en-US" sz="2400" dirty="0" err="1" smtClean="0">
                <a:latin typeface="+mj-lt"/>
              </a:rPr>
              <a:t>adalah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penyebutan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sumber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rujukan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nama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karangan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orang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atau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instansi</a:t>
            </a:r>
            <a:r>
              <a:rPr lang="en-US" sz="2400" dirty="0" smtClean="0">
                <a:latin typeface="+mj-lt"/>
              </a:rPr>
              <a:t> lain </a:t>
            </a:r>
            <a:r>
              <a:rPr lang="en-US" sz="2400" dirty="0" err="1" smtClean="0">
                <a:latin typeface="+mj-lt"/>
              </a:rPr>
              <a:t>di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dalam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karangan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menggunakan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salah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satu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kedua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catatan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itu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atau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dapat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juga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menggunakan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keduanya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sekaligus</a:t>
            </a:r>
            <a:r>
              <a:rPr lang="en-US" sz="2400" dirty="0" smtClean="0">
                <a:latin typeface="+mj-lt"/>
              </a:rPr>
              <a:t>.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Keduanya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dapat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ditarik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perbedaan</a:t>
            </a:r>
            <a:r>
              <a:rPr lang="en-US" sz="2400" dirty="0" smtClean="0">
                <a:latin typeface="+mj-lt"/>
              </a:rPr>
              <a:t> yang </a:t>
            </a:r>
            <a:r>
              <a:rPr lang="en-US" sz="2400" dirty="0" err="1" smtClean="0">
                <a:latin typeface="+mj-lt"/>
              </a:rPr>
              <a:t>jelas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antara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catatan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pustaka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catatan</a:t>
            </a:r>
            <a:r>
              <a:rPr lang="en-US" sz="2400" dirty="0" smtClean="0">
                <a:latin typeface="+mj-lt"/>
              </a:rPr>
              <a:t> kaki. </a:t>
            </a:r>
            <a:r>
              <a:rPr lang="en-US" sz="2400" dirty="0" err="1" smtClean="0">
                <a:latin typeface="+mj-lt"/>
              </a:rPr>
              <a:t>Akan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tetapi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kelengkapan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unsur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catatan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pustaka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terdapat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dalam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susunan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daftar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pustaka</a:t>
            </a:r>
            <a:r>
              <a:rPr lang="en-US" sz="2400" dirty="0" smtClean="0">
                <a:latin typeface="+mj-lt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786346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lnSpc>
                <a:spcPct val="120000"/>
              </a:lnSpc>
              <a:buNone/>
            </a:pPr>
            <a:r>
              <a:rPr lang="en-US" sz="3400" dirty="0" smtClean="0">
                <a:latin typeface="Comic Sans MS" pitchFamily="66" charset="0"/>
              </a:rPr>
              <a:t>	</a:t>
            </a:r>
            <a:r>
              <a:rPr lang="en-US" sz="5000" dirty="0" smtClean="0">
                <a:latin typeface="Comic Sans MS" pitchFamily="66" charset="0"/>
              </a:rPr>
              <a:t>Hal-</a:t>
            </a:r>
            <a:r>
              <a:rPr lang="en-US" sz="5000" dirty="0" err="1" smtClean="0">
                <a:latin typeface="Comic Sans MS" pitchFamily="66" charset="0"/>
              </a:rPr>
              <a:t>hal</a:t>
            </a:r>
            <a:r>
              <a:rPr lang="en-US" sz="5000" dirty="0" smtClean="0">
                <a:latin typeface="Comic Sans MS" pitchFamily="66" charset="0"/>
              </a:rPr>
              <a:t> </a:t>
            </a:r>
            <a:r>
              <a:rPr lang="en-US" sz="5000" dirty="0" err="1" smtClean="0">
                <a:latin typeface="Comic Sans MS" pitchFamily="66" charset="0"/>
              </a:rPr>
              <a:t>teknis</a:t>
            </a:r>
            <a:r>
              <a:rPr lang="en-US" sz="5000" dirty="0" smtClean="0">
                <a:latin typeface="Comic Sans MS" pitchFamily="66" charset="0"/>
              </a:rPr>
              <a:t> </a:t>
            </a:r>
            <a:r>
              <a:rPr lang="en-US" sz="5000" dirty="0" err="1" smtClean="0">
                <a:latin typeface="Comic Sans MS" pitchFamily="66" charset="0"/>
              </a:rPr>
              <a:t>dalam</a:t>
            </a:r>
            <a:r>
              <a:rPr lang="en-US" sz="5000" dirty="0" smtClean="0">
                <a:latin typeface="Comic Sans MS" pitchFamily="66" charset="0"/>
              </a:rPr>
              <a:t> </a:t>
            </a:r>
            <a:r>
              <a:rPr lang="en-US" sz="5000" dirty="0" err="1" smtClean="0">
                <a:latin typeface="Comic Sans MS" pitchFamily="66" charset="0"/>
              </a:rPr>
              <a:t>susunan</a:t>
            </a:r>
            <a:r>
              <a:rPr lang="en-US" sz="5000" dirty="0" smtClean="0">
                <a:latin typeface="Comic Sans MS" pitchFamily="66" charset="0"/>
              </a:rPr>
              <a:t> </a:t>
            </a:r>
            <a:r>
              <a:rPr lang="en-US" sz="5000" dirty="0" err="1" smtClean="0">
                <a:latin typeface="Comic Sans MS" pitchFamily="66" charset="0"/>
              </a:rPr>
              <a:t>catatan</a:t>
            </a:r>
            <a:r>
              <a:rPr lang="en-US" sz="5000" dirty="0" smtClean="0">
                <a:latin typeface="Comic Sans MS" pitchFamily="66" charset="0"/>
              </a:rPr>
              <a:t> </a:t>
            </a:r>
            <a:r>
              <a:rPr lang="en-US" sz="5000" dirty="0" err="1" smtClean="0">
                <a:latin typeface="Comic Sans MS" pitchFamily="66" charset="0"/>
              </a:rPr>
              <a:t>pustaka</a:t>
            </a:r>
            <a:r>
              <a:rPr lang="en-US" sz="5000" dirty="0" smtClean="0">
                <a:latin typeface="Comic Sans MS" pitchFamily="66" charset="0"/>
              </a:rPr>
              <a:t> 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34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Penempatannya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belakang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kutipan</a:t>
            </a:r>
            <a:r>
              <a:rPr lang="en-US" sz="4900" dirty="0" smtClean="0">
                <a:latin typeface="Comic Sans MS" pitchFamily="66" charset="0"/>
              </a:rPr>
              <a:t> (</a:t>
            </a:r>
            <a:r>
              <a:rPr lang="en-US" sz="4900" dirty="0" err="1" smtClean="0">
                <a:latin typeface="Comic Sans MS" pitchFamily="66" charset="0"/>
              </a:rPr>
              <a:t>langsung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atau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tidak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langsung</a:t>
            </a:r>
            <a:r>
              <a:rPr lang="en-US" sz="4900" dirty="0" smtClean="0">
                <a:latin typeface="Comic Sans MS" pitchFamily="66" charset="0"/>
              </a:rPr>
              <a:t>)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en-US" sz="40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Penggunaan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tanda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kurung</a:t>
            </a:r>
            <a:r>
              <a:rPr lang="en-US" sz="4900" dirty="0" smtClean="0">
                <a:latin typeface="Comic Sans MS" pitchFamily="66" charset="0"/>
              </a:rPr>
              <a:t> (…), </a:t>
            </a:r>
            <a:r>
              <a:rPr lang="en-US" sz="4900" dirty="0" err="1" smtClean="0">
                <a:latin typeface="Comic Sans MS" pitchFamily="66" charset="0"/>
              </a:rPr>
              <a:t>koma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dan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titik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dua</a:t>
            </a:r>
            <a:endParaRPr lang="en-US" sz="49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en-US" sz="40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Terdiri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atas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unsur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nama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belakang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pengarang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tahun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terbit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karangan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dan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halaman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rujukan</a:t>
            </a:r>
            <a:r>
              <a:rPr lang="en-US" sz="49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en-US" sz="40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Kesadaran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kejujuran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si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penulis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untuk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mencantumkan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nama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pengarang</a:t>
            </a:r>
            <a:r>
              <a:rPr lang="en-US" sz="4900" dirty="0" smtClean="0">
                <a:latin typeface="Comic Sans MS" pitchFamily="66" charset="0"/>
              </a:rPr>
              <a:t> yang </a:t>
            </a:r>
            <a:r>
              <a:rPr lang="en-US" sz="4900" dirty="0" err="1" smtClean="0">
                <a:latin typeface="Comic Sans MS" pitchFamily="66" charset="0"/>
              </a:rPr>
              <a:t>dikutip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sebagai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balas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jasa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atau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penghargaan</a:t>
            </a:r>
            <a:r>
              <a:rPr lang="en-US" sz="49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en-US" sz="40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Lazimnya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dari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karangan</a:t>
            </a:r>
            <a:r>
              <a:rPr lang="en-US" sz="4900" dirty="0" smtClean="0">
                <a:latin typeface="Comic Sans MS" pitchFamily="66" charset="0"/>
              </a:rPr>
              <a:t> yang </a:t>
            </a:r>
            <a:r>
              <a:rPr lang="en-US" sz="4900" dirty="0" err="1" smtClean="0">
                <a:latin typeface="Comic Sans MS" pitchFamily="66" charset="0"/>
              </a:rPr>
              <a:t>berupa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buku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antologi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kamus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ensiklopedi</a:t>
            </a:r>
            <a:r>
              <a:rPr lang="en-US" sz="4900" dirty="0" smtClean="0">
                <a:latin typeface="Comic Sans MS" pitchFamily="66" charset="0"/>
              </a:rPr>
              <a:t>, </a:t>
            </a:r>
            <a:r>
              <a:rPr lang="en-US" sz="4900" dirty="0" err="1" smtClean="0">
                <a:latin typeface="Comic Sans MS" pitchFamily="66" charset="0"/>
              </a:rPr>
              <a:t>makalah</a:t>
            </a:r>
            <a:r>
              <a:rPr lang="en-US" sz="4900" dirty="0" smtClean="0">
                <a:latin typeface="Comic Sans MS" pitchFamily="66" charset="0"/>
              </a:rPr>
              <a:t> seminar, </a:t>
            </a:r>
            <a:r>
              <a:rPr lang="en-US" sz="4900" dirty="0" err="1" smtClean="0">
                <a:latin typeface="Comic Sans MS" pitchFamily="66" charset="0"/>
              </a:rPr>
              <a:t>artikel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ilmiah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majalah</a:t>
            </a:r>
            <a:r>
              <a:rPr lang="en-US" sz="4900" dirty="0" smtClean="0">
                <a:latin typeface="Comic Sans MS" pitchFamily="66" charset="0"/>
              </a:rPr>
              <a:t> (</a:t>
            </a:r>
            <a:r>
              <a:rPr lang="en-US" sz="4900" dirty="0" err="1" smtClean="0">
                <a:latin typeface="Comic Sans MS" pitchFamily="66" charset="0"/>
              </a:rPr>
              <a:t>ilmiah</a:t>
            </a:r>
            <a:r>
              <a:rPr lang="en-US" sz="4900" dirty="0" smtClean="0">
                <a:latin typeface="Comic Sans MS" pitchFamily="66" charset="0"/>
              </a:rPr>
              <a:t>).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endParaRPr lang="en-US" sz="40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4900" dirty="0" err="1" smtClean="0">
                <a:latin typeface="Comic Sans MS" pitchFamily="66" charset="0"/>
              </a:rPr>
              <a:t>Pengarang</a:t>
            </a:r>
            <a:r>
              <a:rPr lang="en-US" sz="4900" dirty="0" smtClean="0">
                <a:latin typeface="Comic Sans MS" pitchFamily="66" charset="0"/>
              </a:rPr>
              <a:t> (</a:t>
            </a:r>
            <a:r>
              <a:rPr lang="en-US" sz="4900" dirty="0" err="1" smtClean="0">
                <a:latin typeface="Comic Sans MS" pitchFamily="66" charset="0"/>
              </a:rPr>
              <a:t>anonim</a:t>
            </a:r>
            <a:r>
              <a:rPr lang="en-US" sz="4900" dirty="0" smtClean="0">
                <a:latin typeface="Comic Sans MS" pitchFamily="66" charset="0"/>
              </a:rPr>
              <a:t>) </a:t>
            </a:r>
            <a:r>
              <a:rPr lang="en-US" sz="4900" dirty="0" err="1" smtClean="0">
                <a:latin typeface="Comic Sans MS" pitchFamily="66" charset="0"/>
              </a:rPr>
              <a:t>diganti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dengan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nama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instansi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atau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lembaga</a:t>
            </a:r>
            <a:r>
              <a:rPr lang="en-US" sz="4900" dirty="0" smtClean="0">
                <a:latin typeface="Comic Sans MS" pitchFamily="66" charset="0"/>
              </a:rPr>
              <a:t> : </a:t>
            </a:r>
            <a:r>
              <a:rPr lang="en-US" sz="4900" dirty="0" err="1" smtClean="0">
                <a:latin typeface="Comic Sans MS" pitchFamily="66" charset="0"/>
              </a:rPr>
              <a:t>jika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tidak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bertahan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terbit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diganti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dengan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dirty="0" err="1" smtClean="0">
                <a:latin typeface="Comic Sans MS" pitchFamily="66" charset="0"/>
              </a:rPr>
              <a:t>tanpa</a:t>
            </a:r>
            <a:r>
              <a:rPr lang="en-US" sz="4900" dirty="0" smtClean="0">
                <a:latin typeface="Comic Sans MS" pitchFamily="66" charset="0"/>
              </a:rPr>
              <a:t> </a:t>
            </a:r>
            <a:r>
              <a:rPr lang="en-US" sz="4900" i="1" dirty="0" err="1" smtClean="0">
                <a:latin typeface="Comic Sans MS" pitchFamily="66" charset="0"/>
              </a:rPr>
              <a:t>tahun</a:t>
            </a:r>
            <a:r>
              <a:rPr lang="en-US" sz="4900" i="1" dirty="0" smtClean="0">
                <a:latin typeface="Comic Sans MS" pitchFamily="66" charset="0"/>
              </a:rPr>
              <a:t> (</a:t>
            </a:r>
            <a:r>
              <a:rPr lang="en-US" sz="4900" i="1" dirty="0" err="1" smtClean="0">
                <a:latin typeface="Comic Sans MS" pitchFamily="66" charset="0"/>
              </a:rPr>
              <a:t>tth</a:t>
            </a:r>
            <a:r>
              <a:rPr lang="en-US" sz="4900" i="1" dirty="0" smtClean="0">
                <a:latin typeface="Comic Sans MS" pitchFamily="66" charset="0"/>
              </a:rPr>
              <a:t>),</a:t>
            </a:r>
            <a:endParaRPr lang="en-US" sz="4900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6929486" cy="42862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34" y="1857364"/>
            <a:ext cx="7674063" cy="428628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87243"/>
            <a:ext cx="7544458" cy="412783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36" y="1714488"/>
            <a:ext cx="7992779" cy="442915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7761693" cy="399222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6" name="Content Placeholder 5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9723"/>
            <a:ext cx="6000792" cy="5423987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143800" cy="392564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KONVENSI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kesepakatan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kadang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diwujudkan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tertulis</a:t>
            </a:r>
            <a:r>
              <a:rPr lang="en-US" dirty="0" smtClean="0">
                <a:latin typeface="Comic Sans MS" pitchFamily="66" charset="0"/>
              </a:rPr>
              <a:t>) yang </a:t>
            </a:r>
            <a:r>
              <a:rPr lang="en-US" dirty="0" err="1" smtClean="0">
                <a:latin typeface="Comic Sans MS" pitchFamily="66" charset="0"/>
              </a:rPr>
              <a:t>berfungsi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mengurangi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ketidakpastian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ketidakjelasan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kekacauan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biasanya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sanksi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hukum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tegas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seringkali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berupa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sanksi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sosial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pelanggaran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GENEWA = </a:t>
            </a:r>
            <a:r>
              <a:rPr lang="en-US" dirty="0" err="1" smtClean="0">
                <a:latin typeface="Comic Sans MS" pitchFamily="66" charset="0"/>
              </a:rPr>
              <a:t>kesepakatan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Genewa</a:t>
            </a: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bahasa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Inggris</a:t>
            </a:r>
            <a:r>
              <a:rPr lang="en-US" dirty="0" smtClean="0">
                <a:latin typeface="Comic Sans MS" pitchFamily="66" charset="0"/>
              </a:rPr>
              <a:t>: convention)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merujuk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rapat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besar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norma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kumpulan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norma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diterima</a:t>
            </a:r>
            <a:r>
              <a:rPr lang="en-US" dirty="0" smtClean="0">
                <a:latin typeface="Comic Sans MS" pitchFamily="66" charset="0"/>
              </a:rPr>
              <a:t>  		</a:t>
            </a:r>
            <a:r>
              <a:rPr lang="en-US" dirty="0" err="1" smtClean="0">
                <a:latin typeface="Comic Sans MS" pitchFamily="66" charset="0"/>
              </a:rPr>
              <a:t>umum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Traktat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perjanjian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dll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Tata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pic>
        <p:nvPicPr>
          <p:cNvPr id="4" name="Content Placeholder 3" descr="catatan pust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4500594" cy="4857784"/>
          </a:xfrm>
          <a:ln>
            <a:solidFill>
              <a:srgbClr val="00B0F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Kaki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2643182"/>
            <a:ext cx="8001056" cy="392909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200" dirty="0" err="1" smtClean="0"/>
              <a:t>Fungsi</a:t>
            </a:r>
            <a:r>
              <a:rPr lang="en-US" sz="4200" dirty="0" smtClean="0"/>
              <a:t> </a:t>
            </a:r>
            <a:r>
              <a:rPr lang="en-US" sz="4200" dirty="0" err="1" smtClean="0"/>
              <a:t>catatan</a:t>
            </a:r>
            <a:r>
              <a:rPr lang="en-US" sz="4200" dirty="0" smtClean="0"/>
              <a:t> kaki :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Etika</a:t>
            </a:r>
            <a:r>
              <a:rPr lang="en-US" sz="3400" dirty="0" smtClean="0"/>
              <a:t> </a:t>
            </a:r>
            <a:r>
              <a:rPr lang="en-US" sz="3400" dirty="0" err="1" smtClean="0"/>
              <a:t>kesejajaran</a:t>
            </a:r>
            <a:r>
              <a:rPr lang="en-US" sz="3400" dirty="0" smtClean="0"/>
              <a:t>,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Balas</a:t>
            </a:r>
            <a:r>
              <a:rPr lang="en-US" sz="3400" dirty="0" smtClean="0"/>
              <a:t> </a:t>
            </a:r>
            <a:r>
              <a:rPr lang="en-US" sz="3400" dirty="0" err="1" smtClean="0"/>
              <a:t>jasa</a:t>
            </a:r>
            <a:r>
              <a:rPr lang="en-US" sz="3400" dirty="0" smtClean="0"/>
              <a:t> </a:t>
            </a:r>
            <a:r>
              <a:rPr lang="en-US" sz="3400" dirty="0" err="1" smtClean="0"/>
              <a:t>terhadap</a:t>
            </a:r>
            <a:r>
              <a:rPr lang="en-US" sz="3400" dirty="0" smtClean="0"/>
              <a:t> </a:t>
            </a:r>
            <a:r>
              <a:rPr lang="en-US" sz="3400" dirty="0" err="1" smtClean="0"/>
              <a:t>orang</a:t>
            </a:r>
            <a:r>
              <a:rPr lang="en-US" sz="3400" dirty="0" smtClean="0"/>
              <a:t> lain,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Kebebasan</a:t>
            </a:r>
            <a:r>
              <a:rPr lang="en-US" sz="3400" dirty="0" smtClean="0"/>
              <a:t> </a:t>
            </a:r>
            <a:r>
              <a:rPr lang="en-US" sz="3400" dirty="0" err="1" smtClean="0"/>
              <a:t>karya</a:t>
            </a:r>
            <a:r>
              <a:rPr lang="en-US" sz="3400" dirty="0" smtClean="0"/>
              <a:t> </a:t>
            </a:r>
            <a:r>
              <a:rPr lang="en-US" sz="3400" dirty="0" err="1" smtClean="0"/>
              <a:t>ilmiah</a:t>
            </a:r>
            <a:r>
              <a:rPr lang="en-US" sz="3400" dirty="0" smtClean="0"/>
              <a:t> </a:t>
            </a:r>
            <a:r>
              <a:rPr lang="en-US" sz="3400" dirty="0" err="1" smtClean="0"/>
              <a:t>sendiri</a:t>
            </a:r>
            <a:r>
              <a:rPr lang="en-US" sz="3400" dirty="0" smtClean="0"/>
              <a:t>,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Perluasan</a:t>
            </a:r>
            <a:r>
              <a:rPr lang="en-US" sz="3400" dirty="0" smtClean="0"/>
              <a:t> </a:t>
            </a:r>
            <a:r>
              <a:rPr lang="en-US" sz="3400" dirty="0" err="1" smtClean="0"/>
              <a:t>analisis</a:t>
            </a:r>
            <a:r>
              <a:rPr lang="en-US" sz="3400" dirty="0" smtClean="0"/>
              <a:t>, </a:t>
            </a:r>
            <a:r>
              <a:rPr lang="en-US" sz="3400" dirty="0" err="1" smtClean="0"/>
              <a:t>sintesis</a:t>
            </a:r>
            <a:r>
              <a:rPr lang="en-US" sz="3400" dirty="0" smtClean="0"/>
              <a:t>,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uraian</a:t>
            </a:r>
            <a:r>
              <a:rPr lang="en-US" sz="3400" dirty="0" smtClean="0"/>
              <a:t>,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Tempat</a:t>
            </a:r>
            <a:r>
              <a:rPr lang="en-US" sz="3400" dirty="0" smtClean="0"/>
              <a:t> </a:t>
            </a:r>
            <a:r>
              <a:rPr lang="en-US" sz="3400" dirty="0" err="1" smtClean="0"/>
              <a:t>kutipan</a:t>
            </a:r>
            <a:endParaRPr lang="en-US" sz="3400" dirty="0" smtClean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Referensi</a:t>
            </a:r>
            <a:r>
              <a:rPr lang="en-US" sz="3400" dirty="0" smtClean="0"/>
              <a:t> </a:t>
            </a:r>
            <a:r>
              <a:rPr lang="en-US" sz="3400" dirty="0" err="1" smtClean="0"/>
              <a:t>silang</a:t>
            </a:r>
            <a:r>
              <a:rPr lang="en-US" sz="3400" dirty="0" smtClean="0"/>
              <a:t> </a:t>
            </a:r>
            <a:r>
              <a:rPr lang="en-US" sz="3400" dirty="0" err="1" smtClean="0"/>
              <a:t>istilah</a:t>
            </a:r>
            <a:r>
              <a:rPr lang="en-US" sz="3400" dirty="0" smtClean="0"/>
              <a:t> </a:t>
            </a:r>
            <a:r>
              <a:rPr lang="en-US" sz="3400" i="1" dirty="0" smtClean="0"/>
              <a:t>ibid, loc. Cit</a:t>
            </a:r>
            <a:r>
              <a:rPr lang="en-US" sz="3400" dirty="0" smtClean="0"/>
              <a:t>.,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i="1" dirty="0" smtClean="0"/>
              <a:t>op. cit</a:t>
            </a:r>
            <a:r>
              <a:rPr lang="en-US" sz="3400" dirty="0" smtClean="0"/>
              <a:t>., 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3400" dirty="0" err="1" smtClean="0"/>
              <a:t>Kelengkapan</a:t>
            </a:r>
            <a:r>
              <a:rPr lang="en-US" sz="3400" dirty="0" smtClean="0"/>
              <a:t> </a:t>
            </a:r>
            <a:r>
              <a:rPr lang="en-US" sz="3400" dirty="0" err="1" smtClean="0"/>
              <a:t>suatu</a:t>
            </a:r>
            <a:r>
              <a:rPr lang="en-US" sz="3400" dirty="0" smtClean="0"/>
              <a:t> </a:t>
            </a:r>
            <a:r>
              <a:rPr lang="en-US" sz="3400" dirty="0" err="1" smtClean="0"/>
              <a:t>sumber</a:t>
            </a:r>
            <a:r>
              <a:rPr lang="en-US" sz="3400" dirty="0" smtClean="0"/>
              <a:t> </a:t>
            </a:r>
            <a:r>
              <a:rPr lang="en-US" sz="3400" dirty="0" err="1" smtClean="0"/>
              <a:t>rujukan</a:t>
            </a:r>
            <a:r>
              <a:rPr lang="en-US" sz="34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Catatan</a:t>
            </a:r>
            <a:r>
              <a:rPr lang="en-US" sz="2000" dirty="0" smtClean="0"/>
              <a:t> kaki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istilah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	</a:t>
            </a:r>
            <a:r>
              <a:rPr lang="en-US" sz="2000" dirty="0" err="1" smtClean="0"/>
              <a:t>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	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endParaRPr lang="en-US" sz="2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Hal </a:t>
            </a:r>
            <a:r>
              <a:rPr lang="en-US" sz="4000" dirty="0" err="1" smtClean="0"/>
              <a:t>teknis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pengetikan</a:t>
            </a:r>
            <a:r>
              <a:rPr lang="en-US" sz="4000" dirty="0" smtClean="0"/>
              <a:t> </a:t>
            </a:r>
            <a:r>
              <a:rPr lang="en-US" sz="4000" dirty="0" err="1" smtClean="0"/>
              <a:t>catatan</a:t>
            </a:r>
            <a:r>
              <a:rPr lang="en-US" sz="4000" dirty="0" smtClean="0"/>
              <a:t> kaki :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kaki </a:t>
            </a:r>
            <a:r>
              <a:rPr lang="en-US" sz="2900" dirty="0" err="1" smtClean="0">
                <a:latin typeface="Comic Sans MS" pitchFamily="66" charset="0"/>
              </a:rPr>
              <a:t>dipisah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dengan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garis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sepanjang</a:t>
            </a:r>
            <a:r>
              <a:rPr lang="en-US" sz="2900" dirty="0" smtClean="0">
                <a:latin typeface="Comic Sans MS" pitchFamily="66" charset="0"/>
              </a:rPr>
              <a:t> 14 </a:t>
            </a:r>
            <a:r>
              <a:rPr lang="en-US" sz="2900" dirty="0" err="1" smtClean="0">
                <a:latin typeface="Comic Sans MS" pitchFamily="66" charset="0"/>
              </a:rPr>
              <a:t>ketukan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dari</a:t>
            </a:r>
            <a:r>
              <a:rPr lang="en-US" sz="2900" dirty="0" smtClean="0">
                <a:latin typeface="Comic Sans MS" pitchFamily="66" charset="0"/>
              </a:rPr>
              <a:t> margin </a:t>
            </a:r>
            <a:r>
              <a:rPr lang="en-US" sz="2900" dirty="0" err="1" smtClean="0">
                <a:latin typeface="Comic Sans MS" pitchFamily="66" charset="0"/>
              </a:rPr>
              <a:t>kiri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berjarak</a:t>
            </a:r>
            <a:r>
              <a:rPr lang="en-US" sz="2900" dirty="0" smtClean="0">
                <a:latin typeface="Comic Sans MS" pitchFamily="66" charset="0"/>
              </a:rPr>
              <a:t> 3 </a:t>
            </a:r>
            <a:r>
              <a:rPr lang="en-US" sz="2900" dirty="0" err="1" smtClean="0">
                <a:latin typeface="Comic Sans MS" pitchFamily="66" charset="0"/>
              </a:rPr>
              <a:t>spasi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dari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teks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dan</a:t>
            </a:r>
            <a:r>
              <a:rPr lang="en-US" sz="2900" dirty="0" smtClean="0">
                <a:latin typeface="Comic Sans MS" pitchFamily="66" charset="0"/>
              </a:rPr>
              <a:t> 3 </a:t>
            </a:r>
            <a:r>
              <a:rPr lang="en-US" sz="2900" dirty="0" err="1" smtClean="0">
                <a:latin typeface="Comic Sans MS" pitchFamily="66" charset="0"/>
              </a:rPr>
              <a:t>spasi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dari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kakinya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sendiri</a:t>
            </a:r>
            <a:r>
              <a:rPr lang="en-US" sz="29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900" dirty="0" err="1" smtClean="0">
                <a:latin typeface="Comic Sans MS" pitchFamily="66" charset="0"/>
              </a:rPr>
              <a:t>Jarak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antara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baris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dalam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suatu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kaki </a:t>
            </a:r>
            <a:r>
              <a:rPr lang="en-US" sz="2900" dirty="0" err="1" smtClean="0">
                <a:latin typeface="Comic Sans MS" pitchFamily="66" charset="0"/>
              </a:rPr>
              <a:t>berspasi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satu</a:t>
            </a:r>
            <a:endParaRPr lang="en-US" sz="2900" dirty="0" smtClean="0">
              <a:latin typeface="Comic Sans MS" pitchFamily="66" charset="0"/>
            </a:endParaRP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900" dirty="0" err="1" smtClean="0">
                <a:latin typeface="Comic Sans MS" pitchFamily="66" charset="0"/>
              </a:rPr>
              <a:t>Nomor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kaki </a:t>
            </a:r>
            <a:r>
              <a:rPr lang="en-US" sz="2900" dirty="0" err="1" smtClean="0">
                <a:latin typeface="Comic Sans MS" pitchFamily="66" charset="0"/>
              </a:rPr>
              <a:t>diketik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dengan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jarak</a:t>
            </a:r>
            <a:r>
              <a:rPr lang="en-US" sz="2900" dirty="0" smtClean="0">
                <a:latin typeface="Comic Sans MS" pitchFamily="66" charset="0"/>
              </a:rPr>
              <a:t> 6 </a:t>
            </a:r>
            <a:r>
              <a:rPr lang="en-US" sz="2900" dirty="0" err="1" smtClean="0">
                <a:latin typeface="Comic Sans MS" pitchFamily="66" charset="0"/>
              </a:rPr>
              <a:t>ketukan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dari</a:t>
            </a:r>
            <a:r>
              <a:rPr lang="en-US" sz="2900" dirty="0" smtClean="0">
                <a:latin typeface="Comic Sans MS" pitchFamily="66" charset="0"/>
              </a:rPr>
              <a:t> margin </a:t>
            </a:r>
            <a:r>
              <a:rPr lang="en-US" sz="2900" dirty="0" err="1" smtClean="0">
                <a:latin typeface="Comic Sans MS" pitchFamily="66" charset="0"/>
              </a:rPr>
              <a:t>kiri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dengan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satu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ketukan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langsung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kutipan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kakinya</a:t>
            </a:r>
            <a:r>
              <a:rPr lang="en-US" sz="29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900" dirty="0" err="1" smtClean="0">
                <a:latin typeface="Comic Sans MS" pitchFamily="66" charset="0"/>
              </a:rPr>
              <a:t>Jarak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antar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kaki </a:t>
            </a:r>
            <a:r>
              <a:rPr lang="en-US" sz="2900" dirty="0" err="1" smtClean="0">
                <a:latin typeface="Comic Sans MS" pitchFamily="66" charset="0"/>
              </a:rPr>
              <a:t>berspasi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dua</a:t>
            </a:r>
            <a:r>
              <a:rPr lang="en-US" sz="2900" dirty="0" smtClean="0">
                <a:latin typeface="Comic Sans MS" pitchFamily="66" charset="0"/>
              </a:rPr>
              <a:t>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900" dirty="0" err="1" smtClean="0">
                <a:latin typeface="Comic Sans MS" pitchFamily="66" charset="0"/>
              </a:rPr>
              <a:t>Jarak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baris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terakhir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catatan</a:t>
            </a:r>
            <a:r>
              <a:rPr lang="en-US" sz="2900" dirty="0" smtClean="0">
                <a:latin typeface="Comic Sans MS" pitchFamily="66" charset="0"/>
              </a:rPr>
              <a:t> kaki </a:t>
            </a:r>
            <a:r>
              <a:rPr lang="en-US" sz="2900" dirty="0" err="1" smtClean="0">
                <a:latin typeface="Comic Sans MS" pitchFamily="66" charset="0"/>
              </a:rPr>
              <a:t>tetap</a:t>
            </a:r>
            <a:r>
              <a:rPr lang="en-US" sz="2900" dirty="0" smtClean="0">
                <a:latin typeface="Comic Sans MS" pitchFamily="66" charset="0"/>
              </a:rPr>
              <a:t> 3 cm </a:t>
            </a:r>
            <a:r>
              <a:rPr lang="en-US" sz="2900" dirty="0" err="1" smtClean="0">
                <a:latin typeface="Comic Sans MS" pitchFamily="66" charset="0"/>
              </a:rPr>
              <a:t>dari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err="1" smtClean="0">
                <a:latin typeface="Comic Sans MS" pitchFamily="66" charset="0"/>
              </a:rPr>
              <a:t>bawah</a:t>
            </a:r>
            <a:r>
              <a:rPr lang="en-US" sz="29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Format </a:t>
            </a:r>
            <a:r>
              <a:rPr lang="en-US" dirty="0" err="1" smtClean="0"/>
              <a:t>Ketikan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Kaki</a:t>
            </a:r>
            <a:endParaRPr lang="en-US" dirty="0"/>
          </a:p>
        </p:txBody>
      </p:sp>
      <p:pic>
        <p:nvPicPr>
          <p:cNvPr id="4" name="Content Placeholder 3" descr="catatan k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4714908" cy="5214974"/>
          </a:xfrm>
          <a:ln>
            <a:solidFill>
              <a:srgbClr val="0070C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Hal-</a:t>
            </a:r>
            <a:r>
              <a:rPr lang="en-US" sz="3600" b="1" dirty="0" err="1" smtClean="0"/>
              <a:t>hal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perlu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diperhatikan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penyusunan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catatan</a:t>
            </a:r>
            <a:r>
              <a:rPr lang="en-US" sz="3600" b="1" dirty="0" smtClean="0"/>
              <a:t> kaki 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929222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kaki </a:t>
            </a:r>
            <a:r>
              <a:rPr lang="en-US" sz="3200" dirty="0" err="1" smtClean="0">
                <a:latin typeface="Comic Sans MS" pitchFamily="66" charset="0"/>
              </a:rPr>
              <a:t>dapat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berupa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rujukan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bahan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penulisan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dijadikan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sumber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dapat</a:t>
            </a:r>
            <a:r>
              <a:rPr lang="en-US" sz="3200" dirty="0" smtClean="0">
                <a:latin typeface="Comic Sans MS" pitchFamily="66" charset="0"/>
              </a:rPr>
              <a:t> pula </a:t>
            </a:r>
            <a:r>
              <a:rPr lang="en-US" sz="3200" dirty="0" err="1" smtClean="0">
                <a:latin typeface="Comic Sans MS" pitchFamily="66" charset="0"/>
              </a:rPr>
              <a:t>berupa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keterangan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tambahan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en-US" sz="3200" dirty="0" err="1" smtClean="0">
                <a:latin typeface="Comic Sans MS" pitchFamily="66" charset="0"/>
              </a:rPr>
              <a:t>Bagi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tidak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paham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pengunaannya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kaki </a:t>
            </a:r>
            <a:r>
              <a:rPr lang="en-US" sz="3200" dirty="0" err="1" smtClean="0">
                <a:latin typeface="Comic Sans MS" pitchFamily="66" charset="0"/>
              </a:rPr>
              <a:t>mengambil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alih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pemakaian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pustaka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en-US" sz="3200" dirty="0" err="1" smtClean="0">
                <a:latin typeface="Comic Sans MS" pitchFamily="66" charset="0"/>
              </a:rPr>
              <a:t>Seandainya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disamakan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fungsinya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dengan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pustaka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karangan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itu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tidak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memerlukan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pustaka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lagi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karena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semua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unsur</a:t>
            </a:r>
            <a:r>
              <a:rPr lang="en-US" sz="3200" dirty="0" smtClean="0">
                <a:latin typeface="Comic Sans MS" pitchFamily="66" charset="0"/>
              </a:rPr>
              <a:t> data </a:t>
            </a:r>
            <a:r>
              <a:rPr lang="en-US" sz="3200" dirty="0" err="1" smtClean="0">
                <a:latin typeface="Comic Sans MS" pitchFamily="66" charset="0"/>
              </a:rPr>
              <a:t>seperti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buku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sudah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terpenuhi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en-US" sz="3200" u="sng" dirty="0" err="1" smtClean="0">
                <a:latin typeface="Comic Sans MS" pitchFamily="66" charset="0"/>
              </a:rPr>
              <a:t>Jika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disamakan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dengan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catatan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pustaka</a:t>
            </a:r>
            <a:r>
              <a:rPr lang="en-US" sz="3200" u="sng" dirty="0" smtClean="0">
                <a:latin typeface="Comic Sans MS" pitchFamily="66" charset="0"/>
              </a:rPr>
              <a:t>, </a:t>
            </a:r>
            <a:r>
              <a:rPr lang="en-US" sz="3200" u="sng" dirty="0" err="1" smtClean="0">
                <a:latin typeface="Comic Sans MS" pitchFamily="66" charset="0"/>
              </a:rPr>
              <a:t>catatan</a:t>
            </a:r>
            <a:r>
              <a:rPr lang="en-US" sz="3200" u="sng" dirty="0" smtClean="0">
                <a:latin typeface="Comic Sans MS" pitchFamily="66" charset="0"/>
              </a:rPr>
              <a:t> kaki </a:t>
            </a:r>
            <a:r>
              <a:rPr lang="en-US" sz="3200" u="sng" dirty="0" err="1" smtClean="0">
                <a:latin typeface="Comic Sans MS" pitchFamily="66" charset="0"/>
              </a:rPr>
              <a:t>memuat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unsur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nama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lengkap</a:t>
            </a:r>
            <a:r>
              <a:rPr lang="en-US" sz="3200" u="sng" dirty="0" smtClean="0">
                <a:latin typeface="Comic Sans MS" pitchFamily="66" charset="0"/>
              </a:rPr>
              <a:t> </a:t>
            </a:r>
            <a:r>
              <a:rPr lang="en-US" sz="3200" u="sng" dirty="0" err="1" smtClean="0">
                <a:latin typeface="Comic Sans MS" pitchFamily="66" charset="0"/>
              </a:rPr>
              <a:t>pengarang</a:t>
            </a:r>
            <a:r>
              <a:rPr lang="en-US" sz="3200" dirty="0" smtClean="0">
                <a:latin typeface="Comic Sans MS" pitchFamily="66" charset="0"/>
              </a:rPr>
              <a:t> (</a:t>
            </a:r>
            <a:r>
              <a:rPr lang="en-US" sz="3200" dirty="0" err="1" smtClean="0">
                <a:latin typeface="Comic Sans MS" pitchFamily="66" charset="0"/>
              </a:rPr>
              <a:t>tidak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dibalik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tanpa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gelar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akademis</a:t>
            </a:r>
            <a:r>
              <a:rPr lang="en-US" sz="3200" dirty="0" smtClean="0">
                <a:latin typeface="Comic Sans MS" pitchFamily="66" charset="0"/>
              </a:rPr>
              <a:t>), </a:t>
            </a:r>
            <a:r>
              <a:rPr lang="en-US" sz="3200" dirty="0" err="1" smtClean="0">
                <a:latin typeface="Comic Sans MS" pitchFamily="66" charset="0"/>
              </a:rPr>
              <a:t>tahun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terbit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karangan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judul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karangan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kota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terbit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halaman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dikutip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en-US" sz="3200" dirty="0" err="1" smtClean="0">
                <a:latin typeface="Comic Sans MS" pitchFamily="66" charset="0"/>
              </a:rPr>
              <a:t>Penempatan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ini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dikaki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halaman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atau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halaman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tersendiri</a:t>
            </a:r>
            <a:r>
              <a:rPr lang="en-US" sz="3200" dirty="0" smtClean="0">
                <a:latin typeface="Comic Sans MS" pitchFamily="66" charset="0"/>
              </a:rPr>
              <a:t> (</a:t>
            </a: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pada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akhir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bab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digunakan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untul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karangan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populer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seperti</a:t>
            </a:r>
            <a:r>
              <a:rPr lang="en-US" sz="3200" dirty="0" smtClean="0">
                <a:latin typeface="Comic Sans MS" pitchFamily="66" charset="0"/>
              </a:rPr>
              <a:t> : </a:t>
            </a:r>
            <a:r>
              <a:rPr lang="en-US" sz="3200" dirty="0" err="1" smtClean="0">
                <a:latin typeface="Comic Sans MS" pitchFamily="66" charset="0"/>
              </a:rPr>
              <a:t>artikel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jurnal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majalah</a:t>
            </a:r>
            <a:r>
              <a:rPr lang="en-US" sz="3200" dirty="0" smtClean="0">
                <a:latin typeface="Comic Sans MS" pitchFamily="66" charset="0"/>
              </a:rPr>
              <a:t>).</a:t>
            </a:r>
          </a:p>
          <a:p>
            <a:pPr lvl="0">
              <a:lnSpc>
                <a:spcPct val="170000"/>
              </a:lnSpc>
            </a:pPr>
            <a:r>
              <a:rPr lang="en-US" sz="3200" dirty="0" err="1" smtClean="0">
                <a:latin typeface="Comic Sans MS" pitchFamily="66" charset="0"/>
              </a:rPr>
              <a:t>Catatan</a:t>
            </a:r>
            <a:r>
              <a:rPr lang="en-US" sz="3200" dirty="0" smtClean="0">
                <a:latin typeface="Comic Sans MS" pitchFamily="66" charset="0"/>
              </a:rPr>
              <a:t> kaki </a:t>
            </a:r>
            <a:r>
              <a:rPr lang="en-US" sz="3200" dirty="0" err="1" smtClean="0">
                <a:latin typeface="Comic Sans MS" pitchFamily="66" charset="0"/>
              </a:rPr>
              <a:t>ini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tidak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boleh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disambung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pada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halaman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berikutnya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Istilah</a:t>
            </a:r>
            <a:r>
              <a:rPr lang="en-US" sz="4000" dirty="0" smtClean="0"/>
              <a:t> </a:t>
            </a:r>
            <a:r>
              <a:rPr lang="en-US" sz="4000" dirty="0" err="1" smtClean="0"/>
              <a:t>Teknis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Sumber</a:t>
            </a:r>
            <a:r>
              <a:rPr lang="en-US" sz="4000" dirty="0" smtClean="0"/>
              <a:t> </a:t>
            </a:r>
            <a:r>
              <a:rPr lang="en-US" sz="4000" dirty="0" err="1" smtClean="0"/>
              <a:t>Rujukan</a:t>
            </a:r>
            <a:r>
              <a:rPr lang="en-US" sz="4000" dirty="0" smtClean="0"/>
              <a:t> </a:t>
            </a:r>
            <a:r>
              <a:rPr lang="en-US" sz="4000" dirty="0" err="1" smtClean="0"/>
              <a:t>Kutipan</a:t>
            </a:r>
            <a:r>
              <a:rPr lang="en-US" sz="4000" dirty="0" smtClean="0"/>
              <a:t> ( </a:t>
            </a:r>
            <a:r>
              <a:rPr lang="en-US" sz="4000" dirty="0" err="1" smtClean="0"/>
              <a:t>Khazanah</a:t>
            </a:r>
            <a:r>
              <a:rPr lang="en-US" sz="4000" dirty="0" smtClean="0"/>
              <a:t> </a:t>
            </a:r>
            <a:r>
              <a:rPr lang="en-US" sz="4000" dirty="0" err="1" smtClean="0"/>
              <a:t>Apresiasi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85992"/>
            <a:ext cx="8472518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Comic Sans MS" pitchFamily="66" charset="0"/>
              </a:rPr>
              <a:t>Pengulangan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sebutan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sumber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rujukan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baik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berupa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catatan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pustaka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maupun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catatan</a:t>
            </a:r>
            <a:r>
              <a:rPr lang="en-US" sz="2400" dirty="0" smtClean="0">
                <a:latin typeface="Comic Sans MS" pitchFamily="66" charset="0"/>
              </a:rPr>
              <a:t> kaki, </a:t>
            </a:r>
            <a:r>
              <a:rPr lang="en-US" sz="2400" dirty="0" err="1" smtClean="0">
                <a:latin typeface="Comic Sans MS" pitchFamily="66" charset="0"/>
              </a:rPr>
              <a:t>dapat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menggunakan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beberapa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istilah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lazim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dalam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teknik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penulisan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karangan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ilmiah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Comic Sans MS" pitchFamily="66" charset="0"/>
              </a:rPr>
              <a:t>Beberapa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istilah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ini</a:t>
            </a:r>
            <a:r>
              <a:rPr lang="en-US" sz="2400" dirty="0" smtClean="0">
                <a:latin typeface="Comic Sans MS" pitchFamily="66" charset="0"/>
              </a:rPr>
              <a:t> (KHAZANAH APRESIASI) </a:t>
            </a:r>
            <a:r>
              <a:rPr lang="en-US" sz="2400" dirty="0" err="1" smtClean="0">
                <a:latin typeface="Comic Sans MS" pitchFamily="66" charset="0"/>
              </a:rPr>
              <a:t>boleh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digunakan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juga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boleh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diterapkan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Comic Sans MS" pitchFamily="66" charset="0"/>
              </a:rPr>
              <a:t>Istilah-istilah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khusus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menggunakan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singkatan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seperti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i="1" u="sng" dirty="0" smtClean="0">
                <a:latin typeface="Comic Sans MS" pitchFamily="66" charset="0"/>
              </a:rPr>
              <a:t>ibid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i="1" u="sng" dirty="0" smtClean="0">
                <a:latin typeface="Comic Sans MS" pitchFamily="66" charset="0"/>
              </a:rPr>
              <a:t>loc. cit.,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i="1" u="sng" dirty="0" smtClean="0">
                <a:latin typeface="Comic Sans MS" pitchFamily="66" charset="0"/>
              </a:rPr>
              <a:t>op. cit. </a:t>
            </a:r>
            <a:r>
              <a:rPr lang="en-US" sz="2400" dirty="0" smtClean="0"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b="1" dirty="0" smtClean="0"/>
              <a:t>Ibid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4422"/>
            <a:ext cx="3786214" cy="250033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i="1" dirty="0" smtClean="0">
                <a:latin typeface="Aparajita" pitchFamily="34" charset="0"/>
                <a:cs typeface="Aparajita" pitchFamily="34" charset="0"/>
              </a:rPr>
              <a:t>Ibid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singkatan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ibidem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artinya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tempat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Karena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ibid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istilah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asing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penulisannya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selalu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digarisbawahi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tulis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miring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kursif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ib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000528" cy="24323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Ibid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sebuah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sebuah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kutipan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terulang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lagi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berikutnya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i="1" u="sng" dirty="0" err="1" smtClean="0">
                <a:latin typeface="Aparajita" pitchFamily="34" charset="0"/>
                <a:cs typeface="Aparajita" pitchFamily="34" charset="0"/>
              </a:rPr>
              <a:t>tanpa</a:t>
            </a:r>
            <a:r>
              <a:rPr lang="en-US" sz="2400" i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i="1" u="sng" dirty="0" err="1" smtClean="0">
                <a:latin typeface="Aparajita" pitchFamily="34" charset="0"/>
                <a:cs typeface="Aparajita" pitchFamily="34" charset="0"/>
              </a:rPr>
              <a:t>diselingi</a:t>
            </a:r>
            <a:r>
              <a:rPr lang="en-US" sz="2400" i="1" u="sng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yang lain.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Ibid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ditulis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bawah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catatan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kaki yang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mendahuluinya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Kalau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ditulis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ibid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saja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;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tetapi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berbeda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belakang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ibid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dicantumkan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halamannya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seperti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 ( </a:t>
            </a:r>
            <a:r>
              <a:rPr lang="en-US" sz="2400" i="1" dirty="0" smtClean="0">
                <a:latin typeface="Aparajita" pitchFamily="34" charset="0"/>
                <a:cs typeface="Aparajita" pitchFamily="34" charset="0"/>
              </a:rPr>
              <a:t>ibid, h. 115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. )</a:t>
            </a:r>
          </a:p>
          <a:p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en-US" dirty="0" smtClean="0"/>
              <a:t>Loc. Cit.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000108"/>
            <a:ext cx="3857620" cy="314327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6200" dirty="0" smtClean="0"/>
              <a:t> </a:t>
            </a:r>
            <a:r>
              <a:rPr lang="en-US" sz="6200" i="1" dirty="0" smtClean="0">
                <a:latin typeface="Constantia" pitchFamily="18" charset="0"/>
                <a:cs typeface="Consolas" pitchFamily="49" charset="0"/>
              </a:rPr>
              <a:t>Loc. Cit.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adalah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singkatan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dari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i="1" dirty="0" smtClean="0">
                <a:latin typeface="Constantia" pitchFamily="18" charset="0"/>
                <a:cs typeface="Consolas" pitchFamily="49" charset="0"/>
              </a:rPr>
              <a:t>loco citato 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yang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artinya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pada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tempat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/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halaman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yang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telah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6200" dirty="0" err="1" smtClean="0">
                <a:latin typeface="Constantia" pitchFamily="18" charset="0"/>
                <a:cs typeface="Consolas" pitchFamily="49" charset="0"/>
              </a:rPr>
              <a:t>dikutip</a:t>
            </a:r>
            <a:r>
              <a:rPr lang="en-US" sz="6200" dirty="0" smtClean="0">
                <a:latin typeface="Constantia" pitchFamily="18" charset="0"/>
                <a:cs typeface="Consolas" pitchFamily="49" charset="0"/>
              </a:rPr>
              <a:t>.</a:t>
            </a:r>
          </a:p>
          <a:p>
            <a:pPr>
              <a:buNone/>
            </a:pPr>
            <a:endParaRPr lang="en-US" sz="6200" dirty="0" smtClean="0">
              <a:latin typeface="Constantia" pitchFamily="18" charset="0"/>
              <a:cs typeface="Consolas" pitchFamily="49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6200" dirty="0" err="1" smtClean="0"/>
              <a:t>Merujuk</a:t>
            </a:r>
            <a:r>
              <a:rPr lang="en-US" sz="6200" dirty="0" smtClean="0"/>
              <a:t> </a:t>
            </a:r>
            <a:r>
              <a:rPr lang="en-US" sz="6200" dirty="0" err="1" smtClean="0"/>
              <a:t>sumber</a:t>
            </a:r>
            <a:r>
              <a:rPr lang="en-US" sz="6200" dirty="0" smtClean="0"/>
              <a:t> data </a:t>
            </a:r>
            <a:r>
              <a:rPr lang="en-US" sz="6200" dirty="0" err="1" smtClean="0"/>
              <a:t>pustaka</a:t>
            </a:r>
            <a:r>
              <a:rPr lang="en-US" sz="6200" dirty="0" smtClean="0"/>
              <a:t> yang </a:t>
            </a:r>
            <a:r>
              <a:rPr lang="en-US" sz="6200" dirty="0" err="1" smtClean="0"/>
              <a:t>sama</a:t>
            </a:r>
            <a:r>
              <a:rPr lang="en-US" sz="6200" dirty="0" smtClean="0"/>
              <a:t>, yang </a:t>
            </a:r>
            <a:r>
              <a:rPr lang="en-US" sz="6200" dirty="0" err="1" smtClean="0"/>
              <a:t>berupa</a:t>
            </a:r>
            <a:r>
              <a:rPr lang="en-US" sz="6200" dirty="0" smtClean="0"/>
              <a:t> </a:t>
            </a:r>
            <a:r>
              <a:rPr lang="en-US" sz="6200" dirty="0" err="1" smtClean="0"/>
              <a:t>buku</a:t>
            </a:r>
            <a:r>
              <a:rPr lang="en-US" sz="6200" dirty="0" smtClean="0"/>
              <a:t>, </a:t>
            </a:r>
            <a:r>
              <a:rPr lang="en-US" sz="6200" dirty="0" err="1" smtClean="0"/>
              <a:t>kumpulan</a:t>
            </a:r>
            <a:r>
              <a:rPr lang="en-US" sz="6200" dirty="0" smtClean="0"/>
              <a:t> </a:t>
            </a:r>
            <a:r>
              <a:rPr lang="en-US" sz="6200" dirty="0" err="1" smtClean="0"/>
              <a:t>esai</a:t>
            </a:r>
            <a:r>
              <a:rPr lang="en-US" sz="6200" dirty="0" smtClean="0"/>
              <a:t>, </a:t>
            </a:r>
            <a:r>
              <a:rPr lang="en-US" sz="6200" dirty="0" err="1" smtClean="0"/>
              <a:t>jurnal</a:t>
            </a:r>
            <a:r>
              <a:rPr lang="en-US" sz="6200" dirty="0" smtClean="0"/>
              <a:t>, </a:t>
            </a:r>
            <a:r>
              <a:rPr lang="en-US" sz="6200" dirty="0" err="1" smtClean="0"/>
              <a:t>ensiklopedi</a:t>
            </a:r>
            <a:r>
              <a:rPr lang="en-US" sz="6200" dirty="0" smtClean="0"/>
              <a:t>, </a:t>
            </a:r>
            <a:r>
              <a:rPr lang="en-US" sz="6200" dirty="0" err="1" smtClean="0"/>
              <a:t>atau</a:t>
            </a:r>
            <a:r>
              <a:rPr lang="en-US" sz="6200" dirty="0" smtClean="0"/>
              <a:t> </a:t>
            </a:r>
            <a:r>
              <a:rPr lang="en-US" sz="6200" dirty="0" err="1" smtClean="0"/>
              <a:t>majalah</a:t>
            </a:r>
            <a:endParaRPr lang="en-US" sz="6200" dirty="0" smtClean="0"/>
          </a:p>
          <a:p>
            <a:pPr>
              <a:buFont typeface="Wingdings" pitchFamily="2" charset="2"/>
              <a:buChar char="q"/>
            </a:pPr>
            <a:endParaRPr lang="en-US" sz="4000" dirty="0" smtClean="0">
              <a:latin typeface="Constantia" pitchFamily="18" charset="0"/>
              <a:cs typeface="Consolas" pitchFamily="49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nstantia" pitchFamily="18" charset="0"/>
              <a:cs typeface="Consolas" pitchFamily="49" charset="0"/>
            </a:endParaRPr>
          </a:p>
          <a:p>
            <a:pPr>
              <a:buNone/>
            </a:pP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071942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i="1" dirty="0" smtClean="0">
                <a:latin typeface="Constantia" pitchFamily="18" charset="0"/>
                <a:cs typeface="Consolas" pitchFamily="49" charset="0"/>
              </a:rPr>
              <a:t>Loc. Cit.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dipakai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jika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suatu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kutipan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diambil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dari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sumber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rujukan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yang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sama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yang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telah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disebut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terakhir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dengan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i="1" u="sng" dirty="0" err="1" smtClean="0">
                <a:latin typeface="Constantia" pitchFamily="18" charset="0"/>
                <a:cs typeface="Consolas" pitchFamily="49" charset="0"/>
              </a:rPr>
              <a:t>telah</a:t>
            </a:r>
            <a:r>
              <a:rPr lang="en-US" sz="2400" i="1" u="sng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i="1" u="sng" dirty="0" err="1" smtClean="0">
                <a:latin typeface="Constantia" pitchFamily="18" charset="0"/>
                <a:cs typeface="Consolas" pitchFamily="49" charset="0"/>
              </a:rPr>
              <a:t>diselingi</a:t>
            </a:r>
            <a:r>
              <a:rPr lang="en-US" sz="2400" i="1" u="sng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sumber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rujukan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yang lain.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onstantia" pitchFamily="18" charset="0"/>
              <a:cs typeface="Consolas" pitchFamily="49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Nomor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halaman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i="1" dirty="0" smtClean="0">
                <a:latin typeface="Constantia" pitchFamily="18" charset="0"/>
                <a:cs typeface="Consolas" pitchFamily="49" charset="0"/>
              </a:rPr>
              <a:t>Loc. Cit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.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seharusnya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i="1" dirty="0" err="1" smtClean="0">
                <a:latin typeface="Constantia" pitchFamily="18" charset="0"/>
                <a:cs typeface="Consolas" pitchFamily="49" charset="0"/>
              </a:rPr>
              <a:t>sama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,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tetapi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akhir-akhir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ini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digunakan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juga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tantia" pitchFamily="18" charset="0"/>
                <a:cs typeface="Consolas" pitchFamily="49" charset="0"/>
              </a:rPr>
              <a:t>pada</a:t>
            </a:r>
            <a:r>
              <a:rPr lang="en-US" sz="2400" dirty="0" smtClean="0">
                <a:latin typeface="Constantia" pitchFamily="18" charset="0"/>
                <a:cs typeface="Consolas" pitchFamily="49" charset="0"/>
              </a:rPr>
              <a:t> </a:t>
            </a:r>
            <a:r>
              <a:rPr lang="en-US" sz="2400" i="1" dirty="0" err="1" smtClean="0">
                <a:latin typeface="Constantia" pitchFamily="18" charset="0"/>
                <a:cs typeface="Consolas" pitchFamily="49" charset="0"/>
              </a:rPr>
              <a:t>halaman</a:t>
            </a:r>
            <a:r>
              <a:rPr lang="en-US" sz="2400" i="1" dirty="0" smtClean="0">
                <a:latin typeface="Constantia" pitchFamily="18" charset="0"/>
                <a:cs typeface="Consolas" pitchFamily="49" charset="0"/>
              </a:rPr>
              <a:t> yang </a:t>
            </a:r>
            <a:r>
              <a:rPr lang="en-US" sz="2400" i="1" dirty="0" err="1" smtClean="0">
                <a:latin typeface="Constantia" pitchFamily="18" charset="0"/>
                <a:cs typeface="Consolas" pitchFamily="49" charset="0"/>
              </a:rPr>
              <a:t>berbeda</a:t>
            </a:r>
            <a:r>
              <a:rPr lang="en-US" sz="2400" i="1" dirty="0" smtClean="0">
                <a:latin typeface="Constantia" pitchFamily="18" charset="0"/>
                <a:cs typeface="Consolas" pitchFamily="49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loc 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4977384" cy="312286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Op. Cit.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1285860"/>
            <a:ext cx="4229072" cy="30003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i="1" dirty="0" smtClean="0"/>
              <a:t>Op. Cit.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opere</a:t>
            </a:r>
            <a:r>
              <a:rPr lang="en-US" i="1" dirty="0" smtClean="0"/>
              <a:t> citato </a:t>
            </a:r>
            <a:r>
              <a:rPr lang="en-US" dirty="0" smtClean="0"/>
              <a:t>yang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diselingi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lain.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4429132"/>
            <a:ext cx="84296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300" i="1" dirty="0" smtClean="0"/>
              <a:t>Op. Cit. </a:t>
            </a:r>
            <a:r>
              <a:rPr lang="en-US" sz="2300" dirty="0" err="1" smtClean="0"/>
              <a:t>dipakai</a:t>
            </a:r>
            <a:r>
              <a:rPr lang="en-US" sz="2300" dirty="0" smtClean="0"/>
              <a:t> </a:t>
            </a:r>
            <a:r>
              <a:rPr lang="en-US" sz="2300" dirty="0" err="1" smtClean="0"/>
              <a:t>jika</a:t>
            </a:r>
            <a:r>
              <a:rPr lang="en-US" sz="2300" dirty="0" smtClean="0"/>
              <a:t> </a:t>
            </a:r>
            <a:r>
              <a:rPr lang="en-US" sz="2300" dirty="0" err="1" smtClean="0"/>
              <a:t>suatu</a:t>
            </a:r>
            <a:r>
              <a:rPr lang="en-US" sz="2300" dirty="0" smtClean="0"/>
              <a:t> </a:t>
            </a:r>
            <a:r>
              <a:rPr lang="en-US" sz="2300" dirty="0" err="1" smtClean="0"/>
              <a:t>kutipan</a:t>
            </a:r>
            <a:r>
              <a:rPr lang="en-US" sz="2300" dirty="0" smtClean="0"/>
              <a:t> </a:t>
            </a:r>
            <a:r>
              <a:rPr lang="en-US" sz="2300" dirty="0" err="1" smtClean="0"/>
              <a:t>diambil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sumber</a:t>
            </a:r>
            <a:r>
              <a:rPr lang="en-US" sz="2300" dirty="0" smtClean="0"/>
              <a:t> yang </a:t>
            </a:r>
            <a:r>
              <a:rPr lang="en-US" sz="2300" dirty="0" err="1" smtClean="0"/>
              <a:t>sama</a:t>
            </a:r>
            <a:r>
              <a:rPr lang="en-US" sz="2300" dirty="0" smtClean="0"/>
              <a:t> </a:t>
            </a:r>
            <a:r>
              <a:rPr lang="en-US" sz="2300" i="1" u="sng" dirty="0" err="1" smtClean="0"/>
              <a:t>dengan</a:t>
            </a:r>
            <a:r>
              <a:rPr lang="en-US" sz="2300" i="1" u="sng" dirty="0" smtClean="0"/>
              <a:t> </a:t>
            </a:r>
            <a:r>
              <a:rPr lang="en-US" sz="2300" i="1" u="sng" dirty="0" err="1" smtClean="0"/>
              <a:t>diselingi</a:t>
            </a:r>
            <a:r>
              <a:rPr lang="en-US" sz="2300" i="1" u="sng" dirty="0" smtClean="0"/>
              <a:t> </a:t>
            </a:r>
            <a:r>
              <a:rPr lang="en-US" sz="2300" i="1" u="sng" dirty="0" err="1" smtClean="0"/>
              <a:t>oleh</a:t>
            </a:r>
            <a:r>
              <a:rPr lang="en-US" sz="2300" i="1" u="sng" dirty="0" smtClean="0"/>
              <a:t> </a:t>
            </a:r>
            <a:r>
              <a:rPr lang="en-US" sz="2300" i="1" u="sng" dirty="0" err="1" smtClean="0"/>
              <a:t>sumber</a:t>
            </a:r>
            <a:r>
              <a:rPr lang="en-US" sz="2300" i="1" u="sng" dirty="0" smtClean="0"/>
              <a:t> yang lain</a:t>
            </a:r>
            <a:r>
              <a:rPr lang="en-US" sz="23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2300" dirty="0" smtClean="0"/>
          </a:p>
          <a:p>
            <a:pPr>
              <a:buFont typeface="Wingdings" pitchFamily="2" charset="2"/>
              <a:buChar char="v"/>
            </a:pPr>
            <a:r>
              <a:rPr lang="en-US" sz="2300" dirty="0" err="1" smtClean="0"/>
              <a:t>Nomor</a:t>
            </a:r>
            <a:r>
              <a:rPr lang="en-US" sz="2300" dirty="0" smtClean="0"/>
              <a:t> </a:t>
            </a:r>
            <a:r>
              <a:rPr lang="en-US" sz="2300" dirty="0" err="1" smtClean="0"/>
              <a:t>halaman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i="1" dirty="0" smtClean="0"/>
              <a:t>Op. Cit. </a:t>
            </a:r>
            <a:r>
              <a:rPr lang="en-US" sz="2300" i="1" u="sng" dirty="0" err="1" smtClean="0"/>
              <a:t>tidak</a:t>
            </a:r>
            <a:r>
              <a:rPr lang="en-US" sz="2300" i="1" u="sng" dirty="0" smtClean="0"/>
              <a:t> </a:t>
            </a:r>
            <a:r>
              <a:rPr lang="en-US" sz="2300" i="1" u="sng" dirty="0" err="1" smtClean="0"/>
              <a:t>sama</a:t>
            </a:r>
            <a:r>
              <a:rPr lang="en-US" sz="2300" i="1" u="sng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nomor</a:t>
            </a:r>
            <a:r>
              <a:rPr lang="en-US" sz="2300" dirty="0" smtClean="0"/>
              <a:t> </a:t>
            </a:r>
            <a:r>
              <a:rPr lang="en-US" sz="2300" dirty="0" err="1" smtClean="0"/>
              <a:t>halaman</a:t>
            </a:r>
            <a:r>
              <a:rPr lang="en-US" sz="2300" dirty="0" smtClean="0"/>
              <a:t> </a:t>
            </a:r>
            <a:r>
              <a:rPr lang="en-US" sz="2300" dirty="0" err="1" smtClean="0"/>
              <a:t>sebelumnya</a:t>
            </a:r>
            <a:r>
              <a:rPr lang="en-US" sz="23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op 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214842" cy="307183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* </a:t>
            </a:r>
            <a:r>
              <a:rPr lang="en-US" b="1" dirty="0" err="1" smtClean="0"/>
              <a:t>Catatan</a:t>
            </a:r>
            <a:r>
              <a:rPr lang="en-US" b="1" dirty="0" smtClean="0"/>
              <a:t> :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penulisan</a:t>
            </a:r>
            <a:r>
              <a:rPr lang="en-US" b="1" dirty="0" smtClean="0"/>
              <a:t> 					</a:t>
            </a:r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92228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r>
              <a:rPr lang="en-US" sz="2800" dirty="0" smtClean="0"/>
              <a:t>,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catatan</a:t>
            </a:r>
            <a:r>
              <a:rPr lang="en-US" sz="2800" dirty="0" smtClean="0"/>
              <a:t> kaki, </a:t>
            </a:r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sumbernya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,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dicantumkan</a:t>
            </a:r>
            <a:r>
              <a:rPr lang="en-US" sz="2800" dirty="0" smtClean="0"/>
              <a:t> pula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bibliografi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karangan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KONVENSI NASKAH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Persyaratan</a:t>
            </a:r>
            <a:r>
              <a:rPr lang="en-US" dirty="0" smtClean="0"/>
              <a:t> formal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kebiasaan-kebiasaan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kepenulisan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konvensi</a:t>
            </a:r>
            <a:r>
              <a:rPr lang="en-US" i="1" dirty="0" smtClean="0"/>
              <a:t> </a:t>
            </a:r>
            <a:r>
              <a:rPr lang="en-US" i="1" dirty="0" err="1" smtClean="0"/>
              <a:t>naskah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disepakati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pengetikan</a:t>
            </a:r>
            <a:r>
              <a:rPr lang="en-US" dirty="0" smtClean="0"/>
              <a:t>,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305800" cy="12858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stellar" pitchFamily="18" charset="0"/>
              </a:rPr>
              <a:t>BAGIAN-BAGIAN KARYA ILMIAH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/>
          </a:p>
        </p:txBody>
      </p:sp>
      <p:pic>
        <p:nvPicPr>
          <p:cNvPr id="4" name="Content Placeholder 3" descr="Format karya ilmi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474744" cy="5143536"/>
          </a:xfr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2976" y="928670"/>
            <a:ext cx="67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Hal-</a:t>
            </a:r>
            <a:r>
              <a:rPr lang="en-US" b="1" dirty="0" err="1" smtClean="0">
                <a:latin typeface="Comic Sans MS" pitchFamily="66" charset="0"/>
              </a:rPr>
              <a:t>hal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perlu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diperhatikan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halaman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judul</a:t>
            </a:r>
            <a:r>
              <a:rPr lang="en-US" b="1" dirty="0" smtClean="0">
                <a:latin typeface="Comic Sans MS" pitchFamily="66" charset="0"/>
              </a:rPr>
              <a:t>: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5" y="1571612"/>
            <a:ext cx="5214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Judul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diketik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 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Penjelasan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tentang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tugas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disusun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kalimat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	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bawah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Nomor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Induk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	</a:t>
            </a:r>
            <a:r>
              <a:rPr lang="en-US" dirty="0" err="1" smtClean="0">
                <a:latin typeface="Comic Sans MS" pitchFamily="66" charset="0"/>
              </a:rPr>
              <a:t>Mahasiswa</a:t>
            </a:r>
            <a:r>
              <a:rPr lang="en-US" dirty="0" smtClean="0">
                <a:latin typeface="Comic Sans MS" pitchFamily="66" charset="0"/>
              </a:rPr>
              <a:t> (NIM).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smtClean="0">
                <a:latin typeface="Comic Sans MS" pitchFamily="66" charset="0"/>
              </a:rPr>
              <a:t>Logo </a:t>
            </a:r>
            <a:r>
              <a:rPr lang="en-US" dirty="0" err="1" smtClean="0">
                <a:latin typeface="Comic Sans MS" pitchFamily="66" charset="0"/>
              </a:rPr>
              <a:t>universitas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makalah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skripsi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tesis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disertasi</a:t>
            </a:r>
            <a:r>
              <a:rPr lang="en-US" dirty="0" smtClean="0">
                <a:latin typeface="Comic Sans MS" pitchFamily="66" charset="0"/>
              </a:rPr>
              <a:t>; </a:t>
            </a:r>
            <a:r>
              <a:rPr lang="en-US" dirty="0" err="1" smtClean="0">
                <a:latin typeface="Comic Sans MS" pitchFamily="66" charset="0"/>
              </a:rPr>
              <a:t>makalah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ilmiah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diharuskan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menggunakan</a:t>
            </a:r>
            <a:r>
              <a:rPr lang="en-US" dirty="0" smtClean="0">
                <a:latin typeface="Comic Sans MS" pitchFamily="66" charset="0"/>
              </a:rPr>
              <a:t> logo.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smtClean="0">
                <a:latin typeface="Comic Sans MS" pitchFamily="66" charset="0"/>
              </a:rPr>
              <a:t>Data </a:t>
            </a:r>
            <a:r>
              <a:rPr lang="en-US" dirty="0" err="1" smtClean="0">
                <a:latin typeface="Comic Sans MS" pitchFamily="66" charset="0"/>
              </a:rPr>
              <a:t>institusi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mahasiswa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mencantumkan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	program </a:t>
            </a:r>
            <a:r>
              <a:rPr lang="en-US" dirty="0" err="1" smtClean="0">
                <a:latin typeface="Comic Sans MS" pitchFamily="66" charset="0"/>
              </a:rPr>
              <a:t>studi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jurusan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fakultas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unversitas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kota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tahun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143240" y="2285992"/>
            <a:ext cx="214314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6" idx="1"/>
          </p:cNvCxnSpPr>
          <p:nvPr/>
        </p:nvCxnSpPr>
        <p:spPr>
          <a:xfrm rot="10800000" flipH="1">
            <a:off x="3357554" y="1857364"/>
            <a:ext cx="42862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3286116" y="3000372"/>
            <a:ext cx="214314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H="1">
            <a:off x="3500430" y="2571745"/>
            <a:ext cx="428628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2285984" y="3929066"/>
            <a:ext cx="285752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H="1">
            <a:off x="2571736" y="328612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00166" y="4643446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2214546" y="4714884"/>
            <a:ext cx="285752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6" idx="1"/>
          </p:cNvCxnSpPr>
          <p:nvPr/>
        </p:nvCxnSpPr>
        <p:spPr>
          <a:xfrm rot="10800000" flipH="1">
            <a:off x="2500298" y="4286256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>
            <a:off x="2643174" y="5072074"/>
            <a:ext cx="357190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 flipH="1">
            <a:off x="3000364" y="5357826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 animBg="1"/>
      <p:bldP spid="29" grpId="0" animBg="1"/>
      <p:bldP spid="32" grpId="0" animBg="1"/>
      <p:bldP spid="35" grpId="0"/>
      <p:bldP spid="36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Penyusunan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judul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perlu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memperhatikan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unsur-unsur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berikut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menggambarkan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keseluruhan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isi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harus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menarik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pembaca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baik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makna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maupun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penulisannya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Sampul</a:t>
            </a:r>
            <a:r>
              <a:rPr lang="en-US" sz="2200" dirty="0" smtClean="0">
                <a:latin typeface="Baskerville Old Face" pitchFamily="18" charset="0"/>
              </a:rPr>
              <a:t>: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penulis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dan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penerbit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Halaman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: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penjelasan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adanya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tugas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penulis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kelengkapan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identitas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pengarang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unit </a:t>
            </a:r>
            <a:r>
              <a:rPr lang="en-US" sz="2200" dirty="0" err="1" smtClean="0">
                <a:latin typeface="Baskerville Old Face" pitchFamily="18" charset="0"/>
              </a:rPr>
              <a:t>studi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lembaga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kota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dan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tahun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penulisan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dalam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pembuatan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makalah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atau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skripsi</a:t>
            </a:r>
            <a:r>
              <a:rPr lang="en-US" sz="2200" dirty="0" smtClean="0">
                <a:latin typeface="Baskerville Old Face" pitchFamily="18" charset="0"/>
              </a:rPr>
              <a:t>).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Seluruh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frasa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ditulis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pada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posisi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tengah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secara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simetri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untuk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 formal), </a:t>
            </a:r>
            <a:r>
              <a:rPr lang="en-US" sz="2200" dirty="0" err="1" smtClean="0">
                <a:latin typeface="Baskerville Old Face" pitchFamily="18" charset="0"/>
              </a:rPr>
              <a:t>atau</a:t>
            </a:r>
            <a:r>
              <a:rPr lang="en-US" sz="2200" dirty="0" smtClean="0">
                <a:latin typeface="Baskerville Old Face" pitchFamily="18" charset="0"/>
              </a:rPr>
              <a:t> model </a:t>
            </a:r>
            <a:r>
              <a:rPr lang="en-US" sz="2200" dirty="0" err="1" smtClean="0">
                <a:latin typeface="Baskerville Old Face" pitchFamily="18" charset="0"/>
              </a:rPr>
              <a:t>lurus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pada</a:t>
            </a:r>
            <a:r>
              <a:rPr lang="en-US" sz="2200" dirty="0" smtClean="0">
                <a:latin typeface="Baskerville Old Face" pitchFamily="18" charset="0"/>
              </a:rPr>
              <a:t> margin </a:t>
            </a:r>
            <a:r>
              <a:rPr lang="en-US" sz="2200" dirty="0" err="1" smtClean="0">
                <a:latin typeface="Baskerville Old Face" pitchFamily="18" charset="0"/>
              </a:rPr>
              <a:t>kiri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untuk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 yang </a:t>
            </a:r>
            <a:r>
              <a:rPr lang="en-US" sz="2200" dirty="0" err="1" smtClean="0">
                <a:latin typeface="Baskerville Old Face" pitchFamily="18" charset="0"/>
              </a:rPr>
              <a:t>tidak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terlalu</a:t>
            </a:r>
            <a:r>
              <a:rPr lang="en-US" sz="2200" dirty="0" smtClean="0">
                <a:latin typeface="Baskerville Old Face" pitchFamily="18" charset="0"/>
              </a:rPr>
              <a:t> formal).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endParaRPr lang="en-US" dirty="0"/>
          </a:p>
        </p:txBody>
      </p:sp>
      <p:pic>
        <p:nvPicPr>
          <p:cNvPr id="4" name="Content Placeholder 3" descr="kulit luar sis simet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000240"/>
            <a:ext cx="3857652" cy="4532313"/>
          </a:xfrm>
          <a:ln>
            <a:solidFill>
              <a:srgbClr val="00206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pic>
        <p:nvPicPr>
          <p:cNvPr id="4" name="Content Placeholder 3" descr="kulit luar sist lu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283" y="1987276"/>
            <a:ext cx="4397433" cy="4285211"/>
          </a:xfrm>
          <a:ln>
            <a:solidFill>
              <a:srgbClr val="002060"/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2714643" cy="22653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Hal-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dihindarkan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karangan</a:t>
            </a:r>
            <a:r>
              <a:rPr lang="en-US" sz="2400" dirty="0" smtClean="0"/>
              <a:t> formal: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6" y="1789421"/>
            <a:ext cx="8072691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Ø      </a:t>
            </a:r>
            <a:r>
              <a:rPr lang="en-US" sz="2000" dirty="0" err="1" smtClean="0"/>
              <a:t>Komposisi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Hiasan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</a:t>
            </a:r>
            <a:r>
              <a:rPr lang="en-US" sz="2000" dirty="0" smtClean="0"/>
              <a:t> “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(</a:t>
            </a:r>
            <a:r>
              <a:rPr lang="en-US" sz="2000" dirty="0" err="1" smtClean="0"/>
              <a:t>disusun</a:t>
            </a:r>
            <a:r>
              <a:rPr lang="en-US" sz="2000" dirty="0" smtClean="0"/>
              <a:t>) </a:t>
            </a:r>
            <a:r>
              <a:rPr lang="en-US" sz="2000" dirty="0" err="1" smtClean="0"/>
              <a:t>oleh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</a:t>
            </a:r>
            <a:r>
              <a:rPr lang="en-US" sz="2000" dirty="0" smtClean="0"/>
              <a:t> “NIM/NRP.”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Hiasan</a:t>
            </a:r>
            <a:r>
              <a:rPr lang="en-US" sz="2000" dirty="0" smtClean="0"/>
              <a:t>, </a:t>
            </a:r>
            <a:r>
              <a:rPr lang="en-US" sz="2000" dirty="0" err="1" smtClean="0"/>
              <a:t>tanda-tanda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Kata-kata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slogan.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Menuliskan</a:t>
            </a:r>
            <a:r>
              <a:rPr lang="en-US" sz="2000" dirty="0" smtClean="0"/>
              <a:t> </a:t>
            </a:r>
            <a:r>
              <a:rPr lang="en-US" sz="2000" dirty="0" err="1" smtClean="0"/>
              <a:t>kata-kata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.</a:t>
            </a:r>
          </a:p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digunakan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sebagai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pembuktian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bahwa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telah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ditandatangan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oleh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pembimbing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atau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penguji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ketua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jurusan</a:t>
            </a:r>
            <a:r>
              <a:rPr lang="en-US" sz="2000" dirty="0" smtClean="0">
                <a:latin typeface="Comic Sans MS" pitchFamily="66" charset="0"/>
              </a:rPr>
              <a:t>. Serta </a:t>
            </a:r>
            <a:r>
              <a:rPr lang="en-US" sz="2000" dirty="0" err="1" smtClean="0">
                <a:latin typeface="Comic Sans MS" pitchFamily="66" charset="0"/>
              </a:rPr>
              <a:t>telah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memenuhi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persyaratan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administrativ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sebagai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biasanya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digunakan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penulisan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err="1" smtClean="0">
                <a:latin typeface="Comic Sans MS" pitchFamily="66" charset="0"/>
              </a:rPr>
              <a:t>skripsi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tesis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disertasi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sedangkan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makalah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lainnya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baik</a:t>
            </a:r>
            <a:r>
              <a:rPr lang="en-US" sz="2000" dirty="0" smtClean="0">
                <a:latin typeface="Comic Sans MS" pitchFamily="66" charset="0"/>
              </a:rPr>
              <a:t> non-</a:t>
            </a:r>
            <a:r>
              <a:rPr lang="en-US" sz="2000" dirty="0" err="1" smtClean="0">
                <a:latin typeface="Comic Sans MS" pitchFamily="66" charset="0"/>
              </a:rPr>
              <a:t>fiksi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maupun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fiksi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u="sng" dirty="0" err="1" smtClean="0">
                <a:latin typeface="Comic Sans MS" pitchFamily="66" charset="0"/>
              </a:rPr>
              <a:t>tidak</a:t>
            </a:r>
            <a:r>
              <a:rPr lang="en-US" sz="2000" u="sng" dirty="0" smtClean="0">
                <a:latin typeface="Comic Sans MS" pitchFamily="66" charset="0"/>
              </a:rPr>
              <a:t> </a:t>
            </a:r>
            <a:r>
              <a:rPr lang="en-US" sz="2000" u="sng" dirty="0" err="1" smtClean="0">
                <a:latin typeface="Comic Sans MS" pitchFamily="66" charset="0"/>
              </a:rPr>
              <a:t>mengharuskan</a:t>
            </a:r>
            <a:r>
              <a:rPr lang="en-US" sz="2000" u="sng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Penyusunan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ditulis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memperhatikan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persyaratan</a:t>
            </a:r>
            <a:r>
              <a:rPr lang="en-US" sz="2000" dirty="0" smtClean="0">
                <a:latin typeface="Comic Sans MS" pitchFamily="66" charset="0"/>
              </a:rPr>
              <a:t> formal </a:t>
            </a:r>
            <a:r>
              <a:rPr lang="en-US" sz="2000" dirty="0" err="1" smtClean="0">
                <a:latin typeface="Comic Sans MS" pitchFamily="66" charset="0"/>
              </a:rPr>
              <a:t>urutan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letak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unsur-unsur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harus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ditulis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dalamnya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/>
          </a:p>
        </p:txBody>
      </p:sp>
      <p:pic>
        <p:nvPicPr>
          <p:cNvPr id="4" name="Content Placeholder 3" descr="halaman pengesah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361470" cy="4680000"/>
          </a:xfrm>
          <a:ln>
            <a:solidFill>
              <a:srgbClr val="002060"/>
            </a:solidFill>
          </a:ln>
        </p:spPr>
      </p:pic>
      <p:pic>
        <p:nvPicPr>
          <p:cNvPr id="5" name="Picture 4" descr="lembar pengesaha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0"/>
            <a:ext cx="3353569" cy="46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728" y="1500174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Kemungkinan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1500174"/>
            <a:ext cx="175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Kemungkinan</a:t>
            </a:r>
            <a:r>
              <a:rPr lang="en-US" dirty="0" smtClean="0"/>
              <a:t> 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dihindarkan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penyusunan</a:t>
            </a:r>
            <a:r>
              <a:rPr lang="en-US" sz="3600" dirty="0" smtClean="0"/>
              <a:t> </a:t>
            </a:r>
            <a:r>
              <a:rPr lang="en-US" sz="3600" dirty="0" err="1" smtClean="0"/>
              <a:t>halaman</a:t>
            </a:r>
            <a:r>
              <a:rPr lang="en-US" sz="3600" dirty="0" smtClean="0"/>
              <a:t> </a:t>
            </a:r>
            <a:r>
              <a:rPr lang="en-US" sz="3600" dirty="0" err="1" smtClean="0"/>
              <a:t>pengesahan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Menggaris-bawahi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Prakata</a:t>
            </a:r>
            <a:r>
              <a:rPr lang="en-US" dirty="0" smtClean="0"/>
              <a:t> (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286808" cy="52149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berisi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penjelasan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menulis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sebuah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Setiap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: </a:t>
            </a:r>
            <a:r>
              <a:rPr lang="en-US" dirty="0" err="1" smtClean="0">
                <a:latin typeface="Arial Narrow" pitchFamily="34" charset="0"/>
              </a:rPr>
              <a:t>buku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skripsi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tesis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disertasi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makalah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formal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merupakan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keseluruhan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Sifatnya</a:t>
            </a:r>
            <a:r>
              <a:rPr lang="en-US" dirty="0" smtClean="0">
                <a:latin typeface="Arial Narrow" pitchFamily="34" charset="0"/>
              </a:rPr>
              <a:t> formal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karena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itu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ditulis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Bahasa</a:t>
            </a:r>
            <a:r>
              <a:rPr lang="en-US" dirty="0" smtClean="0">
                <a:latin typeface="Arial Narrow" pitchFamily="34" charset="0"/>
              </a:rPr>
              <a:t> Indonesia yang </a:t>
            </a:r>
            <a:r>
              <a:rPr lang="en-US" dirty="0" err="1" smtClean="0">
                <a:latin typeface="Arial Narrow" pitchFamily="34" charset="0"/>
              </a:rPr>
              <a:t>baku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baik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benar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Dari </a:t>
            </a:r>
            <a:r>
              <a:rPr lang="en-US" sz="2800" dirty="0" err="1" smtClean="0"/>
              <a:t>segi</a:t>
            </a:r>
            <a:r>
              <a:rPr lang="en-US" sz="2800" dirty="0" smtClean="0"/>
              <a:t>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formal,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Yang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formal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semua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persyaratan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lahiriah</a:t>
            </a:r>
            <a:r>
              <a:rPr lang="en-US" sz="2000" b="1" i="1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dituntut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konvensi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endParaRPr lang="en-US" sz="2000" dirty="0" smtClean="0"/>
          </a:p>
          <a:p>
            <a:r>
              <a:rPr lang="en-US" sz="2000" dirty="0" smtClean="0"/>
              <a:t>Semi – 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Semi-formal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tidak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memenuhi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semua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persyaratan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lahiriah</a:t>
            </a:r>
            <a:r>
              <a:rPr lang="en-US" sz="2000" b="1" i="1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dituntut</a:t>
            </a:r>
            <a:r>
              <a:rPr lang="en-US" sz="2000" dirty="0" smtClean="0"/>
              <a:t> </a:t>
            </a:r>
            <a:r>
              <a:rPr lang="en-US" sz="2000" dirty="0" err="1" smtClean="0"/>
              <a:t>konvensi</a:t>
            </a:r>
            <a:r>
              <a:rPr lang="en-US" sz="2000" dirty="0" smtClean="0"/>
              <a:t>.</a:t>
            </a:r>
          </a:p>
          <a:p>
            <a:pPr marL="850392" lvl="1" indent="-457200">
              <a:buNone/>
            </a:pPr>
            <a:endParaRPr lang="en-US" sz="2000" b="1" dirty="0" smtClean="0"/>
          </a:p>
          <a:p>
            <a:r>
              <a:rPr lang="en-US" sz="2000" dirty="0" smtClean="0"/>
              <a:t>Non – 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Non-formal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tidak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memenuhi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syarat-syarat</a:t>
            </a:r>
            <a:r>
              <a:rPr lang="en-US" sz="1800" dirty="0" smtClean="0"/>
              <a:t> </a:t>
            </a:r>
            <a:r>
              <a:rPr lang="en-US" sz="1800" dirty="0" err="1" smtClean="0"/>
              <a:t>formalnya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Di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pengantar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disajikan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berikut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syukur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disertasi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disertasi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bimbingan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sekolompok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sekolompok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Penyebutan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dibubuhi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tanda-tangan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kesediaan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saran.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dihindarkan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penyajian</a:t>
            </a:r>
            <a:r>
              <a:rPr lang="en-US" sz="3600" dirty="0" smtClean="0"/>
              <a:t> </a:t>
            </a:r>
            <a:r>
              <a:rPr lang="en-US" sz="3600" dirty="0" err="1" smtClean="0"/>
              <a:t>kata</a:t>
            </a:r>
            <a:r>
              <a:rPr lang="en-US" sz="3600" dirty="0" smtClean="0"/>
              <a:t> </a:t>
            </a:r>
            <a:r>
              <a:rPr lang="en-US" sz="3600" dirty="0" err="1" smtClean="0"/>
              <a:t>pengantar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643494"/>
          </a:xfrm>
        </p:spPr>
        <p:txBody>
          <a:bodyPr/>
          <a:lstStyle/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Menyalahi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sambutan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: </a:t>
            </a:r>
            <a:r>
              <a:rPr lang="en-US" dirty="0" err="1" smtClean="0"/>
              <a:t>ejaan</a:t>
            </a:r>
            <a:r>
              <a:rPr lang="en-US" dirty="0" smtClean="0"/>
              <a:t>, </a:t>
            </a:r>
            <a:r>
              <a:rPr lang="en-US" dirty="0" err="1" smtClean="0"/>
              <a:t>kalimat</a:t>
            </a:r>
            <a:r>
              <a:rPr lang="en-US" dirty="0" smtClean="0"/>
              <a:t>, </a:t>
            </a:r>
            <a:r>
              <a:rPr lang="en-US" dirty="0" err="1" smtClean="0"/>
              <a:t>paragraf</a:t>
            </a:r>
            <a:r>
              <a:rPr lang="en-US" dirty="0" smtClean="0"/>
              <a:t>, </a:t>
            </a:r>
            <a:r>
              <a:rPr lang="en-US" dirty="0" err="1" smtClean="0"/>
              <a:t>diksi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aftar 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276280" cy="4929222"/>
          </a:xfrm>
        </p:spPr>
      </p:pic>
      <p:sp>
        <p:nvSpPr>
          <p:cNvPr id="5" name="TextBox 4"/>
          <p:cNvSpPr txBox="1"/>
          <p:nvPr/>
        </p:nvSpPr>
        <p:spPr>
          <a:xfrm>
            <a:off x="3643306" y="1785926"/>
            <a:ext cx="55278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endParaRPr lang="en-US" dirty="0" smtClean="0"/>
          </a:p>
          <a:p>
            <a:r>
              <a:rPr lang="en-US" dirty="0" smtClean="0"/>
              <a:t> 	yang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idup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lazimnya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judul</a:t>
            </a:r>
            <a:r>
              <a:rPr lang="en-US" dirty="0" smtClean="0"/>
              <a:t>, sub-</a:t>
            </a:r>
            <a:r>
              <a:rPr lang="en-US" dirty="0" err="1" smtClean="0"/>
              <a:t>bab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unsure-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pernomoran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sub-sub </a:t>
            </a:r>
            <a:r>
              <a:rPr lang="en-US" dirty="0" err="1" smtClean="0"/>
              <a:t>bab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diperhatikan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penyusunan</a:t>
            </a:r>
            <a:r>
              <a:rPr lang="en-US" sz="3600" dirty="0" smtClean="0"/>
              <a:t> </a:t>
            </a:r>
            <a:r>
              <a:rPr lang="en-US" sz="3600" dirty="0" err="1" smtClean="0"/>
              <a:t>daftar</a:t>
            </a:r>
            <a:r>
              <a:rPr lang="en-US" sz="3600" dirty="0" smtClean="0"/>
              <a:t> </a:t>
            </a:r>
            <a:r>
              <a:rPr lang="en-US" sz="3600" dirty="0" err="1" smtClean="0"/>
              <a:t>isi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501122" cy="464347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asas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konsisten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pernomoran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maupun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penulisan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huruf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serta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sejajar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paralel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penataan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kata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Rincian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maksimal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4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angka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Tentukan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ciri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pembeda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Sebaiknya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desertai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setiap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mengatur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kesejajaran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melalui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titik-titik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Tajuk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diacu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skripsi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lebih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10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desesuaikan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regangan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pic>
        <p:nvPicPr>
          <p:cNvPr id="4" name="Content Placeholder 3" descr="daftar gam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91530"/>
            <a:ext cx="3122861" cy="4752180"/>
          </a:xfrm>
        </p:spPr>
      </p:pic>
      <p:sp>
        <p:nvSpPr>
          <p:cNvPr id="5" name="TextBox 4"/>
          <p:cNvSpPr txBox="1"/>
          <p:nvPr/>
        </p:nvSpPr>
        <p:spPr>
          <a:xfrm>
            <a:off x="3392041" y="2000240"/>
            <a:ext cx="5809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286124"/>
            <a:ext cx="366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menginformasikan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362456"/>
          </a:xfrm>
        </p:spPr>
        <p:txBody>
          <a:bodyPr/>
          <a:lstStyle/>
          <a:p>
            <a:pPr algn="ctr"/>
            <a:r>
              <a:rPr smtClean="0">
                <a:latin typeface="Andalus" pitchFamily="18" charset="-78"/>
                <a:cs typeface="Andalus" pitchFamily="18" charset="-78"/>
              </a:rPr>
              <a:t>Bagian</a:t>
            </a:r>
            <a:r>
              <a:rPr smtClean="0">
                <a:latin typeface="Bell MT" pitchFamily="18" charset="0"/>
              </a:rPr>
              <a:t> Isi Karangan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915276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Bagian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isi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sebenarnya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inti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buku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;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singkat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dikatakan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buku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5100" dirty="0" smtClean="0"/>
              <a:t> </a:t>
            </a:r>
            <a:r>
              <a:rPr lang="en-US" sz="5100" b="1" i="1" dirty="0" err="1" smtClean="0"/>
              <a:t>Pendahuluan</a:t>
            </a:r>
            <a:endParaRPr lang="en-US" sz="5100" dirty="0" smtClean="0"/>
          </a:p>
          <a:p>
            <a:pPr>
              <a:buFont typeface="Wingdings" pitchFamily="2" charset="2"/>
              <a:buChar char="Ø"/>
            </a:pPr>
            <a:r>
              <a:rPr lang="en-US" sz="5100" dirty="0" smtClean="0"/>
              <a:t> </a:t>
            </a:r>
            <a:r>
              <a:rPr lang="en-US" sz="5100" b="1" i="1" dirty="0" err="1" smtClean="0"/>
              <a:t>Tubuh</a:t>
            </a:r>
            <a:r>
              <a:rPr lang="en-US" sz="5100" b="1" i="1" dirty="0" smtClean="0"/>
              <a:t> </a:t>
            </a:r>
            <a:r>
              <a:rPr lang="en-US" sz="5100" b="1" i="1" dirty="0" err="1" smtClean="0"/>
              <a:t>Karangan</a:t>
            </a:r>
            <a:endParaRPr lang="en-US" sz="51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5100" b="1" i="1" dirty="0" smtClean="0"/>
              <a:t> </a:t>
            </a:r>
            <a:r>
              <a:rPr lang="en-US" sz="5100" b="1" i="1" dirty="0" err="1" smtClean="0"/>
              <a:t>Kesimpulan</a:t>
            </a:r>
            <a:endParaRPr lang="en-US" sz="51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Pendahuluan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Comic Sans MS" pitchFamily="66" charset="0"/>
              </a:rPr>
              <a:t>Pendahuluan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bab</a:t>
            </a:r>
            <a:r>
              <a:rPr lang="en-US" sz="2000" dirty="0" smtClean="0">
                <a:latin typeface="Comic Sans MS" pitchFamily="66" charset="0"/>
              </a:rPr>
              <a:t> I </a:t>
            </a:r>
            <a:r>
              <a:rPr lang="en-US" sz="2000" dirty="0" err="1" smtClean="0">
                <a:latin typeface="Comic Sans MS" pitchFamily="66" charset="0"/>
              </a:rPr>
              <a:t>karangan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Tujuan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utama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pendahuluan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menarik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perhatian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memusatkan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perhatian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terhadap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dibicarakan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menunjukkan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dasar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sebenarnya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uraian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itu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latin typeface="Comic Sans MS" pitchFamily="66" charset="0"/>
              </a:rPr>
              <a:t>Pokok-pokok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pendahuluan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terdiri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 :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Latar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Belakang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Tujuan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Pembahasan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Pembatasan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Landasan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Teori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Metode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Pembahasan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	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kepustakaan</a:t>
            </a:r>
            <a:r>
              <a:rPr lang="en-US" dirty="0" smtClean="0"/>
              <a:t> yang </a:t>
            </a:r>
            <a:r>
              <a:rPr lang="en-US" dirty="0" err="1" smtClean="0"/>
              <a:t>serupa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/ </a:t>
            </a:r>
            <a:r>
              <a:rPr lang="en-US" dirty="0" err="1" smtClean="0"/>
              <a:t>eksplisit</a:t>
            </a:r>
            <a:r>
              <a:rPr lang="en-US" dirty="0" smtClean="0"/>
              <a:t>.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	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29600" cy="1143000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ragangan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Ketaat</a:t>
            </a:r>
            <a:r>
              <a:rPr lang="en-US" dirty="0" smtClean="0"/>
              <a:t> </a:t>
            </a:r>
            <a:r>
              <a:rPr lang="en-US" dirty="0" err="1" smtClean="0"/>
              <a:t>asasan</a:t>
            </a:r>
            <a:r>
              <a:rPr lang="en-US" dirty="0" smtClean="0"/>
              <a:t> (</a:t>
            </a:r>
            <a:r>
              <a:rPr lang="en-US" dirty="0" err="1" smtClean="0"/>
              <a:t>kekonsistenan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.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0" lvl="1" indent="-514350">
              <a:buFont typeface="+mj-lt"/>
              <a:buAutoNum type="arabicPeriod" startAt="4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(</a:t>
            </a:r>
            <a:r>
              <a:rPr lang="en-US" dirty="0" err="1" smtClean="0"/>
              <a:t>hipotesis</a:t>
            </a:r>
            <a:r>
              <a:rPr lang="en-US" dirty="0" smtClean="0"/>
              <a:t>)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/</a:t>
            </a:r>
            <a:r>
              <a:rPr lang="en-US" dirty="0" err="1" smtClean="0"/>
              <a:t>pendapat</a:t>
            </a:r>
            <a:r>
              <a:rPr lang="en-US" dirty="0" smtClean="0"/>
              <a:t>/</a:t>
            </a:r>
            <a:r>
              <a:rPr lang="en-US" dirty="0" err="1" smtClean="0"/>
              <a:t>hukum</a:t>
            </a:r>
            <a:r>
              <a:rPr lang="en-US" dirty="0" smtClean="0"/>
              <a:t>/</a:t>
            </a:r>
            <a:r>
              <a:rPr lang="en-US" dirty="0" err="1" smtClean="0"/>
              <a:t>dalil</a:t>
            </a:r>
            <a:r>
              <a:rPr lang="en-US" dirty="0" smtClean="0"/>
              <a:t>/</a:t>
            </a:r>
            <a:r>
              <a:rPr lang="en-US" dirty="0" err="1" smtClean="0"/>
              <a:t>opini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5007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000" dirty="0" err="1" smtClean="0"/>
              <a:t>Sumber</a:t>
            </a:r>
            <a:r>
              <a:rPr lang="en-US" sz="2000" dirty="0" smtClean="0"/>
              <a:t> data / </a:t>
            </a:r>
            <a:r>
              <a:rPr lang="en-US" sz="2000" dirty="0" err="1" smtClean="0"/>
              <a:t>fakta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data,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representatif</a:t>
            </a:r>
            <a:r>
              <a:rPr lang="en-US" sz="2000" dirty="0" smtClean="0"/>
              <a:t>/</a:t>
            </a:r>
            <a:r>
              <a:rPr lang="en-US" sz="2000" dirty="0" err="1" smtClean="0"/>
              <a:t>mutu</a:t>
            </a:r>
            <a:r>
              <a:rPr lang="en-US" sz="2000" dirty="0" smtClean="0"/>
              <a:t> data,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Kesesuaian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.</a:t>
            </a:r>
          </a:p>
          <a:p>
            <a:pPr marL="880110" lvl="1" indent="-514350">
              <a:buNone/>
            </a:pPr>
            <a:endParaRPr lang="en-US" sz="2000" dirty="0" smtClean="0"/>
          </a:p>
          <a:p>
            <a:pPr marL="0" lvl="1" indent="-514350">
              <a:buFont typeface="+mj-lt"/>
              <a:buAutoNum type="arabicPeriod" startAt="6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:</a:t>
            </a:r>
          </a:p>
          <a:p>
            <a:pPr marL="864000" lvl="3" indent="-514350">
              <a:buFont typeface="+mj-lt"/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, </a:t>
            </a:r>
            <a:r>
              <a:rPr lang="en-US" dirty="0" err="1" smtClean="0"/>
              <a:t>komparatif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eksperimental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64000" lvl="3" indent="-514350">
              <a:buFont typeface="+mj-lt"/>
              <a:buAutoNum type="alphaLcPeriod"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, </a:t>
            </a:r>
            <a:r>
              <a:rPr lang="en-US" dirty="0" err="1" smtClean="0"/>
              <a:t>observasi</a:t>
            </a:r>
            <a:r>
              <a:rPr lang="en-US" dirty="0" smtClean="0"/>
              <a:t>,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kuisioner</a:t>
            </a:r>
            <a:r>
              <a:rPr lang="en-US" dirty="0" smtClean="0"/>
              <a:t>.</a:t>
            </a:r>
          </a:p>
          <a:p>
            <a:pPr marL="864000" lvl="3" indent="-514350">
              <a:buFont typeface="+mj-lt"/>
              <a:buAutoNum type="alphaLcPeriod"/>
            </a:pPr>
            <a:endParaRPr lang="en-US" dirty="0" smtClean="0"/>
          </a:p>
          <a:p>
            <a:pPr marL="0" lvl="3" indent="-514350">
              <a:buFont typeface="+mj-lt"/>
              <a:buAutoNum type="arabicPeriod" startAt="7"/>
            </a:pPr>
            <a:r>
              <a:rPr lang="en-US" dirty="0" err="1" smtClean="0"/>
              <a:t>Sistematika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2000" lvl="3" indent="-514350">
              <a:buFont typeface="+mj-lt"/>
              <a:buAutoNum type="alphaLcPeriod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(</a:t>
            </a:r>
            <a:r>
              <a:rPr lang="en-US" dirty="0" err="1" smtClean="0"/>
              <a:t>pendahuluan</a:t>
            </a:r>
            <a:r>
              <a:rPr lang="en-US" dirty="0" smtClean="0"/>
              <a:t>,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2000" lvl="3" indent="-514350">
              <a:buFont typeface="+mj-lt"/>
              <a:buAutoNum type="alphaLcPeriod"/>
            </a:pPr>
            <a:r>
              <a:rPr lang="en-US" sz="2200" dirty="0" err="1" smtClean="0"/>
              <a:t>Penjelasan</a:t>
            </a:r>
            <a:r>
              <a:rPr lang="en-US" sz="2200" dirty="0" smtClean="0"/>
              <a:t> </a:t>
            </a:r>
            <a:r>
              <a:rPr lang="en-US" sz="2200" dirty="0" err="1" smtClean="0"/>
              <a:t>nomer</a:t>
            </a:r>
            <a:r>
              <a:rPr lang="en-US" sz="2200" dirty="0" smtClean="0"/>
              <a:t> </a:t>
            </a:r>
            <a:r>
              <a:rPr lang="en-US" sz="2200" dirty="0" err="1" smtClean="0"/>
              <a:t>kode</a:t>
            </a:r>
            <a:r>
              <a:rPr lang="en-US" sz="2200" dirty="0" smtClean="0"/>
              <a:t> (</a:t>
            </a:r>
            <a:r>
              <a:rPr lang="en-US" sz="2200" dirty="0" err="1" smtClean="0"/>
              <a:t>kalau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)</a:t>
            </a:r>
          </a:p>
          <a:p>
            <a:pPr marL="864000" lvl="3" indent="-514350">
              <a:buFont typeface="+mj-lt"/>
              <a:buAutoNum type="alphaLcPeriod"/>
            </a:pPr>
            <a:endParaRPr lang="en-US" sz="2400" dirty="0" smtClean="0"/>
          </a:p>
          <a:p>
            <a:pPr marL="864000" lvl="3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785817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err="1">
                <a:latin typeface="Aharoni" pitchFamily="2" charset="-79"/>
                <a:cs typeface="Aharoni" pitchFamily="2" charset="-79"/>
              </a:rPr>
              <a:t>Unsur-unsur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Penulisan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Sebuah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Karangan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7643866" cy="58578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/>
              <a:t>A.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r>
              <a:rPr lang="en-US" b="1" dirty="0" err="1"/>
              <a:t>Pendahuluan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 (</a:t>
            </a:r>
            <a:r>
              <a:rPr lang="en-US" i="1" dirty="0" err="1"/>
              <a:t>Judul</a:t>
            </a:r>
            <a:r>
              <a:rPr lang="en-US" i="1" dirty="0"/>
              <a:t> </a:t>
            </a:r>
            <a:r>
              <a:rPr lang="en-US" i="1" dirty="0" err="1"/>
              <a:t>Sampul</a:t>
            </a:r>
            <a:r>
              <a:rPr lang="en-US" dirty="0" smtClean="0"/>
              <a:t>)*</a:t>
            </a:r>
            <a:endParaRPr lang="en-US" dirty="0"/>
          </a:p>
          <a:p>
            <a:pPr lvl="1" algn="l"/>
            <a:r>
              <a:rPr lang="en-US" dirty="0"/>
              <a:t>b.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c.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Persembahan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d.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e. 	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f.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g.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h.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Karangan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 smtClean="0"/>
              <a:t>Pendahuluan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b. 	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 smtClean="0"/>
              <a:t>c.	</a:t>
            </a:r>
            <a:r>
              <a:rPr lang="en-US" dirty="0" err="1" smtClean="0"/>
              <a:t>Kesimpulan</a:t>
            </a:r>
            <a:r>
              <a:rPr lang="en-US" dirty="0" smtClean="0"/>
              <a:t>*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r>
              <a:rPr lang="en-US" b="1" dirty="0" err="1"/>
              <a:t>Penutup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(</a:t>
            </a:r>
            <a:r>
              <a:rPr lang="en-US" i="1" dirty="0" err="1"/>
              <a:t>Bibliografi</a:t>
            </a:r>
            <a:r>
              <a:rPr lang="en-US" dirty="0" smtClean="0"/>
              <a:t>)*</a:t>
            </a:r>
            <a:endParaRPr lang="en-US" dirty="0"/>
          </a:p>
          <a:p>
            <a:pPr lvl="1" algn="l"/>
            <a:r>
              <a:rPr lang="en-US" dirty="0"/>
              <a:t>b.	</a:t>
            </a:r>
            <a:r>
              <a:rPr lang="en-US" dirty="0" err="1"/>
              <a:t>Lampiran</a:t>
            </a:r>
            <a:r>
              <a:rPr lang="en-US" dirty="0"/>
              <a:t> (</a:t>
            </a:r>
            <a:r>
              <a:rPr lang="en-US" i="1" dirty="0" err="1"/>
              <a:t>Apendix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c.	</a:t>
            </a:r>
            <a:r>
              <a:rPr lang="en-US" dirty="0" err="1"/>
              <a:t>Indeks</a:t>
            </a:r>
            <a:endParaRPr lang="en-US" dirty="0"/>
          </a:p>
          <a:p>
            <a:pPr lvl="1" algn="l"/>
            <a:r>
              <a:rPr lang="en-US" dirty="0"/>
              <a:t>d.	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1126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01924"/>
            <a:ext cx="3616337" cy="30925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4" name="Content Placeholder 3" descr="pendahulu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478398" cy="4987281"/>
          </a:xfrm>
        </p:spPr>
      </p:pic>
      <p:pic>
        <p:nvPicPr>
          <p:cNvPr id="5" name="Picture 4" descr="pendahuluan k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478398" cy="498728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gency FB" pitchFamily="34" charset="0"/>
              </a:rPr>
              <a:t>Pokok-pokok</a:t>
            </a:r>
            <a:r>
              <a:rPr lang="en-US" sz="2800" dirty="0" smtClean="0">
                <a:latin typeface="Agency FB" pitchFamily="34" charset="0"/>
              </a:rPr>
              <a:t> yang </a:t>
            </a:r>
            <a:r>
              <a:rPr lang="en-US" sz="2800" dirty="0" err="1" smtClean="0">
                <a:latin typeface="Agency FB" pitchFamily="34" charset="0"/>
              </a:rPr>
              <a:t>harus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tertuang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dalam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masing-masing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unsur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pendahuluan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sebagai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berikut</a:t>
            </a:r>
            <a:r>
              <a:rPr lang="en-US" sz="2800" dirty="0" smtClean="0">
                <a:latin typeface="Agency FB" pitchFamily="34" charset="0"/>
              </a:rPr>
              <a:t> :</a:t>
            </a:r>
            <a:endParaRPr lang="en-US" sz="28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Latar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belakang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masalah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 </a:t>
            </a:r>
            <a:r>
              <a:rPr lang="en-US" dirty="0" err="1" smtClean="0">
                <a:latin typeface="Agency FB" pitchFamily="34" charset="0"/>
              </a:rPr>
              <a:t>Tujuan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Ruang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lingkup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masalah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Landasan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teori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Sumber</a:t>
            </a:r>
            <a:r>
              <a:rPr lang="en-US" dirty="0" smtClean="0">
                <a:latin typeface="Agency FB" pitchFamily="34" charset="0"/>
              </a:rPr>
              <a:t> data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Sistematika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r>
              <a:rPr lang="en-US" dirty="0" smtClean="0">
                <a:latin typeface="Agency FB" pitchFamily="34" charset="0"/>
              </a:rPr>
              <a:t>  </a:t>
            </a:r>
            <a:r>
              <a:rPr lang="en-US" dirty="0" err="1" smtClean="0">
                <a:latin typeface="Agency FB" pitchFamily="34" charset="0"/>
              </a:rPr>
              <a:t>Metode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teknik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Agency FB" pitchFamily="34" charset="0"/>
            </a:endParaRPr>
          </a:p>
          <a:p>
            <a:pPr>
              <a:buNone/>
            </a:pPr>
            <a:r>
              <a:rPr lang="en-US" dirty="0" smtClean="0"/>
              <a:t>* </a:t>
            </a:r>
            <a:r>
              <a:rPr lang="en-US" sz="1800" dirty="0" err="1" smtClean="0"/>
              <a:t>Poin</a:t>
            </a:r>
            <a:r>
              <a:rPr lang="en-US" sz="1800" dirty="0" smtClean="0"/>
              <a:t>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dipenuhi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penulisan</a:t>
            </a:r>
            <a:r>
              <a:rPr lang="en-US" sz="1800" dirty="0" smtClean="0"/>
              <a:t> </a:t>
            </a:r>
            <a:r>
              <a:rPr lang="en-US" sz="1800" dirty="0" err="1" smtClean="0"/>
              <a:t>makalah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92869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Tubuh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Karangan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0006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100" dirty="0" err="1" smtClean="0"/>
              <a:t>Tubuh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bagian</a:t>
            </a:r>
            <a:r>
              <a:rPr lang="en-US" sz="2100" dirty="0" smtClean="0"/>
              <a:t> </a:t>
            </a:r>
            <a:r>
              <a:rPr lang="en-US" sz="2100" dirty="0" err="1" smtClean="0"/>
              <a:t>utama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  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inti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</a:t>
            </a:r>
            <a:r>
              <a:rPr lang="en-US" sz="2100" dirty="0" err="1" smtClean="0"/>
              <a:t>berisi</a:t>
            </a:r>
            <a:r>
              <a:rPr lang="en-US" sz="2100" dirty="0" smtClean="0"/>
              <a:t> </a:t>
            </a:r>
            <a:r>
              <a:rPr lang="en-US" sz="2100" dirty="0" err="1" smtClean="0"/>
              <a:t>sajian</a:t>
            </a:r>
            <a:r>
              <a:rPr lang="en-US" sz="2100" dirty="0" smtClean="0"/>
              <a:t> </a:t>
            </a:r>
            <a:r>
              <a:rPr lang="en-US" sz="2100" dirty="0" err="1" smtClean="0"/>
              <a:t>pembahasan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. </a:t>
            </a:r>
            <a:r>
              <a:rPr lang="en-US" sz="2100" dirty="0" err="1" smtClean="0"/>
              <a:t>Bagian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menguraikan</a:t>
            </a:r>
            <a:r>
              <a:rPr lang="en-US" sz="2100" dirty="0" smtClean="0"/>
              <a:t> </a:t>
            </a:r>
            <a:r>
              <a:rPr lang="en-US" sz="2100" dirty="0" err="1" smtClean="0"/>
              <a:t>seluruh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dirumuskan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pendahuluan</a:t>
            </a:r>
            <a:r>
              <a:rPr lang="en-US" sz="2100" dirty="0" smtClean="0"/>
              <a:t> </a:t>
            </a:r>
            <a:r>
              <a:rPr lang="en-US" sz="2100" dirty="0" err="1" smtClean="0"/>
              <a:t>secara</a:t>
            </a:r>
            <a:r>
              <a:rPr lang="en-US" sz="2100" dirty="0" smtClean="0"/>
              <a:t> </a:t>
            </a:r>
            <a:r>
              <a:rPr lang="en-US" sz="2100" dirty="0" err="1" smtClean="0"/>
              <a:t>tuntas</a:t>
            </a:r>
            <a:r>
              <a:rPr lang="en-US" sz="2100" dirty="0" smtClean="0"/>
              <a:t> (</a:t>
            </a:r>
            <a:r>
              <a:rPr lang="en-US" sz="2100" dirty="0" err="1" smtClean="0"/>
              <a:t>sempurna</a:t>
            </a:r>
            <a:r>
              <a:rPr lang="en-US" sz="2100" dirty="0" smtClean="0"/>
              <a:t>). Di </a:t>
            </a:r>
            <a:r>
              <a:rPr lang="en-US" sz="2100" dirty="0" err="1" smtClean="0"/>
              <a:t>sinilah</a:t>
            </a:r>
            <a:r>
              <a:rPr lang="en-US" sz="2100" dirty="0" smtClean="0"/>
              <a:t> </a:t>
            </a:r>
            <a:r>
              <a:rPr lang="en-US" sz="2100" dirty="0" err="1" smtClean="0"/>
              <a:t>terletak</a:t>
            </a:r>
            <a:r>
              <a:rPr lang="en-US" sz="2100" dirty="0" smtClean="0"/>
              <a:t> </a:t>
            </a:r>
            <a:r>
              <a:rPr lang="en-US" sz="2100" dirty="0" err="1" smtClean="0"/>
              <a:t>segala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 yang    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dibahas</a:t>
            </a:r>
            <a:r>
              <a:rPr lang="en-US" sz="2100" dirty="0" smtClean="0"/>
              <a:t> </a:t>
            </a:r>
            <a:r>
              <a:rPr lang="en-US" sz="2100" dirty="0" err="1" smtClean="0"/>
              <a:t>secara</a:t>
            </a:r>
            <a:r>
              <a:rPr lang="en-US" sz="2100" dirty="0" smtClean="0"/>
              <a:t> </a:t>
            </a:r>
            <a:r>
              <a:rPr lang="en-US" sz="2100" dirty="0" err="1" smtClean="0"/>
              <a:t>sistematis</a:t>
            </a:r>
            <a:r>
              <a:rPr lang="en-US" sz="21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100" dirty="0" smtClean="0"/>
          </a:p>
          <a:p>
            <a:pPr>
              <a:buFont typeface="Wingdings" pitchFamily="2" charset="2"/>
              <a:buChar char="q"/>
            </a:pPr>
            <a:r>
              <a:rPr lang="en-US" sz="2100" dirty="0" err="1" smtClean="0"/>
              <a:t>Kesempurnaan</a:t>
            </a:r>
            <a:r>
              <a:rPr lang="en-US" sz="2100" dirty="0" smtClean="0"/>
              <a:t> </a:t>
            </a:r>
            <a:r>
              <a:rPr lang="en-US" sz="2100" dirty="0" err="1" smtClean="0"/>
              <a:t>pembahasan</a:t>
            </a:r>
            <a:r>
              <a:rPr lang="en-US" sz="2100" dirty="0" smtClean="0"/>
              <a:t> </a:t>
            </a:r>
            <a:r>
              <a:rPr lang="en-US" sz="2100" dirty="0" err="1" smtClean="0"/>
              <a:t>diukur</a:t>
            </a:r>
            <a:r>
              <a:rPr lang="en-US" sz="2100" dirty="0" smtClean="0"/>
              <a:t> </a:t>
            </a:r>
            <a:r>
              <a:rPr lang="en-US" sz="2100" dirty="0" err="1" smtClean="0"/>
              <a:t>berdasarkan</a:t>
            </a:r>
            <a:r>
              <a:rPr lang="en-US" sz="2100" dirty="0" smtClean="0"/>
              <a:t> </a:t>
            </a:r>
            <a:r>
              <a:rPr lang="en-US" sz="2100" dirty="0" err="1" smtClean="0"/>
              <a:t>kelengkapan</a:t>
            </a:r>
            <a:r>
              <a:rPr lang="en-US" sz="2100" dirty="0" smtClean="0"/>
              <a:t> </a:t>
            </a:r>
            <a:r>
              <a:rPr lang="en-US" sz="2100" dirty="0" err="1" smtClean="0"/>
              <a:t>unsur-unsur</a:t>
            </a:r>
            <a:r>
              <a:rPr lang="en-US" sz="2100" dirty="0" smtClean="0"/>
              <a:t> </a:t>
            </a:r>
            <a:r>
              <a:rPr lang="en-US" sz="2100" dirty="0" err="1" smtClean="0"/>
              <a:t>berikut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:</a:t>
            </a:r>
          </a:p>
          <a:p>
            <a:pPr lvl="1"/>
            <a:r>
              <a:rPr lang="en-US" sz="2100" dirty="0" err="1" smtClean="0"/>
              <a:t>Ketuntasan</a:t>
            </a:r>
            <a:r>
              <a:rPr lang="en-US" sz="2100" dirty="0" smtClean="0"/>
              <a:t> </a:t>
            </a:r>
            <a:r>
              <a:rPr lang="en-US" sz="2100" dirty="0" err="1" smtClean="0"/>
              <a:t>materi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err="1" smtClean="0"/>
              <a:t>Kejelasan</a:t>
            </a:r>
            <a:r>
              <a:rPr lang="en-US" sz="2100" dirty="0" smtClean="0"/>
              <a:t> </a:t>
            </a:r>
            <a:r>
              <a:rPr lang="en-US" sz="2100" dirty="0" err="1" smtClean="0"/>
              <a:t>uraian</a:t>
            </a:r>
            <a:r>
              <a:rPr lang="en-US" sz="2100" dirty="0" smtClean="0"/>
              <a:t>/</a:t>
            </a:r>
            <a:r>
              <a:rPr lang="en-US" sz="2100" dirty="0" err="1" smtClean="0"/>
              <a:t>deskripsi</a:t>
            </a:r>
            <a:r>
              <a:rPr lang="en-US" sz="2100" dirty="0" smtClean="0"/>
              <a:t> 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penyajian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 </a:t>
            </a:r>
            <a:r>
              <a:rPr lang="en-US" sz="2000" dirty="0" err="1" smtClean="0"/>
              <a:t>kebenaran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.</a:t>
            </a:r>
          </a:p>
          <a:p>
            <a:pPr marL="1645920" lvl="4" indent="-457200">
              <a:buFont typeface="+mj-lt"/>
              <a:buAutoNum type="arabicPeriod"/>
            </a:pPr>
            <a:endParaRPr lang="en-US" sz="1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Hal-</a:t>
            </a:r>
            <a:r>
              <a:rPr lang="en-US" sz="3200" dirty="0" err="1" smtClean="0">
                <a:latin typeface="Arial Rounded MT Bold" pitchFamily="34" charset="0"/>
              </a:rPr>
              <a:t>hal</a:t>
            </a:r>
            <a:r>
              <a:rPr lang="en-US" sz="3200" dirty="0" smtClean="0">
                <a:latin typeface="Arial Rounded MT Bold" pitchFamily="34" charset="0"/>
              </a:rPr>
              <a:t> lain yang </a:t>
            </a:r>
            <a:r>
              <a:rPr lang="en-US" sz="3200" dirty="0" err="1" smtClean="0">
                <a:latin typeface="Arial Rounded MT Bold" pitchFamily="34" charset="0"/>
              </a:rPr>
              <a:t>harus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dihindarkan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dalam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penulisan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karangan</a:t>
            </a:r>
            <a:r>
              <a:rPr lang="en-US" sz="3200" dirty="0" smtClean="0">
                <a:latin typeface="Arial Rounded MT Bold" pitchFamily="34" charset="0"/>
              </a:rPr>
              <a:t> (</a:t>
            </a:r>
            <a:r>
              <a:rPr lang="en-US" sz="3200" dirty="0" err="1" smtClean="0">
                <a:latin typeface="Arial Rounded MT Bold" pitchFamily="34" charset="0"/>
              </a:rPr>
              <a:t>ilmiah</a:t>
            </a:r>
            <a:r>
              <a:rPr lang="en-US" sz="3200" dirty="0" smtClean="0">
                <a:latin typeface="Arial Rounded MT Bold" pitchFamily="34" charset="0"/>
              </a:rPr>
              <a:t>):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5104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Subjektivitas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menggunakan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kata-kata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pikir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rasa,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menurut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pengalaman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dan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lain-lain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.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subjektivitas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ini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menggunakan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penelitian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uji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laboratorium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survei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</a:t>
            </a:r>
          </a:p>
          <a:p>
            <a:pPr lvl="0" algn="just">
              <a:buNone/>
            </a:pPr>
            <a:endParaRPr lang="en-US" dirty="0" smtClean="0">
              <a:latin typeface="Garamond" pitchFamily="18" charset="0"/>
              <a:cs typeface="Cordia New" pitchFamily="34" charset="-34"/>
            </a:endParaRPr>
          </a:p>
          <a:p>
            <a:pPr lvl="0" algn="just"/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Kesalahan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pembuktian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pendapat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mencukupi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penolakan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konsep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tanpa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alasan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cukup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salah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nalar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penjelasan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tuntas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alur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pikir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(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dari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topik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sampai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simpulan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)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konsisten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pembuktian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prasangka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berdasarkan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kepentingan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pribadi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pengungkapan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maksud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jelas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arahnya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definisi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variabel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(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kurang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)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operasional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proposisi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dikembangkan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jelas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terlalu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panjang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bias,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uraian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sesuai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judul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/>
              <a:t>Kesimpulan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800" dirty="0" smtClean="0"/>
              <a:t>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merupakan</a:t>
            </a:r>
            <a:r>
              <a:rPr lang="en-US" sz="1900" dirty="0" smtClean="0"/>
              <a:t> </a:t>
            </a:r>
            <a:r>
              <a:rPr lang="en-US" sz="1900" dirty="0" err="1" smtClean="0"/>
              <a:t>bagian</a:t>
            </a:r>
            <a:r>
              <a:rPr lang="en-US" sz="1900" dirty="0" smtClean="0"/>
              <a:t> </a:t>
            </a:r>
            <a:r>
              <a:rPr lang="en-US" sz="1900" dirty="0" err="1" smtClean="0"/>
              <a:t>terakhir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penutup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isi</a:t>
            </a:r>
            <a:r>
              <a:rPr lang="en-US" sz="1900" dirty="0" smtClean="0"/>
              <a:t> </a:t>
            </a:r>
            <a:r>
              <a:rPr lang="en-US" sz="1900" dirty="0" err="1" smtClean="0"/>
              <a:t>karangan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juga</a:t>
            </a:r>
            <a:r>
              <a:rPr lang="en-US" sz="1900" dirty="0" smtClean="0"/>
              <a:t> </a:t>
            </a:r>
            <a:r>
              <a:rPr lang="en-US" sz="1900" dirty="0" err="1" smtClean="0"/>
              <a:t>merupakan</a:t>
            </a:r>
            <a:r>
              <a:rPr lang="en-US" sz="1900" dirty="0" smtClean="0"/>
              <a:t> </a:t>
            </a:r>
            <a:r>
              <a:rPr lang="en-US" sz="1900" dirty="0" err="1" smtClean="0"/>
              <a:t>bagian</a:t>
            </a:r>
            <a:r>
              <a:rPr lang="en-US" sz="1900" dirty="0" smtClean="0"/>
              <a:t> </a:t>
            </a:r>
            <a:r>
              <a:rPr lang="en-US" sz="1900" dirty="0" err="1" smtClean="0"/>
              <a:t>terpenting</a:t>
            </a:r>
            <a:r>
              <a:rPr lang="en-US" sz="1900" dirty="0" smtClean="0"/>
              <a:t> </a:t>
            </a:r>
            <a:r>
              <a:rPr lang="en-US" sz="1900" dirty="0" err="1" smtClean="0"/>
              <a:t>sebuah</a:t>
            </a:r>
            <a:r>
              <a:rPr lang="en-US" sz="1900" dirty="0" smtClean="0"/>
              <a:t> </a:t>
            </a:r>
            <a:r>
              <a:rPr lang="en-US" sz="1900" dirty="0" err="1" smtClean="0"/>
              <a:t>karangan</a:t>
            </a:r>
            <a:r>
              <a:rPr lang="en-US" sz="1900" dirty="0" smtClean="0"/>
              <a:t> </a:t>
            </a:r>
            <a:r>
              <a:rPr lang="en-US" sz="1900" dirty="0" err="1" smtClean="0"/>
              <a:t>ilmiah</a:t>
            </a:r>
            <a:r>
              <a:rPr lang="en-US" sz="1900" dirty="0" smtClean="0"/>
              <a:t>.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disusun</a:t>
            </a:r>
            <a:r>
              <a:rPr lang="en-US" sz="1900" dirty="0" smtClean="0"/>
              <a:t> </a:t>
            </a:r>
            <a:r>
              <a:rPr lang="en-US" sz="1900" dirty="0" err="1" smtClean="0"/>
              <a:t>sebaik</a:t>
            </a:r>
            <a:r>
              <a:rPr lang="en-US" sz="1900" dirty="0" smtClean="0"/>
              <a:t> </a:t>
            </a:r>
            <a:r>
              <a:rPr lang="en-US" sz="1900" dirty="0" err="1" smtClean="0"/>
              <a:t>mungkin</a:t>
            </a:r>
            <a:r>
              <a:rPr lang="en-US" sz="1900" dirty="0" smtClean="0"/>
              <a:t>.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dirumuskan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tegas</a:t>
            </a:r>
            <a:r>
              <a:rPr lang="en-US" sz="1900" dirty="0" smtClean="0"/>
              <a:t> </a:t>
            </a:r>
            <a:r>
              <a:rPr lang="en-US" sz="1900" dirty="0" err="1" smtClean="0"/>
              <a:t>sebagai</a:t>
            </a:r>
            <a:r>
              <a:rPr lang="en-US" sz="1900" dirty="0" smtClean="0"/>
              <a:t> </a:t>
            </a:r>
            <a:r>
              <a:rPr lang="en-US" sz="1900" dirty="0" err="1" smtClean="0"/>
              <a:t>suatu</a:t>
            </a:r>
            <a:r>
              <a:rPr lang="en-US" sz="1900" dirty="0" smtClean="0"/>
              <a:t> </a:t>
            </a:r>
            <a:r>
              <a:rPr lang="en-US" sz="1900" dirty="0" err="1" smtClean="0"/>
              <a:t>pendapat</a:t>
            </a:r>
            <a:r>
              <a:rPr lang="en-US" sz="1900" dirty="0" smtClean="0"/>
              <a:t> </a:t>
            </a:r>
            <a:r>
              <a:rPr lang="en-US" sz="1900" dirty="0" err="1" smtClean="0"/>
              <a:t>pengarang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penulis</a:t>
            </a:r>
            <a:r>
              <a:rPr lang="en-US" sz="1900" dirty="0" smtClean="0"/>
              <a:t> </a:t>
            </a:r>
            <a:r>
              <a:rPr lang="en-US" sz="1900" dirty="0" err="1" smtClean="0"/>
              <a:t>terhadap</a:t>
            </a:r>
            <a:r>
              <a:rPr lang="en-US" sz="1900" dirty="0" smtClean="0"/>
              <a:t> </a:t>
            </a:r>
            <a:r>
              <a:rPr lang="en-US" sz="1900" dirty="0" err="1" smtClean="0"/>
              <a:t>masalah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telah</a:t>
            </a:r>
            <a:r>
              <a:rPr lang="en-US" sz="1900" dirty="0" smtClean="0"/>
              <a:t> </a:t>
            </a:r>
            <a:r>
              <a:rPr lang="en-US" sz="1900" dirty="0" err="1" smtClean="0"/>
              <a:t>diuraikan</a:t>
            </a:r>
            <a:r>
              <a:rPr lang="en-US" sz="19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1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1900" dirty="0" err="1" smtClean="0"/>
              <a:t>Penulis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merumuskan</a:t>
            </a:r>
            <a:r>
              <a:rPr lang="en-US" sz="1900" dirty="0" smtClean="0"/>
              <a:t> </a:t>
            </a:r>
            <a:r>
              <a:rPr lang="en-US" sz="1900" dirty="0" err="1" smtClean="0"/>
              <a:t>kesimpulannya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dua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: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tulisan-tulisan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argumentatif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ringkasan-ringkasan</a:t>
            </a:r>
            <a:r>
              <a:rPr lang="en-US" sz="1800" dirty="0" smtClean="0"/>
              <a:t> </a:t>
            </a:r>
            <a:r>
              <a:rPr lang="en-US" sz="1800" dirty="0" err="1" smtClean="0"/>
              <a:t>argumen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dalil-dalil</a:t>
            </a:r>
            <a:r>
              <a:rPr lang="en-US" sz="1800" dirty="0" smtClean="0"/>
              <a:t> (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tesis-tesis</a:t>
            </a:r>
            <a:r>
              <a:rPr lang="en-US" sz="1800" dirty="0" smtClean="0"/>
              <a:t>), </a:t>
            </a:r>
            <a:r>
              <a:rPr lang="en-US" sz="1800" dirty="0" err="1" smtClean="0"/>
              <a:t>sejalan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.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kesimpulan-kesimpulan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,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disarikan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pokok-pokok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diuraikan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Hal-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hal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diperhatikan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penyusunan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:</a:t>
            </a:r>
            <a:endParaRPr lang="en-US" sz="4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8634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benar-benar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menggambarkan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terurai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bab-bab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jawaban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pendahuluan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mengemukakan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masalah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hendaknya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menimbulkan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banyak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berharga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pembaca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disertai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saran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amat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berguna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peneliti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selanjutnya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penutup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rincian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beberapa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butir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dianggap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menyimpulkan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memuat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kutipan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definisi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formal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Daftar</a:t>
            </a:r>
            <a:r>
              <a:rPr lang="en-US" dirty="0" smtClean="0"/>
              <a:t>  </a:t>
            </a:r>
            <a:r>
              <a:rPr lang="en-US" dirty="0" err="1" smtClean="0"/>
              <a:t>Pustaka</a:t>
            </a:r>
            <a:r>
              <a:rPr lang="en-US" dirty="0" smtClean="0"/>
              <a:t> ( </a:t>
            </a:r>
            <a:r>
              <a:rPr lang="en-US" dirty="0" err="1" smtClean="0"/>
              <a:t>Bibliografi</a:t>
            </a:r>
            <a:r>
              <a:rPr lang="en-US" dirty="0" smtClean="0"/>
              <a:t> )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Lampiran</a:t>
            </a:r>
            <a:r>
              <a:rPr lang="en-US" dirty="0" smtClean="0"/>
              <a:t> ( </a:t>
            </a:r>
            <a:r>
              <a:rPr lang="en-US" dirty="0" err="1" smtClean="0"/>
              <a:t>Apendix</a:t>
            </a:r>
            <a:r>
              <a:rPr lang="en-US" dirty="0" smtClean="0"/>
              <a:t> )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(</a:t>
            </a:r>
            <a:r>
              <a:rPr lang="en-US" dirty="0" err="1" smtClean="0"/>
              <a:t>bibliografi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artikel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pertalian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bermaksud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mendaftarkan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9615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Hal-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hal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diperhatikan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penyusunan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Fungsi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utamanya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pengidentifikasian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ilmiah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ditulis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Penempatannya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dibelakang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sesudah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penutup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sesudah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diharuskan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ilmiah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data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catatan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catatan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kaki.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Penyusunannya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alfabetis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nomor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urut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diketik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tepi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indensi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5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spasi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konsisten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teknik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tanda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3071834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Penyusunan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bibliografi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pertama</a:t>
            </a:r>
            <a:r>
              <a:rPr lang="en-US" sz="1800" b="1" dirty="0" smtClean="0"/>
              <a:t> :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pengarang</a:t>
            </a:r>
            <a:r>
              <a:rPr lang="en-US" sz="1800" dirty="0" smtClean="0">
                <a:solidFill>
                  <a:srgbClr val="0070C0"/>
                </a:solidFill>
              </a:rPr>
              <a:t> ( </a:t>
            </a:r>
            <a:r>
              <a:rPr lang="en-US" sz="1800" dirty="0" err="1" smtClean="0">
                <a:solidFill>
                  <a:srgbClr val="0070C0"/>
                </a:solidFill>
              </a:rPr>
              <a:t>susunan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kedua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</a:rPr>
              <a:t>koma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pertama</a:t>
            </a:r>
            <a:r>
              <a:rPr lang="en-US" sz="1800" dirty="0" smtClean="0">
                <a:solidFill>
                  <a:srgbClr val="0070C0"/>
                </a:solidFill>
              </a:rPr>
              <a:t> ) </a:t>
            </a:r>
            <a:r>
              <a:rPr lang="en-US" sz="1800" dirty="0" smtClean="0"/>
              <a:t>-&gt; </a:t>
            </a:r>
            <a:r>
              <a:rPr lang="en-US" sz="1800" dirty="0" err="1" smtClean="0"/>
              <a:t>Koma</a:t>
            </a:r>
            <a:endParaRPr lang="en-US" sz="18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buku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artikel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jurnal</a:t>
            </a:r>
            <a:r>
              <a:rPr lang="en-US" sz="1800" dirty="0" smtClean="0">
                <a:solidFill>
                  <a:srgbClr val="FF0000"/>
                </a:solidFill>
              </a:rPr>
              <a:t>  vol. No./</a:t>
            </a:r>
            <a:r>
              <a:rPr lang="en-US" sz="1800" dirty="0" err="1" smtClean="0">
                <a:solidFill>
                  <a:srgbClr val="FF0000"/>
                </a:solidFill>
              </a:rPr>
              <a:t>majalah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surat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kabar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esai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buku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kumpulan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esai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karangan</a:t>
            </a:r>
            <a:r>
              <a:rPr lang="en-US" sz="1800" dirty="0" smtClean="0">
                <a:solidFill>
                  <a:srgbClr val="FF0000"/>
                </a:solidFill>
              </a:rPr>
              <a:t> / </a:t>
            </a:r>
            <a:r>
              <a:rPr lang="en-US" sz="1800" dirty="0" err="1" smtClean="0">
                <a:solidFill>
                  <a:srgbClr val="FF0000"/>
                </a:solidFill>
              </a:rPr>
              <a:t>penjelasan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kata</a:t>
            </a:r>
            <a:r>
              <a:rPr lang="en-US" sz="1800" dirty="0" smtClean="0">
                <a:solidFill>
                  <a:srgbClr val="FF0000"/>
                </a:solidFill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</a:rPr>
              <a:t>istilah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ensiklopedia</a:t>
            </a:r>
            <a:r>
              <a:rPr lang="en-US" sz="1800" dirty="0" smtClean="0"/>
              <a:t>.</a:t>
            </a: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00B050"/>
                </a:solidFill>
              </a:rPr>
              <a:t>Nama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kota</a:t>
            </a:r>
            <a:r>
              <a:rPr lang="en-US" sz="1800" dirty="0" smtClean="0">
                <a:solidFill>
                  <a:srgbClr val="00B050"/>
                </a:solidFill>
              </a:rPr>
              <a:t> -&gt; </a:t>
            </a:r>
            <a:r>
              <a:rPr lang="en-US" sz="1800" dirty="0" err="1" smtClean="0">
                <a:solidFill>
                  <a:srgbClr val="00B050"/>
                </a:solidFill>
              </a:rPr>
              <a:t>titik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dua</a:t>
            </a:r>
            <a:r>
              <a:rPr lang="en-US" sz="1800" dirty="0" smtClean="0">
                <a:solidFill>
                  <a:srgbClr val="00B050"/>
                </a:solidFill>
              </a:rPr>
              <a:t> ( : )</a:t>
            </a: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FFFF00"/>
                </a:solidFill>
              </a:rPr>
              <a:t>Nama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penerbit</a:t>
            </a:r>
            <a:r>
              <a:rPr lang="en-US" sz="1800" dirty="0" smtClean="0">
                <a:solidFill>
                  <a:srgbClr val="FFFF00"/>
                </a:solidFill>
              </a:rPr>
              <a:t> -&gt; </a:t>
            </a:r>
            <a:r>
              <a:rPr lang="en-US" sz="1800" dirty="0" err="1" smtClean="0">
                <a:solidFill>
                  <a:srgbClr val="FFFF00"/>
                </a:solidFill>
              </a:rPr>
              <a:t>Koma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7030A0"/>
                </a:solidFill>
              </a:rPr>
              <a:t>Tahun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penerbitan</a:t>
            </a:r>
            <a:r>
              <a:rPr lang="en-US" sz="1800" dirty="0" smtClean="0">
                <a:solidFill>
                  <a:srgbClr val="7030A0"/>
                </a:solidFill>
              </a:rPr>
              <a:t> -&gt; </a:t>
            </a:r>
            <a:r>
              <a:rPr lang="en-US" sz="1800" dirty="0" err="1" smtClean="0">
                <a:solidFill>
                  <a:srgbClr val="7030A0"/>
                </a:solidFill>
              </a:rPr>
              <a:t>titik</a:t>
            </a:r>
            <a:endParaRPr lang="en-US" sz="1800" dirty="0" smtClean="0">
              <a:solidFill>
                <a:srgbClr val="7030A0"/>
              </a:solidFill>
            </a:endParaRPr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4643446"/>
            <a:ext cx="792961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Allen, Edward David, and Rebecca M. </a:t>
            </a:r>
            <a:r>
              <a:rPr lang="en-US" dirty="0" err="1" smtClean="0"/>
              <a:t>Valette</a:t>
            </a:r>
            <a:r>
              <a:rPr lang="en-US" dirty="0" smtClean="0"/>
              <a:t>, </a:t>
            </a:r>
            <a:r>
              <a:rPr lang="en-US" i="1" dirty="0" smtClean="0"/>
              <a:t>Classroom Technique : Foreign 	Language and English as a second Language</a:t>
            </a:r>
            <a:r>
              <a:rPr lang="en-US" dirty="0" smtClean="0"/>
              <a:t>, New York : </a:t>
            </a:r>
            <a:r>
              <a:rPr lang="en-US" dirty="0" err="1" smtClean="0"/>
              <a:t>harcourt</a:t>
            </a:r>
            <a:r>
              <a:rPr lang="en-US" dirty="0" smtClean="0"/>
              <a:t> 	</a:t>
            </a:r>
            <a:r>
              <a:rPr lang="en-US" dirty="0" err="1" smtClean="0"/>
              <a:t>javanich</a:t>
            </a:r>
            <a:r>
              <a:rPr lang="en-US" dirty="0" smtClean="0"/>
              <a:t>, Inc., 1977.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286644" y="2285992"/>
            <a:ext cx="500066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8148" y="2643182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-&gt; </a:t>
            </a:r>
            <a:r>
              <a:rPr lang="en-US" dirty="0" err="1" smtClean="0"/>
              <a:t>Koma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642910" y="3714752"/>
            <a:ext cx="4714908" cy="1785950"/>
          </a:xfrm>
          <a:prstGeom prst="bentConnector3">
            <a:avLst>
              <a:gd name="adj1" fmla="val 957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29256" y="3571876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14942" y="5500702"/>
            <a:ext cx="30718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571604" y="3929066"/>
            <a:ext cx="6357982" cy="1857388"/>
          </a:xfrm>
          <a:prstGeom prst="bentConnector3">
            <a:avLst>
              <a:gd name="adj1" fmla="val 6955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608115" y="4822041"/>
            <a:ext cx="13573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001024" y="378619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6072198" y="4429132"/>
            <a:ext cx="1428760" cy="1357322"/>
          </a:xfrm>
          <a:prstGeom prst="bentConnector3">
            <a:avLst>
              <a:gd name="adj1" fmla="val 6877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72396" y="4214818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6357950" y="5786454"/>
            <a:ext cx="1785950" cy="928694"/>
          </a:xfrm>
          <a:prstGeom prst="bentConnector3">
            <a:avLst>
              <a:gd name="adj1" fmla="val 56144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1571604" y="6072206"/>
            <a:ext cx="4357718" cy="642942"/>
          </a:xfrm>
          <a:prstGeom prst="bentConnector3">
            <a:avLst>
              <a:gd name="adj1" fmla="val 30975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3000364" y="6072206"/>
            <a:ext cx="1000132" cy="35719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00760" y="6500834"/>
            <a:ext cx="357190" cy="3571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143372" y="6215082"/>
            <a:ext cx="357190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/>
      <p:bldP spid="13" grpId="0" animBg="1"/>
      <p:bldP spid="21" grpId="0" animBg="1"/>
      <p:bldP spid="2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Format </a:t>
            </a:r>
            <a:r>
              <a:rPr lang="en-US" sz="4000" dirty="0" err="1" smtClean="0"/>
              <a:t>Halaman</a:t>
            </a:r>
            <a:r>
              <a:rPr lang="en-US" sz="4000" dirty="0" smtClean="0"/>
              <a:t> </a:t>
            </a:r>
            <a:r>
              <a:rPr lang="en-US" sz="4000" dirty="0" err="1" smtClean="0"/>
              <a:t>Karya</a:t>
            </a:r>
            <a:r>
              <a:rPr lang="en-US" sz="4000" dirty="0" smtClean="0"/>
              <a:t> </a:t>
            </a:r>
            <a:r>
              <a:rPr lang="en-US" sz="4000" dirty="0" err="1" smtClean="0"/>
              <a:t>Ilmiah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57161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&gt; </a:t>
            </a: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   </a:t>
            </a:r>
            <a:r>
              <a:rPr lang="en-US" dirty="0" err="1" smtClean="0"/>
              <a:t>kertas</a:t>
            </a:r>
            <a:r>
              <a:rPr lang="en-US" dirty="0" smtClean="0"/>
              <a:t> 	yang </a:t>
            </a:r>
            <a:r>
              <a:rPr lang="en-US" dirty="0" err="1" smtClean="0"/>
              <a:t>dikosongkan</a:t>
            </a:r>
            <a:r>
              <a:rPr lang="en-US" dirty="0" smtClean="0"/>
              <a:t> 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kanan</a:t>
            </a:r>
            <a:r>
              <a:rPr lang="en-US" dirty="0" smtClean="0"/>
              <a:t>, 	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321468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Ø"/>
            </a:pP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	</a:t>
            </a:r>
            <a:r>
              <a:rPr lang="en-US" dirty="0" err="1" smtClean="0"/>
              <a:t>umumnya</a:t>
            </a:r>
            <a:r>
              <a:rPr lang="en-US" dirty="0" smtClean="0"/>
              <a:t> 4 cm.</a:t>
            </a:r>
          </a:p>
          <a:p>
            <a:pPr algn="just">
              <a:buFont typeface="Wingdings"/>
              <a:buChar char="Ø"/>
            </a:pP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3 	cm </a:t>
            </a:r>
            <a:r>
              <a:rPr lang="en-US" dirty="0" err="1" smtClean="0"/>
              <a:t>atau</a:t>
            </a:r>
            <a:r>
              <a:rPr lang="en-US" dirty="0" smtClean="0"/>
              <a:t> 2.5cm 	</a:t>
            </a:r>
            <a:r>
              <a:rPr lang="en-US" dirty="0" err="1" smtClean="0"/>
              <a:t>untuk</a:t>
            </a:r>
            <a:r>
              <a:rPr lang="en-US" dirty="0" smtClean="0"/>
              <a:t> A4.</a:t>
            </a:r>
          </a:p>
          <a:p>
            <a:pPr algn="just">
              <a:buFont typeface="Wingdings"/>
              <a:buChar char="Ø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u="sng" dirty="0" err="1" smtClean="0"/>
              <a:t>kuarto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A5 </a:t>
            </a:r>
            <a:r>
              <a:rPr lang="en-US" dirty="0" err="1" smtClean="0"/>
              <a:t>pias</a:t>
            </a:r>
            <a:r>
              <a:rPr lang="en-US" dirty="0" smtClean="0"/>
              <a:t> 	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	2.5 cm </a:t>
            </a:r>
            <a:r>
              <a:rPr lang="en-US" dirty="0" err="1" smtClean="0"/>
              <a:t>atau</a:t>
            </a:r>
            <a:r>
              <a:rPr lang="en-US" dirty="0" smtClean="0"/>
              <a:t> 2 cm</a:t>
            </a:r>
            <a:endParaRPr lang="en-US" dirty="0"/>
          </a:p>
        </p:txBody>
      </p:sp>
      <p:pic>
        <p:nvPicPr>
          <p:cNvPr id="11" name="Content Placeholder 10" descr="pi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929090" cy="5072097"/>
          </a:xfrm>
          <a:ln>
            <a:solidFill>
              <a:srgbClr val="00206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3000364" y="1643050"/>
            <a:ext cx="285752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7224" y="2786058"/>
            <a:ext cx="46434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6248" y="392906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14612" y="4071942"/>
            <a:ext cx="314327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7929618" cy="328614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: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C000"/>
                </a:solidFill>
              </a:rPr>
              <a:t>Nama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pengarang</a:t>
            </a:r>
            <a:r>
              <a:rPr lang="en-US" dirty="0" smtClean="0">
                <a:solidFill>
                  <a:srgbClr val="FFC000"/>
                </a:solidFill>
              </a:rPr>
              <a:t> -&gt; ( . ) </a:t>
            </a:r>
            <a:r>
              <a:rPr lang="en-US" dirty="0" err="1" smtClean="0">
                <a:solidFill>
                  <a:srgbClr val="FFC000"/>
                </a:solidFill>
              </a:rPr>
              <a:t>Titik</a:t>
            </a:r>
            <a:endParaRPr lang="en-US" dirty="0" smtClean="0">
              <a:solidFill>
                <a:srgbClr val="FFC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terbitan</a:t>
            </a:r>
            <a:r>
              <a:rPr lang="en-US" dirty="0" smtClean="0">
                <a:solidFill>
                  <a:srgbClr val="FF0000"/>
                </a:solidFill>
              </a:rPr>
              <a:t> -&gt; ( . ) </a:t>
            </a:r>
            <a:r>
              <a:rPr lang="en-US" dirty="0" err="1" smtClean="0">
                <a:solidFill>
                  <a:srgbClr val="FF0000"/>
                </a:solidFill>
              </a:rPr>
              <a:t>Titik</a:t>
            </a:r>
            <a:endParaRPr lang="en-US" dirty="0" smtClean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Judul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karangan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marL="850392" lvl="1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	( </a:t>
            </a:r>
            <a:r>
              <a:rPr lang="en-US" dirty="0" err="1" smtClean="0">
                <a:solidFill>
                  <a:srgbClr val="00B050"/>
                </a:solidFill>
              </a:rPr>
              <a:t>buku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jurnal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majalah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kumpulan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esai</a:t>
            </a:r>
            <a:r>
              <a:rPr lang="en-US" dirty="0" smtClean="0">
                <a:solidFill>
                  <a:srgbClr val="00B050"/>
                </a:solidFill>
              </a:rPr>
              <a:t> ) -&gt; ( . )</a:t>
            </a:r>
            <a:r>
              <a:rPr lang="en-US" dirty="0" err="1" smtClean="0">
                <a:solidFill>
                  <a:srgbClr val="00B050"/>
                </a:solidFill>
              </a:rPr>
              <a:t>Titik</a:t>
            </a:r>
            <a:endParaRPr lang="en-US" dirty="0" smtClean="0">
              <a:solidFill>
                <a:srgbClr val="00B050"/>
              </a:solidFill>
            </a:endParaRPr>
          </a:p>
          <a:p>
            <a:pPr marL="850392" lvl="1" indent="-457200">
              <a:buFont typeface="+mj-lt"/>
              <a:buAutoNum type="arabicPeriod" startAt="4"/>
            </a:pPr>
            <a:r>
              <a:rPr lang="en-US" dirty="0" err="1" smtClean="0">
                <a:solidFill>
                  <a:srgbClr val="0070C0"/>
                </a:solidFill>
              </a:rPr>
              <a:t>Nama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kota</a:t>
            </a:r>
            <a:r>
              <a:rPr lang="en-US" dirty="0" smtClean="0">
                <a:solidFill>
                  <a:srgbClr val="0070C0"/>
                </a:solidFill>
              </a:rPr>
              <a:t> -&gt; ( : ) </a:t>
            </a:r>
            <a:r>
              <a:rPr lang="en-US" dirty="0" err="1" smtClean="0">
                <a:solidFill>
                  <a:srgbClr val="0070C0"/>
                </a:solidFill>
              </a:rPr>
              <a:t>Titik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dua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850392" lvl="1" indent="-457200">
              <a:buFont typeface="+mj-lt"/>
              <a:buAutoNum type="arabicPeriod" startAt="4"/>
            </a:pPr>
            <a:r>
              <a:rPr lang="en-US" dirty="0" err="1" smtClean="0">
                <a:solidFill>
                  <a:srgbClr val="7030A0"/>
                </a:solidFill>
              </a:rPr>
              <a:t>Nama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penerbit</a:t>
            </a:r>
            <a:r>
              <a:rPr lang="en-US" dirty="0" smtClean="0">
                <a:solidFill>
                  <a:srgbClr val="7030A0"/>
                </a:solidFill>
              </a:rPr>
              <a:t> -&gt; ( . ) </a:t>
            </a:r>
            <a:r>
              <a:rPr lang="en-US" dirty="0" err="1" smtClean="0">
                <a:solidFill>
                  <a:srgbClr val="7030A0"/>
                </a:solidFill>
              </a:rPr>
              <a:t>Titik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786322"/>
            <a:ext cx="792961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Allen, Edward David, and Rebecca </a:t>
            </a:r>
            <a:r>
              <a:rPr lang="en-US" dirty="0" err="1" smtClean="0"/>
              <a:t>M.Valette</a:t>
            </a:r>
            <a:r>
              <a:rPr lang="en-US" dirty="0" smtClean="0"/>
              <a:t>. 1977</a:t>
            </a:r>
            <a:r>
              <a:rPr lang="en-US" i="1" dirty="0" smtClean="0"/>
              <a:t>. Classroom Technique : Foreign Language and English as a second Language</a:t>
            </a:r>
            <a:r>
              <a:rPr lang="en-US" dirty="0" smtClean="0"/>
              <a:t>. New York : Harcourt </a:t>
            </a:r>
            <a:r>
              <a:rPr lang="en-US" dirty="0" err="1" smtClean="0"/>
              <a:t>Javanich</a:t>
            </a:r>
            <a:r>
              <a:rPr lang="en-US" dirty="0" smtClean="0"/>
              <a:t>, Inc.</a:t>
            </a:r>
          </a:p>
          <a:p>
            <a:endParaRPr lang="en-US" dirty="0" smtClean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00034" y="3929066"/>
            <a:ext cx="6000792" cy="1714512"/>
          </a:xfrm>
          <a:prstGeom prst="bentConnector3">
            <a:avLst>
              <a:gd name="adj1" fmla="val 74584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5000628" y="4643446"/>
            <a:ext cx="1071570" cy="1000132"/>
          </a:xfrm>
          <a:prstGeom prst="bentConnector3">
            <a:avLst>
              <a:gd name="adj1" fmla="val 4544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72264" y="3714752"/>
            <a:ext cx="428628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43636" y="4429132"/>
            <a:ext cx="500066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571472" y="4286256"/>
            <a:ext cx="7072362" cy="1643074"/>
          </a:xfrm>
          <a:prstGeom prst="bentConnector3">
            <a:avLst>
              <a:gd name="adj1" fmla="val 7292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15272" y="4071942"/>
            <a:ext cx="428628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72132" y="5643578"/>
            <a:ext cx="242889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464445" y="5107793"/>
            <a:ext cx="1072364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86446" y="592933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857884" y="4643446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2330" y="3357562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54" name="Elbow Connector 53"/>
          <p:cNvCxnSpPr/>
          <p:nvPr/>
        </p:nvCxnSpPr>
        <p:spPr>
          <a:xfrm>
            <a:off x="571472" y="6215082"/>
            <a:ext cx="4286280" cy="142876"/>
          </a:xfrm>
          <a:prstGeom prst="bentConnector3">
            <a:avLst>
              <a:gd name="adj1" fmla="val 30089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5429256" y="5929329"/>
            <a:ext cx="2357454" cy="428628"/>
          </a:xfrm>
          <a:prstGeom prst="bentConnector3">
            <a:avLst>
              <a:gd name="adj1" fmla="val 39657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929190" y="6143644"/>
            <a:ext cx="428628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8" grpId="0" animBg="1"/>
      <p:bldP spid="19" grpId="0" animBg="1"/>
      <p:bldP spid="28" grpId="0" animBg="1"/>
      <p:bldP spid="44" grpId="0" animBg="1"/>
      <p:bldP spid="6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pic>
        <p:nvPicPr>
          <p:cNvPr id="4" name="Content Placeholder 3" descr="daftar pustaka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1"/>
            <a:ext cx="4429156" cy="242889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4429132"/>
            <a:ext cx="7858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Arifin</a:t>
            </a:r>
            <a:r>
              <a:rPr lang="en-US" dirty="0" smtClean="0"/>
              <a:t>, E. </a:t>
            </a:r>
            <a:r>
              <a:rPr lang="en-US" dirty="0" err="1" smtClean="0"/>
              <a:t>Zaenal</a:t>
            </a:r>
            <a:r>
              <a:rPr lang="en-US" dirty="0" smtClean="0"/>
              <a:t>, </a:t>
            </a:r>
            <a:r>
              <a:rPr lang="en-US" dirty="0" err="1" smtClean="0"/>
              <a:t>Widjono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i="1" dirty="0" smtClean="0"/>
              <a:t>, </a:t>
            </a:r>
            <a:r>
              <a:rPr lang="en-US" i="1" dirty="0" err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Penulisan</a:t>
            </a:r>
            <a:r>
              <a:rPr lang="en-US" i="1" dirty="0" smtClean="0"/>
              <a:t> </a:t>
            </a:r>
            <a:r>
              <a:rPr lang="en-US" i="1" dirty="0" err="1" smtClean="0"/>
              <a:t>Karya</a:t>
            </a:r>
            <a:r>
              <a:rPr lang="en-US" i="1" dirty="0" smtClean="0"/>
              <a:t> </a:t>
            </a:r>
            <a:r>
              <a:rPr lang="en-US" i="1" dirty="0" err="1" smtClean="0"/>
              <a:t>Ilmiah</a:t>
            </a:r>
            <a:r>
              <a:rPr lang="en-US" dirty="0" smtClean="0"/>
              <a:t>, Jakarta : </a:t>
            </a:r>
            <a:r>
              <a:rPr lang="en-US" dirty="0" err="1" smtClean="0"/>
              <a:t>Grasindo</a:t>
            </a:r>
            <a:r>
              <a:rPr lang="en-US" dirty="0" smtClean="0"/>
              <a:t>, 1999.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000504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pertama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14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kedua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857892"/>
            <a:ext cx="792961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Arifin</a:t>
            </a:r>
            <a:r>
              <a:rPr lang="en-US" dirty="0" smtClean="0"/>
              <a:t>, E. </a:t>
            </a:r>
            <a:r>
              <a:rPr lang="en-US" dirty="0" err="1" smtClean="0"/>
              <a:t>Zaenal</a:t>
            </a:r>
            <a:r>
              <a:rPr lang="en-US" dirty="0" smtClean="0"/>
              <a:t>, </a:t>
            </a:r>
            <a:r>
              <a:rPr lang="en-US" dirty="0" err="1" smtClean="0"/>
              <a:t>Widjono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dirty="0" smtClean="0"/>
              <a:t>. 1999. </a:t>
            </a:r>
            <a:r>
              <a:rPr lang="en-US" i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Penulisan</a:t>
            </a:r>
            <a:r>
              <a:rPr lang="en-US" i="1" dirty="0" smtClean="0"/>
              <a:t> </a:t>
            </a:r>
            <a:r>
              <a:rPr lang="en-US" i="1" dirty="0" err="1" smtClean="0"/>
              <a:t>Karya</a:t>
            </a:r>
            <a:r>
              <a:rPr lang="en-US" i="1" dirty="0" smtClean="0"/>
              <a:t> </a:t>
            </a:r>
            <a:r>
              <a:rPr lang="en-US" i="1" dirty="0" err="1" smtClean="0"/>
              <a:t>Ilmiah</a:t>
            </a:r>
            <a:r>
              <a:rPr lang="en-US" dirty="0" smtClean="0"/>
              <a:t>. Jakarta : </a:t>
            </a:r>
            <a:r>
              <a:rPr lang="en-US" dirty="0" err="1" smtClean="0"/>
              <a:t>Grasindo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Ketentuan-ketentuan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penulisan</a:t>
            </a:r>
            <a:r>
              <a:rPr lang="en-US" sz="3600" dirty="0" smtClean="0"/>
              <a:t> </a:t>
            </a:r>
            <a:r>
              <a:rPr lang="en-US" sz="3600" dirty="0" err="1" smtClean="0"/>
              <a:t>daftar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149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judul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perlu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dibalik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banyak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dicantumkan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setelahnya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keterangan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dkk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kawan-kawan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bisa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singkatan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et 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(et all).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editorial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bunga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rampai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editor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dipakai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dibelakangnya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keterangan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ed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‘editor’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gelar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lazimnya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dituliskan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alfabetis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berdasarkan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urutan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huruf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awal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belakang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menyebutkan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jumlah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(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seperti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)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Lampiran</a:t>
            </a:r>
            <a:r>
              <a:rPr lang="en-US" b="1" dirty="0" smtClean="0"/>
              <a:t> ( </a:t>
            </a:r>
            <a:r>
              <a:rPr lang="en-US" b="1" dirty="0" err="1" smtClean="0"/>
              <a:t>Apendix</a:t>
            </a:r>
            <a:r>
              <a:rPr lang="en-US" b="1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Lampiran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memperjelas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sitesis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Lampiran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diperhatikan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menyusun</a:t>
            </a:r>
            <a:r>
              <a:rPr lang="en-US" sz="3600" dirty="0" smtClean="0"/>
              <a:t> </a:t>
            </a:r>
            <a:r>
              <a:rPr lang="en-US" sz="3600" dirty="0" err="1" smtClean="0"/>
              <a:t>lampiran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sz="2700" dirty="0" err="1" smtClean="0"/>
              <a:t>Bagian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ditempatkan</a:t>
            </a:r>
            <a:r>
              <a:rPr lang="en-US" sz="2700" dirty="0" smtClean="0"/>
              <a:t> </a:t>
            </a:r>
            <a:r>
              <a:rPr lang="en-US" sz="2700" dirty="0" err="1" smtClean="0"/>
              <a:t>sesudah</a:t>
            </a:r>
            <a:r>
              <a:rPr lang="en-US" sz="2700" dirty="0" smtClean="0"/>
              <a:t> </a:t>
            </a:r>
            <a:r>
              <a:rPr lang="en-US" sz="2700" dirty="0" err="1" smtClean="0"/>
              <a:t>daftar</a:t>
            </a:r>
            <a:r>
              <a:rPr lang="en-US" sz="2700" dirty="0" smtClean="0"/>
              <a:t> </a:t>
            </a:r>
            <a:r>
              <a:rPr lang="en-US" sz="2700" dirty="0" err="1" smtClean="0"/>
              <a:t>pustaka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penulisan</a:t>
            </a:r>
            <a:r>
              <a:rPr lang="en-US" sz="2700" dirty="0" smtClean="0"/>
              <a:t> </a:t>
            </a:r>
            <a:r>
              <a:rPr lang="en-US" sz="2700" dirty="0" err="1" smtClean="0"/>
              <a:t>judul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tajuk</a:t>
            </a:r>
            <a:r>
              <a:rPr lang="en-US" sz="2700" dirty="0" smtClean="0"/>
              <a:t> LAMPIRAN (</a:t>
            </a:r>
            <a:r>
              <a:rPr lang="en-US" sz="2700" dirty="0" err="1" smtClean="0"/>
              <a:t>kapital</a:t>
            </a:r>
            <a:r>
              <a:rPr lang="en-US" sz="2700" dirty="0" smtClean="0"/>
              <a:t>)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halaman</a:t>
            </a:r>
            <a:r>
              <a:rPr lang="en-US" sz="2700" dirty="0" smtClean="0"/>
              <a:t> </a:t>
            </a:r>
            <a:r>
              <a:rPr lang="en-US" sz="2700" dirty="0" err="1" smtClean="0"/>
              <a:t>tersendiri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diletakan</a:t>
            </a:r>
            <a:r>
              <a:rPr lang="en-US" sz="2700" dirty="0" smtClean="0"/>
              <a:t> </a:t>
            </a:r>
            <a:r>
              <a:rPr lang="en-US" sz="2700" dirty="0" err="1" smtClean="0"/>
              <a:t>setelah</a:t>
            </a:r>
            <a:r>
              <a:rPr lang="en-US" sz="2700" dirty="0" smtClean="0"/>
              <a:t> </a:t>
            </a:r>
            <a:r>
              <a:rPr lang="en-US" sz="2700" dirty="0" err="1" smtClean="0"/>
              <a:t>halaman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diberi</a:t>
            </a:r>
            <a:r>
              <a:rPr lang="en-US" sz="2700" dirty="0" smtClean="0"/>
              <a:t> </a:t>
            </a:r>
            <a:r>
              <a:rPr lang="en-US" sz="2700" dirty="0" err="1" smtClean="0"/>
              <a:t>nomor</a:t>
            </a:r>
            <a:r>
              <a:rPr lang="en-US" sz="2700" dirty="0" smtClean="0"/>
              <a:t> </a:t>
            </a:r>
            <a:r>
              <a:rPr lang="en-US" sz="2700" dirty="0" err="1" smtClean="0"/>
              <a:t>urut</a:t>
            </a:r>
            <a:r>
              <a:rPr lang="en-US" sz="2700" dirty="0" smtClean="0"/>
              <a:t> (</a:t>
            </a:r>
            <a:r>
              <a:rPr lang="en-US" sz="2700" dirty="0" err="1" smtClean="0"/>
              <a:t>angka</a:t>
            </a:r>
            <a:r>
              <a:rPr lang="en-US" sz="2700" dirty="0" smtClean="0"/>
              <a:t> Arab) </a:t>
            </a:r>
            <a:r>
              <a:rPr lang="en-US" sz="2700" dirty="0" err="1" smtClean="0"/>
              <a:t>jika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jenis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Keterangan</a:t>
            </a:r>
            <a:r>
              <a:rPr lang="en-US" sz="2700" dirty="0" smtClean="0"/>
              <a:t> yang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dilampirkan</a:t>
            </a:r>
            <a:r>
              <a:rPr lang="en-US" sz="2700" dirty="0" smtClean="0"/>
              <a:t> </a:t>
            </a:r>
            <a:r>
              <a:rPr lang="en-US" sz="2700" dirty="0" err="1" smtClean="0"/>
              <a:t>bergantung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jenis</a:t>
            </a:r>
            <a:r>
              <a:rPr lang="en-US" sz="2700" dirty="0" smtClean="0"/>
              <a:t>, </a:t>
            </a:r>
            <a:r>
              <a:rPr lang="en-US" sz="2700" dirty="0" err="1" smtClean="0"/>
              <a:t>sifat</a:t>
            </a:r>
            <a:r>
              <a:rPr lang="en-US" sz="2700" dirty="0" smtClean="0"/>
              <a:t>,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tujuan</a:t>
            </a:r>
            <a:r>
              <a:rPr lang="en-US" sz="2700" dirty="0" smtClean="0"/>
              <a:t> </a:t>
            </a:r>
            <a:r>
              <a:rPr lang="en-US" sz="2700" dirty="0" err="1" smtClean="0"/>
              <a:t>karya</a:t>
            </a:r>
            <a:r>
              <a:rPr lang="en-US" sz="2700" dirty="0" smtClean="0"/>
              <a:t> </a:t>
            </a:r>
            <a:r>
              <a:rPr lang="en-US" sz="2700" dirty="0" err="1" smtClean="0"/>
              <a:t>ilmiah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smtClean="0"/>
              <a:t>Yang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dimasukan</a:t>
            </a:r>
            <a:r>
              <a:rPr lang="en-US" sz="2700" dirty="0" smtClean="0"/>
              <a:t> </a:t>
            </a:r>
            <a:r>
              <a:rPr lang="en-US" sz="2700" dirty="0" err="1" smtClean="0"/>
              <a:t>kedalam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,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korpus</a:t>
            </a:r>
            <a:r>
              <a:rPr lang="en-US" sz="2700" dirty="0" smtClean="0"/>
              <a:t> data </a:t>
            </a:r>
            <a:r>
              <a:rPr lang="en-US" sz="2700" dirty="0" err="1" smtClean="0"/>
              <a:t>kuisioner</a:t>
            </a:r>
            <a:r>
              <a:rPr lang="en-US" sz="2700" dirty="0" smtClean="0"/>
              <a:t>, </a:t>
            </a:r>
            <a:r>
              <a:rPr lang="en-US" sz="2700" dirty="0" err="1" smtClean="0"/>
              <a:t>tes</a:t>
            </a:r>
            <a:r>
              <a:rPr lang="en-US" sz="2700" dirty="0" smtClean="0"/>
              <a:t>, </a:t>
            </a:r>
            <a:r>
              <a:rPr lang="en-US" sz="2700" dirty="0" err="1" smtClean="0"/>
              <a:t>peta</a:t>
            </a:r>
            <a:r>
              <a:rPr lang="en-US" sz="2700" dirty="0" smtClean="0"/>
              <a:t>, </a:t>
            </a:r>
            <a:r>
              <a:rPr lang="en-US" sz="2700" dirty="0" err="1" smtClean="0"/>
              <a:t>tabel</a:t>
            </a:r>
            <a:r>
              <a:rPr lang="en-US" sz="2700" dirty="0" smtClean="0"/>
              <a:t>, diagram, </a:t>
            </a:r>
            <a:r>
              <a:rPr lang="en-US" sz="2700" dirty="0" err="1" smtClean="0"/>
              <a:t>gambar</a:t>
            </a:r>
            <a:r>
              <a:rPr lang="en-US" sz="2700" dirty="0" smtClean="0"/>
              <a:t>, </a:t>
            </a:r>
            <a:r>
              <a:rPr lang="en-US" sz="2700" dirty="0" err="1" smtClean="0"/>
              <a:t>foto</a:t>
            </a:r>
            <a:r>
              <a:rPr lang="en-US" sz="2700" dirty="0" smtClean="0"/>
              <a:t> </a:t>
            </a:r>
            <a:r>
              <a:rPr lang="en-US" sz="2700" dirty="0" err="1" smtClean="0"/>
              <a:t>transkripsi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transliterasi</a:t>
            </a:r>
            <a:r>
              <a:rPr lang="en-US" sz="2700" dirty="0" smtClean="0"/>
              <a:t>, instrument </a:t>
            </a:r>
            <a:r>
              <a:rPr lang="en-US" sz="2700" dirty="0" err="1" smtClean="0"/>
              <a:t>penelitian</a:t>
            </a:r>
            <a:r>
              <a:rPr lang="en-US" sz="2700" dirty="0" smtClean="0"/>
              <a:t>, </a:t>
            </a:r>
            <a:r>
              <a:rPr lang="en-US" sz="2700" dirty="0" err="1" smtClean="0"/>
              <a:t>wawancara</a:t>
            </a:r>
            <a:r>
              <a:rPr lang="en-US" sz="2700" dirty="0" smtClean="0"/>
              <a:t>, </a:t>
            </a:r>
            <a:r>
              <a:rPr lang="en-US" sz="2700" dirty="0" err="1" smtClean="0"/>
              <a:t>grafik</a:t>
            </a:r>
            <a:r>
              <a:rPr lang="en-US" sz="2700" dirty="0" smtClean="0"/>
              <a:t>,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sumber</a:t>
            </a:r>
            <a:r>
              <a:rPr lang="en-US" sz="2700" dirty="0" smtClean="0"/>
              <a:t> lain.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Sebagai</a:t>
            </a:r>
            <a:r>
              <a:rPr lang="en-US" sz="2700" dirty="0" smtClean="0"/>
              <a:t> </a:t>
            </a:r>
            <a:r>
              <a:rPr lang="en-US" sz="2700" dirty="0" err="1" smtClean="0"/>
              <a:t>pelengkap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 (</a:t>
            </a:r>
            <a:r>
              <a:rPr lang="en-US" sz="2700" dirty="0" err="1" smtClean="0"/>
              <a:t>bagian</a:t>
            </a:r>
            <a:r>
              <a:rPr lang="en-US" sz="2700" dirty="0" smtClean="0"/>
              <a:t> </a:t>
            </a:r>
            <a:r>
              <a:rPr lang="en-US" sz="2700" dirty="0" err="1" smtClean="0"/>
              <a:t>penutup</a:t>
            </a:r>
            <a:r>
              <a:rPr lang="en-US" sz="2700" dirty="0" smtClean="0"/>
              <a:t>) </a:t>
            </a:r>
            <a:r>
              <a:rPr lang="en-US" sz="2700" dirty="0" err="1" smtClean="0"/>
              <a:t>bahan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</a:t>
            </a:r>
            <a:r>
              <a:rPr lang="en-US" sz="2700" dirty="0" err="1" smtClean="0"/>
              <a:t>sedikit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panjang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banyak</a:t>
            </a:r>
            <a:r>
              <a:rPr lang="en-US" sz="2700" dirty="0" smtClean="0"/>
              <a:t> </a:t>
            </a:r>
            <a:r>
              <a:rPr lang="en-US" sz="2700" dirty="0" err="1" smtClean="0"/>
              <a:t>serta</a:t>
            </a:r>
            <a:r>
              <a:rPr lang="en-US" sz="2700" dirty="0" smtClean="0"/>
              <a:t> </a:t>
            </a:r>
            <a:r>
              <a:rPr lang="en-US" sz="2700" dirty="0" err="1" smtClean="0"/>
              <a:t>cukup</a:t>
            </a:r>
            <a:r>
              <a:rPr lang="en-US" sz="2700" dirty="0" smtClean="0"/>
              <a:t> </a:t>
            </a:r>
            <a:r>
              <a:rPr lang="en-US" sz="2700" dirty="0" err="1" smtClean="0"/>
              <a:t>penting</a:t>
            </a:r>
            <a:r>
              <a:rPr lang="en-US" sz="2700" dirty="0" smtClean="0"/>
              <a:t> </a:t>
            </a:r>
            <a:r>
              <a:rPr lang="en-US" sz="2700" dirty="0" err="1" smtClean="0"/>
              <a:t>sehingga</a:t>
            </a:r>
            <a:r>
              <a:rPr lang="en-US" sz="2700" dirty="0" smtClean="0"/>
              <a:t> </a:t>
            </a:r>
            <a:r>
              <a:rPr lang="en-US" sz="2700" dirty="0" err="1" smtClean="0"/>
              <a:t>mengganggu</a:t>
            </a:r>
            <a:r>
              <a:rPr lang="en-US" sz="2700" dirty="0" smtClean="0"/>
              <a:t> </a:t>
            </a:r>
            <a:r>
              <a:rPr lang="en-US" sz="2700" dirty="0" err="1" smtClean="0"/>
              <a:t>bila</a:t>
            </a:r>
            <a:r>
              <a:rPr lang="en-US" sz="2700" dirty="0" smtClean="0"/>
              <a:t> </a:t>
            </a:r>
            <a:r>
              <a:rPr lang="en-US" sz="2700" dirty="0" err="1" smtClean="0"/>
              <a:t>ditempatkan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sebenarnya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Korpus</a:t>
            </a:r>
            <a:r>
              <a:rPr lang="en-US" sz="2700" dirty="0" smtClean="0"/>
              <a:t> data yang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harus</a:t>
            </a:r>
            <a:r>
              <a:rPr lang="en-US" sz="2700" dirty="0" smtClean="0"/>
              <a:t> </a:t>
            </a:r>
            <a:r>
              <a:rPr lang="en-US" sz="2700" dirty="0" err="1" smtClean="0"/>
              <a:t>mengacu</a:t>
            </a:r>
            <a:r>
              <a:rPr lang="en-US" sz="2700" dirty="0" smtClean="0"/>
              <a:t> </a:t>
            </a:r>
            <a:r>
              <a:rPr lang="en-US" sz="2700" dirty="0" err="1" smtClean="0"/>
              <a:t>kepada</a:t>
            </a:r>
            <a:r>
              <a:rPr lang="en-US" sz="2700" dirty="0" smtClean="0"/>
              <a:t> </a:t>
            </a:r>
            <a:r>
              <a:rPr lang="en-US" sz="2700" dirty="0" err="1" smtClean="0"/>
              <a:t>bab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ini</a:t>
            </a:r>
            <a:r>
              <a:rPr lang="en-US" sz="2700" dirty="0" smtClean="0"/>
              <a:t> </a:t>
            </a:r>
            <a:r>
              <a:rPr lang="en-US" sz="2700" dirty="0" err="1" smtClean="0"/>
              <a:t>berfungsi</a:t>
            </a:r>
            <a:r>
              <a:rPr lang="en-US" sz="2700" dirty="0" smtClean="0"/>
              <a:t> </a:t>
            </a:r>
            <a:r>
              <a:rPr lang="en-US" sz="2700" dirty="0" err="1" smtClean="0"/>
              <a:t>sebagai</a:t>
            </a:r>
            <a:r>
              <a:rPr lang="en-US" sz="2700" dirty="0" smtClean="0"/>
              <a:t> </a:t>
            </a:r>
            <a:r>
              <a:rPr lang="en-US" sz="2700" dirty="0" err="1" smtClean="0"/>
              <a:t>sumber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tinggi</a:t>
            </a:r>
            <a:r>
              <a:rPr lang="en-US" sz="2700" dirty="0" smtClean="0"/>
              <a:t> </a:t>
            </a:r>
            <a:r>
              <a:rPr lang="en-US" sz="2700" dirty="0" err="1" smtClean="0"/>
              <a:t>mendasar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mendetail</a:t>
            </a:r>
            <a:r>
              <a:rPr lang="en-US" sz="27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err="1" smtClean="0"/>
              <a:t>Indeks</a:t>
            </a:r>
            <a:endParaRPr lang="en-US" dirty="0"/>
          </a:p>
        </p:txBody>
      </p:sp>
      <p:pic>
        <p:nvPicPr>
          <p:cNvPr id="4" name="Content Placeholder 3" descr="ind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1"/>
            <a:ext cx="3500462" cy="5160867"/>
          </a:xfr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6314" y="2000240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	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alfabetis</a:t>
            </a:r>
            <a:r>
              <a:rPr lang="en-US" dirty="0" smtClean="0"/>
              <a:t> 	(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). 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Penulisan</a:t>
            </a:r>
            <a:r>
              <a:rPr lang="en-US" dirty="0" smtClean="0"/>
              <a:t> 	</a:t>
            </a:r>
            <a:r>
              <a:rPr lang="en-US" dirty="0" err="1" smtClean="0"/>
              <a:t>indeks</a:t>
            </a:r>
            <a:r>
              <a:rPr lang="en-US" dirty="0" smtClean="0"/>
              <a:t> 	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	</a:t>
            </a:r>
            <a:r>
              <a:rPr lang="en-US" dirty="0" err="1" smtClean="0"/>
              <a:t>halaman</a:t>
            </a:r>
            <a:r>
              <a:rPr lang="en-US" dirty="0" smtClean="0"/>
              <a:t> yang 	</a:t>
            </a:r>
            <a:r>
              <a:rPr lang="en-US" dirty="0" err="1" smtClean="0"/>
              <a:t>mencantumkan</a:t>
            </a:r>
            <a:r>
              <a:rPr lang="en-US" dirty="0" smtClean="0"/>
              <a:t> 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	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	</a:t>
            </a:r>
            <a:r>
              <a:rPr lang="en-US" dirty="0" err="1" smtClean="0"/>
              <a:t>memudahkan</a:t>
            </a:r>
            <a:r>
              <a:rPr lang="en-US" dirty="0" smtClean="0"/>
              <a:t> 	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	</a:t>
            </a:r>
            <a:r>
              <a:rPr lang="en-US" dirty="0" err="1" smtClean="0"/>
              <a:t>bahasan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Hal-</a:t>
            </a:r>
            <a:r>
              <a:rPr lang="en-US" sz="3100" b="1" dirty="0" err="1" smtClean="0"/>
              <a:t>hal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harus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diperhatikan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dalam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penyusunan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indeks</a:t>
            </a:r>
            <a:r>
              <a:rPr lang="en-US" sz="3100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26"/>
            <a:ext cx="8786874" cy="464349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dicetak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dijilid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alfabetis</a:t>
            </a:r>
            <a:r>
              <a:rPr lang="en-US" sz="2400" dirty="0" smtClean="0"/>
              <a:t>,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perhuruf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tercantum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koma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,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halamanteks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dibubuhi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ejaan</a:t>
            </a:r>
            <a:r>
              <a:rPr lang="en-US" sz="2400" dirty="0" smtClean="0"/>
              <a:t>,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capital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  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ketepatan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Hal-</a:t>
            </a:r>
            <a:r>
              <a:rPr lang="en-US" sz="3100" dirty="0" err="1" smtClean="0"/>
              <a:t>hal</a:t>
            </a:r>
            <a:r>
              <a:rPr lang="en-US" sz="3100" dirty="0" smtClean="0"/>
              <a:t> yang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diperhatikan</a:t>
            </a:r>
            <a:r>
              <a:rPr lang="en-US" sz="3100" dirty="0" smtClean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penyusunan</a:t>
            </a:r>
            <a:r>
              <a:rPr lang="en-US" sz="3100" dirty="0" smtClean="0"/>
              <a:t> </a:t>
            </a:r>
            <a:r>
              <a:rPr lang="en-US" sz="3100" dirty="0" err="1" smtClean="0"/>
              <a:t>indeks</a:t>
            </a:r>
            <a:r>
              <a:rPr lang="en-US" sz="3100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464349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(</a:t>
            </a:r>
            <a:r>
              <a:rPr lang="en-US" sz="2000" dirty="0" err="1" smtClean="0"/>
              <a:t>bab</a:t>
            </a:r>
            <a:r>
              <a:rPr lang="en-US" sz="2000" dirty="0" smtClean="0"/>
              <a:t>)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(</a:t>
            </a:r>
            <a:r>
              <a:rPr lang="en-US" sz="2000" dirty="0" err="1" smtClean="0"/>
              <a:t>bab</a:t>
            </a:r>
            <a:r>
              <a:rPr lang="en-US" sz="2000" dirty="0" smtClean="0"/>
              <a:t>)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berjarak</a:t>
            </a:r>
            <a:r>
              <a:rPr lang="en-US" sz="2000" dirty="0" smtClean="0"/>
              <a:t> 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skripsi</a:t>
            </a:r>
            <a:r>
              <a:rPr lang="en-US" sz="2000" dirty="0" smtClean="0"/>
              <a:t>, </a:t>
            </a:r>
            <a:r>
              <a:rPr lang="en-US" sz="2000" dirty="0" err="1" smtClean="0"/>
              <a:t>tesis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disertasi</a:t>
            </a:r>
            <a:r>
              <a:rPr lang="en-US" sz="2000" dirty="0" smtClean="0"/>
              <a:t>,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duaa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(</a:t>
            </a:r>
            <a:r>
              <a:rPr lang="en-US" sz="2000" dirty="0" err="1" smtClean="0"/>
              <a:t>berdiri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indek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INDEKS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tersendiri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dibalik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marL="342900" lvl="0" indent="-342900">
              <a:buNone/>
            </a:pPr>
            <a:r>
              <a:rPr lang="en-US" sz="2000" dirty="0" smtClean="0"/>
              <a:t>	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Polemik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: 15, 26, 55, 56,60,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79.</a:t>
            </a:r>
          </a:p>
          <a:p>
            <a:pPr marL="342900" indent="-342900">
              <a:buNone/>
            </a:pP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	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Kata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Polemik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contoh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atas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ditemukan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15, 26, 55, 56, 60,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79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pegertiannya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dipahami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melalui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kalimatnya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akbasi.com/wp-content/uploads/2013/04/motivasi-di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934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Pernomoran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642942"/>
          </a:xfrm>
        </p:spPr>
        <p:txBody>
          <a:bodyPr/>
          <a:lstStyle/>
          <a:p>
            <a:pPr lvl="0"/>
            <a:r>
              <a:rPr lang="en-US" dirty="0" err="1" smtClean="0"/>
              <a:t>Pernomoran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041775" cy="65484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dinomori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Arab system digital.</a:t>
            </a:r>
            <a:endParaRPr lang="en-US" dirty="0"/>
          </a:p>
        </p:txBody>
      </p:sp>
      <p:pic>
        <p:nvPicPr>
          <p:cNvPr id="7" name="Content Placeholder 6" descr="Pernomoran sistm digit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5238" y="2143116"/>
            <a:ext cx="3944112" cy="4143404"/>
          </a:xfrm>
          <a:ln>
            <a:solidFill>
              <a:srgbClr val="0070C0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285992"/>
            <a:ext cx="4041775" cy="38457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(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1.1, 2.1, 2.2, 2.2.1, 2.2.2, 3.1, 3.2 ).</a:t>
            </a:r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Pernomoran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a,b,c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Kemudian</a:t>
            </a:r>
            <a:r>
              <a:rPr lang="en-US" sz="2000" dirty="0" smtClean="0"/>
              <a:t>  1),2),3)</a:t>
            </a:r>
          </a:p>
          <a:p>
            <a:r>
              <a:rPr lang="en-US" sz="2000" dirty="0" err="1" smtClean="0"/>
              <a:t>Selanjutnya</a:t>
            </a:r>
            <a:r>
              <a:rPr lang="en-US" sz="2000" dirty="0" smtClean="0"/>
              <a:t>  a),b),c)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seterusnya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Right Brace 9"/>
          <p:cNvSpPr/>
          <p:nvPr/>
        </p:nvSpPr>
        <p:spPr>
          <a:xfrm>
            <a:off x="1071538" y="2285992"/>
            <a:ext cx="214314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071538" y="3214686"/>
            <a:ext cx="285752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85786" y="3857628"/>
            <a:ext cx="285752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071538" y="4143380"/>
            <a:ext cx="214314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285852" y="4429132"/>
            <a:ext cx="214314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2" idx="1"/>
          </p:cNvCxnSpPr>
          <p:nvPr/>
        </p:nvCxnSpPr>
        <p:spPr>
          <a:xfrm rot="10800000" flipH="1" flipV="1">
            <a:off x="1071538" y="4000504"/>
            <a:ext cx="35719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rot="10800000" flipH="1">
            <a:off x="1285852" y="2500307"/>
            <a:ext cx="342902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1"/>
          </p:cNvCxnSpPr>
          <p:nvPr/>
        </p:nvCxnSpPr>
        <p:spPr>
          <a:xfrm rot="10800000" flipH="1">
            <a:off x="1357290" y="2643182"/>
            <a:ext cx="328614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1"/>
          </p:cNvCxnSpPr>
          <p:nvPr/>
        </p:nvCxnSpPr>
        <p:spPr>
          <a:xfrm rot="10800000" flipH="1" flipV="1">
            <a:off x="1285852" y="4321974"/>
            <a:ext cx="3357586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1"/>
          </p:cNvCxnSpPr>
          <p:nvPr/>
        </p:nvCxnSpPr>
        <p:spPr>
          <a:xfrm rot="10800000" flipH="1" flipV="1">
            <a:off x="1500166" y="4607726"/>
            <a:ext cx="3143272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1"/>
          </p:cNvCxnSpPr>
          <p:nvPr/>
        </p:nvCxnSpPr>
        <p:spPr>
          <a:xfrm rot="10800000" flipH="1">
            <a:off x="1357290" y="3429000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142844" y="785794"/>
          <a:ext cx="8572560" cy="557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3830</Words>
  <Application>Microsoft Office PowerPoint</Application>
  <PresentationFormat>On-screen Show (4:3)</PresentationFormat>
  <Paragraphs>516</Paragraphs>
  <Slides>78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Flow</vt:lpstr>
      <vt:lpstr> </vt:lpstr>
      <vt:lpstr>Slide 2</vt:lpstr>
      <vt:lpstr>KONVENSI </vt:lpstr>
      <vt:lpstr> KONVENSI NASKAH </vt:lpstr>
      <vt:lpstr>Dari segi persyaratan formal, dapat dibedakan lagi karya yang dilakukan secara :</vt:lpstr>
      <vt:lpstr>Unsur-unsur dalam Penulisan Sebuah Karangan: </vt:lpstr>
      <vt:lpstr>Format Halaman Karya Ilmiah</vt:lpstr>
      <vt:lpstr>Pernomoran </vt:lpstr>
      <vt:lpstr>Slide 9</vt:lpstr>
      <vt:lpstr>Kutipan</vt:lpstr>
      <vt:lpstr>Slide 11</vt:lpstr>
      <vt:lpstr>Hal-hal yang harus diperhatikan dalam mengutip :</vt:lpstr>
      <vt:lpstr>Kutipan Langsung</vt:lpstr>
      <vt:lpstr>Kutipan langsung kurang dari 4 baris.</vt:lpstr>
      <vt:lpstr>Kutipan langsung 4 baris ke atas</vt:lpstr>
      <vt:lpstr>Kutipan Tak Langsung</vt:lpstr>
      <vt:lpstr>Slide 17</vt:lpstr>
      <vt:lpstr>Slide 18</vt:lpstr>
      <vt:lpstr>Penulisan kutipan dengan catatan kaki</vt:lpstr>
      <vt:lpstr>Contoh : </vt:lpstr>
      <vt:lpstr>Sumber Rujukan</vt:lpstr>
      <vt:lpstr>Catatan Pustaka</vt:lpstr>
      <vt:lpstr>  Cara penulisan catatan pustaka : </vt:lpstr>
      <vt:lpstr>Cara penulisan catatan pustaka :</vt:lpstr>
      <vt:lpstr>Cara penulisan catatan pustaka :</vt:lpstr>
      <vt:lpstr>Cara penulisan catatan pustaka :</vt:lpstr>
      <vt:lpstr>Cara penulisan catatan pustaka :</vt:lpstr>
      <vt:lpstr>Cara penulisan catatan pustaka :</vt:lpstr>
      <vt:lpstr>Cara penulisan catatan pustaka :</vt:lpstr>
      <vt:lpstr>Tata letak catatan pustaka</vt:lpstr>
      <vt:lpstr>Catatan Kaki</vt:lpstr>
      <vt:lpstr>Hal teknis dalam pengetikan catatan kaki : </vt:lpstr>
      <vt:lpstr>Format Ketikan Catatan Kaki</vt:lpstr>
      <vt:lpstr>Hal-hal yang perlu diperhatikan dalam penyusunan catatan kaki :</vt:lpstr>
      <vt:lpstr>Istilah Teknis dalam Sumber Rujukan Kutipan ( Khazanah Apresiasi)</vt:lpstr>
      <vt:lpstr>Ibid</vt:lpstr>
      <vt:lpstr>Loc. Cit.</vt:lpstr>
      <vt:lpstr>Op. Cit.</vt:lpstr>
      <vt:lpstr>* Catatan : dalam penulisan      catatan pustaka.</vt:lpstr>
      <vt:lpstr>BAGIAN-BAGIAN KARYA ILMIAH </vt:lpstr>
      <vt:lpstr>Format Halaman Judul</vt:lpstr>
      <vt:lpstr>        Penyusunan judul perlu memperhatikan unsur-unsur sebagai berikut: </vt:lpstr>
      <vt:lpstr>Kulit Luar Sistem Simetris</vt:lpstr>
      <vt:lpstr>Kulit Luar Sistem Lurus</vt:lpstr>
      <vt:lpstr>Hal-hal yang harus dihindarkan dalam halaman judul karangan formal: </vt:lpstr>
      <vt:lpstr>Halaman Pengesahan</vt:lpstr>
      <vt:lpstr>Halaman Pengesahan</vt:lpstr>
      <vt:lpstr>Hal-hal yang harus dihindarkan dalam penyusunan halaman pengesahan :</vt:lpstr>
      <vt:lpstr>Prakata ( Kata Pengantar )</vt:lpstr>
      <vt:lpstr>Di dalam kata pengantar disajikan informasi sebagai berikut: </vt:lpstr>
      <vt:lpstr>Hal-hal yang harus dihindarkan dalam penyajian kata pengantar :</vt:lpstr>
      <vt:lpstr>Daftar  Isi </vt:lpstr>
      <vt:lpstr>Beberapa hal yang harus diperhatikan dalam penyusunan daftar isi :</vt:lpstr>
      <vt:lpstr>Daftar Gambar</vt:lpstr>
      <vt:lpstr>Bagian Isi Karangan</vt:lpstr>
      <vt:lpstr>Pendahuluan </vt:lpstr>
      <vt:lpstr>Pendahuluan</vt:lpstr>
      <vt:lpstr>Pendahuluan</vt:lpstr>
      <vt:lpstr>Pendahuluan</vt:lpstr>
      <vt:lpstr>Pendahuluan</vt:lpstr>
      <vt:lpstr>Pokok-pokok yang harus tertuang dalam masing-masing unsur pendahuluan sebagai berikut :</vt:lpstr>
      <vt:lpstr>Tubuh Karangan</vt:lpstr>
      <vt:lpstr>Hal-hal lain yang harus dihindarkan dalam penulisan karangan (ilmiah):</vt:lpstr>
      <vt:lpstr>Kesimpulan</vt:lpstr>
      <vt:lpstr>Hal-hal yang harus diperhatikan dalam penyusunan kesimpulan :</vt:lpstr>
      <vt:lpstr>Bagian Penutup</vt:lpstr>
      <vt:lpstr>Daftar Pustaka</vt:lpstr>
      <vt:lpstr>Hal-hal yang harus diperhatikan dalam penyusunan daftar pustaka : </vt:lpstr>
      <vt:lpstr>Penyusunan Bibliografi</vt:lpstr>
      <vt:lpstr>Penyusunan Bibliografi</vt:lpstr>
      <vt:lpstr>Contoh : Penulisan Bibliografi</vt:lpstr>
      <vt:lpstr>Ketentuan-ketentuan dalam penulisan daftar pustaka :</vt:lpstr>
      <vt:lpstr>Lampiran ( Apendix )</vt:lpstr>
      <vt:lpstr>Hal-hal yang harus diperhatikan dalam menyusun lampiran :</vt:lpstr>
      <vt:lpstr>Indeks</vt:lpstr>
      <vt:lpstr>Hal-hal yang harus diperhatikan dalam penyusunan indeks : </vt:lpstr>
      <vt:lpstr>Hal-hal yang harus diperhatikan dalam penyusunan indeks : 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Unsur-unsur dalam Penulisan Sebuah Karangan:</dc:title>
  <dc:creator>Anto Mustofa</dc:creator>
  <cp:lastModifiedBy>User</cp:lastModifiedBy>
  <cp:revision>185</cp:revision>
  <dcterms:created xsi:type="dcterms:W3CDTF">2010-04-11T01:37:09Z</dcterms:created>
  <dcterms:modified xsi:type="dcterms:W3CDTF">2014-04-23T16:01:36Z</dcterms:modified>
</cp:coreProperties>
</file>