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5F27-C431-4C64-A44A-74E4A23A2842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F830-DB5B-4DCE-AD7D-7A43BBB28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EF992-4652-4F90-87B8-1F32EE8D2D29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3780-0241-4F3D-A1DD-04C557C45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366A-60EE-4CA0-9231-9675F981ED31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F4C7-BC8D-4E9A-B1CC-393D5BF29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A19A-DF3D-42F9-88DD-57C3A950EE8C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BB4A-F13B-4C3A-B43A-A8A862321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CD33-0DF0-4F30-BC2D-1C50B2695F35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95B6-9464-4064-A639-416A5D95C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C7A4-583B-42D8-9BD0-BF00FB2B014D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1314-58A1-4221-B53F-A257A388E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FF4CE-B74E-4608-9022-16991297C257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C93F-C594-4748-85CC-7DB940132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BD27-40CB-4CED-A2D7-89027DF2EB3A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3269-EFEA-49A4-A3F4-773EED2E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F462-458B-4FAA-9DBE-0703A7B474CB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51E2-7531-4879-AA74-76A7BDAA0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071D-628C-4A8E-9989-5DA452FF1449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5C90-A76E-4700-8395-BC201F8D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850D-D677-41A6-AD36-E0BA4919E6C2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51E8-F0EB-4E1C-9370-C0354B4D3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750649-338B-446C-A841-64D964AC3C28}" type="datetimeFigureOut">
              <a:rPr lang="en-US"/>
              <a:pPr>
                <a:defRPr/>
              </a:pPr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F7F49F-F506-42D5-B7B4-E1A10EF3C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WELCOME TO TOEFL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TOPICS TO BE COVERED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LISTENING COMPREHENSION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STRUCTURE AND WRITTEN EXPRESSION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READING COMPREHENSION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PAMU’S REGULATION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75 % attendance for final exam,</a:t>
            </a:r>
            <a:endParaRPr lang="en-US" smtClean="0"/>
          </a:p>
          <a:p>
            <a:pPr eaLnBrk="1" hangingPunct="1"/>
            <a:r>
              <a:rPr lang="en-US" b="1" smtClean="0"/>
              <a:t>2. Must take mid and final exam,</a:t>
            </a:r>
            <a:endParaRPr lang="en-US" smtClean="0"/>
          </a:p>
          <a:p>
            <a:pPr eaLnBrk="1" hangingPunct="1"/>
            <a:r>
              <a:rPr lang="en-US" b="1" smtClean="0"/>
              <a:t>3. Not more than 30 minutes late, </a:t>
            </a:r>
            <a:endParaRPr lang="en-US" smtClean="0"/>
          </a:p>
          <a:p>
            <a:pPr eaLnBrk="1" hangingPunct="1"/>
            <a:r>
              <a:rPr lang="en-US" b="1" smtClean="0"/>
              <a:t>4. Good performance and attitude,</a:t>
            </a:r>
            <a:endParaRPr lang="en-US" smtClean="0"/>
          </a:p>
          <a:p>
            <a:pPr eaLnBrk="1" hangingPunct="1"/>
            <a:r>
              <a:rPr lang="en-US" b="1" smtClean="0"/>
              <a:t>5. Turn off your hand phone or any other kinds of communicative tools. 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Scoring and Grading System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  Kelulusan dengan Toefl Score  ≥ 401.</a:t>
            </a:r>
          </a:p>
          <a:p>
            <a:pPr eaLnBrk="1" hangingPunct="1"/>
            <a:r>
              <a:rPr lang="en-US" b="1" i="1" smtClean="0"/>
              <a:t>  Toefl Score tertinggi antara UTS dan UAS</a:t>
            </a:r>
          </a:p>
          <a:p>
            <a:pPr eaLnBrk="1" hangingPunct="1"/>
            <a:r>
              <a:rPr lang="en-US" b="1" i="1" smtClean="0"/>
              <a:t>  Kehadiran dan Tugas tidak termasuk </a:t>
            </a:r>
          </a:p>
          <a:p>
            <a:pPr eaLnBrk="1" hangingPunct="1">
              <a:buFont typeface="Arial" charset="0"/>
              <a:buNone/>
            </a:pPr>
            <a:r>
              <a:rPr lang="en-US" b="1" i="1" smtClean="0"/>
              <a:t>      komponen Nilai Akhir.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KONVERSI TOEFL SCORE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r>
              <a:rPr lang="en-US" b="1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              </a:t>
            </a:r>
            <a:r>
              <a:rPr lang="en-US" b="1" smtClean="0"/>
              <a:t>  361 – 380................E</a:t>
            </a:r>
            <a:endParaRPr lang="en-US" smtClean="0"/>
          </a:p>
          <a:p>
            <a:pPr eaLnBrk="1" hangingPunct="1"/>
            <a:r>
              <a:rPr lang="en-US" b="1" smtClean="0"/>
              <a:t>                 381 – 400...............D</a:t>
            </a:r>
            <a:endParaRPr lang="en-US" smtClean="0"/>
          </a:p>
          <a:p>
            <a:pPr eaLnBrk="1" hangingPunct="1"/>
            <a:r>
              <a:rPr lang="en-US" b="1" smtClean="0"/>
              <a:t>                 401 – 420...............C</a:t>
            </a:r>
            <a:endParaRPr lang="en-US" smtClean="0"/>
          </a:p>
          <a:p>
            <a:pPr eaLnBrk="1" hangingPunct="1"/>
            <a:r>
              <a:rPr lang="en-US" b="1" smtClean="0"/>
              <a:t>                 421 – 435...............B</a:t>
            </a:r>
            <a:endParaRPr lang="en-US" smtClean="0"/>
          </a:p>
          <a:p>
            <a:pPr eaLnBrk="1" hangingPunct="1"/>
            <a:r>
              <a:rPr lang="en-US" b="1" smtClean="0"/>
              <a:t>                 436 atau lebih….....A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 Builder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In each set of words or idioms, cross out the words that does not have a similar meaning. Discuss the relationships between the words in each set.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Substitute </a:t>
            </a:r>
            <a:r>
              <a:rPr lang="en-US" dirty="0" smtClean="0"/>
              <a:t>	temporary 	replacement 	permanent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Lean 	</a:t>
            </a:r>
            <a:r>
              <a:rPr lang="en-US" dirty="0" smtClean="0"/>
              <a:t>sparse 	               abundant 	insufficient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Burden </a:t>
            </a:r>
            <a:r>
              <a:rPr lang="en-US" dirty="0" smtClean="0"/>
              <a:t>	freedom 	responsibility 	strain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Jot down </a:t>
            </a:r>
            <a:r>
              <a:rPr lang="en-US" dirty="0" smtClean="0"/>
              <a:t>	sit down 	write 	               take notes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Penalize </a:t>
            </a:r>
            <a:r>
              <a:rPr lang="en-US" dirty="0" smtClean="0"/>
              <a:t>	punish 	                discipline 	reward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Calisthenics </a:t>
            </a:r>
            <a:r>
              <a:rPr lang="en-US" dirty="0" smtClean="0"/>
              <a:t>	exercise 	aerobics 	inactivity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Keep on </a:t>
            </a:r>
            <a:r>
              <a:rPr lang="en-US" dirty="0" smtClean="0"/>
              <a:t>	stop 	               continue 	remain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Betray </a:t>
            </a:r>
            <a:r>
              <a:rPr lang="en-US" dirty="0" smtClean="0"/>
              <a:t>	abandon 	loyal 	               unfaithful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 Builder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VOCABULARY BUILDING  B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Teamwork </a:t>
            </a:r>
            <a:r>
              <a:rPr lang="en-US" dirty="0" smtClean="0"/>
              <a:t>	separate 	joined together 	united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Massive </a:t>
            </a:r>
            <a:r>
              <a:rPr lang="en-US" dirty="0" smtClean="0"/>
              <a:t>	slight 	             huge 	                          substantial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Accelerate </a:t>
            </a:r>
            <a:r>
              <a:rPr lang="en-US" dirty="0" smtClean="0"/>
              <a:t>	hurry 	             delay 	                          promote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Morale </a:t>
            </a:r>
            <a:r>
              <a:rPr lang="en-US" dirty="0" smtClean="0"/>
              <a:t>	enthusiasm 	indifference 	             confidence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Exposure </a:t>
            </a:r>
            <a:r>
              <a:rPr lang="en-US" dirty="0" smtClean="0"/>
              <a:t>	uncover 	protection 	             laying open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Incentive </a:t>
            </a:r>
            <a:r>
              <a:rPr lang="en-US" dirty="0" smtClean="0"/>
              <a:t>	deterrent 	stimulus 	             motivation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Contender </a:t>
            </a:r>
            <a:r>
              <a:rPr lang="en-US" dirty="0" smtClean="0"/>
              <a:t>	rival 	             competition 	             cooperation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Support </a:t>
            </a:r>
            <a:r>
              <a:rPr lang="en-US" dirty="0" smtClean="0"/>
              <a:t>	help 	             opposition 	             involvement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Apathetic </a:t>
            </a:r>
            <a:r>
              <a:rPr lang="en-US" dirty="0" smtClean="0"/>
              <a:t>	committed 	uninvolved 	           dispassionate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Prudent </a:t>
            </a:r>
            <a:r>
              <a:rPr lang="en-US" dirty="0" smtClean="0"/>
              <a:t>	unwise 	careful 	            sensible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165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WELCOME TO TOEFL 2</vt:lpstr>
      <vt:lpstr>PAMU’S REGULATION </vt:lpstr>
      <vt:lpstr>   Scoring and Grading System      </vt:lpstr>
      <vt:lpstr>KONVERSI TOEFL SCORE </vt:lpstr>
      <vt:lpstr>Vocabulary Builder </vt:lpstr>
      <vt:lpstr>Vocabulary Builder 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univ_indonusa</cp:lastModifiedBy>
  <cp:revision>3</cp:revision>
  <dcterms:created xsi:type="dcterms:W3CDTF">2012-07-04T09:57:41Z</dcterms:created>
  <dcterms:modified xsi:type="dcterms:W3CDTF">2016-04-17T08:10:17Z</dcterms:modified>
</cp:coreProperties>
</file>