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350" r:id="rId2"/>
    <p:sldId id="351" r:id="rId3"/>
    <p:sldId id="352" r:id="rId4"/>
    <p:sldId id="353" r:id="rId5"/>
    <p:sldId id="354" r:id="rId6"/>
    <p:sldId id="355" r:id="rId7"/>
    <p:sldId id="356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66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66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66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66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66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66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66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66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66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074" autoAdjust="0"/>
    <p:restoredTop sz="94660"/>
  </p:normalViewPr>
  <p:slideViewPr>
    <p:cSldViewPr>
      <p:cViewPr varScale="1">
        <p:scale>
          <a:sx n="69" d="100"/>
          <a:sy n="69" d="100"/>
        </p:scale>
        <p:origin x="-4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A2A229F-E054-416A-8268-A93123FF0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4BB73D-9FE8-4A78-85C2-66AD03D68E61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3B7BCE-6E5D-4437-8875-88487FA86C75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ggjhgjh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024638-74E6-487D-93AA-C6D089EE169A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ggjhgjh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58AD2D-0818-4656-9C33-9D347E277161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ggjhgjh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5005FA-DCC2-407D-A27D-A981EFB34E98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ggjhgjh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22EAD3-2690-4741-88DE-83D73E0B6171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ggjhgjh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1CE913-2E07-4E71-8139-6D042907CF9E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ggjhgjh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2801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01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27EAF-C32A-4B9E-A881-FA5DBB9D7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AA9DA-5D09-4A5E-A157-30C57D0E1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D1D11-A5B5-47DA-95B1-39A1DC72E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1364F-16EA-4D4C-A5CB-6CCFDF2FB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33BFE-268F-4AA4-A323-6AF722FA2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9ACF5-05A9-4014-A676-24D037918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99281-0350-4BAD-9B6C-84160C8D4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14F05-14CE-4749-BA44-069927AB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C2E77-CA2E-4D00-A779-2BF4CCE00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04FC2-5EF9-4453-B7FA-655ADC800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FF87A-B17F-400A-8EDF-7F2066C12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84AE3-C9C6-481A-B42F-7E665ACB3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2697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98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2698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698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698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698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698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698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698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698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699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269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699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699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9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9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EBF9BD3-A12E-46AB-9569-7EA9E0DAF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914400" y="3581400"/>
            <a:ext cx="7467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3200">
                <a:latin typeface="Comic Sans MS" pitchFamily="66" charset="0"/>
              </a:rPr>
              <a:t>Topik 5</a:t>
            </a:r>
            <a:br>
              <a:rPr lang="en-US" sz="3200">
                <a:latin typeface="Comic Sans MS" pitchFamily="66" charset="0"/>
              </a:rPr>
            </a:br>
            <a:r>
              <a:rPr lang="en-US" sz="4800">
                <a:latin typeface="Comic Sans MS" pitchFamily="66" charset="0"/>
              </a:rPr>
              <a:t>MENETAPKAN TUJUAN</a:t>
            </a:r>
          </a:p>
        </p:txBody>
      </p:sp>
      <p:pic>
        <p:nvPicPr>
          <p:cNvPr id="3075" name="Picture 7" descr="logo UEU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14775" y="714375"/>
            <a:ext cx="1270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143000" y="2286000"/>
            <a:ext cx="67818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400">
                <a:solidFill>
                  <a:schemeClr val="tx2"/>
                </a:solidFill>
                <a:latin typeface="Comic Sans MS" pitchFamily="66" charset="0"/>
              </a:rPr>
              <a:t>MOTIVASI USAHA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ChangeArrowheads="1"/>
          </p:cNvSpPr>
          <p:nvPr/>
        </p:nvSpPr>
        <p:spPr bwMode="auto">
          <a:xfrm>
            <a:off x="539750" y="836613"/>
            <a:ext cx="8075613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TUJUAN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•"/>
              <a:defRPr/>
            </a:pPr>
            <a:r>
              <a:rPr 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</a:t>
            </a:r>
            <a:r>
              <a:rPr lang="en-US" sz="44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pecific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•"/>
              <a:defRPr/>
            </a:pPr>
            <a:r>
              <a:rPr 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</a:t>
            </a:r>
            <a:r>
              <a:rPr lang="en-US" sz="44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easurable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•"/>
              <a:defRPr/>
            </a:pPr>
            <a:r>
              <a:rPr 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</a:t>
            </a:r>
            <a:r>
              <a:rPr lang="en-US" sz="44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chieveable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•"/>
              <a:defRPr/>
            </a:pPr>
            <a:r>
              <a:rPr 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</a:t>
            </a:r>
            <a:r>
              <a:rPr lang="en-US" sz="44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ealistic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•"/>
              <a:defRPr/>
            </a:pPr>
            <a:r>
              <a:rPr 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</a:t>
            </a:r>
            <a:r>
              <a:rPr lang="en-US" sz="44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imebound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0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0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0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60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0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0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0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0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0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0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0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60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0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0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0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60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60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60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60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60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0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60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60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60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ChangeArrowheads="1"/>
          </p:cNvSpPr>
          <p:nvPr/>
        </p:nvSpPr>
        <p:spPr bwMode="auto">
          <a:xfrm>
            <a:off x="468313" y="692150"/>
            <a:ext cx="8147050" cy="532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SPECIFIK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</a:t>
            </a:r>
            <a:r>
              <a:rPr lang="en-US" sz="54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Tujuan yang ingin dicapai fokus, jelas dan dirumuskan secara tertulis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2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2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2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62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5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2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2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2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2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49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ChangeArrowheads="1"/>
          </p:cNvSpPr>
          <p:nvPr/>
        </p:nvSpPr>
        <p:spPr bwMode="auto">
          <a:xfrm>
            <a:off x="468313" y="692150"/>
            <a:ext cx="8147050" cy="532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MEASURABLE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</a:t>
            </a:r>
            <a:r>
              <a:rPr lang="en-US" sz="57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Terukur dengan suatu kriteria keberhasilan, kuantitatif ataupun kualitatif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4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4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4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64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45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45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45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645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ChangeArrowheads="1"/>
          </p:cNvSpPr>
          <p:nvPr/>
        </p:nvSpPr>
        <p:spPr bwMode="auto">
          <a:xfrm>
            <a:off x="468313" y="692150"/>
            <a:ext cx="8147050" cy="532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ACHIEVEABLE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</a:t>
            </a:r>
            <a:r>
              <a:rPr lang="en-US" sz="54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Dapat tercapai sesuai kemampuan atau ada sesorang yang pernah mencapainya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6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6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6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66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6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6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6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6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ChangeArrowheads="1"/>
          </p:cNvSpPr>
          <p:nvPr/>
        </p:nvSpPr>
        <p:spPr bwMode="auto">
          <a:xfrm>
            <a:off x="468313" y="692150"/>
            <a:ext cx="8147050" cy="532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REALISTIC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54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Sesuai dengan keadaan, tidak terlalu sulit dan tidak terlalu mudah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68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8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8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68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ChangeArrowheads="1"/>
          </p:cNvSpPr>
          <p:nvPr/>
        </p:nvSpPr>
        <p:spPr bwMode="auto">
          <a:xfrm>
            <a:off x="468313" y="692150"/>
            <a:ext cx="8147050" cy="532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TIMEBOND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</a:t>
            </a:r>
            <a:r>
              <a:rPr lang="en-US" sz="54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Ada batas waktu untuk mencapainya  baik jangka pendek, menengah, ataupun panjang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0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0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0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70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0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0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70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70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0" grpId="0" build="p"/>
    </p:bld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1183</TotalTime>
  <Words>23</Words>
  <Application>Microsoft Office PowerPoint</Application>
  <PresentationFormat>On-screen Show (4:3)</PresentationFormat>
  <Paragraphs>31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Tahoma</vt:lpstr>
      <vt:lpstr>Arial</vt:lpstr>
      <vt:lpstr>Wingdings</vt:lpstr>
      <vt:lpstr>Comic Sans MS</vt:lpstr>
      <vt:lpstr>Shimmer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UNIVERSITAS INDONUSA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INDONUSA</dc:creator>
  <cp:lastModifiedBy>anin</cp:lastModifiedBy>
  <cp:revision>57</cp:revision>
  <dcterms:created xsi:type="dcterms:W3CDTF">2010-07-13T12:09:14Z</dcterms:created>
  <dcterms:modified xsi:type="dcterms:W3CDTF">2014-07-08T03:11:33Z</dcterms:modified>
</cp:coreProperties>
</file>