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8"/>
  </p:notesMasterIdLst>
  <p:sldIdLst>
    <p:sldId id="342" r:id="rId4"/>
    <p:sldId id="343" r:id="rId5"/>
    <p:sldId id="344" r:id="rId6"/>
    <p:sldId id="345" r:id="rId7"/>
    <p:sldId id="346" r:id="rId8"/>
    <p:sldId id="347" r:id="rId9"/>
    <p:sldId id="352" r:id="rId10"/>
    <p:sldId id="348" r:id="rId11"/>
    <p:sldId id="349" r:id="rId12"/>
    <p:sldId id="353" r:id="rId13"/>
    <p:sldId id="351" r:id="rId14"/>
    <p:sldId id="354" r:id="rId15"/>
    <p:sldId id="359" r:id="rId16"/>
    <p:sldId id="356" r:id="rId17"/>
    <p:sldId id="355" r:id="rId18"/>
    <p:sldId id="357" r:id="rId19"/>
    <p:sldId id="358" r:id="rId20"/>
    <p:sldId id="360" r:id="rId21"/>
    <p:sldId id="362" r:id="rId22"/>
    <p:sldId id="364" r:id="rId23"/>
    <p:sldId id="363" r:id="rId24"/>
    <p:sldId id="366" r:id="rId25"/>
    <p:sldId id="367" r:id="rId26"/>
    <p:sldId id="326" r:id="rId2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D4337-6D20-41B8-9CCB-BEBEB59230C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B96416-B8F8-46D5-AAD8-FF92BAA6D602}">
      <dgm:prSet phldrT="[Text]" custT="1"/>
      <dgm:spPr/>
      <dgm:t>
        <a:bodyPr/>
        <a:lstStyle/>
        <a:p>
          <a:r>
            <a:rPr lang="id-ID" sz="1600" dirty="0" smtClean="0"/>
            <a:t>Bilangan kompleks</a:t>
          </a:r>
          <a:endParaRPr lang="id-ID" sz="1600" dirty="0"/>
        </a:p>
      </dgm:t>
    </dgm:pt>
    <dgm:pt modelId="{83AEB5C3-4DB2-4BC6-9552-649147C711C0}" type="parTrans" cxnId="{E316DC9C-32BB-42D1-A58E-AB361E27E9C2}">
      <dgm:prSet/>
      <dgm:spPr/>
      <dgm:t>
        <a:bodyPr/>
        <a:lstStyle/>
        <a:p>
          <a:endParaRPr lang="id-ID" sz="2000"/>
        </a:p>
      </dgm:t>
    </dgm:pt>
    <dgm:pt modelId="{76DE12C7-D935-44BF-9F4B-A85E945DBC18}" type="sibTrans" cxnId="{E316DC9C-32BB-42D1-A58E-AB361E27E9C2}">
      <dgm:prSet/>
      <dgm:spPr/>
      <dgm:t>
        <a:bodyPr/>
        <a:lstStyle/>
        <a:p>
          <a:endParaRPr lang="id-ID" sz="2000"/>
        </a:p>
      </dgm:t>
    </dgm:pt>
    <dgm:pt modelId="{11F9AAAC-CC28-486D-9C84-157893449814}">
      <dgm:prSet phldrT="[Text]" custT="1"/>
      <dgm:spPr/>
      <dgm:t>
        <a:bodyPr/>
        <a:lstStyle/>
        <a:p>
          <a:r>
            <a:rPr lang="id-ID" sz="1600" dirty="0" smtClean="0"/>
            <a:t>Bilangan riil</a:t>
          </a:r>
          <a:endParaRPr lang="id-ID" sz="1600" dirty="0"/>
        </a:p>
      </dgm:t>
    </dgm:pt>
    <dgm:pt modelId="{D1ADD3C2-B5F1-4B38-9EE2-8D8D4386DD43}" type="parTrans" cxnId="{625F7FBD-7D37-44F4-856A-3DE4C6D228E4}">
      <dgm:prSet/>
      <dgm:spPr/>
      <dgm:t>
        <a:bodyPr/>
        <a:lstStyle/>
        <a:p>
          <a:endParaRPr lang="id-ID" sz="2000"/>
        </a:p>
      </dgm:t>
    </dgm:pt>
    <dgm:pt modelId="{02638160-F294-438B-B08B-83719F66FA18}" type="sibTrans" cxnId="{625F7FBD-7D37-44F4-856A-3DE4C6D228E4}">
      <dgm:prSet/>
      <dgm:spPr/>
      <dgm:t>
        <a:bodyPr/>
        <a:lstStyle/>
        <a:p>
          <a:endParaRPr lang="id-ID" sz="2000"/>
        </a:p>
      </dgm:t>
    </dgm:pt>
    <dgm:pt modelId="{22124543-3801-4BDE-A434-0B61B4E34D67}">
      <dgm:prSet phldrT="[Text]" custT="1"/>
      <dgm:spPr/>
      <dgm:t>
        <a:bodyPr/>
        <a:lstStyle/>
        <a:p>
          <a:r>
            <a:rPr lang="id-ID" sz="1600" dirty="0" smtClean="0"/>
            <a:t>Bilangan imajiner</a:t>
          </a:r>
          <a:endParaRPr lang="id-ID" sz="1600" dirty="0"/>
        </a:p>
      </dgm:t>
    </dgm:pt>
    <dgm:pt modelId="{7584FF6E-9CFD-4C7C-9196-97627AE216DC}" type="parTrans" cxnId="{DE7D8540-DF8A-4F66-BC17-3E81D9817E95}">
      <dgm:prSet/>
      <dgm:spPr/>
      <dgm:t>
        <a:bodyPr/>
        <a:lstStyle/>
        <a:p>
          <a:endParaRPr lang="id-ID" sz="2000"/>
        </a:p>
      </dgm:t>
    </dgm:pt>
    <dgm:pt modelId="{4EC51C4C-9E67-4287-87BF-E49056B31C01}" type="sibTrans" cxnId="{DE7D8540-DF8A-4F66-BC17-3E81D9817E95}">
      <dgm:prSet/>
      <dgm:spPr/>
      <dgm:t>
        <a:bodyPr/>
        <a:lstStyle/>
        <a:p>
          <a:endParaRPr lang="id-ID" sz="2000"/>
        </a:p>
      </dgm:t>
    </dgm:pt>
    <dgm:pt modelId="{8BDBDAD2-047D-41F2-8CFC-3FBBCD46652E}">
      <dgm:prSet phldrT="[Text]" custT="1"/>
      <dgm:spPr/>
      <dgm:t>
        <a:bodyPr/>
        <a:lstStyle/>
        <a:p>
          <a:r>
            <a:rPr lang="id-ID" sz="1600" dirty="0" smtClean="0"/>
            <a:t>Bilangan rasional</a:t>
          </a:r>
          <a:endParaRPr lang="id-ID" sz="1600" dirty="0"/>
        </a:p>
      </dgm:t>
    </dgm:pt>
    <dgm:pt modelId="{6CD2CE33-48B5-4491-ABA9-65816257A643}" type="parTrans" cxnId="{701C3711-684E-4FCD-9886-375D6A5ABA96}">
      <dgm:prSet/>
      <dgm:spPr/>
      <dgm:t>
        <a:bodyPr/>
        <a:lstStyle/>
        <a:p>
          <a:endParaRPr lang="id-ID" sz="2000"/>
        </a:p>
      </dgm:t>
    </dgm:pt>
    <dgm:pt modelId="{9F0CBF75-AB0B-465F-A197-9309601432EF}" type="sibTrans" cxnId="{701C3711-684E-4FCD-9886-375D6A5ABA96}">
      <dgm:prSet/>
      <dgm:spPr/>
      <dgm:t>
        <a:bodyPr/>
        <a:lstStyle/>
        <a:p>
          <a:endParaRPr lang="id-ID" sz="2000"/>
        </a:p>
      </dgm:t>
    </dgm:pt>
    <dgm:pt modelId="{8D9A4BED-72C8-4643-AB63-78767F4A851A}">
      <dgm:prSet phldrT="[Text]" custT="1"/>
      <dgm:spPr/>
      <dgm:t>
        <a:bodyPr/>
        <a:lstStyle/>
        <a:p>
          <a:r>
            <a:rPr lang="id-ID" sz="1600" dirty="0" smtClean="0"/>
            <a:t>Bilangan pecahan</a:t>
          </a:r>
          <a:endParaRPr lang="id-ID" sz="1600" dirty="0"/>
        </a:p>
      </dgm:t>
    </dgm:pt>
    <dgm:pt modelId="{91E9F790-EB9E-4929-A207-D489D2E222CC}" type="parTrans" cxnId="{B16045B4-8CD4-4E27-AF03-81D7F0389B6B}">
      <dgm:prSet/>
      <dgm:spPr/>
      <dgm:t>
        <a:bodyPr/>
        <a:lstStyle/>
        <a:p>
          <a:endParaRPr lang="id-ID" sz="2000"/>
        </a:p>
      </dgm:t>
    </dgm:pt>
    <dgm:pt modelId="{89ABCF22-3725-4852-930B-71ABF8E9FAB3}" type="sibTrans" cxnId="{B16045B4-8CD4-4E27-AF03-81D7F0389B6B}">
      <dgm:prSet/>
      <dgm:spPr/>
      <dgm:t>
        <a:bodyPr/>
        <a:lstStyle/>
        <a:p>
          <a:endParaRPr lang="id-ID" sz="2000"/>
        </a:p>
      </dgm:t>
    </dgm:pt>
    <dgm:pt modelId="{75766E90-E970-490B-9F4C-9141D3806741}">
      <dgm:prSet phldrT="[Text]" custT="1"/>
      <dgm:spPr/>
      <dgm:t>
        <a:bodyPr/>
        <a:lstStyle/>
        <a:p>
          <a:r>
            <a:rPr lang="id-ID" sz="1600" dirty="0" smtClean="0"/>
            <a:t>Bilangan Bulat</a:t>
          </a:r>
          <a:endParaRPr lang="id-ID" sz="1600" dirty="0"/>
        </a:p>
      </dgm:t>
    </dgm:pt>
    <dgm:pt modelId="{86A692C7-9F53-4528-AB9C-DDAD20625B7C}" type="parTrans" cxnId="{A27FFD88-76C2-4C6C-AD9E-84D890881089}">
      <dgm:prSet/>
      <dgm:spPr/>
      <dgm:t>
        <a:bodyPr/>
        <a:lstStyle/>
        <a:p>
          <a:endParaRPr lang="id-ID" sz="2000"/>
        </a:p>
      </dgm:t>
    </dgm:pt>
    <dgm:pt modelId="{5EF98FB8-E6BB-48DB-9308-3DE03E81B9AB}" type="sibTrans" cxnId="{A27FFD88-76C2-4C6C-AD9E-84D890881089}">
      <dgm:prSet/>
      <dgm:spPr/>
      <dgm:t>
        <a:bodyPr/>
        <a:lstStyle/>
        <a:p>
          <a:endParaRPr lang="id-ID" sz="2000"/>
        </a:p>
      </dgm:t>
    </dgm:pt>
    <dgm:pt modelId="{4E2206A1-D8CC-4844-80B0-58760D2A2F7D}">
      <dgm:prSet phldrT="[Text]" custT="1"/>
      <dgm:spPr/>
      <dgm:t>
        <a:bodyPr/>
        <a:lstStyle/>
        <a:p>
          <a:r>
            <a:rPr lang="id-ID" sz="1600" dirty="0" smtClean="0"/>
            <a:t>Bilangan negatif</a:t>
          </a:r>
          <a:endParaRPr lang="id-ID" sz="1600" dirty="0"/>
        </a:p>
      </dgm:t>
    </dgm:pt>
    <dgm:pt modelId="{D614C66C-59F1-4965-A31C-6B0E2591ADEA}" type="parTrans" cxnId="{FC99A297-589A-4C9A-B637-ACD56F587EF9}">
      <dgm:prSet/>
      <dgm:spPr/>
      <dgm:t>
        <a:bodyPr/>
        <a:lstStyle/>
        <a:p>
          <a:endParaRPr lang="id-ID" sz="2000"/>
        </a:p>
      </dgm:t>
    </dgm:pt>
    <dgm:pt modelId="{A7C41A0D-5324-4C9B-A3ED-3BDD8DF5673E}" type="sibTrans" cxnId="{FC99A297-589A-4C9A-B637-ACD56F587EF9}">
      <dgm:prSet/>
      <dgm:spPr/>
      <dgm:t>
        <a:bodyPr/>
        <a:lstStyle/>
        <a:p>
          <a:endParaRPr lang="id-ID" sz="2000"/>
        </a:p>
      </dgm:t>
    </dgm:pt>
    <dgm:pt modelId="{497EC042-B763-42BC-9197-E1DFFB5557B7}">
      <dgm:prSet phldrT="[Text]" custT="1"/>
      <dgm:spPr/>
      <dgm:t>
        <a:bodyPr/>
        <a:lstStyle/>
        <a:p>
          <a:r>
            <a:rPr lang="id-ID" sz="1600" dirty="0" smtClean="0"/>
            <a:t>Bilangan nonnegatif</a:t>
          </a:r>
          <a:endParaRPr lang="id-ID" sz="1600" dirty="0"/>
        </a:p>
      </dgm:t>
    </dgm:pt>
    <dgm:pt modelId="{E92C8F8F-7BEC-4131-9623-620438F2C7A5}" type="parTrans" cxnId="{5653F06E-D7B7-4545-9667-312F65B7297C}">
      <dgm:prSet/>
      <dgm:spPr/>
      <dgm:t>
        <a:bodyPr/>
        <a:lstStyle/>
        <a:p>
          <a:endParaRPr lang="id-ID" sz="2000"/>
        </a:p>
      </dgm:t>
    </dgm:pt>
    <dgm:pt modelId="{B250C4CA-8494-4D7C-A713-034496151D45}" type="sibTrans" cxnId="{5653F06E-D7B7-4545-9667-312F65B7297C}">
      <dgm:prSet/>
      <dgm:spPr/>
      <dgm:t>
        <a:bodyPr/>
        <a:lstStyle/>
        <a:p>
          <a:endParaRPr lang="id-ID" sz="2000"/>
        </a:p>
      </dgm:t>
    </dgm:pt>
    <dgm:pt modelId="{68CCB6A7-EBBD-4805-BBC1-36468443CDAE}">
      <dgm:prSet phldrT="[Text]" custT="1"/>
      <dgm:spPr/>
      <dgm:t>
        <a:bodyPr/>
        <a:lstStyle/>
        <a:p>
          <a:r>
            <a:rPr lang="id-ID" sz="1600" dirty="0" smtClean="0"/>
            <a:t>Bilangan nol</a:t>
          </a:r>
          <a:endParaRPr lang="id-ID" sz="1600" dirty="0"/>
        </a:p>
      </dgm:t>
    </dgm:pt>
    <dgm:pt modelId="{456203AD-C9BE-43F1-9ADE-FCD56F7C4BC7}" type="parTrans" cxnId="{F895A412-5A9A-474B-9EEF-ED938CD32103}">
      <dgm:prSet/>
      <dgm:spPr/>
      <dgm:t>
        <a:bodyPr/>
        <a:lstStyle/>
        <a:p>
          <a:endParaRPr lang="id-ID" sz="2000"/>
        </a:p>
      </dgm:t>
    </dgm:pt>
    <dgm:pt modelId="{90DC4FAD-5CA9-4956-A04B-5B0EAA9079D5}" type="sibTrans" cxnId="{F895A412-5A9A-474B-9EEF-ED938CD32103}">
      <dgm:prSet/>
      <dgm:spPr/>
      <dgm:t>
        <a:bodyPr/>
        <a:lstStyle/>
        <a:p>
          <a:endParaRPr lang="id-ID" sz="2000"/>
        </a:p>
      </dgm:t>
    </dgm:pt>
    <dgm:pt modelId="{14823252-FAFC-4FDA-B176-CCEDCEC4A108}">
      <dgm:prSet phldrT="[Text]" custT="1"/>
      <dgm:spPr/>
      <dgm:t>
        <a:bodyPr/>
        <a:lstStyle/>
        <a:p>
          <a:r>
            <a:rPr lang="id-ID" sz="1600" dirty="0" smtClean="0"/>
            <a:t>Bilangan asli</a:t>
          </a:r>
          <a:endParaRPr lang="id-ID" sz="1600" dirty="0"/>
        </a:p>
      </dgm:t>
    </dgm:pt>
    <dgm:pt modelId="{28095EA5-A539-48A0-9342-1BE6F5A11F37}" type="parTrans" cxnId="{47F151BF-B961-4695-857E-40393CAEB3F8}">
      <dgm:prSet/>
      <dgm:spPr/>
      <dgm:t>
        <a:bodyPr/>
        <a:lstStyle/>
        <a:p>
          <a:endParaRPr lang="id-ID" sz="2000"/>
        </a:p>
      </dgm:t>
    </dgm:pt>
    <dgm:pt modelId="{9B7E2F47-75CF-475C-B8C1-5920D66DE0DD}" type="sibTrans" cxnId="{47F151BF-B961-4695-857E-40393CAEB3F8}">
      <dgm:prSet/>
      <dgm:spPr/>
      <dgm:t>
        <a:bodyPr/>
        <a:lstStyle/>
        <a:p>
          <a:endParaRPr lang="id-ID" sz="2000"/>
        </a:p>
      </dgm:t>
    </dgm:pt>
    <dgm:pt modelId="{536A5EE4-62E1-43BD-BBFB-01546D7FDE85}">
      <dgm:prSet phldrT="[Text]" custT="1"/>
      <dgm:spPr/>
      <dgm:t>
        <a:bodyPr/>
        <a:lstStyle/>
        <a:p>
          <a:r>
            <a:rPr lang="id-ID" sz="1600" dirty="0" smtClean="0"/>
            <a:t>Bilangan satu </a:t>
          </a:r>
          <a:endParaRPr lang="id-ID" sz="1600" dirty="0"/>
        </a:p>
      </dgm:t>
    </dgm:pt>
    <dgm:pt modelId="{0F4E2779-282C-4608-B60D-4168F7353355}" type="parTrans" cxnId="{7AF10BC1-7353-4B68-AE1A-5D32AA2DABFD}">
      <dgm:prSet/>
      <dgm:spPr/>
      <dgm:t>
        <a:bodyPr/>
        <a:lstStyle/>
        <a:p>
          <a:endParaRPr lang="id-ID" sz="2000"/>
        </a:p>
      </dgm:t>
    </dgm:pt>
    <dgm:pt modelId="{BC7E6FA1-0222-40CC-93C9-E8AEC9D84FF5}" type="sibTrans" cxnId="{7AF10BC1-7353-4B68-AE1A-5D32AA2DABFD}">
      <dgm:prSet/>
      <dgm:spPr/>
      <dgm:t>
        <a:bodyPr/>
        <a:lstStyle/>
        <a:p>
          <a:endParaRPr lang="id-ID" sz="2000"/>
        </a:p>
      </dgm:t>
    </dgm:pt>
    <dgm:pt modelId="{684B832E-3810-442E-8DAD-CBF9A397A2E1}">
      <dgm:prSet phldrT="[Text]" custT="1"/>
      <dgm:spPr/>
      <dgm:t>
        <a:bodyPr/>
        <a:lstStyle/>
        <a:p>
          <a:r>
            <a:rPr lang="id-ID" sz="1600" dirty="0" smtClean="0"/>
            <a:t>Bilangan prima</a:t>
          </a:r>
          <a:endParaRPr lang="id-ID" sz="1600" dirty="0"/>
        </a:p>
      </dgm:t>
    </dgm:pt>
    <dgm:pt modelId="{01DC924C-1391-4CD1-BD62-8B50023B1F1E}" type="parTrans" cxnId="{E21C3411-C495-4144-AA24-AE540165D482}">
      <dgm:prSet/>
      <dgm:spPr/>
      <dgm:t>
        <a:bodyPr/>
        <a:lstStyle/>
        <a:p>
          <a:endParaRPr lang="id-ID" sz="2000"/>
        </a:p>
      </dgm:t>
    </dgm:pt>
    <dgm:pt modelId="{F3ECDACC-E300-460D-8B24-67419874FA43}" type="sibTrans" cxnId="{E21C3411-C495-4144-AA24-AE540165D482}">
      <dgm:prSet/>
      <dgm:spPr/>
      <dgm:t>
        <a:bodyPr/>
        <a:lstStyle/>
        <a:p>
          <a:endParaRPr lang="id-ID" sz="2000"/>
        </a:p>
      </dgm:t>
    </dgm:pt>
    <dgm:pt modelId="{1AFDA100-4E35-45E3-B5CF-01097E1EE414}">
      <dgm:prSet phldrT="[Text]" custT="1"/>
      <dgm:spPr/>
      <dgm:t>
        <a:bodyPr/>
        <a:lstStyle/>
        <a:p>
          <a:r>
            <a:rPr lang="id-ID" sz="1600" dirty="0" smtClean="0"/>
            <a:t>Bilangan komposit</a:t>
          </a:r>
          <a:endParaRPr lang="id-ID" sz="1600" dirty="0"/>
        </a:p>
      </dgm:t>
    </dgm:pt>
    <dgm:pt modelId="{4B3B55FD-A483-43A3-A206-90948AF1E22B}" type="parTrans" cxnId="{179F543E-F0C8-42CD-9104-5E238E175B94}">
      <dgm:prSet/>
      <dgm:spPr/>
      <dgm:t>
        <a:bodyPr/>
        <a:lstStyle/>
        <a:p>
          <a:endParaRPr lang="id-ID" sz="2000"/>
        </a:p>
      </dgm:t>
    </dgm:pt>
    <dgm:pt modelId="{75E463C1-3DE6-4CD4-AD89-65D5E7A6B5D8}" type="sibTrans" cxnId="{179F543E-F0C8-42CD-9104-5E238E175B94}">
      <dgm:prSet/>
      <dgm:spPr/>
      <dgm:t>
        <a:bodyPr/>
        <a:lstStyle/>
        <a:p>
          <a:endParaRPr lang="id-ID" sz="2000"/>
        </a:p>
      </dgm:t>
    </dgm:pt>
    <dgm:pt modelId="{DB0F577D-87F8-4DF0-A50B-B366C1F5DB82}">
      <dgm:prSet phldrT="[Text]" custT="1"/>
      <dgm:spPr/>
      <dgm:t>
        <a:bodyPr/>
        <a:lstStyle/>
        <a:p>
          <a:r>
            <a:rPr lang="id-ID" sz="1600" dirty="0" smtClean="0"/>
            <a:t>Bilangan irasional</a:t>
          </a:r>
          <a:endParaRPr lang="id-ID" sz="1600" dirty="0"/>
        </a:p>
      </dgm:t>
    </dgm:pt>
    <dgm:pt modelId="{BF9EF10E-9C81-4C95-BA41-3BC847230393}" type="parTrans" cxnId="{382AF93A-703D-4039-8515-9C82BFF91D59}">
      <dgm:prSet/>
      <dgm:spPr/>
      <dgm:t>
        <a:bodyPr/>
        <a:lstStyle/>
        <a:p>
          <a:endParaRPr lang="id-ID" sz="2000"/>
        </a:p>
      </dgm:t>
    </dgm:pt>
    <dgm:pt modelId="{F99B21E2-1A22-4D98-AD5E-D3222FAD384B}" type="sibTrans" cxnId="{382AF93A-703D-4039-8515-9C82BFF91D59}">
      <dgm:prSet/>
      <dgm:spPr/>
      <dgm:t>
        <a:bodyPr/>
        <a:lstStyle/>
        <a:p>
          <a:endParaRPr lang="id-ID" sz="2000"/>
        </a:p>
      </dgm:t>
    </dgm:pt>
    <dgm:pt modelId="{81263D6C-2270-4E38-B4CC-A7988A165FEB}" type="pres">
      <dgm:prSet presAssocID="{AAAD4337-6D20-41B8-9CCB-BEBEB59230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729A16-4F88-4058-A6B3-2336879EFCEE}" type="pres">
      <dgm:prSet presAssocID="{B3B96416-B8F8-46D5-AAD8-FF92BAA6D602}" presName="hierRoot1" presStyleCnt="0"/>
      <dgm:spPr/>
    </dgm:pt>
    <dgm:pt modelId="{F59E9425-A135-4A03-B6DD-9A7DDD2B0AEF}" type="pres">
      <dgm:prSet presAssocID="{B3B96416-B8F8-46D5-AAD8-FF92BAA6D602}" presName="composite" presStyleCnt="0"/>
      <dgm:spPr/>
    </dgm:pt>
    <dgm:pt modelId="{51DD671D-AC17-4AC7-83F5-38628436BA1C}" type="pres">
      <dgm:prSet presAssocID="{B3B96416-B8F8-46D5-AAD8-FF92BAA6D602}" presName="background" presStyleLbl="node0" presStyleIdx="0" presStyleCnt="1"/>
      <dgm:spPr/>
    </dgm:pt>
    <dgm:pt modelId="{FEE8C844-3318-4BA6-81A6-BE6B9A032253}" type="pres">
      <dgm:prSet presAssocID="{B3B96416-B8F8-46D5-AAD8-FF92BAA6D602}" presName="text" presStyleLbl="fgAcc0" presStyleIdx="0" presStyleCnt="1" custScaleX="2218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C05BAA-A6E2-4333-A53D-EF507F60E3F1}" type="pres">
      <dgm:prSet presAssocID="{B3B96416-B8F8-46D5-AAD8-FF92BAA6D602}" presName="hierChild2" presStyleCnt="0"/>
      <dgm:spPr/>
    </dgm:pt>
    <dgm:pt modelId="{7CC58B35-E25A-4DB1-B5A4-B43711DDCD49}" type="pres">
      <dgm:prSet presAssocID="{D1ADD3C2-B5F1-4B38-9EE2-8D8D4386DD43}" presName="Name10" presStyleLbl="parChTrans1D2" presStyleIdx="0" presStyleCnt="2"/>
      <dgm:spPr/>
    </dgm:pt>
    <dgm:pt modelId="{F0D34EB8-D508-4CAC-BC59-44CBC496CBE8}" type="pres">
      <dgm:prSet presAssocID="{11F9AAAC-CC28-486D-9C84-157893449814}" presName="hierRoot2" presStyleCnt="0"/>
      <dgm:spPr/>
    </dgm:pt>
    <dgm:pt modelId="{9E9141F1-5013-4F8C-944B-1F883639533B}" type="pres">
      <dgm:prSet presAssocID="{11F9AAAC-CC28-486D-9C84-157893449814}" presName="composite2" presStyleCnt="0"/>
      <dgm:spPr/>
    </dgm:pt>
    <dgm:pt modelId="{91C22442-9DE3-4367-9A05-5131B74E2264}" type="pres">
      <dgm:prSet presAssocID="{11F9AAAC-CC28-486D-9C84-157893449814}" presName="background2" presStyleLbl="node2" presStyleIdx="0" presStyleCnt="2"/>
      <dgm:spPr/>
    </dgm:pt>
    <dgm:pt modelId="{D70CA2CB-D475-4C8B-B320-59A3501921FE}" type="pres">
      <dgm:prSet presAssocID="{11F9AAAC-CC28-486D-9C84-157893449814}" presName="text2" presStyleLbl="fgAcc2" presStyleIdx="0" presStyleCnt="2" custScaleX="17336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9187943-BC90-4DEC-B209-AF0105FEAC03}" type="pres">
      <dgm:prSet presAssocID="{11F9AAAC-CC28-486D-9C84-157893449814}" presName="hierChild3" presStyleCnt="0"/>
      <dgm:spPr/>
    </dgm:pt>
    <dgm:pt modelId="{449EE327-2A52-42B0-A559-D6AD6A33C97F}" type="pres">
      <dgm:prSet presAssocID="{6CD2CE33-48B5-4491-ABA9-65816257A643}" presName="Name17" presStyleLbl="parChTrans1D3" presStyleIdx="0" presStyleCnt="2"/>
      <dgm:spPr/>
    </dgm:pt>
    <dgm:pt modelId="{1B393257-A9A2-40C7-ADC9-43B6E7CB9897}" type="pres">
      <dgm:prSet presAssocID="{8BDBDAD2-047D-41F2-8CFC-3FBBCD46652E}" presName="hierRoot3" presStyleCnt="0"/>
      <dgm:spPr/>
    </dgm:pt>
    <dgm:pt modelId="{11DB2FA0-8EE7-46C4-B187-13F59BC4C5D4}" type="pres">
      <dgm:prSet presAssocID="{8BDBDAD2-047D-41F2-8CFC-3FBBCD46652E}" presName="composite3" presStyleCnt="0"/>
      <dgm:spPr/>
    </dgm:pt>
    <dgm:pt modelId="{B2630E3B-7F8F-4A14-9BB1-F582FB06300E}" type="pres">
      <dgm:prSet presAssocID="{8BDBDAD2-047D-41F2-8CFC-3FBBCD46652E}" presName="background3" presStyleLbl="node3" presStyleIdx="0" presStyleCnt="2"/>
      <dgm:spPr/>
    </dgm:pt>
    <dgm:pt modelId="{2990E0FE-A8DC-4401-A9FF-D718135EF741}" type="pres">
      <dgm:prSet presAssocID="{8BDBDAD2-047D-41F2-8CFC-3FBBCD46652E}" presName="text3" presStyleLbl="fgAcc3" presStyleIdx="0" presStyleCnt="2" custScaleX="189062">
        <dgm:presLayoutVars>
          <dgm:chPref val="3"/>
        </dgm:presLayoutVars>
      </dgm:prSet>
      <dgm:spPr/>
    </dgm:pt>
    <dgm:pt modelId="{D7063B20-930A-4BD5-9F5C-0FFD48DAE2FD}" type="pres">
      <dgm:prSet presAssocID="{8BDBDAD2-047D-41F2-8CFC-3FBBCD46652E}" presName="hierChild4" presStyleCnt="0"/>
      <dgm:spPr/>
    </dgm:pt>
    <dgm:pt modelId="{AF7EA3E8-AED2-4EB8-A617-DBC601904AAD}" type="pres">
      <dgm:prSet presAssocID="{91E9F790-EB9E-4929-A207-D489D2E222CC}" presName="Name23" presStyleLbl="parChTrans1D4" presStyleIdx="0" presStyleCnt="9"/>
      <dgm:spPr/>
    </dgm:pt>
    <dgm:pt modelId="{79F4EB71-11DF-4C72-9F2C-1E4ADC1C7A48}" type="pres">
      <dgm:prSet presAssocID="{8D9A4BED-72C8-4643-AB63-78767F4A851A}" presName="hierRoot4" presStyleCnt="0"/>
      <dgm:spPr/>
    </dgm:pt>
    <dgm:pt modelId="{C98C9BB1-EE52-4539-813A-D10F97254CFE}" type="pres">
      <dgm:prSet presAssocID="{8D9A4BED-72C8-4643-AB63-78767F4A851A}" presName="composite4" presStyleCnt="0"/>
      <dgm:spPr/>
    </dgm:pt>
    <dgm:pt modelId="{F7FB4C83-4D39-43F5-BDA5-6BF44ECCB120}" type="pres">
      <dgm:prSet presAssocID="{8D9A4BED-72C8-4643-AB63-78767F4A851A}" presName="background4" presStyleLbl="node4" presStyleIdx="0" presStyleCnt="9"/>
      <dgm:spPr/>
    </dgm:pt>
    <dgm:pt modelId="{102A560E-6C03-4CA7-B43A-D9ED11DA7D0D}" type="pres">
      <dgm:prSet presAssocID="{8D9A4BED-72C8-4643-AB63-78767F4A851A}" presName="text4" presStyleLbl="fgAcc4" presStyleIdx="0" presStyleCnt="9" custScaleX="187927">
        <dgm:presLayoutVars>
          <dgm:chPref val="3"/>
        </dgm:presLayoutVars>
      </dgm:prSet>
      <dgm:spPr/>
    </dgm:pt>
    <dgm:pt modelId="{6C47E0D3-8748-4C7E-AD95-5CC24AF566A0}" type="pres">
      <dgm:prSet presAssocID="{8D9A4BED-72C8-4643-AB63-78767F4A851A}" presName="hierChild5" presStyleCnt="0"/>
      <dgm:spPr/>
    </dgm:pt>
    <dgm:pt modelId="{25F3BA51-4835-4ECF-ABD3-A6C687A38C30}" type="pres">
      <dgm:prSet presAssocID="{86A692C7-9F53-4528-AB9C-DDAD20625B7C}" presName="Name23" presStyleLbl="parChTrans1D4" presStyleIdx="1" presStyleCnt="9"/>
      <dgm:spPr/>
    </dgm:pt>
    <dgm:pt modelId="{520C63F1-EA54-4953-BD2D-A4CB3CB28967}" type="pres">
      <dgm:prSet presAssocID="{75766E90-E970-490B-9F4C-9141D3806741}" presName="hierRoot4" presStyleCnt="0"/>
      <dgm:spPr/>
    </dgm:pt>
    <dgm:pt modelId="{1F7C9F9D-99BB-4D64-B804-25C2EAA40C2F}" type="pres">
      <dgm:prSet presAssocID="{75766E90-E970-490B-9F4C-9141D3806741}" presName="composite4" presStyleCnt="0"/>
      <dgm:spPr/>
    </dgm:pt>
    <dgm:pt modelId="{928F2082-8E5D-4E1A-A528-68D79998DCC8}" type="pres">
      <dgm:prSet presAssocID="{75766E90-E970-490B-9F4C-9141D3806741}" presName="background4" presStyleLbl="node4" presStyleIdx="1" presStyleCnt="9"/>
      <dgm:spPr/>
    </dgm:pt>
    <dgm:pt modelId="{9D1A6155-20F3-49C8-B279-59B7C42A10D8}" type="pres">
      <dgm:prSet presAssocID="{75766E90-E970-490B-9F4C-9141D3806741}" presName="text4" presStyleLbl="fgAcc4" presStyleIdx="1" presStyleCnt="9" custScaleX="160180">
        <dgm:presLayoutVars>
          <dgm:chPref val="3"/>
        </dgm:presLayoutVars>
      </dgm:prSet>
      <dgm:spPr/>
    </dgm:pt>
    <dgm:pt modelId="{94BB01CF-C1EC-468F-A8A9-C6D6AD44C4FA}" type="pres">
      <dgm:prSet presAssocID="{75766E90-E970-490B-9F4C-9141D3806741}" presName="hierChild5" presStyleCnt="0"/>
      <dgm:spPr/>
    </dgm:pt>
    <dgm:pt modelId="{BB839F6A-B13B-4452-92D7-EF9B53FBF6D2}" type="pres">
      <dgm:prSet presAssocID="{D614C66C-59F1-4965-A31C-6B0E2591ADEA}" presName="Name23" presStyleLbl="parChTrans1D4" presStyleIdx="2" presStyleCnt="9"/>
      <dgm:spPr/>
    </dgm:pt>
    <dgm:pt modelId="{EDC1DF91-6210-4BB8-BEC5-FB860156D6E1}" type="pres">
      <dgm:prSet presAssocID="{4E2206A1-D8CC-4844-80B0-58760D2A2F7D}" presName="hierRoot4" presStyleCnt="0"/>
      <dgm:spPr/>
    </dgm:pt>
    <dgm:pt modelId="{266D3C43-BF14-4C2B-8C8D-359F26C35C50}" type="pres">
      <dgm:prSet presAssocID="{4E2206A1-D8CC-4844-80B0-58760D2A2F7D}" presName="composite4" presStyleCnt="0"/>
      <dgm:spPr/>
    </dgm:pt>
    <dgm:pt modelId="{3A7DD490-FCAD-410A-8A29-F4CF4C71F3A7}" type="pres">
      <dgm:prSet presAssocID="{4E2206A1-D8CC-4844-80B0-58760D2A2F7D}" presName="background4" presStyleLbl="node4" presStyleIdx="2" presStyleCnt="9"/>
      <dgm:spPr/>
    </dgm:pt>
    <dgm:pt modelId="{AD966086-9755-4581-A530-0E1FC09807F6}" type="pres">
      <dgm:prSet presAssocID="{4E2206A1-D8CC-4844-80B0-58760D2A2F7D}" presName="text4" presStyleLbl="fgAcc4" presStyleIdx="2" presStyleCnt="9" custScaleX="17060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CD9099-34DA-433B-B290-DF0BEEEF867B}" type="pres">
      <dgm:prSet presAssocID="{4E2206A1-D8CC-4844-80B0-58760D2A2F7D}" presName="hierChild5" presStyleCnt="0"/>
      <dgm:spPr/>
    </dgm:pt>
    <dgm:pt modelId="{F13258E3-EC72-4924-8A66-4DB3DD9D32CA}" type="pres">
      <dgm:prSet presAssocID="{E92C8F8F-7BEC-4131-9623-620438F2C7A5}" presName="Name23" presStyleLbl="parChTrans1D4" presStyleIdx="3" presStyleCnt="9"/>
      <dgm:spPr/>
    </dgm:pt>
    <dgm:pt modelId="{8A6A488B-7FE3-439B-AA53-D26D7AF64C62}" type="pres">
      <dgm:prSet presAssocID="{497EC042-B763-42BC-9197-E1DFFB5557B7}" presName="hierRoot4" presStyleCnt="0"/>
      <dgm:spPr/>
    </dgm:pt>
    <dgm:pt modelId="{5DF77660-749F-40DB-BC1C-3A4E5601CDD4}" type="pres">
      <dgm:prSet presAssocID="{497EC042-B763-42BC-9197-E1DFFB5557B7}" presName="composite4" presStyleCnt="0"/>
      <dgm:spPr/>
    </dgm:pt>
    <dgm:pt modelId="{B3880536-EC63-4DF4-8745-D9AE0793E832}" type="pres">
      <dgm:prSet presAssocID="{497EC042-B763-42BC-9197-E1DFFB5557B7}" presName="background4" presStyleLbl="node4" presStyleIdx="3" presStyleCnt="9"/>
      <dgm:spPr/>
    </dgm:pt>
    <dgm:pt modelId="{56A09026-275A-4F9E-9CAF-3B1D6B00ED57}" type="pres">
      <dgm:prSet presAssocID="{497EC042-B763-42BC-9197-E1DFFB5557B7}" presName="text4" presStyleLbl="fgAcc4" presStyleIdx="3" presStyleCnt="9" custScaleX="25247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B42A8A1-F374-461F-81F9-C64BB9C8ECC4}" type="pres">
      <dgm:prSet presAssocID="{497EC042-B763-42BC-9197-E1DFFB5557B7}" presName="hierChild5" presStyleCnt="0"/>
      <dgm:spPr/>
    </dgm:pt>
    <dgm:pt modelId="{257BF930-6E9B-45D1-8F34-4115C0E99EC9}" type="pres">
      <dgm:prSet presAssocID="{456203AD-C9BE-43F1-9ADE-FCD56F7C4BC7}" presName="Name23" presStyleLbl="parChTrans1D4" presStyleIdx="4" presStyleCnt="9"/>
      <dgm:spPr/>
    </dgm:pt>
    <dgm:pt modelId="{31C8BF5B-6E24-48BA-85B3-97277EB2EDDE}" type="pres">
      <dgm:prSet presAssocID="{68CCB6A7-EBBD-4805-BBC1-36468443CDAE}" presName="hierRoot4" presStyleCnt="0"/>
      <dgm:spPr/>
    </dgm:pt>
    <dgm:pt modelId="{0FE65A41-4373-4688-BB5C-25B060FF1F3E}" type="pres">
      <dgm:prSet presAssocID="{68CCB6A7-EBBD-4805-BBC1-36468443CDAE}" presName="composite4" presStyleCnt="0"/>
      <dgm:spPr/>
    </dgm:pt>
    <dgm:pt modelId="{6BEB5448-ED34-44C9-B56F-E9D1D39A827E}" type="pres">
      <dgm:prSet presAssocID="{68CCB6A7-EBBD-4805-BBC1-36468443CDAE}" presName="background4" presStyleLbl="node4" presStyleIdx="4" presStyleCnt="9"/>
      <dgm:spPr/>
    </dgm:pt>
    <dgm:pt modelId="{284F5506-51F9-480A-9501-8674D9C6484C}" type="pres">
      <dgm:prSet presAssocID="{68CCB6A7-EBBD-4805-BBC1-36468443CDAE}" presName="text4" presStyleLbl="fgAcc4" presStyleIdx="4" presStyleCnt="9" custScaleX="20611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9A97C54-152B-419A-871D-50132FBD6236}" type="pres">
      <dgm:prSet presAssocID="{68CCB6A7-EBBD-4805-BBC1-36468443CDAE}" presName="hierChild5" presStyleCnt="0"/>
      <dgm:spPr/>
    </dgm:pt>
    <dgm:pt modelId="{F03F77EA-57FE-49AA-B340-8059D0AB2D64}" type="pres">
      <dgm:prSet presAssocID="{28095EA5-A539-48A0-9342-1BE6F5A11F37}" presName="Name23" presStyleLbl="parChTrans1D4" presStyleIdx="5" presStyleCnt="9"/>
      <dgm:spPr/>
    </dgm:pt>
    <dgm:pt modelId="{D6E98A3E-8BBC-45D8-889D-B269ADB521DC}" type="pres">
      <dgm:prSet presAssocID="{14823252-FAFC-4FDA-B176-CCEDCEC4A108}" presName="hierRoot4" presStyleCnt="0"/>
      <dgm:spPr/>
    </dgm:pt>
    <dgm:pt modelId="{F23E4652-7467-4F8E-845D-9E593015C852}" type="pres">
      <dgm:prSet presAssocID="{14823252-FAFC-4FDA-B176-CCEDCEC4A108}" presName="composite4" presStyleCnt="0"/>
      <dgm:spPr/>
    </dgm:pt>
    <dgm:pt modelId="{59EE8D4A-02EA-4D94-A7F2-09D572D07D77}" type="pres">
      <dgm:prSet presAssocID="{14823252-FAFC-4FDA-B176-CCEDCEC4A108}" presName="background4" presStyleLbl="node4" presStyleIdx="5" presStyleCnt="9"/>
      <dgm:spPr/>
    </dgm:pt>
    <dgm:pt modelId="{32FEF00C-1DC5-41B7-ADE8-D3B585861401}" type="pres">
      <dgm:prSet presAssocID="{14823252-FAFC-4FDA-B176-CCEDCEC4A108}" presName="text4" presStyleLbl="fgAcc4" presStyleIdx="5" presStyleCnt="9" custScaleX="169267">
        <dgm:presLayoutVars>
          <dgm:chPref val="3"/>
        </dgm:presLayoutVars>
      </dgm:prSet>
      <dgm:spPr/>
    </dgm:pt>
    <dgm:pt modelId="{D80780FB-4AEF-4EF1-B280-6DE7D0E6E470}" type="pres">
      <dgm:prSet presAssocID="{14823252-FAFC-4FDA-B176-CCEDCEC4A108}" presName="hierChild5" presStyleCnt="0"/>
      <dgm:spPr/>
    </dgm:pt>
    <dgm:pt modelId="{5B0FD74D-3CD8-4FEF-AA77-6BEA7364E804}" type="pres">
      <dgm:prSet presAssocID="{0F4E2779-282C-4608-B60D-4168F7353355}" presName="Name23" presStyleLbl="parChTrans1D4" presStyleIdx="6" presStyleCnt="9"/>
      <dgm:spPr/>
    </dgm:pt>
    <dgm:pt modelId="{F48DFC4C-291F-4D42-932B-11D2434D8992}" type="pres">
      <dgm:prSet presAssocID="{536A5EE4-62E1-43BD-BBFB-01546D7FDE85}" presName="hierRoot4" presStyleCnt="0"/>
      <dgm:spPr/>
    </dgm:pt>
    <dgm:pt modelId="{05E1D9C2-1A31-4C9D-BE05-73F9FB8E6275}" type="pres">
      <dgm:prSet presAssocID="{536A5EE4-62E1-43BD-BBFB-01546D7FDE85}" presName="composite4" presStyleCnt="0"/>
      <dgm:spPr/>
    </dgm:pt>
    <dgm:pt modelId="{0825167D-03EA-476B-875D-0DD4DAF24003}" type="pres">
      <dgm:prSet presAssocID="{536A5EE4-62E1-43BD-BBFB-01546D7FDE85}" presName="background4" presStyleLbl="node4" presStyleIdx="6" presStyleCnt="9"/>
      <dgm:spPr/>
    </dgm:pt>
    <dgm:pt modelId="{33BB2496-3031-416A-98FB-A6E60F10C847}" type="pres">
      <dgm:prSet presAssocID="{536A5EE4-62E1-43BD-BBFB-01546D7FDE85}" presName="text4" presStyleLbl="fgAcc4" presStyleIdx="6" presStyleCnt="9" custScaleX="19015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2681FC4-B917-4DFD-8C8B-9658D974C444}" type="pres">
      <dgm:prSet presAssocID="{536A5EE4-62E1-43BD-BBFB-01546D7FDE85}" presName="hierChild5" presStyleCnt="0"/>
      <dgm:spPr/>
    </dgm:pt>
    <dgm:pt modelId="{34F504B7-FA4A-4BA5-BD16-870ADB10150C}" type="pres">
      <dgm:prSet presAssocID="{01DC924C-1391-4CD1-BD62-8B50023B1F1E}" presName="Name23" presStyleLbl="parChTrans1D4" presStyleIdx="7" presStyleCnt="9"/>
      <dgm:spPr/>
    </dgm:pt>
    <dgm:pt modelId="{EABDBD1E-DDAD-409B-904B-29DBF3BC1CD0}" type="pres">
      <dgm:prSet presAssocID="{684B832E-3810-442E-8DAD-CBF9A397A2E1}" presName="hierRoot4" presStyleCnt="0"/>
      <dgm:spPr/>
    </dgm:pt>
    <dgm:pt modelId="{9313A469-C5FC-4E57-9F47-C329AE800839}" type="pres">
      <dgm:prSet presAssocID="{684B832E-3810-442E-8DAD-CBF9A397A2E1}" presName="composite4" presStyleCnt="0"/>
      <dgm:spPr/>
    </dgm:pt>
    <dgm:pt modelId="{FD9EDF4A-6671-4BBE-A865-CA24FBE24B36}" type="pres">
      <dgm:prSet presAssocID="{684B832E-3810-442E-8DAD-CBF9A397A2E1}" presName="background4" presStyleLbl="node4" presStyleIdx="7" presStyleCnt="9"/>
      <dgm:spPr/>
    </dgm:pt>
    <dgm:pt modelId="{D739E211-6ECF-47EE-9B15-DFC494650F65}" type="pres">
      <dgm:prSet presAssocID="{684B832E-3810-442E-8DAD-CBF9A397A2E1}" presName="text4" presStyleLbl="fgAcc4" presStyleIdx="7" presStyleCnt="9" custScaleX="1759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60E1E38-FBB9-4FA8-987C-122142D7CF5C}" type="pres">
      <dgm:prSet presAssocID="{684B832E-3810-442E-8DAD-CBF9A397A2E1}" presName="hierChild5" presStyleCnt="0"/>
      <dgm:spPr/>
    </dgm:pt>
    <dgm:pt modelId="{74428996-A192-4AF0-A0C2-8718377CF09E}" type="pres">
      <dgm:prSet presAssocID="{4B3B55FD-A483-43A3-A206-90948AF1E22B}" presName="Name23" presStyleLbl="parChTrans1D4" presStyleIdx="8" presStyleCnt="9"/>
      <dgm:spPr/>
    </dgm:pt>
    <dgm:pt modelId="{7AE2AD08-EA3A-4089-8641-99311A9DB565}" type="pres">
      <dgm:prSet presAssocID="{1AFDA100-4E35-45E3-B5CF-01097E1EE414}" presName="hierRoot4" presStyleCnt="0"/>
      <dgm:spPr/>
    </dgm:pt>
    <dgm:pt modelId="{51BF4ED6-39CA-49B5-8A03-47CC70B25244}" type="pres">
      <dgm:prSet presAssocID="{1AFDA100-4E35-45E3-B5CF-01097E1EE414}" presName="composite4" presStyleCnt="0"/>
      <dgm:spPr/>
    </dgm:pt>
    <dgm:pt modelId="{09BC2ADA-EA13-46D7-B202-F510DC99F34B}" type="pres">
      <dgm:prSet presAssocID="{1AFDA100-4E35-45E3-B5CF-01097E1EE414}" presName="background4" presStyleLbl="node4" presStyleIdx="8" presStyleCnt="9"/>
      <dgm:spPr/>
    </dgm:pt>
    <dgm:pt modelId="{9192164B-0758-46E6-9DB6-0FCF679E145F}" type="pres">
      <dgm:prSet presAssocID="{1AFDA100-4E35-45E3-B5CF-01097E1EE414}" presName="text4" presStyleLbl="fgAcc4" presStyleIdx="8" presStyleCnt="9" custScaleX="19575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3FC49EB-7B37-481D-9CC0-FFAE91E3D649}" type="pres">
      <dgm:prSet presAssocID="{1AFDA100-4E35-45E3-B5CF-01097E1EE414}" presName="hierChild5" presStyleCnt="0"/>
      <dgm:spPr/>
    </dgm:pt>
    <dgm:pt modelId="{A4D5FC58-CC81-4297-B3DE-75E11B2D2D78}" type="pres">
      <dgm:prSet presAssocID="{BF9EF10E-9C81-4C95-BA41-3BC847230393}" presName="Name17" presStyleLbl="parChTrans1D3" presStyleIdx="1" presStyleCnt="2"/>
      <dgm:spPr/>
    </dgm:pt>
    <dgm:pt modelId="{638BFEE2-DD63-4CFF-8D04-EDC5DBF0AB2E}" type="pres">
      <dgm:prSet presAssocID="{DB0F577D-87F8-4DF0-A50B-B366C1F5DB82}" presName="hierRoot3" presStyleCnt="0"/>
      <dgm:spPr/>
    </dgm:pt>
    <dgm:pt modelId="{27FD0308-D7E0-44A5-9474-640194F21C1C}" type="pres">
      <dgm:prSet presAssocID="{DB0F577D-87F8-4DF0-A50B-B366C1F5DB82}" presName="composite3" presStyleCnt="0"/>
      <dgm:spPr/>
    </dgm:pt>
    <dgm:pt modelId="{E696D684-2C8E-4910-BA6C-A08293DE2E71}" type="pres">
      <dgm:prSet presAssocID="{DB0F577D-87F8-4DF0-A50B-B366C1F5DB82}" presName="background3" presStyleLbl="node3" presStyleIdx="1" presStyleCnt="2"/>
      <dgm:spPr/>
    </dgm:pt>
    <dgm:pt modelId="{A64283A1-402B-4FB0-981D-5B553D338560}" type="pres">
      <dgm:prSet presAssocID="{DB0F577D-87F8-4DF0-A50B-B366C1F5DB82}" presName="text3" presStyleLbl="fgAcc3" presStyleIdx="1" presStyleCnt="2" custScaleX="219329">
        <dgm:presLayoutVars>
          <dgm:chPref val="3"/>
        </dgm:presLayoutVars>
      </dgm:prSet>
      <dgm:spPr/>
    </dgm:pt>
    <dgm:pt modelId="{F28DB362-235E-42B7-AAB4-FB69DD6D6AD7}" type="pres">
      <dgm:prSet presAssocID="{DB0F577D-87F8-4DF0-A50B-B366C1F5DB82}" presName="hierChild4" presStyleCnt="0"/>
      <dgm:spPr/>
    </dgm:pt>
    <dgm:pt modelId="{AC2DFA3B-ECA3-444F-9921-90439EB1855A}" type="pres">
      <dgm:prSet presAssocID="{7584FF6E-9CFD-4C7C-9196-97627AE216DC}" presName="Name10" presStyleLbl="parChTrans1D2" presStyleIdx="1" presStyleCnt="2"/>
      <dgm:spPr/>
    </dgm:pt>
    <dgm:pt modelId="{F4147A2F-DC74-4530-A25E-CE835F835552}" type="pres">
      <dgm:prSet presAssocID="{22124543-3801-4BDE-A434-0B61B4E34D67}" presName="hierRoot2" presStyleCnt="0"/>
      <dgm:spPr/>
    </dgm:pt>
    <dgm:pt modelId="{AB01C0C8-C85F-4B37-BEDC-23B0F01E46C2}" type="pres">
      <dgm:prSet presAssocID="{22124543-3801-4BDE-A434-0B61B4E34D67}" presName="composite2" presStyleCnt="0"/>
      <dgm:spPr/>
    </dgm:pt>
    <dgm:pt modelId="{F68FE532-0172-4CEA-A6F0-E59C322496E0}" type="pres">
      <dgm:prSet presAssocID="{22124543-3801-4BDE-A434-0B61B4E34D67}" presName="background2" presStyleLbl="node2" presStyleIdx="1" presStyleCnt="2"/>
      <dgm:spPr/>
    </dgm:pt>
    <dgm:pt modelId="{0A79ADD5-648E-46A5-BE50-6D46ECD5C248}" type="pres">
      <dgm:prSet presAssocID="{22124543-3801-4BDE-A434-0B61B4E34D67}" presName="text2" presStyleLbl="fgAcc2" presStyleIdx="1" presStyleCnt="2" custScaleX="18585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A920131-DA4D-4CD3-8151-C34764086EF7}" type="pres">
      <dgm:prSet presAssocID="{22124543-3801-4BDE-A434-0B61B4E34D67}" presName="hierChild3" presStyleCnt="0"/>
      <dgm:spPr/>
    </dgm:pt>
  </dgm:ptLst>
  <dgm:cxnLst>
    <dgm:cxn modelId="{A27FFD88-76C2-4C6C-AD9E-84D890881089}" srcId="{8BDBDAD2-047D-41F2-8CFC-3FBBCD46652E}" destId="{75766E90-E970-490B-9F4C-9141D3806741}" srcOrd="1" destOrd="0" parTransId="{86A692C7-9F53-4528-AB9C-DDAD20625B7C}" sibTransId="{5EF98FB8-E6BB-48DB-9308-3DE03E81B9AB}"/>
    <dgm:cxn modelId="{DE7D8540-DF8A-4F66-BC17-3E81D9817E95}" srcId="{B3B96416-B8F8-46D5-AAD8-FF92BAA6D602}" destId="{22124543-3801-4BDE-A434-0B61B4E34D67}" srcOrd="1" destOrd="0" parTransId="{7584FF6E-9CFD-4C7C-9196-97627AE216DC}" sibTransId="{4EC51C4C-9E67-4287-87BF-E49056B31C01}"/>
    <dgm:cxn modelId="{E50FE78A-0085-4617-B76C-B85D3DD1979F}" type="presOf" srcId="{AAAD4337-6D20-41B8-9CCB-BEBEB59230C7}" destId="{81263D6C-2270-4E38-B4CC-A7988A165FEB}" srcOrd="0" destOrd="0" presId="urn:microsoft.com/office/officeart/2005/8/layout/hierarchy1"/>
    <dgm:cxn modelId="{A1840798-3A11-4C05-8DCE-909F338538DF}" type="presOf" srcId="{0F4E2779-282C-4608-B60D-4168F7353355}" destId="{5B0FD74D-3CD8-4FEF-AA77-6BEA7364E804}" srcOrd="0" destOrd="0" presId="urn:microsoft.com/office/officeart/2005/8/layout/hierarchy1"/>
    <dgm:cxn modelId="{179F543E-F0C8-42CD-9104-5E238E175B94}" srcId="{14823252-FAFC-4FDA-B176-CCEDCEC4A108}" destId="{1AFDA100-4E35-45E3-B5CF-01097E1EE414}" srcOrd="2" destOrd="0" parTransId="{4B3B55FD-A483-43A3-A206-90948AF1E22B}" sibTransId="{75E463C1-3DE6-4CD4-AD89-65D5E7A6B5D8}"/>
    <dgm:cxn modelId="{F0559290-199D-42B9-A59D-EA4ACE962346}" type="presOf" srcId="{497EC042-B763-42BC-9197-E1DFFB5557B7}" destId="{56A09026-275A-4F9E-9CAF-3B1D6B00ED57}" srcOrd="0" destOrd="0" presId="urn:microsoft.com/office/officeart/2005/8/layout/hierarchy1"/>
    <dgm:cxn modelId="{C60E8014-6F51-4583-808E-5B6B83F19496}" type="presOf" srcId="{22124543-3801-4BDE-A434-0B61B4E34D67}" destId="{0A79ADD5-648E-46A5-BE50-6D46ECD5C248}" srcOrd="0" destOrd="0" presId="urn:microsoft.com/office/officeart/2005/8/layout/hierarchy1"/>
    <dgm:cxn modelId="{91858EFE-BFEC-4D2F-B976-B988A5726B67}" type="presOf" srcId="{B3B96416-B8F8-46D5-AAD8-FF92BAA6D602}" destId="{FEE8C844-3318-4BA6-81A6-BE6B9A032253}" srcOrd="0" destOrd="0" presId="urn:microsoft.com/office/officeart/2005/8/layout/hierarchy1"/>
    <dgm:cxn modelId="{FC99A297-589A-4C9A-B637-ACD56F587EF9}" srcId="{75766E90-E970-490B-9F4C-9141D3806741}" destId="{4E2206A1-D8CC-4844-80B0-58760D2A2F7D}" srcOrd="0" destOrd="0" parTransId="{D614C66C-59F1-4965-A31C-6B0E2591ADEA}" sibTransId="{A7C41A0D-5324-4C9B-A3ED-3BDD8DF5673E}"/>
    <dgm:cxn modelId="{4DB77927-4734-4278-9FD2-AF5ACA1675FD}" type="presOf" srcId="{11F9AAAC-CC28-486D-9C84-157893449814}" destId="{D70CA2CB-D475-4C8B-B320-59A3501921FE}" srcOrd="0" destOrd="0" presId="urn:microsoft.com/office/officeart/2005/8/layout/hierarchy1"/>
    <dgm:cxn modelId="{5DFA3AF8-DFAE-42A0-BD6F-6630745B8B61}" type="presOf" srcId="{8BDBDAD2-047D-41F2-8CFC-3FBBCD46652E}" destId="{2990E0FE-A8DC-4401-A9FF-D718135EF741}" srcOrd="0" destOrd="0" presId="urn:microsoft.com/office/officeart/2005/8/layout/hierarchy1"/>
    <dgm:cxn modelId="{9578F5E3-36B7-41D9-B0A1-78E5390B14B1}" type="presOf" srcId="{14823252-FAFC-4FDA-B176-CCEDCEC4A108}" destId="{32FEF00C-1DC5-41B7-ADE8-D3B585861401}" srcOrd="0" destOrd="0" presId="urn:microsoft.com/office/officeart/2005/8/layout/hierarchy1"/>
    <dgm:cxn modelId="{6132EA74-AB57-49B9-B52E-A499FEAAFF07}" type="presOf" srcId="{4E2206A1-D8CC-4844-80B0-58760D2A2F7D}" destId="{AD966086-9755-4581-A530-0E1FC09807F6}" srcOrd="0" destOrd="0" presId="urn:microsoft.com/office/officeart/2005/8/layout/hierarchy1"/>
    <dgm:cxn modelId="{4E4F1CC2-496A-48FD-A3F4-CB12FEE6E7EC}" type="presOf" srcId="{75766E90-E970-490B-9F4C-9141D3806741}" destId="{9D1A6155-20F3-49C8-B279-59B7C42A10D8}" srcOrd="0" destOrd="0" presId="urn:microsoft.com/office/officeart/2005/8/layout/hierarchy1"/>
    <dgm:cxn modelId="{E316DC9C-32BB-42D1-A58E-AB361E27E9C2}" srcId="{AAAD4337-6D20-41B8-9CCB-BEBEB59230C7}" destId="{B3B96416-B8F8-46D5-AAD8-FF92BAA6D602}" srcOrd="0" destOrd="0" parTransId="{83AEB5C3-4DB2-4BC6-9552-649147C711C0}" sibTransId="{76DE12C7-D935-44BF-9F4B-A85E945DBC18}"/>
    <dgm:cxn modelId="{382AF93A-703D-4039-8515-9C82BFF91D59}" srcId="{11F9AAAC-CC28-486D-9C84-157893449814}" destId="{DB0F577D-87F8-4DF0-A50B-B366C1F5DB82}" srcOrd="1" destOrd="0" parTransId="{BF9EF10E-9C81-4C95-BA41-3BC847230393}" sibTransId="{F99B21E2-1A22-4D98-AD5E-D3222FAD384B}"/>
    <dgm:cxn modelId="{429CFE15-2FE1-413C-A4CA-60E9595CCC8D}" type="presOf" srcId="{684B832E-3810-442E-8DAD-CBF9A397A2E1}" destId="{D739E211-6ECF-47EE-9B15-DFC494650F65}" srcOrd="0" destOrd="0" presId="urn:microsoft.com/office/officeart/2005/8/layout/hierarchy1"/>
    <dgm:cxn modelId="{78902F49-02A8-4283-9E9E-47DF6F0CB9E0}" type="presOf" srcId="{D1ADD3C2-B5F1-4B38-9EE2-8D8D4386DD43}" destId="{7CC58B35-E25A-4DB1-B5A4-B43711DDCD49}" srcOrd="0" destOrd="0" presId="urn:microsoft.com/office/officeart/2005/8/layout/hierarchy1"/>
    <dgm:cxn modelId="{7EBD2ED2-683E-4A05-95F0-E96E58AA051D}" type="presOf" srcId="{28095EA5-A539-48A0-9342-1BE6F5A11F37}" destId="{F03F77EA-57FE-49AA-B340-8059D0AB2D64}" srcOrd="0" destOrd="0" presId="urn:microsoft.com/office/officeart/2005/8/layout/hierarchy1"/>
    <dgm:cxn modelId="{B16045B4-8CD4-4E27-AF03-81D7F0389B6B}" srcId="{8BDBDAD2-047D-41F2-8CFC-3FBBCD46652E}" destId="{8D9A4BED-72C8-4643-AB63-78767F4A851A}" srcOrd="0" destOrd="0" parTransId="{91E9F790-EB9E-4929-A207-D489D2E222CC}" sibTransId="{89ABCF22-3725-4852-930B-71ABF8E9FAB3}"/>
    <dgm:cxn modelId="{625F7FBD-7D37-44F4-856A-3DE4C6D228E4}" srcId="{B3B96416-B8F8-46D5-AAD8-FF92BAA6D602}" destId="{11F9AAAC-CC28-486D-9C84-157893449814}" srcOrd="0" destOrd="0" parTransId="{D1ADD3C2-B5F1-4B38-9EE2-8D8D4386DD43}" sibTransId="{02638160-F294-438B-B08B-83719F66FA18}"/>
    <dgm:cxn modelId="{6A09B22A-96C8-47A9-A6D8-B119C5374F3C}" type="presOf" srcId="{8D9A4BED-72C8-4643-AB63-78767F4A851A}" destId="{102A560E-6C03-4CA7-B43A-D9ED11DA7D0D}" srcOrd="0" destOrd="0" presId="urn:microsoft.com/office/officeart/2005/8/layout/hierarchy1"/>
    <dgm:cxn modelId="{467AAB4E-389C-4E1D-A9D7-6F2FA228704C}" type="presOf" srcId="{7584FF6E-9CFD-4C7C-9196-97627AE216DC}" destId="{AC2DFA3B-ECA3-444F-9921-90439EB1855A}" srcOrd="0" destOrd="0" presId="urn:microsoft.com/office/officeart/2005/8/layout/hierarchy1"/>
    <dgm:cxn modelId="{5D4130EE-1275-4CDE-B83A-2A550969C277}" type="presOf" srcId="{536A5EE4-62E1-43BD-BBFB-01546D7FDE85}" destId="{33BB2496-3031-416A-98FB-A6E60F10C847}" srcOrd="0" destOrd="0" presId="urn:microsoft.com/office/officeart/2005/8/layout/hierarchy1"/>
    <dgm:cxn modelId="{375AEF0E-A2C5-48EF-8585-E69DC6B5C8F6}" type="presOf" srcId="{6CD2CE33-48B5-4491-ABA9-65816257A643}" destId="{449EE327-2A52-42B0-A559-D6AD6A33C97F}" srcOrd="0" destOrd="0" presId="urn:microsoft.com/office/officeart/2005/8/layout/hierarchy1"/>
    <dgm:cxn modelId="{F895A412-5A9A-474B-9EEF-ED938CD32103}" srcId="{497EC042-B763-42BC-9197-E1DFFB5557B7}" destId="{68CCB6A7-EBBD-4805-BBC1-36468443CDAE}" srcOrd="0" destOrd="0" parTransId="{456203AD-C9BE-43F1-9ADE-FCD56F7C4BC7}" sibTransId="{90DC4FAD-5CA9-4956-A04B-5B0EAA9079D5}"/>
    <dgm:cxn modelId="{14F99275-A984-4084-84B2-193FADCC3CB6}" type="presOf" srcId="{E92C8F8F-7BEC-4131-9623-620438F2C7A5}" destId="{F13258E3-EC72-4924-8A66-4DB3DD9D32CA}" srcOrd="0" destOrd="0" presId="urn:microsoft.com/office/officeart/2005/8/layout/hierarchy1"/>
    <dgm:cxn modelId="{3C584624-A5FE-4B15-A791-7CA85D309FF7}" type="presOf" srcId="{1AFDA100-4E35-45E3-B5CF-01097E1EE414}" destId="{9192164B-0758-46E6-9DB6-0FCF679E145F}" srcOrd="0" destOrd="0" presId="urn:microsoft.com/office/officeart/2005/8/layout/hierarchy1"/>
    <dgm:cxn modelId="{2312E2B6-EC9F-4042-9DE6-EF513B1566CE}" type="presOf" srcId="{01DC924C-1391-4CD1-BD62-8B50023B1F1E}" destId="{34F504B7-FA4A-4BA5-BD16-870ADB10150C}" srcOrd="0" destOrd="0" presId="urn:microsoft.com/office/officeart/2005/8/layout/hierarchy1"/>
    <dgm:cxn modelId="{701C3711-684E-4FCD-9886-375D6A5ABA96}" srcId="{11F9AAAC-CC28-486D-9C84-157893449814}" destId="{8BDBDAD2-047D-41F2-8CFC-3FBBCD46652E}" srcOrd="0" destOrd="0" parTransId="{6CD2CE33-48B5-4491-ABA9-65816257A643}" sibTransId="{9F0CBF75-AB0B-465F-A197-9309601432EF}"/>
    <dgm:cxn modelId="{02E5CBBF-F7BC-4413-9A46-B0279121ECED}" type="presOf" srcId="{BF9EF10E-9C81-4C95-BA41-3BC847230393}" destId="{A4D5FC58-CC81-4297-B3DE-75E11B2D2D78}" srcOrd="0" destOrd="0" presId="urn:microsoft.com/office/officeart/2005/8/layout/hierarchy1"/>
    <dgm:cxn modelId="{7AF10BC1-7353-4B68-AE1A-5D32AA2DABFD}" srcId="{14823252-FAFC-4FDA-B176-CCEDCEC4A108}" destId="{536A5EE4-62E1-43BD-BBFB-01546D7FDE85}" srcOrd="0" destOrd="0" parTransId="{0F4E2779-282C-4608-B60D-4168F7353355}" sibTransId="{BC7E6FA1-0222-40CC-93C9-E8AEC9D84FF5}"/>
    <dgm:cxn modelId="{E21C3411-C495-4144-AA24-AE540165D482}" srcId="{14823252-FAFC-4FDA-B176-CCEDCEC4A108}" destId="{684B832E-3810-442E-8DAD-CBF9A397A2E1}" srcOrd="1" destOrd="0" parTransId="{01DC924C-1391-4CD1-BD62-8B50023B1F1E}" sibTransId="{F3ECDACC-E300-460D-8B24-67419874FA43}"/>
    <dgm:cxn modelId="{7A69C35C-104D-4407-A23A-473711809DC0}" type="presOf" srcId="{4B3B55FD-A483-43A3-A206-90948AF1E22B}" destId="{74428996-A192-4AF0-A0C2-8718377CF09E}" srcOrd="0" destOrd="0" presId="urn:microsoft.com/office/officeart/2005/8/layout/hierarchy1"/>
    <dgm:cxn modelId="{47F151BF-B961-4695-857E-40393CAEB3F8}" srcId="{497EC042-B763-42BC-9197-E1DFFB5557B7}" destId="{14823252-FAFC-4FDA-B176-CCEDCEC4A108}" srcOrd="1" destOrd="0" parTransId="{28095EA5-A539-48A0-9342-1BE6F5A11F37}" sibTransId="{9B7E2F47-75CF-475C-B8C1-5920D66DE0DD}"/>
    <dgm:cxn modelId="{468EE09B-65A6-4350-87FE-9D99E08933B3}" type="presOf" srcId="{86A692C7-9F53-4528-AB9C-DDAD20625B7C}" destId="{25F3BA51-4835-4ECF-ABD3-A6C687A38C30}" srcOrd="0" destOrd="0" presId="urn:microsoft.com/office/officeart/2005/8/layout/hierarchy1"/>
    <dgm:cxn modelId="{CB74D2B6-D665-4695-BD02-E5A923504DD1}" type="presOf" srcId="{DB0F577D-87F8-4DF0-A50B-B366C1F5DB82}" destId="{A64283A1-402B-4FB0-981D-5B553D338560}" srcOrd="0" destOrd="0" presId="urn:microsoft.com/office/officeart/2005/8/layout/hierarchy1"/>
    <dgm:cxn modelId="{8AFDB2D5-C2A6-45FD-AEE2-0D89B53413C0}" type="presOf" srcId="{91E9F790-EB9E-4929-A207-D489D2E222CC}" destId="{AF7EA3E8-AED2-4EB8-A617-DBC601904AAD}" srcOrd="0" destOrd="0" presId="urn:microsoft.com/office/officeart/2005/8/layout/hierarchy1"/>
    <dgm:cxn modelId="{5653F06E-D7B7-4545-9667-312F65B7297C}" srcId="{75766E90-E970-490B-9F4C-9141D3806741}" destId="{497EC042-B763-42BC-9197-E1DFFB5557B7}" srcOrd="1" destOrd="0" parTransId="{E92C8F8F-7BEC-4131-9623-620438F2C7A5}" sibTransId="{B250C4CA-8494-4D7C-A713-034496151D45}"/>
    <dgm:cxn modelId="{E610F03B-6E19-45FA-96FC-0A566EE93E13}" type="presOf" srcId="{D614C66C-59F1-4965-A31C-6B0E2591ADEA}" destId="{BB839F6A-B13B-4452-92D7-EF9B53FBF6D2}" srcOrd="0" destOrd="0" presId="urn:microsoft.com/office/officeart/2005/8/layout/hierarchy1"/>
    <dgm:cxn modelId="{9AB9D691-04A7-44AF-9128-40838A1A3E54}" type="presOf" srcId="{68CCB6A7-EBBD-4805-BBC1-36468443CDAE}" destId="{284F5506-51F9-480A-9501-8674D9C6484C}" srcOrd="0" destOrd="0" presId="urn:microsoft.com/office/officeart/2005/8/layout/hierarchy1"/>
    <dgm:cxn modelId="{D263F29D-57B4-45FB-8FCA-E7D2460C2A3A}" type="presOf" srcId="{456203AD-C9BE-43F1-9ADE-FCD56F7C4BC7}" destId="{257BF930-6E9B-45D1-8F34-4115C0E99EC9}" srcOrd="0" destOrd="0" presId="urn:microsoft.com/office/officeart/2005/8/layout/hierarchy1"/>
    <dgm:cxn modelId="{04D67674-0452-4F7F-B773-38D1909C792D}" type="presParOf" srcId="{81263D6C-2270-4E38-B4CC-A7988A165FEB}" destId="{AE729A16-4F88-4058-A6B3-2336879EFCEE}" srcOrd="0" destOrd="0" presId="urn:microsoft.com/office/officeart/2005/8/layout/hierarchy1"/>
    <dgm:cxn modelId="{72B6EB2F-886B-41BC-A3BF-5F81D8354C21}" type="presParOf" srcId="{AE729A16-4F88-4058-A6B3-2336879EFCEE}" destId="{F59E9425-A135-4A03-B6DD-9A7DDD2B0AEF}" srcOrd="0" destOrd="0" presId="urn:microsoft.com/office/officeart/2005/8/layout/hierarchy1"/>
    <dgm:cxn modelId="{11FDBAB4-6063-49CB-922C-CDE32B5956FE}" type="presParOf" srcId="{F59E9425-A135-4A03-B6DD-9A7DDD2B0AEF}" destId="{51DD671D-AC17-4AC7-83F5-38628436BA1C}" srcOrd="0" destOrd="0" presId="urn:microsoft.com/office/officeart/2005/8/layout/hierarchy1"/>
    <dgm:cxn modelId="{7CCAC5BB-B8B9-4F23-AC73-4B83AE896AA0}" type="presParOf" srcId="{F59E9425-A135-4A03-B6DD-9A7DDD2B0AEF}" destId="{FEE8C844-3318-4BA6-81A6-BE6B9A032253}" srcOrd="1" destOrd="0" presId="urn:microsoft.com/office/officeart/2005/8/layout/hierarchy1"/>
    <dgm:cxn modelId="{4210382B-0DDA-4C57-9520-847DB3B6E404}" type="presParOf" srcId="{AE729A16-4F88-4058-A6B3-2336879EFCEE}" destId="{51C05BAA-A6E2-4333-A53D-EF507F60E3F1}" srcOrd="1" destOrd="0" presId="urn:microsoft.com/office/officeart/2005/8/layout/hierarchy1"/>
    <dgm:cxn modelId="{3D42E8B1-ACD5-405F-A3B3-62C3D59DA8AD}" type="presParOf" srcId="{51C05BAA-A6E2-4333-A53D-EF507F60E3F1}" destId="{7CC58B35-E25A-4DB1-B5A4-B43711DDCD49}" srcOrd="0" destOrd="0" presId="urn:microsoft.com/office/officeart/2005/8/layout/hierarchy1"/>
    <dgm:cxn modelId="{DCAC4C76-A544-4D6B-9D31-93439097B049}" type="presParOf" srcId="{51C05BAA-A6E2-4333-A53D-EF507F60E3F1}" destId="{F0D34EB8-D508-4CAC-BC59-44CBC496CBE8}" srcOrd="1" destOrd="0" presId="urn:microsoft.com/office/officeart/2005/8/layout/hierarchy1"/>
    <dgm:cxn modelId="{0E73DDD9-69FB-4D1A-AEBB-A34E08EF6C5A}" type="presParOf" srcId="{F0D34EB8-D508-4CAC-BC59-44CBC496CBE8}" destId="{9E9141F1-5013-4F8C-944B-1F883639533B}" srcOrd="0" destOrd="0" presId="urn:microsoft.com/office/officeart/2005/8/layout/hierarchy1"/>
    <dgm:cxn modelId="{8118F3B6-81B4-4432-8072-D9B85D245AFB}" type="presParOf" srcId="{9E9141F1-5013-4F8C-944B-1F883639533B}" destId="{91C22442-9DE3-4367-9A05-5131B74E2264}" srcOrd="0" destOrd="0" presId="urn:microsoft.com/office/officeart/2005/8/layout/hierarchy1"/>
    <dgm:cxn modelId="{441738F9-CEE6-47FE-B96A-6E8B5B7897F7}" type="presParOf" srcId="{9E9141F1-5013-4F8C-944B-1F883639533B}" destId="{D70CA2CB-D475-4C8B-B320-59A3501921FE}" srcOrd="1" destOrd="0" presId="urn:microsoft.com/office/officeart/2005/8/layout/hierarchy1"/>
    <dgm:cxn modelId="{3AC8AE3F-DF2E-4734-94DF-DC89704535DB}" type="presParOf" srcId="{F0D34EB8-D508-4CAC-BC59-44CBC496CBE8}" destId="{59187943-BC90-4DEC-B209-AF0105FEAC03}" srcOrd="1" destOrd="0" presId="urn:microsoft.com/office/officeart/2005/8/layout/hierarchy1"/>
    <dgm:cxn modelId="{FC8335C7-F51F-4AB5-A3C5-72649EF31A8C}" type="presParOf" srcId="{59187943-BC90-4DEC-B209-AF0105FEAC03}" destId="{449EE327-2A52-42B0-A559-D6AD6A33C97F}" srcOrd="0" destOrd="0" presId="urn:microsoft.com/office/officeart/2005/8/layout/hierarchy1"/>
    <dgm:cxn modelId="{8156A352-5E52-490A-807E-82B940EF0950}" type="presParOf" srcId="{59187943-BC90-4DEC-B209-AF0105FEAC03}" destId="{1B393257-A9A2-40C7-ADC9-43B6E7CB9897}" srcOrd="1" destOrd="0" presId="urn:microsoft.com/office/officeart/2005/8/layout/hierarchy1"/>
    <dgm:cxn modelId="{9A418F98-D26C-4EFC-8452-A90869FF1896}" type="presParOf" srcId="{1B393257-A9A2-40C7-ADC9-43B6E7CB9897}" destId="{11DB2FA0-8EE7-46C4-B187-13F59BC4C5D4}" srcOrd="0" destOrd="0" presId="urn:microsoft.com/office/officeart/2005/8/layout/hierarchy1"/>
    <dgm:cxn modelId="{204FF116-06D1-4B29-A952-C7518ED18636}" type="presParOf" srcId="{11DB2FA0-8EE7-46C4-B187-13F59BC4C5D4}" destId="{B2630E3B-7F8F-4A14-9BB1-F582FB06300E}" srcOrd="0" destOrd="0" presId="urn:microsoft.com/office/officeart/2005/8/layout/hierarchy1"/>
    <dgm:cxn modelId="{4086B65A-B412-47BD-8DDC-5B9962A69275}" type="presParOf" srcId="{11DB2FA0-8EE7-46C4-B187-13F59BC4C5D4}" destId="{2990E0FE-A8DC-4401-A9FF-D718135EF741}" srcOrd="1" destOrd="0" presId="urn:microsoft.com/office/officeart/2005/8/layout/hierarchy1"/>
    <dgm:cxn modelId="{6821D99B-D29F-409A-857F-6288C76664D4}" type="presParOf" srcId="{1B393257-A9A2-40C7-ADC9-43B6E7CB9897}" destId="{D7063B20-930A-4BD5-9F5C-0FFD48DAE2FD}" srcOrd="1" destOrd="0" presId="urn:microsoft.com/office/officeart/2005/8/layout/hierarchy1"/>
    <dgm:cxn modelId="{6C5D69AF-3201-423B-B7B7-AF2E21EBB14F}" type="presParOf" srcId="{D7063B20-930A-4BD5-9F5C-0FFD48DAE2FD}" destId="{AF7EA3E8-AED2-4EB8-A617-DBC601904AAD}" srcOrd="0" destOrd="0" presId="urn:microsoft.com/office/officeart/2005/8/layout/hierarchy1"/>
    <dgm:cxn modelId="{339601A6-833F-46E3-9415-9454DCDA9B40}" type="presParOf" srcId="{D7063B20-930A-4BD5-9F5C-0FFD48DAE2FD}" destId="{79F4EB71-11DF-4C72-9F2C-1E4ADC1C7A48}" srcOrd="1" destOrd="0" presId="urn:microsoft.com/office/officeart/2005/8/layout/hierarchy1"/>
    <dgm:cxn modelId="{382CBE00-4EBF-4572-BDE4-35AD85BB3445}" type="presParOf" srcId="{79F4EB71-11DF-4C72-9F2C-1E4ADC1C7A48}" destId="{C98C9BB1-EE52-4539-813A-D10F97254CFE}" srcOrd="0" destOrd="0" presId="urn:microsoft.com/office/officeart/2005/8/layout/hierarchy1"/>
    <dgm:cxn modelId="{4233C59D-8DE4-4B78-9588-A5F655F24C52}" type="presParOf" srcId="{C98C9BB1-EE52-4539-813A-D10F97254CFE}" destId="{F7FB4C83-4D39-43F5-BDA5-6BF44ECCB120}" srcOrd="0" destOrd="0" presId="urn:microsoft.com/office/officeart/2005/8/layout/hierarchy1"/>
    <dgm:cxn modelId="{C7B1CEC0-E35E-4505-8A5A-79BA3F710599}" type="presParOf" srcId="{C98C9BB1-EE52-4539-813A-D10F97254CFE}" destId="{102A560E-6C03-4CA7-B43A-D9ED11DA7D0D}" srcOrd="1" destOrd="0" presId="urn:microsoft.com/office/officeart/2005/8/layout/hierarchy1"/>
    <dgm:cxn modelId="{007299F1-17E6-46DC-8562-6A6BC56EFDE2}" type="presParOf" srcId="{79F4EB71-11DF-4C72-9F2C-1E4ADC1C7A48}" destId="{6C47E0D3-8748-4C7E-AD95-5CC24AF566A0}" srcOrd="1" destOrd="0" presId="urn:microsoft.com/office/officeart/2005/8/layout/hierarchy1"/>
    <dgm:cxn modelId="{3AC46418-B666-4751-B04E-A915CB74A56E}" type="presParOf" srcId="{D7063B20-930A-4BD5-9F5C-0FFD48DAE2FD}" destId="{25F3BA51-4835-4ECF-ABD3-A6C687A38C30}" srcOrd="2" destOrd="0" presId="urn:microsoft.com/office/officeart/2005/8/layout/hierarchy1"/>
    <dgm:cxn modelId="{FC2988EC-8FC8-4511-A9DF-C3301951350D}" type="presParOf" srcId="{D7063B20-930A-4BD5-9F5C-0FFD48DAE2FD}" destId="{520C63F1-EA54-4953-BD2D-A4CB3CB28967}" srcOrd="3" destOrd="0" presId="urn:microsoft.com/office/officeart/2005/8/layout/hierarchy1"/>
    <dgm:cxn modelId="{3E14B6DC-A7BA-49A6-BF8E-2B9F66646743}" type="presParOf" srcId="{520C63F1-EA54-4953-BD2D-A4CB3CB28967}" destId="{1F7C9F9D-99BB-4D64-B804-25C2EAA40C2F}" srcOrd="0" destOrd="0" presId="urn:microsoft.com/office/officeart/2005/8/layout/hierarchy1"/>
    <dgm:cxn modelId="{607194EF-79ED-451A-888F-DF8A4A433DF9}" type="presParOf" srcId="{1F7C9F9D-99BB-4D64-B804-25C2EAA40C2F}" destId="{928F2082-8E5D-4E1A-A528-68D79998DCC8}" srcOrd="0" destOrd="0" presId="urn:microsoft.com/office/officeart/2005/8/layout/hierarchy1"/>
    <dgm:cxn modelId="{D08CCFA2-879E-4260-AE34-289F00CC0274}" type="presParOf" srcId="{1F7C9F9D-99BB-4D64-B804-25C2EAA40C2F}" destId="{9D1A6155-20F3-49C8-B279-59B7C42A10D8}" srcOrd="1" destOrd="0" presId="urn:microsoft.com/office/officeart/2005/8/layout/hierarchy1"/>
    <dgm:cxn modelId="{EED97DB2-292D-4009-8B29-C8A19A2FB587}" type="presParOf" srcId="{520C63F1-EA54-4953-BD2D-A4CB3CB28967}" destId="{94BB01CF-C1EC-468F-A8A9-C6D6AD44C4FA}" srcOrd="1" destOrd="0" presId="urn:microsoft.com/office/officeart/2005/8/layout/hierarchy1"/>
    <dgm:cxn modelId="{C35B1650-3A7B-4837-9765-C385D0F997E0}" type="presParOf" srcId="{94BB01CF-C1EC-468F-A8A9-C6D6AD44C4FA}" destId="{BB839F6A-B13B-4452-92D7-EF9B53FBF6D2}" srcOrd="0" destOrd="0" presId="urn:microsoft.com/office/officeart/2005/8/layout/hierarchy1"/>
    <dgm:cxn modelId="{CA894A9B-34AA-4D30-B35A-36585083DAF8}" type="presParOf" srcId="{94BB01CF-C1EC-468F-A8A9-C6D6AD44C4FA}" destId="{EDC1DF91-6210-4BB8-BEC5-FB860156D6E1}" srcOrd="1" destOrd="0" presId="urn:microsoft.com/office/officeart/2005/8/layout/hierarchy1"/>
    <dgm:cxn modelId="{F099E71A-7E00-4607-A504-D4206A287FBC}" type="presParOf" srcId="{EDC1DF91-6210-4BB8-BEC5-FB860156D6E1}" destId="{266D3C43-BF14-4C2B-8C8D-359F26C35C50}" srcOrd="0" destOrd="0" presId="urn:microsoft.com/office/officeart/2005/8/layout/hierarchy1"/>
    <dgm:cxn modelId="{EC5857A0-47F1-4EB2-863E-794B0025456E}" type="presParOf" srcId="{266D3C43-BF14-4C2B-8C8D-359F26C35C50}" destId="{3A7DD490-FCAD-410A-8A29-F4CF4C71F3A7}" srcOrd="0" destOrd="0" presId="urn:microsoft.com/office/officeart/2005/8/layout/hierarchy1"/>
    <dgm:cxn modelId="{E182BC14-FCFF-4CFA-B34F-BB9ECCA0ED8D}" type="presParOf" srcId="{266D3C43-BF14-4C2B-8C8D-359F26C35C50}" destId="{AD966086-9755-4581-A530-0E1FC09807F6}" srcOrd="1" destOrd="0" presId="urn:microsoft.com/office/officeart/2005/8/layout/hierarchy1"/>
    <dgm:cxn modelId="{A0937869-E9A1-4980-B672-7ADE34637E53}" type="presParOf" srcId="{EDC1DF91-6210-4BB8-BEC5-FB860156D6E1}" destId="{CACD9099-34DA-433B-B290-DF0BEEEF867B}" srcOrd="1" destOrd="0" presId="urn:microsoft.com/office/officeart/2005/8/layout/hierarchy1"/>
    <dgm:cxn modelId="{64742E38-16D8-4ED0-8243-66C7F14C28B5}" type="presParOf" srcId="{94BB01CF-C1EC-468F-A8A9-C6D6AD44C4FA}" destId="{F13258E3-EC72-4924-8A66-4DB3DD9D32CA}" srcOrd="2" destOrd="0" presId="urn:microsoft.com/office/officeart/2005/8/layout/hierarchy1"/>
    <dgm:cxn modelId="{EFD4FFD8-6A0F-488E-B529-5BA896E56CE2}" type="presParOf" srcId="{94BB01CF-C1EC-468F-A8A9-C6D6AD44C4FA}" destId="{8A6A488B-7FE3-439B-AA53-D26D7AF64C62}" srcOrd="3" destOrd="0" presId="urn:microsoft.com/office/officeart/2005/8/layout/hierarchy1"/>
    <dgm:cxn modelId="{5B2A51DD-6948-4DA4-BC5B-79C368C1A77B}" type="presParOf" srcId="{8A6A488B-7FE3-439B-AA53-D26D7AF64C62}" destId="{5DF77660-749F-40DB-BC1C-3A4E5601CDD4}" srcOrd="0" destOrd="0" presId="urn:microsoft.com/office/officeart/2005/8/layout/hierarchy1"/>
    <dgm:cxn modelId="{90084AC4-2008-496A-A4B6-CB3135F005F7}" type="presParOf" srcId="{5DF77660-749F-40DB-BC1C-3A4E5601CDD4}" destId="{B3880536-EC63-4DF4-8745-D9AE0793E832}" srcOrd="0" destOrd="0" presId="urn:microsoft.com/office/officeart/2005/8/layout/hierarchy1"/>
    <dgm:cxn modelId="{F213C28B-A427-42B4-8993-0F6CE0189634}" type="presParOf" srcId="{5DF77660-749F-40DB-BC1C-3A4E5601CDD4}" destId="{56A09026-275A-4F9E-9CAF-3B1D6B00ED57}" srcOrd="1" destOrd="0" presId="urn:microsoft.com/office/officeart/2005/8/layout/hierarchy1"/>
    <dgm:cxn modelId="{5CA51DB0-89C2-4B9C-8738-24FCD79162EB}" type="presParOf" srcId="{8A6A488B-7FE3-439B-AA53-D26D7AF64C62}" destId="{EB42A8A1-F374-461F-81F9-C64BB9C8ECC4}" srcOrd="1" destOrd="0" presId="urn:microsoft.com/office/officeart/2005/8/layout/hierarchy1"/>
    <dgm:cxn modelId="{DD870A47-8D84-4692-AA5D-6A5A449E7442}" type="presParOf" srcId="{EB42A8A1-F374-461F-81F9-C64BB9C8ECC4}" destId="{257BF930-6E9B-45D1-8F34-4115C0E99EC9}" srcOrd="0" destOrd="0" presId="urn:microsoft.com/office/officeart/2005/8/layout/hierarchy1"/>
    <dgm:cxn modelId="{D37A1019-FF00-4B34-BFEC-10ECBDF88B0D}" type="presParOf" srcId="{EB42A8A1-F374-461F-81F9-C64BB9C8ECC4}" destId="{31C8BF5B-6E24-48BA-85B3-97277EB2EDDE}" srcOrd="1" destOrd="0" presId="urn:microsoft.com/office/officeart/2005/8/layout/hierarchy1"/>
    <dgm:cxn modelId="{22A843E2-4B00-49F1-A71E-C9899A49076D}" type="presParOf" srcId="{31C8BF5B-6E24-48BA-85B3-97277EB2EDDE}" destId="{0FE65A41-4373-4688-BB5C-25B060FF1F3E}" srcOrd="0" destOrd="0" presId="urn:microsoft.com/office/officeart/2005/8/layout/hierarchy1"/>
    <dgm:cxn modelId="{41AD66DE-30E4-4418-A582-3E487F79EDBE}" type="presParOf" srcId="{0FE65A41-4373-4688-BB5C-25B060FF1F3E}" destId="{6BEB5448-ED34-44C9-B56F-E9D1D39A827E}" srcOrd="0" destOrd="0" presId="urn:microsoft.com/office/officeart/2005/8/layout/hierarchy1"/>
    <dgm:cxn modelId="{3C679C5D-E7A8-4EAA-98B8-D34E19EC5335}" type="presParOf" srcId="{0FE65A41-4373-4688-BB5C-25B060FF1F3E}" destId="{284F5506-51F9-480A-9501-8674D9C6484C}" srcOrd="1" destOrd="0" presId="urn:microsoft.com/office/officeart/2005/8/layout/hierarchy1"/>
    <dgm:cxn modelId="{EFE82E22-F696-4B28-91A2-3F3450A5944F}" type="presParOf" srcId="{31C8BF5B-6E24-48BA-85B3-97277EB2EDDE}" destId="{39A97C54-152B-419A-871D-50132FBD6236}" srcOrd="1" destOrd="0" presId="urn:microsoft.com/office/officeart/2005/8/layout/hierarchy1"/>
    <dgm:cxn modelId="{330CC52F-F446-4DA5-A771-A7B32A5B3710}" type="presParOf" srcId="{EB42A8A1-F374-461F-81F9-C64BB9C8ECC4}" destId="{F03F77EA-57FE-49AA-B340-8059D0AB2D64}" srcOrd="2" destOrd="0" presId="urn:microsoft.com/office/officeart/2005/8/layout/hierarchy1"/>
    <dgm:cxn modelId="{1B0E221F-89C3-46D4-8367-B4F8AD5E5201}" type="presParOf" srcId="{EB42A8A1-F374-461F-81F9-C64BB9C8ECC4}" destId="{D6E98A3E-8BBC-45D8-889D-B269ADB521DC}" srcOrd="3" destOrd="0" presId="urn:microsoft.com/office/officeart/2005/8/layout/hierarchy1"/>
    <dgm:cxn modelId="{6472D8DC-F420-49CB-B59E-9E0A56AC6F17}" type="presParOf" srcId="{D6E98A3E-8BBC-45D8-889D-B269ADB521DC}" destId="{F23E4652-7467-4F8E-845D-9E593015C852}" srcOrd="0" destOrd="0" presId="urn:microsoft.com/office/officeart/2005/8/layout/hierarchy1"/>
    <dgm:cxn modelId="{9C9DA74F-90FB-47CA-A9F7-8C17DA05202D}" type="presParOf" srcId="{F23E4652-7467-4F8E-845D-9E593015C852}" destId="{59EE8D4A-02EA-4D94-A7F2-09D572D07D77}" srcOrd="0" destOrd="0" presId="urn:microsoft.com/office/officeart/2005/8/layout/hierarchy1"/>
    <dgm:cxn modelId="{264D8D2B-714A-4F39-A7F6-A3C3705A666C}" type="presParOf" srcId="{F23E4652-7467-4F8E-845D-9E593015C852}" destId="{32FEF00C-1DC5-41B7-ADE8-D3B585861401}" srcOrd="1" destOrd="0" presId="urn:microsoft.com/office/officeart/2005/8/layout/hierarchy1"/>
    <dgm:cxn modelId="{A8BA5F37-E30C-495D-91C8-9B411CB29030}" type="presParOf" srcId="{D6E98A3E-8BBC-45D8-889D-B269ADB521DC}" destId="{D80780FB-4AEF-4EF1-B280-6DE7D0E6E470}" srcOrd="1" destOrd="0" presId="urn:microsoft.com/office/officeart/2005/8/layout/hierarchy1"/>
    <dgm:cxn modelId="{B3519FC2-0616-4CF7-B770-ECAE21EDADB6}" type="presParOf" srcId="{D80780FB-4AEF-4EF1-B280-6DE7D0E6E470}" destId="{5B0FD74D-3CD8-4FEF-AA77-6BEA7364E804}" srcOrd="0" destOrd="0" presId="urn:microsoft.com/office/officeart/2005/8/layout/hierarchy1"/>
    <dgm:cxn modelId="{289EE6EF-8C7A-48EF-AB6C-7783EEFFB060}" type="presParOf" srcId="{D80780FB-4AEF-4EF1-B280-6DE7D0E6E470}" destId="{F48DFC4C-291F-4D42-932B-11D2434D8992}" srcOrd="1" destOrd="0" presId="urn:microsoft.com/office/officeart/2005/8/layout/hierarchy1"/>
    <dgm:cxn modelId="{A59D3E7D-CEC1-4E47-8754-6B91B19264A0}" type="presParOf" srcId="{F48DFC4C-291F-4D42-932B-11D2434D8992}" destId="{05E1D9C2-1A31-4C9D-BE05-73F9FB8E6275}" srcOrd="0" destOrd="0" presId="urn:microsoft.com/office/officeart/2005/8/layout/hierarchy1"/>
    <dgm:cxn modelId="{B202882B-AC90-400C-9CCD-3DAA930D1E77}" type="presParOf" srcId="{05E1D9C2-1A31-4C9D-BE05-73F9FB8E6275}" destId="{0825167D-03EA-476B-875D-0DD4DAF24003}" srcOrd="0" destOrd="0" presId="urn:microsoft.com/office/officeart/2005/8/layout/hierarchy1"/>
    <dgm:cxn modelId="{BD023E98-4070-49AB-9823-9F00BCDF996B}" type="presParOf" srcId="{05E1D9C2-1A31-4C9D-BE05-73F9FB8E6275}" destId="{33BB2496-3031-416A-98FB-A6E60F10C847}" srcOrd="1" destOrd="0" presId="urn:microsoft.com/office/officeart/2005/8/layout/hierarchy1"/>
    <dgm:cxn modelId="{CF8C8C3F-A314-4219-8382-17E6881FD6C3}" type="presParOf" srcId="{F48DFC4C-291F-4D42-932B-11D2434D8992}" destId="{F2681FC4-B917-4DFD-8C8B-9658D974C444}" srcOrd="1" destOrd="0" presId="urn:microsoft.com/office/officeart/2005/8/layout/hierarchy1"/>
    <dgm:cxn modelId="{E1113F98-0F6C-48D9-AE47-12BF466AC13C}" type="presParOf" srcId="{D80780FB-4AEF-4EF1-B280-6DE7D0E6E470}" destId="{34F504B7-FA4A-4BA5-BD16-870ADB10150C}" srcOrd="2" destOrd="0" presId="urn:microsoft.com/office/officeart/2005/8/layout/hierarchy1"/>
    <dgm:cxn modelId="{D520FAB7-3967-48E8-9A63-A9F92E745ECF}" type="presParOf" srcId="{D80780FB-4AEF-4EF1-B280-6DE7D0E6E470}" destId="{EABDBD1E-DDAD-409B-904B-29DBF3BC1CD0}" srcOrd="3" destOrd="0" presId="urn:microsoft.com/office/officeart/2005/8/layout/hierarchy1"/>
    <dgm:cxn modelId="{58317841-CDD6-4456-858D-EB12EAA5C3E9}" type="presParOf" srcId="{EABDBD1E-DDAD-409B-904B-29DBF3BC1CD0}" destId="{9313A469-C5FC-4E57-9F47-C329AE800839}" srcOrd="0" destOrd="0" presId="urn:microsoft.com/office/officeart/2005/8/layout/hierarchy1"/>
    <dgm:cxn modelId="{5EAFD9CD-DD70-4346-8BD6-60E3FAF61D6C}" type="presParOf" srcId="{9313A469-C5FC-4E57-9F47-C329AE800839}" destId="{FD9EDF4A-6671-4BBE-A865-CA24FBE24B36}" srcOrd="0" destOrd="0" presId="urn:microsoft.com/office/officeart/2005/8/layout/hierarchy1"/>
    <dgm:cxn modelId="{3886ED7E-A1F2-47A1-81E6-7BD3905E38A4}" type="presParOf" srcId="{9313A469-C5FC-4E57-9F47-C329AE800839}" destId="{D739E211-6ECF-47EE-9B15-DFC494650F65}" srcOrd="1" destOrd="0" presId="urn:microsoft.com/office/officeart/2005/8/layout/hierarchy1"/>
    <dgm:cxn modelId="{A6A1DE71-B13B-4ED8-9821-E4241E502E12}" type="presParOf" srcId="{EABDBD1E-DDAD-409B-904B-29DBF3BC1CD0}" destId="{560E1E38-FBB9-4FA8-987C-122142D7CF5C}" srcOrd="1" destOrd="0" presId="urn:microsoft.com/office/officeart/2005/8/layout/hierarchy1"/>
    <dgm:cxn modelId="{17A8483D-D43C-47D9-B23D-1D3D7E6E798F}" type="presParOf" srcId="{D80780FB-4AEF-4EF1-B280-6DE7D0E6E470}" destId="{74428996-A192-4AF0-A0C2-8718377CF09E}" srcOrd="4" destOrd="0" presId="urn:microsoft.com/office/officeart/2005/8/layout/hierarchy1"/>
    <dgm:cxn modelId="{BC17D2B9-974F-4448-AA1F-66127E92D26F}" type="presParOf" srcId="{D80780FB-4AEF-4EF1-B280-6DE7D0E6E470}" destId="{7AE2AD08-EA3A-4089-8641-99311A9DB565}" srcOrd="5" destOrd="0" presId="urn:microsoft.com/office/officeart/2005/8/layout/hierarchy1"/>
    <dgm:cxn modelId="{6269A0A7-D2DF-4809-A7DF-B379B8ACB0C5}" type="presParOf" srcId="{7AE2AD08-EA3A-4089-8641-99311A9DB565}" destId="{51BF4ED6-39CA-49B5-8A03-47CC70B25244}" srcOrd="0" destOrd="0" presId="urn:microsoft.com/office/officeart/2005/8/layout/hierarchy1"/>
    <dgm:cxn modelId="{AF75B9A3-4644-465A-8E51-301BDA8E4EBE}" type="presParOf" srcId="{51BF4ED6-39CA-49B5-8A03-47CC70B25244}" destId="{09BC2ADA-EA13-46D7-B202-F510DC99F34B}" srcOrd="0" destOrd="0" presId="urn:microsoft.com/office/officeart/2005/8/layout/hierarchy1"/>
    <dgm:cxn modelId="{0185FEBD-9682-45F3-A9E2-AD4021E12D70}" type="presParOf" srcId="{51BF4ED6-39CA-49B5-8A03-47CC70B25244}" destId="{9192164B-0758-46E6-9DB6-0FCF679E145F}" srcOrd="1" destOrd="0" presId="urn:microsoft.com/office/officeart/2005/8/layout/hierarchy1"/>
    <dgm:cxn modelId="{C15AD41F-0CA2-4C84-9287-4E49AC3D6F00}" type="presParOf" srcId="{7AE2AD08-EA3A-4089-8641-99311A9DB565}" destId="{F3FC49EB-7B37-481D-9CC0-FFAE91E3D649}" srcOrd="1" destOrd="0" presId="urn:microsoft.com/office/officeart/2005/8/layout/hierarchy1"/>
    <dgm:cxn modelId="{85FF967C-A991-471A-BAB6-A6F3776D53DD}" type="presParOf" srcId="{59187943-BC90-4DEC-B209-AF0105FEAC03}" destId="{A4D5FC58-CC81-4297-B3DE-75E11B2D2D78}" srcOrd="2" destOrd="0" presId="urn:microsoft.com/office/officeart/2005/8/layout/hierarchy1"/>
    <dgm:cxn modelId="{F37EBBD3-7A77-48A7-9954-81213B7A4AB9}" type="presParOf" srcId="{59187943-BC90-4DEC-B209-AF0105FEAC03}" destId="{638BFEE2-DD63-4CFF-8D04-EDC5DBF0AB2E}" srcOrd="3" destOrd="0" presId="urn:microsoft.com/office/officeart/2005/8/layout/hierarchy1"/>
    <dgm:cxn modelId="{6EC25248-9739-499C-B288-81D31CC77E42}" type="presParOf" srcId="{638BFEE2-DD63-4CFF-8D04-EDC5DBF0AB2E}" destId="{27FD0308-D7E0-44A5-9474-640194F21C1C}" srcOrd="0" destOrd="0" presId="urn:microsoft.com/office/officeart/2005/8/layout/hierarchy1"/>
    <dgm:cxn modelId="{1BB32D36-7A97-4F9B-996E-FA6764F65004}" type="presParOf" srcId="{27FD0308-D7E0-44A5-9474-640194F21C1C}" destId="{E696D684-2C8E-4910-BA6C-A08293DE2E71}" srcOrd="0" destOrd="0" presId="urn:microsoft.com/office/officeart/2005/8/layout/hierarchy1"/>
    <dgm:cxn modelId="{72ECA098-F742-43C8-82DC-5BA2C3DB06D4}" type="presParOf" srcId="{27FD0308-D7E0-44A5-9474-640194F21C1C}" destId="{A64283A1-402B-4FB0-981D-5B553D338560}" srcOrd="1" destOrd="0" presId="urn:microsoft.com/office/officeart/2005/8/layout/hierarchy1"/>
    <dgm:cxn modelId="{5C52969A-6DAD-4D1D-8FAF-6512C2144DFB}" type="presParOf" srcId="{638BFEE2-DD63-4CFF-8D04-EDC5DBF0AB2E}" destId="{F28DB362-235E-42B7-AAB4-FB69DD6D6AD7}" srcOrd="1" destOrd="0" presId="urn:microsoft.com/office/officeart/2005/8/layout/hierarchy1"/>
    <dgm:cxn modelId="{00CABBDE-D358-4B5D-88D4-BF4C10DB503E}" type="presParOf" srcId="{51C05BAA-A6E2-4333-A53D-EF507F60E3F1}" destId="{AC2DFA3B-ECA3-444F-9921-90439EB1855A}" srcOrd="2" destOrd="0" presId="urn:microsoft.com/office/officeart/2005/8/layout/hierarchy1"/>
    <dgm:cxn modelId="{DFFD614C-B38C-4F6D-9B1B-C2BE9686C946}" type="presParOf" srcId="{51C05BAA-A6E2-4333-A53D-EF507F60E3F1}" destId="{F4147A2F-DC74-4530-A25E-CE835F835552}" srcOrd="3" destOrd="0" presId="urn:microsoft.com/office/officeart/2005/8/layout/hierarchy1"/>
    <dgm:cxn modelId="{6EEBF043-B3F4-464B-9179-F1FC6C151220}" type="presParOf" srcId="{F4147A2F-DC74-4530-A25E-CE835F835552}" destId="{AB01C0C8-C85F-4B37-BEDC-23B0F01E46C2}" srcOrd="0" destOrd="0" presId="urn:microsoft.com/office/officeart/2005/8/layout/hierarchy1"/>
    <dgm:cxn modelId="{D14C4FAD-13E8-4821-A5D9-4291339511FD}" type="presParOf" srcId="{AB01C0C8-C85F-4B37-BEDC-23B0F01E46C2}" destId="{F68FE532-0172-4CEA-A6F0-E59C322496E0}" srcOrd="0" destOrd="0" presId="urn:microsoft.com/office/officeart/2005/8/layout/hierarchy1"/>
    <dgm:cxn modelId="{A5DE0CC9-EE47-4044-B123-8334AA4E7412}" type="presParOf" srcId="{AB01C0C8-C85F-4B37-BEDC-23B0F01E46C2}" destId="{0A79ADD5-648E-46A5-BE50-6D46ECD5C248}" srcOrd="1" destOrd="0" presId="urn:microsoft.com/office/officeart/2005/8/layout/hierarchy1"/>
    <dgm:cxn modelId="{1CAFEB3F-2B53-4C9C-B807-8D9F7BCF6F1B}" type="presParOf" srcId="{F4147A2F-DC74-4530-A25E-CE835F835552}" destId="{AA920131-DA4D-4CD3-8151-C34764086E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DFA3B-ECA3-444F-9921-90439EB1855A}">
      <dsp:nvSpPr>
        <dsp:cNvPr id="0" name=""/>
        <dsp:cNvSpPr/>
      </dsp:nvSpPr>
      <dsp:spPr>
        <a:xfrm>
          <a:off x="4174432" y="561757"/>
          <a:ext cx="863795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863795" y="175065"/>
              </a:lnTo>
              <a:lnTo>
                <a:pt x="863795" y="256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5FC58-CC81-4297-B3DE-75E11B2D2D78}">
      <dsp:nvSpPr>
        <dsp:cNvPr id="0" name=""/>
        <dsp:cNvSpPr/>
      </dsp:nvSpPr>
      <dsp:spPr>
        <a:xfrm>
          <a:off x="3255456" y="1379548"/>
          <a:ext cx="933139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933139" y="175065"/>
              </a:lnTo>
              <a:lnTo>
                <a:pt x="933139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28996-A192-4AF0-A0C2-8718377CF09E}">
      <dsp:nvSpPr>
        <dsp:cNvPr id="0" name=""/>
        <dsp:cNvSpPr/>
      </dsp:nvSpPr>
      <dsp:spPr>
        <a:xfrm>
          <a:off x="4976842" y="4650711"/>
          <a:ext cx="1813200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1813200" y="175065"/>
              </a:lnTo>
              <a:lnTo>
                <a:pt x="181320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504B7-FA4A-4BA5-BD16-870ADB10150C}">
      <dsp:nvSpPr>
        <dsp:cNvPr id="0" name=""/>
        <dsp:cNvSpPr/>
      </dsp:nvSpPr>
      <dsp:spPr>
        <a:xfrm>
          <a:off x="4906430" y="4650711"/>
          <a:ext cx="91440" cy="256893"/>
        </a:xfrm>
        <a:custGeom>
          <a:avLst/>
          <a:gdLst/>
          <a:ahLst/>
          <a:cxnLst/>
          <a:rect l="0" t="0" r="0" b="0"/>
          <a:pathLst>
            <a:path>
              <a:moveTo>
                <a:pt x="70412" y="0"/>
              </a:moveTo>
              <a:lnTo>
                <a:pt x="70412" y="175065"/>
              </a:lnTo>
              <a:lnTo>
                <a:pt x="45720" y="175065"/>
              </a:lnTo>
              <a:lnTo>
                <a:pt x="4572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FD74D-3CD8-4FEF-AA77-6BEA7364E804}">
      <dsp:nvSpPr>
        <dsp:cNvPr id="0" name=""/>
        <dsp:cNvSpPr/>
      </dsp:nvSpPr>
      <dsp:spPr>
        <a:xfrm>
          <a:off x="3138949" y="4650711"/>
          <a:ext cx="1837893" cy="256893"/>
        </a:xfrm>
        <a:custGeom>
          <a:avLst/>
          <a:gdLst/>
          <a:ahLst/>
          <a:cxnLst/>
          <a:rect l="0" t="0" r="0" b="0"/>
          <a:pathLst>
            <a:path>
              <a:moveTo>
                <a:pt x="1837893" y="0"/>
              </a:moveTo>
              <a:lnTo>
                <a:pt x="1837893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F77EA-57FE-49AA-B340-8059D0AB2D64}">
      <dsp:nvSpPr>
        <dsp:cNvPr id="0" name=""/>
        <dsp:cNvSpPr/>
      </dsp:nvSpPr>
      <dsp:spPr>
        <a:xfrm>
          <a:off x="3968388" y="3832920"/>
          <a:ext cx="1008454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1008454" y="175065"/>
              </a:lnTo>
              <a:lnTo>
                <a:pt x="1008454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BF930-6E9B-45D1-8F34-4115C0E99EC9}">
      <dsp:nvSpPr>
        <dsp:cNvPr id="0" name=""/>
        <dsp:cNvSpPr/>
      </dsp:nvSpPr>
      <dsp:spPr>
        <a:xfrm>
          <a:off x="3122674" y="3832920"/>
          <a:ext cx="845714" cy="256893"/>
        </a:xfrm>
        <a:custGeom>
          <a:avLst/>
          <a:gdLst/>
          <a:ahLst/>
          <a:cxnLst/>
          <a:rect l="0" t="0" r="0" b="0"/>
          <a:pathLst>
            <a:path>
              <a:moveTo>
                <a:pt x="845714" y="0"/>
              </a:moveTo>
              <a:lnTo>
                <a:pt x="845714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258E3-EC72-4924-8A66-4DB3DD9D32CA}">
      <dsp:nvSpPr>
        <dsp:cNvPr id="0" name=""/>
        <dsp:cNvSpPr/>
      </dsp:nvSpPr>
      <dsp:spPr>
        <a:xfrm>
          <a:off x="3116769" y="3015129"/>
          <a:ext cx="851619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851619" y="175065"/>
              </a:lnTo>
              <a:lnTo>
                <a:pt x="851619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9F6A-B13B-4452-92D7-EF9B53FBF6D2}">
      <dsp:nvSpPr>
        <dsp:cNvPr id="0" name=""/>
        <dsp:cNvSpPr/>
      </dsp:nvSpPr>
      <dsp:spPr>
        <a:xfrm>
          <a:off x="1903557" y="3015129"/>
          <a:ext cx="1213212" cy="256893"/>
        </a:xfrm>
        <a:custGeom>
          <a:avLst/>
          <a:gdLst/>
          <a:ahLst/>
          <a:cxnLst/>
          <a:rect l="0" t="0" r="0" b="0"/>
          <a:pathLst>
            <a:path>
              <a:moveTo>
                <a:pt x="1213212" y="0"/>
              </a:moveTo>
              <a:lnTo>
                <a:pt x="1213212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3BA51-4835-4ECF-ABD3-A6C687A38C30}">
      <dsp:nvSpPr>
        <dsp:cNvPr id="0" name=""/>
        <dsp:cNvSpPr/>
      </dsp:nvSpPr>
      <dsp:spPr>
        <a:xfrm>
          <a:off x="2188642" y="2197338"/>
          <a:ext cx="928126" cy="256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65"/>
              </a:lnTo>
              <a:lnTo>
                <a:pt x="928126" y="175065"/>
              </a:lnTo>
              <a:lnTo>
                <a:pt x="928126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EA3E8-AED2-4EB8-A617-DBC601904AAD}">
      <dsp:nvSpPr>
        <dsp:cNvPr id="0" name=""/>
        <dsp:cNvSpPr/>
      </dsp:nvSpPr>
      <dsp:spPr>
        <a:xfrm>
          <a:off x="1383061" y="2197338"/>
          <a:ext cx="805581" cy="256893"/>
        </a:xfrm>
        <a:custGeom>
          <a:avLst/>
          <a:gdLst/>
          <a:ahLst/>
          <a:cxnLst/>
          <a:rect l="0" t="0" r="0" b="0"/>
          <a:pathLst>
            <a:path>
              <a:moveTo>
                <a:pt x="805581" y="0"/>
              </a:moveTo>
              <a:lnTo>
                <a:pt x="805581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E327-2A52-42B0-A559-D6AD6A33C97F}">
      <dsp:nvSpPr>
        <dsp:cNvPr id="0" name=""/>
        <dsp:cNvSpPr/>
      </dsp:nvSpPr>
      <dsp:spPr>
        <a:xfrm>
          <a:off x="2188642" y="1379548"/>
          <a:ext cx="1066813" cy="256893"/>
        </a:xfrm>
        <a:custGeom>
          <a:avLst/>
          <a:gdLst/>
          <a:ahLst/>
          <a:cxnLst/>
          <a:rect l="0" t="0" r="0" b="0"/>
          <a:pathLst>
            <a:path>
              <a:moveTo>
                <a:pt x="1066813" y="0"/>
              </a:moveTo>
              <a:lnTo>
                <a:pt x="1066813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58B35-E25A-4DB1-B5A4-B43711DDCD49}">
      <dsp:nvSpPr>
        <dsp:cNvPr id="0" name=""/>
        <dsp:cNvSpPr/>
      </dsp:nvSpPr>
      <dsp:spPr>
        <a:xfrm>
          <a:off x="3255456" y="561757"/>
          <a:ext cx="918975" cy="256893"/>
        </a:xfrm>
        <a:custGeom>
          <a:avLst/>
          <a:gdLst/>
          <a:ahLst/>
          <a:cxnLst/>
          <a:rect l="0" t="0" r="0" b="0"/>
          <a:pathLst>
            <a:path>
              <a:moveTo>
                <a:pt x="918975" y="0"/>
              </a:moveTo>
              <a:lnTo>
                <a:pt x="918975" y="175065"/>
              </a:lnTo>
              <a:lnTo>
                <a:pt x="0" y="175065"/>
              </a:lnTo>
              <a:lnTo>
                <a:pt x="0" y="256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D671D-AC17-4AC7-83F5-38628436BA1C}">
      <dsp:nvSpPr>
        <dsp:cNvPr id="0" name=""/>
        <dsp:cNvSpPr/>
      </dsp:nvSpPr>
      <dsp:spPr>
        <a:xfrm>
          <a:off x="3194805" y="860"/>
          <a:ext cx="1959252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8C844-3318-4BA6-81A6-BE6B9A032253}">
      <dsp:nvSpPr>
        <dsp:cNvPr id="0" name=""/>
        <dsp:cNvSpPr/>
      </dsp:nvSpPr>
      <dsp:spPr>
        <a:xfrm>
          <a:off x="3292950" y="94097"/>
          <a:ext cx="1959252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kompleks</a:t>
          </a:r>
          <a:endParaRPr lang="id-ID" sz="1600" kern="1200" dirty="0"/>
        </a:p>
      </dsp:txBody>
      <dsp:txXfrm>
        <a:off x="3309378" y="110525"/>
        <a:ext cx="1926396" cy="528041"/>
      </dsp:txXfrm>
    </dsp:sp>
    <dsp:sp modelId="{91C22442-9DE3-4367-9A05-5131B74E2264}">
      <dsp:nvSpPr>
        <dsp:cNvPr id="0" name=""/>
        <dsp:cNvSpPr/>
      </dsp:nvSpPr>
      <dsp:spPr>
        <a:xfrm>
          <a:off x="2489805" y="818651"/>
          <a:ext cx="1531301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CA2CB-D475-4C8B-B320-59A3501921FE}">
      <dsp:nvSpPr>
        <dsp:cNvPr id="0" name=""/>
        <dsp:cNvSpPr/>
      </dsp:nvSpPr>
      <dsp:spPr>
        <a:xfrm>
          <a:off x="2587950" y="911888"/>
          <a:ext cx="1531301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riil</a:t>
          </a:r>
          <a:endParaRPr lang="id-ID" sz="1600" kern="1200" dirty="0"/>
        </a:p>
      </dsp:txBody>
      <dsp:txXfrm>
        <a:off x="2604378" y="928316"/>
        <a:ext cx="1498445" cy="528041"/>
      </dsp:txXfrm>
    </dsp:sp>
    <dsp:sp modelId="{B2630E3B-7F8F-4A14-9BB1-F582FB06300E}">
      <dsp:nvSpPr>
        <dsp:cNvPr id="0" name=""/>
        <dsp:cNvSpPr/>
      </dsp:nvSpPr>
      <dsp:spPr>
        <a:xfrm>
          <a:off x="1353648" y="1636441"/>
          <a:ext cx="1669989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0E0FE-A8DC-4401-A9FF-D718135EF741}">
      <dsp:nvSpPr>
        <dsp:cNvPr id="0" name=""/>
        <dsp:cNvSpPr/>
      </dsp:nvSpPr>
      <dsp:spPr>
        <a:xfrm>
          <a:off x="1451793" y="1729679"/>
          <a:ext cx="1669989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rasional</a:t>
          </a:r>
          <a:endParaRPr lang="id-ID" sz="1600" kern="1200" dirty="0"/>
        </a:p>
      </dsp:txBody>
      <dsp:txXfrm>
        <a:off x="1468221" y="1746107"/>
        <a:ext cx="1637133" cy="528041"/>
      </dsp:txXfrm>
    </dsp:sp>
    <dsp:sp modelId="{F7FB4C83-4D39-43F5-BDA5-6BF44ECCB120}">
      <dsp:nvSpPr>
        <dsp:cNvPr id="0" name=""/>
        <dsp:cNvSpPr/>
      </dsp:nvSpPr>
      <dsp:spPr>
        <a:xfrm>
          <a:off x="553079" y="2454232"/>
          <a:ext cx="1659963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A560E-6C03-4CA7-B43A-D9ED11DA7D0D}">
      <dsp:nvSpPr>
        <dsp:cNvPr id="0" name=""/>
        <dsp:cNvSpPr/>
      </dsp:nvSpPr>
      <dsp:spPr>
        <a:xfrm>
          <a:off x="651224" y="2547470"/>
          <a:ext cx="1659963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pecahan</a:t>
          </a:r>
          <a:endParaRPr lang="id-ID" sz="1600" kern="1200" dirty="0"/>
        </a:p>
      </dsp:txBody>
      <dsp:txXfrm>
        <a:off x="667652" y="2563898"/>
        <a:ext cx="1627107" cy="528041"/>
      </dsp:txXfrm>
    </dsp:sp>
    <dsp:sp modelId="{928F2082-8E5D-4E1A-A528-68D79998DCC8}">
      <dsp:nvSpPr>
        <dsp:cNvPr id="0" name=""/>
        <dsp:cNvSpPr/>
      </dsp:nvSpPr>
      <dsp:spPr>
        <a:xfrm>
          <a:off x="2409332" y="2454232"/>
          <a:ext cx="1414873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A6155-20F3-49C8-B279-59B7C42A10D8}">
      <dsp:nvSpPr>
        <dsp:cNvPr id="0" name=""/>
        <dsp:cNvSpPr/>
      </dsp:nvSpPr>
      <dsp:spPr>
        <a:xfrm>
          <a:off x="2507477" y="2547470"/>
          <a:ext cx="1414873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Bulat</a:t>
          </a:r>
          <a:endParaRPr lang="id-ID" sz="1600" kern="1200" dirty="0"/>
        </a:p>
      </dsp:txBody>
      <dsp:txXfrm>
        <a:off x="2523905" y="2563898"/>
        <a:ext cx="1382017" cy="528041"/>
      </dsp:txXfrm>
    </dsp:sp>
    <dsp:sp modelId="{3A7DD490-FCAD-410A-8A29-F4CF4C71F3A7}">
      <dsp:nvSpPr>
        <dsp:cNvPr id="0" name=""/>
        <dsp:cNvSpPr/>
      </dsp:nvSpPr>
      <dsp:spPr>
        <a:xfrm>
          <a:off x="1150082" y="3272023"/>
          <a:ext cx="1506949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66086-9755-4581-A530-0E1FC09807F6}">
      <dsp:nvSpPr>
        <dsp:cNvPr id="0" name=""/>
        <dsp:cNvSpPr/>
      </dsp:nvSpPr>
      <dsp:spPr>
        <a:xfrm>
          <a:off x="1248227" y="3365261"/>
          <a:ext cx="1506949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negatif</a:t>
          </a:r>
          <a:endParaRPr lang="id-ID" sz="1600" kern="1200" dirty="0"/>
        </a:p>
      </dsp:txBody>
      <dsp:txXfrm>
        <a:off x="1264655" y="3381689"/>
        <a:ext cx="1474093" cy="528041"/>
      </dsp:txXfrm>
    </dsp:sp>
    <dsp:sp modelId="{B3880536-EC63-4DF4-8745-D9AE0793E832}">
      <dsp:nvSpPr>
        <dsp:cNvPr id="0" name=""/>
        <dsp:cNvSpPr/>
      </dsp:nvSpPr>
      <dsp:spPr>
        <a:xfrm>
          <a:off x="2853321" y="3272023"/>
          <a:ext cx="2230135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9026-275A-4F9E-9CAF-3B1D6B00ED57}">
      <dsp:nvSpPr>
        <dsp:cNvPr id="0" name=""/>
        <dsp:cNvSpPr/>
      </dsp:nvSpPr>
      <dsp:spPr>
        <a:xfrm>
          <a:off x="2951465" y="3365261"/>
          <a:ext cx="2230135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nonnegatif</a:t>
          </a:r>
          <a:endParaRPr lang="id-ID" sz="1600" kern="1200" dirty="0"/>
        </a:p>
      </dsp:txBody>
      <dsp:txXfrm>
        <a:off x="2967893" y="3381689"/>
        <a:ext cx="2197279" cy="528041"/>
      </dsp:txXfrm>
    </dsp:sp>
    <dsp:sp modelId="{6BEB5448-ED34-44C9-B56F-E9D1D39A827E}">
      <dsp:nvSpPr>
        <dsp:cNvPr id="0" name=""/>
        <dsp:cNvSpPr/>
      </dsp:nvSpPr>
      <dsp:spPr>
        <a:xfrm>
          <a:off x="2212364" y="4089814"/>
          <a:ext cx="1820618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F5506-51F9-480A-9501-8674D9C6484C}">
      <dsp:nvSpPr>
        <dsp:cNvPr id="0" name=""/>
        <dsp:cNvSpPr/>
      </dsp:nvSpPr>
      <dsp:spPr>
        <a:xfrm>
          <a:off x="2310509" y="4183051"/>
          <a:ext cx="1820618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nol</a:t>
          </a:r>
          <a:endParaRPr lang="id-ID" sz="1600" kern="1200" dirty="0"/>
        </a:p>
      </dsp:txBody>
      <dsp:txXfrm>
        <a:off x="2326937" y="4199479"/>
        <a:ext cx="1787762" cy="528041"/>
      </dsp:txXfrm>
    </dsp:sp>
    <dsp:sp modelId="{59EE8D4A-02EA-4D94-A7F2-09D572D07D77}">
      <dsp:nvSpPr>
        <dsp:cNvPr id="0" name=""/>
        <dsp:cNvSpPr/>
      </dsp:nvSpPr>
      <dsp:spPr>
        <a:xfrm>
          <a:off x="4229273" y="4089814"/>
          <a:ext cx="1495139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EF00C-1DC5-41B7-ADE8-D3B585861401}">
      <dsp:nvSpPr>
        <dsp:cNvPr id="0" name=""/>
        <dsp:cNvSpPr/>
      </dsp:nvSpPr>
      <dsp:spPr>
        <a:xfrm>
          <a:off x="4327417" y="4183051"/>
          <a:ext cx="1495139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asli</a:t>
          </a:r>
          <a:endParaRPr lang="id-ID" sz="1600" kern="1200" dirty="0"/>
        </a:p>
      </dsp:txBody>
      <dsp:txXfrm>
        <a:off x="4343845" y="4199479"/>
        <a:ext cx="1462283" cy="528041"/>
      </dsp:txXfrm>
    </dsp:sp>
    <dsp:sp modelId="{0825167D-03EA-476B-875D-0DD4DAF24003}">
      <dsp:nvSpPr>
        <dsp:cNvPr id="0" name=""/>
        <dsp:cNvSpPr/>
      </dsp:nvSpPr>
      <dsp:spPr>
        <a:xfrm>
          <a:off x="2299109" y="4907605"/>
          <a:ext cx="1679678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B2496-3031-416A-98FB-A6E60F10C847}">
      <dsp:nvSpPr>
        <dsp:cNvPr id="0" name=""/>
        <dsp:cNvSpPr/>
      </dsp:nvSpPr>
      <dsp:spPr>
        <a:xfrm>
          <a:off x="2397254" y="5000842"/>
          <a:ext cx="1679678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satu </a:t>
          </a:r>
          <a:endParaRPr lang="id-ID" sz="1600" kern="1200" dirty="0"/>
        </a:p>
      </dsp:txBody>
      <dsp:txXfrm>
        <a:off x="2413682" y="5017270"/>
        <a:ext cx="1646822" cy="528041"/>
      </dsp:txXfrm>
    </dsp:sp>
    <dsp:sp modelId="{FD9EDF4A-6671-4BBE-A865-CA24FBE24B36}">
      <dsp:nvSpPr>
        <dsp:cNvPr id="0" name=""/>
        <dsp:cNvSpPr/>
      </dsp:nvSpPr>
      <dsp:spPr>
        <a:xfrm>
          <a:off x="4175078" y="4907605"/>
          <a:ext cx="1554144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9E211-6ECF-47EE-9B15-DFC494650F65}">
      <dsp:nvSpPr>
        <dsp:cNvPr id="0" name=""/>
        <dsp:cNvSpPr/>
      </dsp:nvSpPr>
      <dsp:spPr>
        <a:xfrm>
          <a:off x="4273222" y="5000842"/>
          <a:ext cx="1554144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prima</a:t>
          </a:r>
          <a:endParaRPr lang="id-ID" sz="1600" kern="1200" dirty="0"/>
        </a:p>
      </dsp:txBody>
      <dsp:txXfrm>
        <a:off x="4289650" y="5017270"/>
        <a:ext cx="1521288" cy="528041"/>
      </dsp:txXfrm>
    </dsp:sp>
    <dsp:sp modelId="{09BC2ADA-EA13-46D7-B202-F510DC99F34B}">
      <dsp:nvSpPr>
        <dsp:cNvPr id="0" name=""/>
        <dsp:cNvSpPr/>
      </dsp:nvSpPr>
      <dsp:spPr>
        <a:xfrm>
          <a:off x="5925511" y="4907605"/>
          <a:ext cx="1729064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2164B-0758-46E6-9DB6-0FCF679E145F}">
      <dsp:nvSpPr>
        <dsp:cNvPr id="0" name=""/>
        <dsp:cNvSpPr/>
      </dsp:nvSpPr>
      <dsp:spPr>
        <a:xfrm>
          <a:off x="6023656" y="5000842"/>
          <a:ext cx="1729064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komposit</a:t>
          </a:r>
          <a:endParaRPr lang="id-ID" sz="1600" kern="1200" dirty="0"/>
        </a:p>
      </dsp:txBody>
      <dsp:txXfrm>
        <a:off x="6040084" y="5017270"/>
        <a:ext cx="1696208" cy="528041"/>
      </dsp:txXfrm>
    </dsp:sp>
    <dsp:sp modelId="{E696D684-2C8E-4910-BA6C-A08293DE2E71}">
      <dsp:nvSpPr>
        <dsp:cNvPr id="0" name=""/>
        <dsp:cNvSpPr/>
      </dsp:nvSpPr>
      <dsp:spPr>
        <a:xfrm>
          <a:off x="3219926" y="1636441"/>
          <a:ext cx="1937338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283A1-402B-4FB0-981D-5B553D338560}">
      <dsp:nvSpPr>
        <dsp:cNvPr id="0" name=""/>
        <dsp:cNvSpPr/>
      </dsp:nvSpPr>
      <dsp:spPr>
        <a:xfrm>
          <a:off x="3318071" y="1729679"/>
          <a:ext cx="1937338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irasional</a:t>
          </a:r>
          <a:endParaRPr lang="id-ID" sz="1600" kern="1200" dirty="0"/>
        </a:p>
      </dsp:txBody>
      <dsp:txXfrm>
        <a:off x="3334499" y="1746107"/>
        <a:ext cx="1904482" cy="528041"/>
      </dsp:txXfrm>
    </dsp:sp>
    <dsp:sp modelId="{F68FE532-0172-4CEA-A6F0-E59C322496E0}">
      <dsp:nvSpPr>
        <dsp:cNvPr id="0" name=""/>
        <dsp:cNvSpPr/>
      </dsp:nvSpPr>
      <dsp:spPr>
        <a:xfrm>
          <a:off x="4217397" y="818651"/>
          <a:ext cx="1641661" cy="56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ADD5-648E-46A5-BE50-6D46ECD5C248}">
      <dsp:nvSpPr>
        <dsp:cNvPr id="0" name=""/>
        <dsp:cNvSpPr/>
      </dsp:nvSpPr>
      <dsp:spPr>
        <a:xfrm>
          <a:off x="4315541" y="911888"/>
          <a:ext cx="1641661" cy="560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Bilangan imajiner</a:t>
          </a:r>
          <a:endParaRPr lang="id-ID" sz="1600" kern="1200" dirty="0"/>
        </a:p>
      </dsp:txBody>
      <dsp:txXfrm>
        <a:off x="4331969" y="928316"/>
        <a:ext cx="1608805" cy="52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35050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 BILANGAN DAN PERTIDAKSAMAAN</a:t>
            </a:r>
            <a:endParaRPr lang="id-ID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</a:t>
            </a: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AKADEMIK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MATA KULIAH UMUM (PAMU)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800" b="1" dirty="0"/>
              <a:t>RENCANA PEMBELAJARAN SEMESTE</a:t>
            </a:r>
            <a:r>
              <a:rPr lang="en-US" sz="2800" b="1" dirty="0"/>
              <a:t>R </a:t>
            </a:r>
            <a:r>
              <a:rPr lang="id-ID" sz="2800" b="1" dirty="0" smtClean="0"/>
              <a:t>(RPS)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684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Silahkan buka file RPS di ddp.esaunggul.ac.id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41126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771597" y="2738718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id-ID" sz="4000" b="1" dirty="0" smtClean="0">
                <a:cs typeface="Times New Roman"/>
              </a:rPr>
              <a:t>SISTEM BILANGAN</a:t>
            </a:r>
            <a:endParaRPr lang="en-US" b="1" dirty="0" smtClean="0">
              <a:cs typeface="Times New Roman"/>
            </a:endParaRP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 dirty="0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7168225"/>
              </p:ext>
            </p:extLst>
          </p:nvPr>
        </p:nvGraphicFramePr>
        <p:xfrm>
          <a:off x="457200" y="6858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Contoh bilangan irasional: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id-ID" sz="2800" b="0" i="1" smtClean="0">
                        <a:latin typeface="Cambria Math"/>
                      </a:rPr>
                      <m:t>=1,4142135624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𝜋</m:t>
                    </m:r>
                    <m:r>
                      <a:rPr lang="id-ID" sz="2800" b="0" i="1" smtClean="0">
                        <a:latin typeface="Cambria Math"/>
                      </a:rPr>
                      <m:t>=3,1415926536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Kenapa ada yang berkata bahwa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𝜋</m:t>
                    </m:r>
                    <m:r>
                      <a:rPr lang="id-ID" sz="2800" b="0" i="1" smtClean="0">
                        <a:latin typeface="Cambria Math"/>
                      </a:rPr>
                      <m:t>=3,14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𝜋</m:t>
                    </m:r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Apakah bentuk desimal 0,136136136136... Juga merupakan bilangan irasional ?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4525963"/>
              </a:xfrm>
              <a:blipFill rotWithShape="1">
                <a:blip r:embed="rId2"/>
                <a:stretch>
                  <a:fillRect l="-1481" t="-1348" r="-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32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0803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35560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id-ID" sz="2400" b="0" i="1" smtClean="0">
                          <a:latin typeface="Cambria Math"/>
                          <a:cs typeface="Times New Roman" pitchFamily="18" charset="0"/>
                        </a:rPr>
                        <m:t>=0,136136136136…</m:t>
                      </m:r>
                    </m:oMath>
                  </m:oMathPara>
                </a14:m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55600" indent="0">
                  <a:buNone/>
                </a:pPr>
                <a:r>
                  <a:rPr lang="id-ID" sz="2400" dirty="0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/>
                        <m:t>1000</m:t>
                      </m:r>
                      <m:r>
                        <a:rPr lang="id-ID" sz="2400" i="1"/>
                        <m:t>𝑥</m:t>
                      </m:r>
                      <m:r>
                        <m:rPr>
                          <m:aln/>
                        </m:rPr>
                        <a:rPr lang="id-ID" sz="2400" i="1"/>
                        <m:t>=</m:t>
                      </m:r>
                      <m:r>
                        <a:rPr lang="id-ID" sz="2400" i="1"/>
                        <m:t>136,136136136…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sz="2400" b="0" i="0" smtClean="0">
                          <a:latin typeface="Cambria Math"/>
                        </a:rPr>
                        <m:t>x</m:t>
                      </m:r>
                      <m:r>
                        <m:rPr>
                          <m:aln/>
                        </m:rPr>
                        <a:rPr lang="id-ID" sz="2400" i="1"/>
                        <m:t>=</m:t>
                      </m:r>
                      <m:r>
                        <a:rPr lang="id-ID" sz="2400" i="1"/>
                        <m:t>0,136136136</m:t>
                      </m:r>
                    </m:oMath>
                    <m:oMath xmlns:m="http://schemas.openxmlformats.org/officeDocument/2006/math">
                      <m:r>
                        <a:rPr lang="id-ID" sz="2400" i="1"/>
                        <m:t>999</m:t>
                      </m:r>
                      <m:r>
                        <a:rPr lang="id-ID" sz="2400" i="1"/>
                        <m:t>𝑥</m:t>
                      </m:r>
                      <m:r>
                        <m:rPr>
                          <m:aln/>
                        </m:rPr>
                        <a:rPr lang="id-ID" sz="2400" i="1"/>
                        <m:t>=</m:t>
                      </m:r>
                      <m:r>
                        <a:rPr lang="id-ID" sz="2400" i="1"/>
                        <m:t>136</m:t>
                      </m:r>
                    </m:oMath>
                    <m:oMath xmlns:m="http://schemas.openxmlformats.org/officeDocument/2006/math">
                      <m:r>
                        <a:rPr lang="id-ID" sz="2400" i="1"/>
                        <m:t>𝑥</m:t>
                      </m:r>
                      <m:r>
                        <m:rPr>
                          <m:aln/>
                        </m:rPr>
                        <a:rPr lang="id-ID" sz="2400" i="1"/>
                        <m:t>=</m:t>
                      </m:r>
                      <m:f>
                        <m:fPr>
                          <m:ctrlPr>
                            <a:rPr lang="id-ID" sz="2400" i="1"/>
                          </m:ctrlPr>
                        </m:fPr>
                        <m:num>
                          <m:r>
                            <a:rPr lang="id-ID" sz="2400" i="1"/>
                            <m:t>136</m:t>
                          </m:r>
                        </m:num>
                        <m:den>
                          <m:r>
                            <a:rPr lang="id-ID" sz="2400" i="1"/>
                            <m:t>999</m:t>
                          </m:r>
                        </m:den>
                      </m:f>
                    </m:oMath>
                  </m:oMathPara>
                </a14:m>
                <a:endParaRPr lang="id-ID" sz="2400" dirty="0" smtClean="0"/>
              </a:p>
              <a:p>
                <a:pPr marL="355600" indent="0">
                  <a:buNone/>
                </a:pPr>
                <a:r>
                  <a:rPr lang="id-ID" sz="2400" dirty="0">
                    <a:latin typeface="Times New Roman" pitchFamily="18" charset="0"/>
                    <a:cs typeface="Times New Roman" pitchFamily="18" charset="0"/>
                  </a:rPr>
                  <a:t>Bilangan ini merupakan bilangan rasional karena dapat dinyatakan dalam bentuk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id-ID" sz="2400" dirty="0" smtClean="0"/>
                  <a:t>.</a:t>
                </a:r>
                <a:endParaRPr lang="id-ID" sz="2400" dirty="0"/>
              </a:p>
              <a:p>
                <a:pPr marL="355600" indent="0">
                  <a:buNone/>
                </a:pPr>
                <a:endParaRPr lang="id-ID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08037"/>
                <a:ext cx="8229600" cy="4525963"/>
              </a:xfrm>
              <a:blipFill rotWithShape="1">
                <a:blip r:embed="rId2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363200" y="6400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14600" y="2743200"/>
            <a:ext cx="4038600" cy="0"/>
            <a:chOff x="2590800" y="5029200"/>
            <a:chExt cx="4038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5029200"/>
              <a:ext cx="381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50292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99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OPERASI PADA BILANGAN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d-ID" sz="28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id-ID" sz="28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adalah dua buah bilangan riil. Maka berlaku:</a:t>
                </a: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Hukum komutatif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𝑦𝑥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Hukum asosiatif 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𝑦𝑧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Hukum distribusi: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𝑥𝑧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Elemen-elemen identitas: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.1=1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+0=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Balikan (Invers). Misalkan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mempunyai invers penambahan (negatif),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mempunyai invers perkalian (kebalikan),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maka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22" b="-80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PERTIDAKSAMAAN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b="1" dirty="0" smtClean="0">
                    <a:latin typeface="Times New Roman" pitchFamily="18" charset="0"/>
                    <a:cs typeface="Times New Roman" pitchFamily="18" charset="0"/>
                  </a:rPr>
                  <a:t>Interval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Pertidaksamaan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menggambarkan selang terbuka dari semua bilangan antara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tidak termasuk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, dan dinyatakan dengan lambang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Sedangkan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menggambarkan selang tertutup yang mencakup titik ujung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id-ID" sz="2800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dan dinyatakan dengan lambang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0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" y="726757"/>
            <a:ext cx="7344728" cy="55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4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PENYELESAIAN PERTIDAKSAMAAN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Selesaikan pertidaksamaan berikut.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2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−3&gt;0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</a:rPr>
                      <m:t>−5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−24≤0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Jawab</a:t>
                </a:r>
              </a:p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2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−3&gt;0</m:t>
                    </m:r>
                  </m:oMath>
                </a14:m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	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id-ID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800" i="1">
                        <a:latin typeface="Cambria Math"/>
                      </a:rPr>
                      <m:t>−5</m:t>
                    </m:r>
                    <m:r>
                      <a:rPr lang="id-ID" sz="2800" i="1">
                        <a:latin typeface="Cambria Math"/>
                      </a:rPr>
                      <m:t>𝑥</m:t>
                    </m:r>
                    <m:r>
                      <a:rPr lang="id-ID" sz="2800" i="1">
                        <a:latin typeface="Cambria Math"/>
                      </a:rPr>
                      <m:t>−24≤0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2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&gt;3</m:t>
                    </m:r>
                  </m:oMath>
                </a14:m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	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−8</m:t>
                        </m:r>
                      </m:e>
                    </m:d>
                    <m:d>
                      <m:d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≤0</m:t>
                    </m:r>
                  </m:oMath>
                </a14:m>
                <a:endParaRPr lang="id-ID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=8,   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=−3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∞)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2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581400" y="5029200"/>
            <a:ext cx="4648200" cy="990600"/>
            <a:chOff x="3581400" y="5029200"/>
            <a:chExt cx="4648200" cy="990600"/>
          </a:xfrm>
        </p:grpSpPr>
        <p:grpSp>
          <p:nvGrpSpPr>
            <p:cNvPr id="26" name="Group 25"/>
            <p:cNvGrpSpPr/>
            <p:nvPr/>
          </p:nvGrpSpPr>
          <p:grpSpPr>
            <a:xfrm>
              <a:off x="3581400" y="5117485"/>
              <a:ext cx="4648200" cy="902315"/>
              <a:chOff x="3581400" y="5117485"/>
              <a:chExt cx="4648200" cy="90231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581400" y="5117485"/>
                <a:ext cx="3124200" cy="902315"/>
                <a:chOff x="3581400" y="5117485"/>
                <a:chExt cx="3124200" cy="902315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3581400" y="54864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Flowchart: Connector 5"/>
                <p:cNvSpPr/>
                <p:nvPr/>
              </p:nvSpPr>
              <p:spPr>
                <a:xfrm>
                  <a:off x="4305300" y="5448300"/>
                  <a:ext cx="114300" cy="1143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7" name="Flowchart: Connector 6"/>
                <p:cNvSpPr/>
                <p:nvPr/>
              </p:nvSpPr>
              <p:spPr>
                <a:xfrm>
                  <a:off x="5753100" y="5448300"/>
                  <a:ext cx="114300" cy="1143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4067707" y="5486400"/>
                      <a:ext cx="7328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d-ID" sz="2800" b="0" i="1" smtClean="0">
                                <a:latin typeface="Cambria Math"/>
                              </a:rPr>
                              <m:t>−3</m:t>
                            </m:r>
                          </m:oMath>
                        </m:oMathPara>
                      </a14:m>
                      <a:endParaRPr lang="id-ID" sz="2800" dirty="0"/>
                    </a:p>
                  </p:txBody>
                </p:sp>
              </mc:Choice>
              <mc:Fallback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707" y="5486400"/>
                      <a:ext cx="732893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10465" r="-2148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562600" y="5496580"/>
                      <a:ext cx="46519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d-ID" sz="2800" b="0" i="1" smtClean="0">
                                <a:latin typeface="Cambria Math"/>
                              </a:rPr>
                              <m:t>8</m:t>
                            </m:r>
                          </m:oMath>
                        </m:oMathPara>
                      </a14:m>
                      <a:endParaRPr lang="id-ID" sz="2800" dirty="0"/>
                    </a:p>
                  </p:txBody>
                </p:sp>
              </mc:Choice>
              <mc:Fallback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2600" y="5496580"/>
                      <a:ext cx="465192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10465" r="-34211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017550" y="5257800"/>
                  <a:ext cx="25190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9"/>
                <p:cNvGrpSpPr/>
                <p:nvPr/>
              </p:nvGrpSpPr>
              <p:grpSpPr>
                <a:xfrm>
                  <a:off x="6052427" y="5132866"/>
                  <a:ext cx="234615" cy="235028"/>
                  <a:chOff x="7426493" y="3921086"/>
                  <a:chExt cx="234615" cy="235028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543800" y="3921086"/>
                    <a:ext cx="0" cy="2350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7426493" y="4038600"/>
                    <a:ext cx="2346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3808457" y="5117485"/>
                  <a:ext cx="234615" cy="235028"/>
                  <a:chOff x="7426493" y="3921086"/>
                  <a:chExt cx="234615" cy="235028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7543800" y="3921086"/>
                    <a:ext cx="0" cy="2350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7426493" y="4038600"/>
                    <a:ext cx="2346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974128" y="5191780"/>
                    <a:ext cx="125547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d-ID" sz="2800" b="0" i="1" smtClean="0">
                              <a:latin typeface="Cambria Math"/>
                            </a:rPr>
                            <m:t>[−3,8]</m:t>
                          </m:r>
                        </m:oMath>
                      </m:oMathPara>
                    </a14:m>
                    <a:endParaRPr lang="id-ID" dirty="0"/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4128" y="5191780"/>
                    <a:ext cx="1255472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10465" r="-13107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Straight Connector 27"/>
            <p:cNvCxnSpPr>
              <a:stCxn id="6" idx="0"/>
            </p:cNvCxnSpPr>
            <p:nvPr/>
          </p:nvCxnSpPr>
          <p:spPr>
            <a:xfrm flipV="1">
              <a:off x="4362450" y="5029200"/>
              <a:ext cx="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91200" y="5067300"/>
              <a:ext cx="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62450" y="5067300"/>
              <a:ext cx="142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859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NILAI MUTLAK </a:t>
            </a:r>
            <a:endParaRPr lang="id-ID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/>
                  <a:t>Nilai mutlak adalah suatu bilangan riil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dirty="0" smtClean="0"/>
                  <a:t> yang dinyatakan dengan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id-ID" dirty="0" smtClean="0"/>
                  <a:t> dan didefinisikan sebagai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d-ID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id-ID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id-ID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Contoh: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id-ID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id-ID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id-ID" i="1">
                          <a:latin typeface="Cambria Math"/>
                        </a:rPr>
                        <m:t>=</m:t>
                      </m:r>
                      <m:r>
                        <a:rPr lang="id-ID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  <a:p>
                <a:pPr marL="0" indent="0">
                  <a:buNone/>
                </a:pPr>
                <a:endParaRPr lang="id-ID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2593" b="-183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2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Times New Roman" pitchFamily="18" charset="0"/>
                <a:cs typeface="Times New Roman" pitchFamily="18" charset="0"/>
              </a:rPr>
              <a:t>SIFAT-SIFAT NILAI MUTLAK</a:t>
            </a:r>
            <a:endParaRPr lang="id-ID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id-ID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d-ID" sz="2800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id-ID" sz="2800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id-ID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id-ID" sz="2800" b="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𝑎</m:t>
                        </m:r>
                        <m:r>
                          <a:rPr lang="id-ID" sz="2800" b="0" i="1" smtClean="0">
                            <a:latin typeface="Cambria Math"/>
                          </a:rPr>
                          <m:t>+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id-ID" sz="2800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</a:rPr>
                          <m:t>𝑎</m:t>
                        </m:r>
                        <m:r>
                          <a:rPr lang="id-ID" sz="2800" b="0" i="1" smtClean="0">
                            <a:latin typeface="Cambria Math"/>
                          </a:rPr>
                          <m:t>−</m:t>
                        </m:r>
                        <m:r>
                          <a:rPr lang="id-ID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id-ID" sz="2800" b="0" i="1" smtClean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id-ID" sz="28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id-ID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id-ID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41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KETAKSAMAAN NILAI MUTLAK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Kasus khusus yang sering dijumpai adalah bentuk berikut.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sz="2800" b="0" i="1" smtClean="0">
                          <a:latin typeface="Cambria Math"/>
                        </a:rPr>
                        <m:t>&lt;</m:t>
                      </m:r>
                      <m:r>
                        <a:rPr lang="id-ID" sz="2800" b="0" i="1" smtClean="0">
                          <a:latin typeface="Cambria Math"/>
                        </a:rPr>
                        <m:t>𝑎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↔−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id-ID" sz="28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d-ID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sz="2800" b="0" i="1" smtClean="0">
                          <a:latin typeface="Cambria Math"/>
                        </a:rPr>
                        <m:t>&gt;</m:t>
                      </m:r>
                      <m:r>
                        <a:rPr lang="id-ID" sz="2800" b="0" i="1" smtClean="0">
                          <a:latin typeface="Cambria Math"/>
                        </a:rPr>
                        <m:t>𝑎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&lt;−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𝑎𝑡𝑎𝑢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Contoh:</a:t>
                </a: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e>
                    </m:d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&lt;2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≥1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&lt;2</m:t>
                    </m:r>
                    <m:d>
                      <m:dPr>
                        <m:begChr m:val="|"/>
                        <m:endChr m:val="|"/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</m:e>
                    </m:d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441" t="-13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10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id-ID" sz="3600" b="1" dirty="0" smtClean="0"/>
              <a:t>PENYELESAIAN</a:t>
            </a:r>
            <a:endParaRPr lang="id-ID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Arial" pitchFamily="34" charset="0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e>
                    </m:d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&lt;2</m:t>
                    </m:r>
                    <m:r>
                      <a:rPr lang="id-ID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↔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−2&lt;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−4&lt;2</m:t>
                    </m:r>
                  </m:oMath>
                </a14:m>
                <a:endParaRPr lang="id-ID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i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2&lt;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&lt;6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(2,6)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e>
                    </m:d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≥1</m:t>
                    </m:r>
                    <m:r>
                      <a:rPr lang="id-ID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↔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−5≤−1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atau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−5≥1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latin typeface="Times New Roman" pitchFamily="18" charset="0"/>
                    <a:cs typeface="Times New Roman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≤4</m:t>
                    </m:r>
                  </m:oMath>
                </a14:m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    atau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≥6</m:t>
                    </m:r>
                  </m:oMath>
                </a14:m>
                <a:endParaRPr lang="id-ID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dirty="0">
                    <a:cs typeface="Times New Roman" pitchFamily="18" charset="0"/>
                  </a:rPr>
                  <a:t>	</a:t>
                </a:r>
                <a:r>
                  <a:rPr lang="id-ID" sz="2800" dirty="0" smtClean="0">
                    <a:cs typeface="Times New Roman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800" dirty="0">
                    <a:latin typeface="Times New Roman" pitchFamily="18" charset="0"/>
                    <a:cs typeface="Times New Roman" pitchFamily="18" charset="0"/>
                  </a:rPr>
                  <a:t>    atau </a:t>
                </a:r>
                <a14:m>
                  <m:oMath xmlns:m="http://schemas.openxmlformats.org/officeDocument/2006/math"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i="1">
                        <a:latin typeface="Cambria Math"/>
                        <a:cs typeface="Times New Roman" pitchFamily="18" charset="0"/>
                      </a:rPr>
                      <m:t>≥2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id-ID" sz="2800" b="0" dirty="0" smtClean="0">
                    <a:cs typeface="Times New Roman" pitchFamily="18" charset="0"/>
                  </a:rPr>
                  <a:t>				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id-ID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∞,</m:t>
                        </m:r>
                        <m:f>
                          <m:fPr>
                            <m:ctrlPr>
                              <a:rPr lang="id-ID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id-ID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id-ID" sz="28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id-ID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∪[2,∞)</m:t>
                    </m:r>
                  </m:oMath>
                </a14:m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id-ID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291" b="-184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47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305800" cy="5211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2800" dirty="0" smtClean="0"/>
                  <a:t>3.		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d-ID" sz="2800" i="1"/>
                        </m:ctrlPr>
                      </m:dPr>
                      <m:e>
                        <m:r>
                          <a:rPr lang="id-ID" sz="2800" i="1"/>
                          <m:t>3</m:t>
                        </m:r>
                        <m:r>
                          <a:rPr lang="id-ID" sz="2800" i="1"/>
                          <m:t>𝑥</m:t>
                        </m:r>
                        <m:r>
                          <a:rPr lang="id-ID" sz="2800" i="1"/>
                          <m:t>+1</m:t>
                        </m:r>
                      </m:e>
                    </m:d>
                    <m:r>
                      <m:rPr>
                        <m:aln/>
                      </m:rPr>
                      <a:rPr lang="id-ID" sz="2800" i="1"/>
                      <m:t>&lt;</m:t>
                    </m:r>
                    <m:r>
                      <a:rPr lang="id-ID" sz="2800" i="1"/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id-ID" sz="2800" i="1"/>
                        </m:ctrlPr>
                      </m:dPr>
                      <m:e>
                        <m:r>
                          <a:rPr lang="id-ID" sz="2800" i="1"/>
                          <m:t>𝑥</m:t>
                        </m:r>
                        <m:r>
                          <a:rPr lang="id-ID" sz="2800" i="1"/>
                          <m:t>−6</m:t>
                        </m:r>
                      </m:e>
                    </m:d>
                  </m:oMath>
                </a14:m>
                <a:r>
                  <a:rPr lang="id-ID" sz="2800" dirty="0"/>
                  <a:t/>
                </a:r>
                <a:br>
                  <a:rPr lang="id-ID" sz="2800" dirty="0"/>
                </a:br>
                <a:r>
                  <a:rPr lang="id-ID" sz="2800" dirty="0" smtClean="0"/>
                  <a:t>        	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800" i="1"/>
                        </m:ctrlPr>
                      </m:sSupPr>
                      <m:e>
                        <m:d>
                          <m:dPr>
                            <m:ctrlPr>
                              <a:rPr lang="id-ID" sz="2800" i="1"/>
                            </m:ctrlPr>
                          </m:dPr>
                          <m:e>
                            <m:r>
                              <a:rPr lang="id-ID" sz="2800" i="1"/>
                              <m:t>3</m:t>
                            </m:r>
                            <m:r>
                              <a:rPr lang="id-ID" sz="2800" i="1"/>
                              <m:t>𝑥</m:t>
                            </m:r>
                            <m:r>
                              <a:rPr lang="id-ID" sz="2800" i="1"/>
                              <m:t>+1</m:t>
                            </m:r>
                          </m:e>
                        </m:d>
                      </m:e>
                      <m:sup>
                        <m:r>
                          <a:rPr lang="id-ID" sz="2800" i="1"/>
                          <m:t>2</m:t>
                        </m:r>
                      </m:sup>
                    </m:sSup>
                    <m:r>
                      <m:rPr>
                        <m:aln/>
                      </m:rPr>
                      <a:rPr lang="id-ID" sz="2800" i="1"/>
                      <m:t>&lt;</m:t>
                    </m:r>
                    <m:sSup>
                      <m:sSupPr>
                        <m:ctrlPr>
                          <a:rPr lang="id-ID" sz="2800" i="1"/>
                        </m:ctrlPr>
                      </m:sSupPr>
                      <m:e>
                        <m:d>
                          <m:dPr>
                            <m:ctrlPr>
                              <a:rPr lang="id-ID" sz="2800" i="1"/>
                            </m:ctrlPr>
                          </m:dPr>
                          <m:e>
                            <m:r>
                              <a:rPr lang="id-ID" sz="2800" i="1"/>
                              <m:t>2</m:t>
                            </m:r>
                            <m:r>
                              <a:rPr lang="id-ID" sz="2800" i="1"/>
                              <m:t>𝑥</m:t>
                            </m:r>
                            <m:r>
                              <a:rPr lang="id-ID" sz="2800" i="1"/>
                              <m:t>−12</m:t>
                            </m:r>
                          </m:e>
                        </m:d>
                      </m:e>
                      <m:sup>
                        <m:r>
                          <a:rPr lang="id-ID" sz="2800" i="1"/>
                          <m:t>2</m:t>
                        </m:r>
                      </m:sup>
                    </m:sSup>
                  </m:oMath>
                </a14:m>
                <a:r>
                  <a:rPr lang="id-ID" sz="2800" dirty="0"/>
                  <a:t/>
                </a:r>
                <a:br>
                  <a:rPr lang="id-ID" sz="2800" dirty="0"/>
                </a:br>
                <a:r>
                  <a:rPr lang="id-ID" sz="2800" dirty="0" smtClean="0"/>
                  <a:t>   		   </a:t>
                </a:r>
                <a14:m>
                  <m:oMath xmlns:m="http://schemas.openxmlformats.org/officeDocument/2006/math">
                    <m:r>
                      <a:rPr lang="id-ID" sz="2800" i="1"/>
                      <m:t>9</m:t>
                    </m:r>
                    <m:sSup>
                      <m:sSupPr>
                        <m:ctrlPr>
                          <a:rPr lang="id-ID" sz="2800" i="1"/>
                        </m:ctrlPr>
                      </m:sSupPr>
                      <m:e>
                        <m:r>
                          <a:rPr lang="id-ID" sz="2800" i="1"/>
                          <m:t>𝑥</m:t>
                        </m:r>
                      </m:e>
                      <m:sup>
                        <m:r>
                          <a:rPr lang="id-ID" sz="2800" i="1"/>
                          <m:t>2</m:t>
                        </m:r>
                      </m:sup>
                    </m:sSup>
                    <m:r>
                      <a:rPr lang="id-ID" sz="2800" i="1"/>
                      <m:t>+6</m:t>
                    </m:r>
                    <m:r>
                      <a:rPr lang="id-ID" sz="2800" i="1"/>
                      <m:t>𝑥</m:t>
                    </m:r>
                    <m:r>
                      <a:rPr lang="id-ID" sz="2800" i="1"/>
                      <m:t>+1&lt;4</m:t>
                    </m:r>
                    <m:sSup>
                      <m:sSupPr>
                        <m:ctrlPr>
                          <a:rPr lang="id-ID" sz="2800" i="1"/>
                        </m:ctrlPr>
                      </m:sSupPr>
                      <m:e>
                        <m:r>
                          <a:rPr lang="id-ID" sz="2800" i="1"/>
                          <m:t>𝑥</m:t>
                        </m:r>
                      </m:e>
                      <m:sup>
                        <m:r>
                          <a:rPr lang="id-ID" sz="2800" i="1"/>
                          <m:t>2</m:t>
                        </m:r>
                      </m:sup>
                    </m:sSup>
                    <m:r>
                      <a:rPr lang="id-ID" sz="2800" i="1"/>
                      <m:t>−48</m:t>
                    </m:r>
                    <m:r>
                      <a:rPr lang="id-ID" sz="2800" i="1"/>
                      <m:t>𝑥</m:t>
                    </m:r>
                    <m:r>
                      <a:rPr lang="id-ID" sz="2800" i="1"/>
                      <m:t>+144</m:t>
                    </m:r>
                  </m:oMath>
                </a14:m>
                <a:r>
                  <a:rPr lang="id-ID" sz="2800" dirty="0"/>
                  <a:t/>
                </a:r>
                <a:br>
                  <a:rPr lang="id-ID" sz="2800" dirty="0"/>
                </a:br>
                <a:r>
                  <a:rPr lang="id-ID" sz="2800" dirty="0" smtClean="0"/>
                  <a:t>	      </a:t>
                </a:r>
                <a14:m>
                  <m:oMath xmlns:m="http://schemas.openxmlformats.org/officeDocument/2006/math">
                    <m:r>
                      <a:rPr lang="id-ID" sz="2800" i="1"/>
                      <m:t>5</m:t>
                    </m:r>
                    <m:sSup>
                      <m:sSupPr>
                        <m:ctrlPr>
                          <a:rPr lang="id-ID" sz="2800" i="1"/>
                        </m:ctrlPr>
                      </m:sSupPr>
                      <m:e>
                        <m:r>
                          <a:rPr lang="id-ID" sz="2800" i="1"/>
                          <m:t>𝑥</m:t>
                        </m:r>
                      </m:e>
                      <m:sup>
                        <m:r>
                          <a:rPr lang="id-ID" sz="2800" i="1"/>
                          <m:t>2</m:t>
                        </m:r>
                      </m:sup>
                    </m:sSup>
                    <m:r>
                      <a:rPr lang="id-ID" sz="2800" i="1"/>
                      <m:t>+54</m:t>
                    </m:r>
                    <m:r>
                      <a:rPr lang="id-ID" sz="2800" i="1"/>
                      <m:t>𝑥</m:t>
                    </m:r>
                    <m:r>
                      <a:rPr lang="id-ID" sz="2800" i="1"/>
                      <m:t>−143&lt;0</m:t>
                    </m:r>
                  </m:oMath>
                </a14:m>
                <a:r>
                  <a:rPr lang="id-ID" sz="2800" dirty="0"/>
                  <a:t/>
                </a:r>
                <a:br>
                  <a:rPr lang="id-ID" sz="2800" dirty="0"/>
                </a:br>
                <a:r>
                  <a:rPr lang="id-ID" sz="2800" dirty="0" smtClean="0"/>
                  <a:t>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800" i="1"/>
                        </m:ctrlPr>
                      </m:dPr>
                      <m:e>
                        <m:r>
                          <a:rPr lang="id-ID" sz="2800" i="1"/>
                          <m:t>5</m:t>
                        </m:r>
                        <m:r>
                          <a:rPr lang="id-ID" sz="2800" i="1"/>
                          <m:t>𝑥</m:t>
                        </m:r>
                        <m:r>
                          <a:rPr lang="id-ID" sz="2800" i="1"/>
                          <m:t>−11</m:t>
                        </m:r>
                      </m:e>
                    </m:d>
                    <m:d>
                      <m:dPr>
                        <m:ctrlPr>
                          <a:rPr lang="id-ID" sz="2800" i="1"/>
                        </m:ctrlPr>
                      </m:dPr>
                      <m:e>
                        <m:r>
                          <a:rPr lang="id-ID" sz="2800" i="1"/>
                          <m:t>𝑥</m:t>
                        </m:r>
                        <m:r>
                          <a:rPr lang="id-ID" sz="2800" i="1"/>
                          <m:t>+13</m:t>
                        </m:r>
                      </m:e>
                    </m:d>
                    <m:r>
                      <m:rPr>
                        <m:aln/>
                      </m:rPr>
                      <a:rPr lang="id-ID" sz="2800" i="1"/>
                      <m:t>&lt;</m:t>
                    </m:r>
                    <m:r>
                      <a:rPr lang="id-ID" sz="2800" i="1"/>
                      <m:t>0</m:t>
                    </m:r>
                  </m:oMath>
                </a14:m>
                <a:endParaRPr lang="id-ID" sz="2800" dirty="0" smtClean="0"/>
              </a:p>
              <a:p>
                <a:pPr marL="0" indent="0">
                  <a:buNone/>
                </a:pPr>
                <a:r>
                  <a:rPr lang="id-ID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id-ID" sz="2800" i="1"/>
                      <m:t>𝑥</m:t>
                    </m:r>
                    <m:r>
                      <a:rPr lang="id-ID" sz="2800" i="1"/>
                      <m:t>=</m:t>
                    </m:r>
                    <m:f>
                      <m:fPr>
                        <m:ctrlPr>
                          <a:rPr lang="id-ID" sz="2800" i="1"/>
                        </m:ctrlPr>
                      </m:fPr>
                      <m:num>
                        <m:r>
                          <a:rPr lang="id-ID" sz="2800" i="1"/>
                          <m:t>11</m:t>
                        </m:r>
                      </m:num>
                      <m:den>
                        <m:r>
                          <a:rPr lang="id-ID" sz="2800" i="1"/>
                          <m:t>5</m:t>
                        </m:r>
                      </m:den>
                    </m:f>
                    <m:r>
                      <a:rPr lang="id-ID" sz="2800" i="1"/>
                      <m:t>,  </m:t>
                    </m:r>
                    <m:r>
                      <a:rPr lang="id-ID" sz="2800" i="1"/>
                      <m:t>𝑥</m:t>
                    </m:r>
                    <m:r>
                      <a:rPr lang="id-ID" sz="2800" i="1"/>
                      <m:t>=−13</m:t>
                    </m:r>
                  </m:oMath>
                </a14:m>
                <a:endParaRPr lang="id-ID" sz="2800" dirty="0"/>
              </a:p>
              <a:p>
                <a:pPr marL="0" indent="0">
                  <a:buNone/>
                </a:pPr>
                <a:endParaRPr lang="id-ID" sz="2800" dirty="0"/>
              </a:p>
              <a:p>
                <a:pPr marL="0" indent="0">
                  <a:buNone/>
                </a:pPr>
                <a:endParaRPr lang="id-ID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305800" cy="5211763"/>
              </a:xfrm>
              <a:blipFill rotWithShape="1">
                <a:blip r:embed="rId2"/>
                <a:stretch>
                  <a:fillRect l="-1542" t="-10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28046" y="4197317"/>
            <a:ext cx="5204563" cy="1388728"/>
            <a:chOff x="3581400" y="5009637"/>
            <a:chExt cx="5204563" cy="1388728"/>
          </a:xfrm>
        </p:grpSpPr>
        <p:grpSp>
          <p:nvGrpSpPr>
            <p:cNvPr id="5" name="Group 4"/>
            <p:cNvGrpSpPr/>
            <p:nvPr/>
          </p:nvGrpSpPr>
          <p:grpSpPr>
            <a:xfrm>
              <a:off x="3581400" y="5009637"/>
              <a:ext cx="5204563" cy="1388728"/>
              <a:chOff x="3581400" y="5009637"/>
              <a:chExt cx="5204563" cy="13887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81400" y="5117485"/>
                <a:ext cx="3124200" cy="1280880"/>
                <a:chOff x="3581400" y="5117485"/>
                <a:chExt cx="3124200" cy="128088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581400" y="54864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lowchart: Connector 11"/>
                <p:cNvSpPr/>
                <p:nvPr/>
              </p:nvSpPr>
              <p:spPr>
                <a:xfrm>
                  <a:off x="4305300" y="5448300"/>
                  <a:ext cx="114300" cy="1143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3" name="Flowchart: Connector 12"/>
                <p:cNvSpPr/>
                <p:nvPr/>
              </p:nvSpPr>
              <p:spPr>
                <a:xfrm>
                  <a:off x="5753100" y="5448300"/>
                  <a:ext cx="114300" cy="114300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863154" y="5486400"/>
                      <a:ext cx="93166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d-ID" sz="2800" b="0" i="1" smtClean="0">
                                <a:latin typeface="Cambria Math"/>
                              </a:rPr>
                              <m:t>−13</m:t>
                            </m:r>
                          </m:oMath>
                        </m:oMathPara>
                      </a14:m>
                      <a:endParaRPr lang="id-ID" sz="2800" dirty="0"/>
                    </a:p>
                  </p:txBody>
                </p:sp>
              </mc:Choice>
              <mc:Fallback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63154" y="5486400"/>
                      <a:ext cx="931665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10465" r="-1710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562600" y="5496580"/>
                      <a:ext cx="663963" cy="90178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id-ID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id-ID" sz="28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oMath>
                        </m:oMathPara>
                      </a14:m>
                      <a:endParaRPr lang="id-ID" sz="2800" dirty="0"/>
                    </a:p>
                  </p:txBody>
                </p:sp>
              </mc:Choice>
              <mc:Fallback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62600" y="5496580"/>
                      <a:ext cx="663963" cy="90178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r="-24771" b="-20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id-ID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017550" y="5257800"/>
                  <a:ext cx="25190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/>
                <p:cNvGrpSpPr/>
                <p:nvPr/>
              </p:nvGrpSpPr>
              <p:grpSpPr>
                <a:xfrm>
                  <a:off x="6052427" y="5132866"/>
                  <a:ext cx="234615" cy="235028"/>
                  <a:chOff x="7426493" y="3921086"/>
                  <a:chExt cx="234615" cy="235028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7543800" y="3921086"/>
                    <a:ext cx="0" cy="2350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7426493" y="4038600"/>
                    <a:ext cx="2346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808457" y="5117485"/>
                  <a:ext cx="234615" cy="235028"/>
                  <a:chOff x="7426493" y="3921086"/>
                  <a:chExt cx="234615" cy="23502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7543800" y="3921086"/>
                    <a:ext cx="0" cy="2350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7426493" y="4038600"/>
                    <a:ext cx="23461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911154" y="5009637"/>
                    <a:ext cx="1874809" cy="10604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id-ID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sz="2800" i="1">
                                  <a:latin typeface="Cambria Math"/>
                                </a:rPr>
                                <m:t>−13,</m:t>
                              </m:r>
                              <m:f>
                                <m:fPr>
                                  <m:ctrlPr>
                                    <a:rPr lang="id-ID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d-ID" sz="2800" i="1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id-ID" sz="2800" i="1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id-ID" dirty="0"/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1154" y="5009637"/>
                    <a:ext cx="1874809" cy="106048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8143"/>
                    </a:stretch>
                  </a:blipFill>
                </p:spPr>
                <p:txBody>
                  <a:bodyPr/>
                  <a:lstStyle/>
                  <a:p>
                    <a:r>
                      <a:rPr lang="id-ID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/>
            <p:cNvCxnSpPr>
              <a:stCxn id="12" idx="0"/>
            </p:cNvCxnSpPr>
            <p:nvPr/>
          </p:nvCxnSpPr>
          <p:spPr>
            <a:xfrm flipV="1">
              <a:off x="4362450" y="5029200"/>
              <a:ext cx="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91200" y="5067300"/>
              <a:ext cx="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62450" y="5067300"/>
              <a:ext cx="142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18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772585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 BILANGAN DAN PERTIDAKSAMAAN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TURUNAN FUNGSI LANJUTAN 1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FUNGSI LANJUTAN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 DAN KONTINUITAS FUNGSI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TURUNAN FUNGSI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TURUNAN FUNGSI LANJUTAN 2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 TURUNAN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TAK TENTU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PARSIAL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TERTENTU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QUIZ 2  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PENERAPAN INTEGRAL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800" y="1828800"/>
            <a:ext cx="8686800" cy="403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3050" indent="-27305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dituju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menyelesaikan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dipresentasikan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</a:t>
            </a:r>
            <a:r>
              <a:rPr lang="id-ID" sz="2800" b="1" dirty="0" smtClean="0">
                <a:latin typeface="Arial" charset="0"/>
                <a:cs typeface="Arial" charset="0"/>
              </a:rPr>
              <a:t>PER</a:t>
            </a:r>
            <a:r>
              <a:rPr lang="en-US" sz="2800" b="1" dirty="0" smtClean="0">
                <a:latin typeface="Arial" charset="0"/>
                <a:cs typeface="Arial" charset="0"/>
              </a:rPr>
              <a:t>KULIAH</a:t>
            </a:r>
            <a:r>
              <a:rPr lang="id-ID" sz="2800" b="1" dirty="0" smtClean="0">
                <a:latin typeface="Arial" charset="0"/>
                <a:cs typeface="Arial" charset="0"/>
              </a:rPr>
              <a:t>AN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Toleransi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keterlambatan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RFID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kecurangan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382" y="7620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menggantikan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siakad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up class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1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28800"/>
            <a:ext cx="279724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Absensi	: 10% 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	: 20%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		: 30%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		: 40%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810" y="1876368"/>
            <a:ext cx="83953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Purcell, Edwin J, Dale Varberg, Steven E. Rigdon. 2004. </a:t>
            </a:r>
          </a:p>
          <a:p>
            <a:pPr marL="627063"/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alkulus. Jilid 1 Edisi kedelapan. Jakarta: Erlangga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832</Words>
  <Application>Microsoft Office PowerPoint</Application>
  <PresentationFormat>On-screen Show (4:3)</PresentationFormat>
  <Paragraphs>158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KONTRAK PERKULIAHAN</vt:lpstr>
      <vt:lpstr>PowerPoint Presentation</vt:lpstr>
      <vt:lpstr>PENILAIAN</vt:lpstr>
      <vt:lpstr>REFERENSI</vt:lpstr>
      <vt:lpstr>RENCANA PEMBELAJARAN SEMESTER (RPS)</vt:lpstr>
      <vt:lpstr>PowerPoint Presentation</vt:lpstr>
      <vt:lpstr>PowerPoint Presentation</vt:lpstr>
      <vt:lpstr>PowerPoint Presentation</vt:lpstr>
      <vt:lpstr>PowerPoint Presentation</vt:lpstr>
      <vt:lpstr>OPERASI PADA BILANGAN</vt:lpstr>
      <vt:lpstr>PERTIDAKSAMAAN</vt:lpstr>
      <vt:lpstr>PowerPoint Presentation</vt:lpstr>
      <vt:lpstr>PENYELESAIAN PERTIDAKSAMAAN</vt:lpstr>
      <vt:lpstr>NILAI MUTLAK </vt:lpstr>
      <vt:lpstr>SIFAT-SIFAT NILAI MUTLAK</vt:lpstr>
      <vt:lpstr>KETAKSAMAAN NILAI MUTLAK</vt:lpstr>
      <vt:lpstr>PENYELESAIAN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103</cp:revision>
  <dcterms:modified xsi:type="dcterms:W3CDTF">2018-09-02T07:49:29Z</dcterms:modified>
</cp:coreProperties>
</file>