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  <p:sldMasterId id="2147483686" r:id="rId4"/>
  </p:sldMasterIdLst>
  <p:notesMasterIdLst>
    <p:notesMasterId r:id="rId30"/>
  </p:notesMasterIdLst>
  <p:sldIdLst>
    <p:sldId id="342" r:id="rId5"/>
    <p:sldId id="369" r:id="rId6"/>
    <p:sldId id="370" r:id="rId7"/>
    <p:sldId id="371" r:id="rId8"/>
    <p:sldId id="385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6" r:id="rId18"/>
    <p:sldId id="380" r:id="rId19"/>
    <p:sldId id="381" r:id="rId20"/>
    <p:sldId id="387" r:id="rId21"/>
    <p:sldId id="388" r:id="rId22"/>
    <p:sldId id="389" r:id="rId23"/>
    <p:sldId id="390" r:id="rId24"/>
    <p:sldId id="392" r:id="rId25"/>
    <p:sldId id="391" r:id="rId26"/>
    <p:sldId id="383" r:id="rId27"/>
    <p:sldId id="384" r:id="rId28"/>
    <p:sldId id="326" r:id="rId29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8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25D34-F9F2-48E4-BF9E-A5B9DF8FBDB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10D6EDE-32EC-4CDA-A595-54EDBCBCD141}">
      <dgm:prSet phldrT="[Text]" custT="1"/>
      <dgm:spPr/>
      <dgm:t>
        <a:bodyPr/>
        <a:lstStyle/>
        <a:p>
          <a:r>
            <a:rPr lang="id-ID" sz="1600" dirty="0" smtClean="0"/>
            <a:t>Fungsi</a:t>
          </a:r>
          <a:endParaRPr lang="id-ID" sz="1600" dirty="0"/>
        </a:p>
      </dgm:t>
    </dgm:pt>
    <dgm:pt modelId="{AF01761A-A4D1-45EA-A2C2-B7D4DB8E9F05}" type="parTrans" cxnId="{C5B9C54B-CBBD-41E2-8870-94A5FF162FD1}">
      <dgm:prSet/>
      <dgm:spPr/>
      <dgm:t>
        <a:bodyPr/>
        <a:lstStyle/>
        <a:p>
          <a:endParaRPr lang="id-ID" sz="2000"/>
        </a:p>
      </dgm:t>
    </dgm:pt>
    <dgm:pt modelId="{776B5600-1697-43BF-9C47-585C7615866E}" type="sibTrans" cxnId="{C5B9C54B-CBBD-41E2-8870-94A5FF162FD1}">
      <dgm:prSet/>
      <dgm:spPr/>
      <dgm:t>
        <a:bodyPr/>
        <a:lstStyle/>
        <a:p>
          <a:endParaRPr lang="id-ID" sz="2000"/>
        </a:p>
      </dgm:t>
    </dgm:pt>
    <dgm:pt modelId="{BAB61BDA-FFA3-4B2D-93BC-9E9B63611945}">
      <dgm:prSet phldrT="[Text]" custT="1"/>
      <dgm:spPr/>
      <dgm:t>
        <a:bodyPr/>
        <a:lstStyle/>
        <a:p>
          <a:r>
            <a:rPr lang="id-ID" sz="1600" dirty="0" smtClean="0"/>
            <a:t>Polinomial</a:t>
          </a:r>
          <a:endParaRPr lang="id-ID" sz="1600" dirty="0"/>
        </a:p>
      </dgm:t>
    </dgm:pt>
    <dgm:pt modelId="{C355D4D0-ABB4-41D2-8560-59AA1655BE49}" type="parTrans" cxnId="{E4950DA4-CA8F-4847-9F9C-DD78B84F6D92}">
      <dgm:prSet/>
      <dgm:spPr/>
      <dgm:t>
        <a:bodyPr/>
        <a:lstStyle/>
        <a:p>
          <a:endParaRPr lang="id-ID" sz="2000"/>
        </a:p>
      </dgm:t>
    </dgm:pt>
    <dgm:pt modelId="{C428E912-1500-47D8-9819-709BA317020F}" type="sibTrans" cxnId="{E4950DA4-CA8F-4847-9F9C-DD78B84F6D92}">
      <dgm:prSet/>
      <dgm:spPr/>
      <dgm:t>
        <a:bodyPr/>
        <a:lstStyle/>
        <a:p>
          <a:endParaRPr lang="id-ID" sz="2000"/>
        </a:p>
      </dgm:t>
    </dgm:pt>
    <dgm:pt modelId="{8AA98FB7-A91E-4E15-A126-365E017597BA}">
      <dgm:prSet phldrT="[Text]" custT="1"/>
      <dgm:spPr/>
      <dgm:t>
        <a:bodyPr/>
        <a:lstStyle/>
        <a:p>
          <a:r>
            <a:rPr lang="id-ID" sz="1600" dirty="0" smtClean="0"/>
            <a:t>Konstan</a:t>
          </a:r>
          <a:endParaRPr lang="id-ID" sz="1600" dirty="0"/>
        </a:p>
      </dgm:t>
    </dgm:pt>
    <dgm:pt modelId="{F0A06126-16C2-45ED-AE7F-554B0D985EAF}" type="parTrans" cxnId="{D7457D37-1F3C-4F8E-A4EA-A4DB2A810778}">
      <dgm:prSet/>
      <dgm:spPr/>
      <dgm:t>
        <a:bodyPr/>
        <a:lstStyle/>
        <a:p>
          <a:endParaRPr lang="id-ID" sz="2000"/>
        </a:p>
      </dgm:t>
    </dgm:pt>
    <dgm:pt modelId="{AE0B92D7-37D4-48DA-82A7-7A42D9FA53C7}" type="sibTrans" cxnId="{D7457D37-1F3C-4F8E-A4EA-A4DB2A810778}">
      <dgm:prSet/>
      <dgm:spPr/>
      <dgm:t>
        <a:bodyPr/>
        <a:lstStyle/>
        <a:p>
          <a:endParaRPr lang="id-ID" sz="2000"/>
        </a:p>
      </dgm:t>
    </dgm:pt>
    <dgm:pt modelId="{0E78E1D1-6DEE-45F2-9444-B4A78F3E6039}">
      <dgm:prSet phldrT="[Text]" custT="1"/>
      <dgm:spPr/>
      <dgm:t>
        <a:bodyPr/>
        <a:lstStyle/>
        <a:p>
          <a:r>
            <a:rPr lang="id-ID" sz="1600" dirty="0" smtClean="0"/>
            <a:t>Linier</a:t>
          </a:r>
          <a:endParaRPr lang="id-ID" sz="1600" dirty="0"/>
        </a:p>
      </dgm:t>
    </dgm:pt>
    <dgm:pt modelId="{823D2282-7CC9-42A9-B4EF-B0A862EBEB59}" type="parTrans" cxnId="{E4BCABED-52A5-4EA0-BF3A-9FBF79DCCDCF}">
      <dgm:prSet/>
      <dgm:spPr/>
      <dgm:t>
        <a:bodyPr/>
        <a:lstStyle/>
        <a:p>
          <a:endParaRPr lang="id-ID" sz="2000"/>
        </a:p>
      </dgm:t>
    </dgm:pt>
    <dgm:pt modelId="{6AE1EF5B-F512-4D0C-85B9-7D0AA8A23461}" type="sibTrans" cxnId="{E4BCABED-52A5-4EA0-BF3A-9FBF79DCCDCF}">
      <dgm:prSet/>
      <dgm:spPr/>
      <dgm:t>
        <a:bodyPr/>
        <a:lstStyle/>
        <a:p>
          <a:endParaRPr lang="id-ID" sz="2000"/>
        </a:p>
      </dgm:t>
    </dgm:pt>
    <dgm:pt modelId="{E005DEC8-3B64-4432-A402-840FB7264921}">
      <dgm:prSet phldrT="[Text]" custT="1"/>
      <dgm:spPr/>
      <dgm:t>
        <a:bodyPr/>
        <a:lstStyle/>
        <a:p>
          <a:r>
            <a:rPr lang="id-ID" sz="1600" dirty="0" smtClean="0"/>
            <a:t>Trigonometri</a:t>
          </a:r>
          <a:endParaRPr lang="id-ID" sz="1600" dirty="0"/>
        </a:p>
      </dgm:t>
    </dgm:pt>
    <dgm:pt modelId="{C9912231-674D-407E-BEE7-BD0E97CD6556}" type="parTrans" cxnId="{6F9B45DF-7459-4E68-B2C0-7FE539DDAF98}">
      <dgm:prSet/>
      <dgm:spPr/>
      <dgm:t>
        <a:bodyPr/>
        <a:lstStyle/>
        <a:p>
          <a:endParaRPr lang="id-ID" sz="2000"/>
        </a:p>
      </dgm:t>
    </dgm:pt>
    <dgm:pt modelId="{38781AB6-18BF-4D47-816E-BFCE1D95C2C4}" type="sibTrans" cxnId="{6F9B45DF-7459-4E68-B2C0-7FE539DDAF98}">
      <dgm:prSet/>
      <dgm:spPr/>
      <dgm:t>
        <a:bodyPr/>
        <a:lstStyle/>
        <a:p>
          <a:endParaRPr lang="id-ID" sz="2000"/>
        </a:p>
      </dgm:t>
    </dgm:pt>
    <dgm:pt modelId="{A84769C4-A50E-4A33-A005-AD3DF2EE81CC}">
      <dgm:prSet phldrT="[Text]" custT="1"/>
      <dgm:spPr/>
      <dgm:t>
        <a:bodyPr/>
        <a:lstStyle/>
        <a:p>
          <a:r>
            <a:rPr lang="id-ID" sz="1600" dirty="0" smtClean="0"/>
            <a:t>Kuadratik</a:t>
          </a:r>
          <a:endParaRPr lang="id-ID" sz="1600" dirty="0"/>
        </a:p>
      </dgm:t>
    </dgm:pt>
    <dgm:pt modelId="{D3E03F78-CD86-41E8-8854-46F67D66F3DC}" type="parTrans" cxnId="{0CA04506-4133-4500-AE22-A56BDA2DA147}">
      <dgm:prSet/>
      <dgm:spPr/>
      <dgm:t>
        <a:bodyPr/>
        <a:lstStyle/>
        <a:p>
          <a:endParaRPr lang="id-ID" sz="2000"/>
        </a:p>
      </dgm:t>
    </dgm:pt>
    <dgm:pt modelId="{7124D55E-B214-457E-AF18-4B69935F711D}" type="sibTrans" cxnId="{0CA04506-4133-4500-AE22-A56BDA2DA147}">
      <dgm:prSet/>
      <dgm:spPr/>
      <dgm:t>
        <a:bodyPr/>
        <a:lstStyle/>
        <a:p>
          <a:endParaRPr lang="id-ID" sz="2000"/>
        </a:p>
      </dgm:t>
    </dgm:pt>
    <dgm:pt modelId="{5521377F-E029-44B0-BB84-4926260565C7}">
      <dgm:prSet phldrT="[Text]" custT="1"/>
      <dgm:spPr/>
      <dgm:t>
        <a:bodyPr/>
        <a:lstStyle/>
        <a:p>
          <a:r>
            <a:rPr lang="id-ID" sz="1600" dirty="0" smtClean="0"/>
            <a:t>Kubik</a:t>
          </a:r>
          <a:endParaRPr lang="id-ID" sz="1600" dirty="0"/>
        </a:p>
      </dgm:t>
    </dgm:pt>
    <dgm:pt modelId="{33B11592-DB7B-438F-8118-CA5EA562236E}" type="parTrans" cxnId="{3D247ACC-D895-4643-A62C-161B282D5C3C}">
      <dgm:prSet/>
      <dgm:spPr/>
      <dgm:t>
        <a:bodyPr/>
        <a:lstStyle/>
        <a:p>
          <a:endParaRPr lang="id-ID" sz="2000"/>
        </a:p>
      </dgm:t>
    </dgm:pt>
    <dgm:pt modelId="{0D60E7B2-81AA-40ED-8FF7-2B7D12E9D85A}" type="sibTrans" cxnId="{3D247ACC-D895-4643-A62C-161B282D5C3C}">
      <dgm:prSet/>
      <dgm:spPr/>
      <dgm:t>
        <a:bodyPr/>
        <a:lstStyle/>
        <a:p>
          <a:endParaRPr lang="id-ID" sz="2000"/>
        </a:p>
      </dgm:t>
    </dgm:pt>
    <dgm:pt modelId="{97AD2692-630D-44EA-B5E1-5F08AB78A015}">
      <dgm:prSet phldrT="[Text]" custT="1"/>
      <dgm:spPr/>
      <dgm:t>
        <a:bodyPr/>
        <a:lstStyle/>
        <a:p>
          <a:r>
            <a:rPr lang="id-ID" sz="1600" dirty="0" smtClean="0"/>
            <a:t>Istimewa</a:t>
          </a:r>
          <a:endParaRPr lang="id-ID" sz="1600" dirty="0"/>
        </a:p>
      </dgm:t>
    </dgm:pt>
    <dgm:pt modelId="{503D9107-EBEB-4881-B286-E7EAF1F03A74}" type="parTrans" cxnId="{98FDE0C4-2830-4731-9B45-7B0F72C1381A}">
      <dgm:prSet/>
      <dgm:spPr/>
      <dgm:t>
        <a:bodyPr/>
        <a:lstStyle/>
        <a:p>
          <a:endParaRPr lang="id-ID" sz="2000"/>
        </a:p>
      </dgm:t>
    </dgm:pt>
    <dgm:pt modelId="{0AC382C6-F3F5-4477-BB06-931A34513611}" type="sibTrans" cxnId="{98FDE0C4-2830-4731-9B45-7B0F72C1381A}">
      <dgm:prSet/>
      <dgm:spPr/>
      <dgm:t>
        <a:bodyPr/>
        <a:lstStyle/>
        <a:p>
          <a:endParaRPr lang="id-ID" sz="2000"/>
        </a:p>
      </dgm:t>
    </dgm:pt>
    <dgm:pt modelId="{6CFFB331-7CF4-4D0C-B93D-12582E338C3A}">
      <dgm:prSet phldrT="[Text]" custT="1"/>
      <dgm:spPr/>
      <dgm:t>
        <a:bodyPr/>
        <a:lstStyle/>
        <a:p>
          <a:r>
            <a:rPr lang="id-ID" sz="1600" dirty="0" smtClean="0"/>
            <a:t>Genap dan Ganjil</a:t>
          </a:r>
          <a:endParaRPr lang="id-ID" sz="1600" dirty="0"/>
        </a:p>
      </dgm:t>
    </dgm:pt>
    <dgm:pt modelId="{55ED1703-AD23-4424-8FC0-813EDFF3B87D}" type="parTrans" cxnId="{14CC49C0-43E9-4FF7-A3B7-3FBD4A939BCD}">
      <dgm:prSet/>
      <dgm:spPr/>
      <dgm:t>
        <a:bodyPr/>
        <a:lstStyle/>
        <a:p>
          <a:endParaRPr lang="id-ID" sz="2000"/>
        </a:p>
      </dgm:t>
    </dgm:pt>
    <dgm:pt modelId="{13B7F2B4-ED78-4039-8A02-B2B3186558A5}" type="sibTrans" cxnId="{14CC49C0-43E9-4FF7-A3B7-3FBD4A939BCD}">
      <dgm:prSet/>
      <dgm:spPr/>
      <dgm:t>
        <a:bodyPr/>
        <a:lstStyle/>
        <a:p>
          <a:endParaRPr lang="id-ID" sz="2000"/>
        </a:p>
      </dgm:t>
    </dgm:pt>
    <dgm:pt modelId="{7B8A16E5-F163-45B3-98A4-8E56D415F8CB}">
      <dgm:prSet phldrT="[Text]" custT="1"/>
      <dgm:spPr/>
      <dgm:t>
        <a:bodyPr/>
        <a:lstStyle/>
        <a:p>
          <a:r>
            <a:rPr lang="id-ID" sz="1600" dirty="0" smtClean="0"/>
            <a:t>Bilangan bulat terbesar</a:t>
          </a:r>
          <a:endParaRPr lang="id-ID" sz="1600" dirty="0"/>
        </a:p>
      </dgm:t>
    </dgm:pt>
    <dgm:pt modelId="{8D585C1F-B686-40CD-9BCB-DB70B2C06B22}" type="parTrans" cxnId="{37F986DE-A6CC-4159-94AB-EC4F7C3ECFEC}">
      <dgm:prSet/>
      <dgm:spPr/>
      <dgm:t>
        <a:bodyPr/>
        <a:lstStyle/>
        <a:p>
          <a:endParaRPr lang="id-ID" sz="2000"/>
        </a:p>
      </dgm:t>
    </dgm:pt>
    <dgm:pt modelId="{0B1370F2-F78D-4F52-A991-7E49AC419DAB}" type="sibTrans" cxnId="{37F986DE-A6CC-4159-94AB-EC4F7C3ECFEC}">
      <dgm:prSet/>
      <dgm:spPr/>
      <dgm:t>
        <a:bodyPr/>
        <a:lstStyle/>
        <a:p>
          <a:endParaRPr lang="id-ID" sz="2000"/>
        </a:p>
      </dgm:t>
    </dgm:pt>
    <dgm:pt modelId="{81C33C12-E8B5-4CC0-BFC7-2BBEBE684656}" type="pres">
      <dgm:prSet presAssocID="{38F25D34-F9F2-48E4-BF9E-A5B9DF8FBD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B9C365D4-224A-4772-998F-053341F9316E}" type="pres">
      <dgm:prSet presAssocID="{910D6EDE-32EC-4CDA-A595-54EDBCBCD141}" presName="hierRoot1" presStyleCnt="0"/>
      <dgm:spPr/>
    </dgm:pt>
    <dgm:pt modelId="{1FC02AA1-B0AD-4681-A768-D610B7BFDEFE}" type="pres">
      <dgm:prSet presAssocID="{910D6EDE-32EC-4CDA-A595-54EDBCBCD141}" presName="composite" presStyleCnt="0"/>
      <dgm:spPr/>
    </dgm:pt>
    <dgm:pt modelId="{0E71936A-8F38-45D1-878B-D8E3A5BE79B1}" type="pres">
      <dgm:prSet presAssocID="{910D6EDE-32EC-4CDA-A595-54EDBCBCD141}" presName="background" presStyleLbl="node0" presStyleIdx="0" presStyleCnt="1"/>
      <dgm:spPr/>
    </dgm:pt>
    <dgm:pt modelId="{C5E2DFA6-7EB2-42E5-8BC1-7CB2D35F7744}" type="pres">
      <dgm:prSet presAssocID="{910D6EDE-32EC-4CDA-A595-54EDBCBCD14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9D7C0ED-DC85-4961-B1D9-1356C6C84547}" type="pres">
      <dgm:prSet presAssocID="{910D6EDE-32EC-4CDA-A595-54EDBCBCD141}" presName="hierChild2" presStyleCnt="0"/>
      <dgm:spPr/>
    </dgm:pt>
    <dgm:pt modelId="{1FB4BD69-3AA4-4354-841D-7EDCD13D5E2D}" type="pres">
      <dgm:prSet presAssocID="{C355D4D0-ABB4-41D2-8560-59AA1655BE49}" presName="Name10" presStyleLbl="parChTrans1D2" presStyleIdx="0" presStyleCnt="3"/>
      <dgm:spPr/>
      <dgm:t>
        <a:bodyPr/>
        <a:lstStyle/>
        <a:p>
          <a:endParaRPr lang="id-ID"/>
        </a:p>
      </dgm:t>
    </dgm:pt>
    <dgm:pt modelId="{CFF4A839-C382-4BE4-96E7-D8B0B72DBF56}" type="pres">
      <dgm:prSet presAssocID="{BAB61BDA-FFA3-4B2D-93BC-9E9B63611945}" presName="hierRoot2" presStyleCnt="0"/>
      <dgm:spPr/>
    </dgm:pt>
    <dgm:pt modelId="{D627CA7C-5DC9-45C3-8DA2-0ACC354B5918}" type="pres">
      <dgm:prSet presAssocID="{BAB61BDA-FFA3-4B2D-93BC-9E9B63611945}" presName="composite2" presStyleCnt="0"/>
      <dgm:spPr/>
    </dgm:pt>
    <dgm:pt modelId="{BFB4A2D8-8D36-4565-A28D-8AB05DF1B6ED}" type="pres">
      <dgm:prSet presAssocID="{BAB61BDA-FFA3-4B2D-93BC-9E9B63611945}" presName="background2" presStyleLbl="node2" presStyleIdx="0" presStyleCnt="3"/>
      <dgm:spPr/>
    </dgm:pt>
    <dgm:pt modelId="{C0948607-C3CE-4BC5-8CDF-144D4D405215}" type="pres">
      <dgm:prSet presAssocID="{BAB61BDA-FFA3-4B2D-93BC-9E9B63611945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9E1D7E3-9757-492C-8D7F-3F54C117B185}" type="pres">
      <dgm:prSet presAssocID="{BAB61BDA-FFA3-4B2D-93BC-9E9B63611945}" presName="hierChild3" presStyleCnt="0"/>
      <dgm:spPr/>
    </dgm:pt>
    <dgm:pt modelId="{E3F250BD-D1AC-4CB8-B4C9-931AA960573A}" type="pres">
      <dgm:prSet presAssocID="{F0A06126-16C2-45ED-AE7F-554B0D985EAF}" presName="Name17" presStyleLbl="parChTrans1D3" presStyleIdx="0" presStyleCnt="6"/>
      <dgm:spPr/>
      <dgm:t>
        <a:bodyPr/>
        <a:lstStyle/>
        <a:p>
          <a:endParaRPr lang="id-ID"/>
        </a:p>
      </dgm:t>
    </dgm:pt>
    <dgm:pt modelId="{B53F342F-35D1-4CB8-AFE4-275CD36A9829}" type="pres">
      <dgm:prSet presAssocID="{8AA98FB7-A91E-4E15-A126-365E017597BA}" presName="hierRoot3" presStyleCnt="0"/>
      <dgm:spPr/>
    </dgm:pt>
    <dgm:pt modelId="{ECD3EDFF-F052-4285-BBFA-48E71F8DE330}" type="pres">
      <dgm:prSet presAssocID="{8AA98FB7-A91E-4E15-A126-365E017597BA}" presName="composite3" presStyleCnt="0"/>
      <dgm:spPr/>
    </dgm:pt>
    <dgm:pt modelId="{A2188A9C-5D0D-4ECA-8C24-EC8A26E168F8}" type="pres">
      <dgm:prSet presAssocID="{8AA98FB7-A91E-4E15-A126-365E017597BA}" presName="background3" presStyleLbl="node3" presStyleIdx="0" presStyleCnt="6"/>
      <dgm:spPr/>
    </dgm:pt>
    <dgm:pt modelId="{E67E8940-EB2A-4FA5-9990-56009DF26F2C}" type="pres">
      <dgm:prSet presAssocID="{8AA98FB7-A91E-4E15-A126-365E017597BA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726F87E-BC8C-43F7-B061-030B06900D6C}" type="pres">
      <dgm:prSet presAssocID="{8AA98FB7-A91E-4E15-A126-365E017597BA}" presName="hierChild4" presStyleCnt="0"/>
      <dgm:spPr/>
    </dgm:pt>
    <dgm:pt modelId="{B46A3B14-6651-497A-B283-86E6735A1FAF}" type="pres">
      <dgm:prSet presAssocID="{823D2282-7CC9-42A9-B4EF-B0A862EBEB59}" presName="Name17" presStyleLbl="parChTrans1D3" presStyleIdx="1" presStyleCnt="6"/>
      <dgm:spPr/>
      <dgm:t>
        <a:bodyPr/>
        <a:lstStyle/>
        <a:p>
          <a:endParaRPr lang="id-ID"/>
        </a:p>
      </dgm:t>
    </dgm:pt>
    <dgm:pt modelId="{BD192754-3969-4DEA-86CB-A9657615F309}" type="pres">
      <dgm:prSet presAssocID="{0E78E1D1-6DEE-45F2-9444-B4A78F3E6039}" presName="hierRoot3" presStyleCnt="0"/>
      <dgm:spPr/>
    </dgm:pt>
    <dgm:pt modelId="{E77953A7-8108-49CC-B8C3-BA6460ECB720}" type="pres">
      <dgm:prSet presAssocID="{0E78E1D1-6DEE-45F2-9444-B4A78F3E6039}" presName="composite3" presStyleCnt="0"/>
      <dgm:spPr/>
    </dgm:pt>
    <dgm:pt modelId="{923EF4FC-1E9E-4AF2-9B39-59A8EF23CCDE}" type="pres">
      <dgm:prSet presAssocID="{0E78E1D1-6DEE-45F2-9444-B4A78F3E6039}" presName="background3" presStyleLbl="node3" presStyleIdx="1" presStyleCnt="6"/>
      <dgm:spPr/>
    </dgm:pt>
    <dgm:pt modelId="{B31BFCBA-B0E2-4BA2-B525-337AE932060A}" type="pres">
      <dgm:prSet presAssocID="{0E78E1D1-6DEE-45F2-9444-B4A78F3E6039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A1D359E-199C-43A8-A8CC-919907B78582}" type="pres">
      <dgm:prSet presAssocID="{0E78E1D1-6DEE-45F2-9444-B4A78F3E6039}" presName="hierChild4" presStyleCnt="0"/>
      <dgm:spPr/>
    </dgm:pt>
    <dgm:pt modelId="{BA4CEE71-EBEE-49BD-A0AE-44024FA8AB9C}" type="pres">
      <dgm:prSet presAssocID="{D3E03F78-CD86-41E8-8854-46F67D66F3DC}" presName="Name17" presStyleLbl="parChTrans1D3" presStyleIdx="2" presStyleCnt="6"/>
      <dgm:spPr/>
      <dgm:t>
        <a:bodyPr/>
        <a:lstStyle/>
        <a:p>
          <a:endParaRPr lang="id-ID"/>
        </a:p>
      </dgm:t>
    </dgm:pt>
    <dgm:pt modelId="{647390F3-448B-4B16-9BB2-42D0825D3265}" type="pres">
      <dgm:prSet presAssocID="{A84769C4-A50E-4A33-A005-AD3DF2EE81CC}" presName="hierRoot3" presStyleCnt="0"/>
      <dgm:spPr/>
    </dgm:pt>
    <dgm:pt modelId="{6F077D9D-0BA7-4034-A47E-77E9ABBD7F98}" type="pres">
      <dgm:prSet presAssocID="{A84769C4-A50E-4A33-A005-AD3DF2EE81CC}" presName="composite3" presStyleCnt="0"/>
      <dgm:spPr/>
    </dgm:pt>
    <dgm:pt modelId="{257E3182-75A3-4A0E-A36E-16705484689C}" type="pres">
      <dgm:prSet presAssocID="{A84769C4-A50E-4A33-A005-AD3DF2EE81CC}" presName="background3" presStyleLbl="node3" presStyleIdx="2" presStyleCnt="6"/>
      <dgm:spPr/>
    </dgm:pt>
    <dgm:pt modelId="{E3A33295-786D-4C39-B084-C6FD92C1D746}" type="pres">
      <dgm:prSet presAssocID="{A84769C4-A50E-4A33-A005-AD3DF2EE81CC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EE68B5C-3B7D-4FF7-88DE-4AFF6ECD5CAF}" type="pres">
      <dgm:prSet presAssocID="{A84769C4-A50E-4A33-A005-AD3DF2EE81CC}" presName="hierChild4" presStyleCnt="0"/>
      <dgm:spPr/>
    </dgm:pt>
    <dgm:pt modelId="{79D07797-4F59-4928-8C16-595A9E2FA441}" type="pres">
      <dgm:prSet presAssocID="{33B11592-DB7B-438F-8118-CA5EA562236E}" presName="Name17" presStyleLbl="parChTrans1D3" presStyleIdx="3" presStyleCnt="6"/>
      <dgm:spPr/>
      <dgm:t>
        <a:bodyPr/>
        <a:lstStyle/>
        <a:p>
          <a:endParaRPr lang="id-ID"/>
        </a:p>
      </dgm:t>
    </dgm:pt>
    <dgm:pt modelId="{F3823FCA-2497-4E81-931A-684A5163C53F}" type="pres">
      <dgm:prSet presAssocID="{5521377F-E029-44B0-BB84-4926260565C7}" presName="hierRoot3" presStyleCnt="0"/>
      <dgm:spPr/>
    </dgm:pt>
    <dgm:pt modelId="{B48DFA6E-C9A0-4D9A-9AC6-4FC897453033}" type="pres">
      <dgm:prSet presAssocID="{5521377F-E029-44B0-BB84-4926260565C7}" presName="composite3" presStyleCnt="0"/>
      <dgm:spPr/>
    </dgm:pt>
    <dgm:pt modelId="{F1E37356-F1B8-4EEC-9896-7049184428E0}" type="pres">
      <dgm:prSet presAssocID="{5521377F-E029-44B0-BB84-4926260565C7}" presName="background3" presStyleLbl="node3" presStyleIdx="3" presStyleCnt="6"/>
      <dgm:spPr/>
    </dgm:pt>
    <dgm:pt modelId="{489AB67E-83B6-4FFA-AA14-A10B0A678758}" type="pres">
      <dgm:prSet presAssocID="{5521377F-E029-44B0-BB84-4926260565C7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DFEEBAD-2522-4909-AD2B-FA80752617AA}" type="pres">
      <dgm:prSet presAssocID="{5521377F-E029-44B0-BB84-4926260565C7}" presName="hierChild4" presStyleCnt="0"/>
      <dgm:spPr/>
    </dgm:pt>
    <dgm:pt modelId="{6F65E700-B8C0-44CF-A3A2-A493BA6D71B8}" type="pres">
      <dgm:prSet presAssocID="{C9912231-674D-407E-BEE7-BD0E97CD6556}" presName="Name10" presStyleLbl="parChTrans1D2" presStyleIdx="1" presStyleCnt="3"/>
      <dgm:spPr/>
      <dgm:t>
        <a:bodyPr/>
        <a:lstStyle/>
        <a:p>
          <a:endParaRPr lang="id-ID"/>
        </a:p>
      </dgm:t>
    </dgm:pt>
    <dgm:pt modelId="{2822D82F-3B37-4598-833C-43435ECDFD11}" type="pres">
      <dgm:prSet presAssocID="{E005DEC8-3B64-4432-A402-840FB7264921}" presName="hierRoot2" presStyleCnt="0"/>
      <dgm:spPr/>
    </dgm:pt>
    <dgm:pt modelId="{D1C2D39E-B70E-4E0A-AD6D-C92DD0F702C6}" type="pres">
      <dgm:prSet presAssocID="{E005DEC8-3B64-4432-A402-840FB7264921}" presName="composite2" presStyleCnt="0"/>
      <dgm:spPr/>
    </dgm:pt>
    <dgm:pt modelId="{BD20EBC0-1A96-4AB7-B089-E03B93C64F11}" type="pres">
      <dgm:prSet presAssocID="{E005DEC8-3B64-4432-A402-840FB7264921}" presName="background2" presStyleLbl="node2" presStyleIdx="1" presStyleCnt="3"/>
      <dgm:spPr/>
    </dgm:pt>
    <dgm:pt modelId="{7B31104C-55FF-4466-8F36-6FCED431C92B}" type="pres">
      <dgm:prSet presAssocID="{E005DEC8-3B64-4432-A402-840FB7264921}" presName="text2" presStyleLbl="fgAcc2" presStyleIdx="1" presStyleCnt="3" custScaleX="12829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F587F5C-EF25-4955-9791-79FD0CA09236}" type="pres">
      <dgm:prSet presAssocID="{E005DEC8-3B64-4432-A402-840FB7264921}" presName="hierChild3" presStyleCnt="0"/>
      <dgm:spPr/>
    </dgm:pt>
    <dgm:pt modelId="{03293767-2CE1-4CA1-8C7C-BA43001D2D93}" type="pres">
      <dgm:prSet presAssocID="{503D9107-EBEB-4881-B286-E7EAF1F03A74}" presName="Name10" presStyleLbl="parChTrans1D2" presStyleIdx="2" presStyleCnt="3"/>
      <dgm:spPr/>
      <dgm:t>
        <a:bodyPr/>
        <a:lstStyle/>
        <a:p>
          <a:endParaRPr lang="id-ID"/>
        </a:p>
      </dgm:t>
    </dgm:pt>
    <dgm:pt modelId="{27D0E152-C192-47EB-9229-1D88FF966A87}" type="pres">
      <dgm:prSet presAssocID="{97AD2692-630D-44EA-B5E1-5F08AB78A015}" presName="hierRoot2" presStyleCnt="0"/>
      <dgm:spPr/>
    </dgm:pt>
    <dgm:pt modelId="{8598065A-E922-45B8-8885-4851E1D5411F}" type="pres">
      <dgm:prSet presAssocID="{97AD2692-630D-44EA-B5E1-5F08AB78A015}" presName="composite2" presStyleCnt="0"/>
      <dgm:spPr/>
    </dgm:pt>
    <dgm:pt modelId="{3E22405D-FCA8-46F2-AAD3-3FDA591F9D01}" type="pres">
      <dgm:prSet presAssocID="{97AD2692-630D-44EA-B5E1-5F08AB78A015}" presName="background2" presStyleLbl="node2" presStyleIdx="2" presStyleCnt="3"/>
      <dgm:spPr/>
    </dgm:pt>
    <dgm:pt modelId="{22E33CA3-F3AB-4240-8DAA-579BB2DADF99}" type="pres">
      <dgm:prSet presAssocID="{97AD2692-630D-44EA-B5E1-5F08AB78A015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5263A09-D049-40AA-A4EC-29D32577E5B9}" type="pres">
      <dgm:prSet presAssocID="{97AD2692-630D-44EA-B5E1-5F08AB78A015}" presName="hierChild3" presStyleCnt="0"/>
      <dgm:spPr/>
    </dgm:pt>
    <dgm:pt modelId="{4F160995-0915-4886-86AD-E66584A6B11B}" type="pres">
      <dgm:prSet presAssocID="{55ED1703-AD23-4424-8FC0-813EDFF3B87D}" presName="Name17" presStyleLbl="parChTrans1D3" presStyleIdx="4" presStyleCnt="6"/>
      <dgm:spPr/>
      <dgm:t>
        <a:bodyPr/>
        <a:lstStyle/>
        <a:p>
          <a:endParaRPr lang="id-ID"/>
        </a:p>
      </dgm:t>
    </dgm:pt>
    <dgm:pt modelId="{C0D06D1A-5197-431D-9AA2-63D7BF1ED13A}" type="pres">
      <dgm:prSet presAssocID="{6CFFB331-7CF4-4D0C-B93D-12582E338C3A}" presName="hierRoot3" presStyleCnt="0"/>
      <dgm:spPr/>
    </dgm:pt>
    <dgm:pt modelId="{A421BC0E-3B15-412D-B3A2-FB5E9C20A6E5}" type="pres">
      <dgm:prSet presAssocID="{6CFFB331-7CF4-4D0C-B93D-12582E338C3A}" presName="composite3" presStyleCnt="0"/>
      <dgm:spPr/>
    </dgm:pt>
    <dgm:pt modelId="{C4EC746B-D4CA-405A-8051-2E678DF588CD}" type="pres">
      <dgm:prSet presAssocID="{6CFFB331-7CF4-4D0C-B93D-12582E338C3A}" presName="background3" presStyleLbl="node3" presStyleIdx="4" presStyleCnt="6"/>
      <dgm:spPr/>
    </dgm:pt>
    <dgm:pt modelId="{CDD61730-B3DD-418E-9ADB-349A65CF008C}" type="pres">
      <dgm:prSet presAssocID="{6CFFB331-7CF4-4D0C-B93D-12582E338C3A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BE5C678-C783-4DBB-A044-0EB5BAEDF403}" type="pres">
      <dgm:prSet presAssocID="{6CFFB331-7CF4-4D0C-B93D-12582E338C3A}" presName="hierChild4" presStyleCnt="0"/>
      <dgm:spPr/>
    </dgm:pt>
    <dgm:pt modelId="{D49E6231-48F9-43F5-AB22-C08BA024C6BB}" type="pres">
      <dgm:prSet presAssocID="{8D585C1F-B686-40CD-9BCB-DB70B2C06B22}" presName="Name17" presStyleLbl="parChTrans1D3" presStyleIdx="5" presStyleCnt="6"/>
      <dgm:spPr/>
      <dgm:t>
        <a:bodyPr/>
        <a:lstStyle/>
        <a:p>
          <a:endParaRPr lang="id-ID"/>
        </a:p>
      </dgm:t>
    </dgm:pt>
    <dgm:pt modelId="{CD4ADFA7-AF73-49E1-B3FF-246F0B7B3863}" type="pres">
      <dgm:prSet presAssocID="{7B8A16E5-F163-45B3-98A4-8E56D415F8CB}" presName="hierRoot3" presStyleCnt="0"/>
      <dgm:spPr/>
    </dgm:pt>
    <dgm:pt modelId="{660E39F1-F52E-4767-AF99-CC6A07CA8762}" type="pres">
      <dgm:prSet presAssocID="{7B8A16E5-F163-45B3-98A4-8E56D415F8CB}" presName="composite3" presStyleCnt="0"/>
      <dgm:spPr/>
    </dgm:pt>
    <dgm:pt modelId="{91A1DF38-E74E-41EE-859B-CEA46E08384C}" type="pres">
      <dgm:prSet presAssocID="{7B8A16E5-F163-45B3-98A4-8E56D415F8CB}" presName="background3" presStyleLbl="node3" presStyleIdx="5" presStyleCnt="6"/>
      <dgm:spPr/>
    </dgm:pt>
    <dgm:pt modelId="{9EC22EF6-8A8D-41E1-9832-5E6FAA9EB42F}" type="pres">
      <dgm:prSet presAssocID="{7B8A16E5-F163-45B3-98A4-8E56D415F8CB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2D40489-BD01-4B35-896C-B3AA54E5B7DA}" type="pres">
      <dgm:prSet presAssocID="{7B8A16E5-F163-45B3-98A4-8E56D415F8CB}" presName="hierChild4" presStyleCnt="0"/>
      <dgm:spPr/>
    </dgm:pt>
  </dgm:ptLst>
  <dgm:cxnLst>
    <dgm:cxn modelId="{FF31066A-E041-44F5-B6DB-7E1C408475A0}" type="presOf" srcId="{8AA98FB7-A91E-4E15-A126-365E017597BA}" destId="{E67E8940-EB2A-4FA5-9990-56009DF26F2C}" srcOrd="0" destOrd="0" presId="urn:microsoft.com/office/officeart/2005/8/layout/hierarchy1"/>
    <dgm:cxn modelId="{85E68D18-EA4A-442A-ACAA-7483D3C2C851}" type="presOf" srcId="{D3E03F78-CD86-41E8-8854-46F67D66F3DC}" destId="{BA4CEE71-EBEE-49BD-A0AE-44024FA8AB9C}" srcOrd="0" destOrd="0" presId="urn:microsoft.com/office/officeart/2005/8/layout/hierarchy1"/>
    <dgm:cxn modelId="{C9EA1B0A-68DA-45A4-8FC2-0B07AD725FD0}" type="presOf" srcId="{5521377F-E029-44B0-BB84-4926260565C7}" destId="{489AB67E-83B6-4FFA-AA14-A10B0A678758}" srcOrd="0" destOrd="0" presId="urn:microsoft.com/office/officeart/2005/8/layout/hierarchy1"/>
    <dgm:cxn modelId="{60124F5D-2415-48C4-9579-BE2BDFF07F30}" type="presOf" srcId="{7B8A16E5-F163-45B3-98A4-8E56D415F8CB}" destId="{9EC22EF6-8A8D-41E1-9832-5E6FAA9EB42F}" srcOrd="0" destOrd="0" presId="urn:microsoft.com/office/officeart/2005/8/layout/hierarchy1"/>
    <dgm:cxn modelId="{6F9B45DF-7459-4E68-B2C0-7FE539DDAF98}" srcId="{910D6EDE-32EC-4CDA-A595-54EDBCBCD141}" destId="{E005DEC8-3B64-4432-A402-840FB7264921}" srcOrd="1" destOrd="0" parTransId="{C9912231-674D-407E-BEE7-BD0E97CD6556}" sibTransId="{38781AB6-18BF-4D47-816E-BFCE1D95C2C4}"/>
    <dgm:cxn modelId="{FDECBF9D-66F1-4AD8-91D7-624231F242CE}" type="presOf" srcId="{C355D4D0-ABB4-41D2-8560-59AA1655BE49}" destId="{1FB4BD69-3AA4-4354-841D-7EDCD13D5E2D}" srcOrd="0" destOrd="0" presId="urn:microsoft.com/office/officeart/2005/8/layout/hierarchy1"/>
    <dgm:cxn modelId="{A47C4595-F735-40C5-9C58-5792B0CFF024}" type="presOf" srcId="{0E78E1D1-6DEE-45F2-9444-B4A78F3E6039}" destId="{B31BFCBA-B0E2-4BA2-B525-337AE932060A}" srcOrd="0" destOrd="0" presId="urn:microsoft.com/office/officeart/2005/8/layout/hierarchy1"/>
    <dgm:cxn modelId="{DF8F4132-C304-4570-AA75-516AF8937743}" type="presOf" srcId="{8D585C1F-B686-40CD-9BCB-DB70B2C06B22}" destId="{D49E6231-48F9-43F5-AB22-C08BA024C6BB}" srcOrd="0" destOrd="0" presId="urn:microsoft.com/office/officeart/2005/8/layout/hierarchy1"/>
    <dgm:cxn modelId="{98FDE0C4-2830-4731-9B45-7B0F72C1381A}" srcId="{910D6EDE-32EC-4CDA-A595-54EDBCBCD141}" destId="{97AD2692-630D-44EA-B5E1-5F08AB78A015}" srcOrd="2" destOrd="0" parTransId="{503D9107-EBEB-4881-B286-E7EAF1F03A74}" sibTransId="{0AC382C6-F3F5-4477-BB06-931A34513611}"/>
    <dgm:cxn modelId="{3A4DAC34-E02C-423A-A130-9D9CBD1DB90E}" type="presOf" srcId="{F0A06126-16C2-45ED-AE7F-554B0D985EAF}" destId="{E3F250BD-D1AC-4CB8-B4C9-931AA960573A}" srcOrd="0" destOrd="0" presId="urn:microsoft.com/office/officeart/2005/8/layout/hierarchy1"/>
    <dgm:cxn modelId="{37F986DE-A6CC-4159-94AB-EC4F7C3ECFEC}" srcId="{97AD2692-630D-44EA-B5E1-5F08AB78A015}" destId="{7B8A16E5-F163-45B3-98A4-8E56D415F8CB}" srcOrd="1" destOrd="0" parTransId="{8D585C1F-B686-40CD-9BCB-DB70B2C06B22}" sibTransId="{0B1370F2-F78D-4F52-A991-7E49AC419DAB}"/>
    <dgm:cxn modelId="{B40607AE-CA08-487F-B39B-CE6559052595}" type="presOf" srcId="{823D2282-7CC9-42A9-B4EF-B0A862EBEB59}" destId="{B46A3B14-6651-497A-B283-86E6735A1FAF}" srcOrd="0" destOrd="0" presId="urn:microsoft.com/office/officeart/2005/8/layout/hierarchy1"/>
    <dgm:cxn modelId="{911428F5-092E-45D6-ACA7-C7FC5A86B4F4}" type="presOf" srcId="{38F25D34-F9F2-48E4-BF9E-A5B9DF8FBDB2}" destId="{81C33C12-E8B5-4CC0-BFC7-2BBEBE684656}" srcOrd="0" destOrd="0" presId="urn:microsoft.com/office/officeart/2005/8/layout/hierarchy1"/>
    <dgm:cxn modelId="{3D247ACC-D895-4643-A62C-161B282D5C3C}" srcId="{BAB61BDA-FFA3-4B2D-93BC-9E9B63611945}" destId="{5521377F-E029-44B0-BB84-4926260565C7}" srcOrd="3" destOrd="0" parTransId="{33B11592-DB7B-438F-8118-CA5EA562236E}" sibTransId="{0D60E7B2-81AA-40ED-8FF7-2B7D12E9D85A}"/>
    <dgm:cxn modelId="{E4BCABED-52A5-4EA0-BF3A-9FBF79DCCDCF}" srcId="{BAB61BDA-FFA3-4B2D-93BC-9E9B63611945}" destId="{0E78E1D1-6DEE-45F2-9444-B4A78F3E6039}" srcOrd="1" destOrd="0" parTransId="{823D2282-7CC9-42A9-B4EF-B0A862EBEB59}" sibTransId="{6AE1EF5B-F512-4D0C-85B9-7D0AA8A23461}"/>
    <dgm:cxn modelId="{93807FD5-9284-4672-BF4C-296F1BD12391}" type="presOf" srcId="{910D6EDE-32EC-4CDA-A595-54EDBCBCD141}" destId="{C5E2DFA6-7EB2-42E5-8BC1-7CB2D35F7744}" srcOrd="0" destOrd="0" presId="urn:microsoft.com/office/officeart/2005/8/layout/hierarchy1"/>
    <dgm:cxn modelId="{39DDAF69-57C6-470E-A74E-D2127120704C}" type="presOf" srcId="{C9912231-674D-407E-BEE7-BD0E97CD6556}" destId="{6F65E700-B8C0-44CF-A3A2-A493BA6D71B8}" srcOrd="0" destOrd="0" presId="urn:microsoft.com/office/officeart/2005/8/layout/hierarchy1"/>
    <dgm:cxn modelId="{D7457D37-1F3C-4F8E-A4EA-A4DB2A810778}" srcId="{BAB61BDA-FFA3-4B2D-93BC-9E9B63611945}" destId="{8AA98FB7-A91E-4E15-A126-365E017597BA}" srcOrd="0" destOrd="0" parTransId="{F0A06126-16C2-45ED-AE7F-554B0D985EAF}" sibTransId="{AE0B92D7-37D4-48DA-82A7-7A42D9FA53C7}"/>
    <dgm:cxn modelId="{8364B6B4-1452-4115-97C4-7435FCF96CD3}" type="presOf" srcId="{503D9107-EBEB-4881-B286-E7EAF1F03A74}" destId="{03293767-2CE1-4CA1-8C7C-BA43001D2D93}" srcOrd="0" destOrd="0" presId="urn:microsoft.com/office/officeart/2005/8/layout/hierarchy1"/>
    <dgm:cxn modelId="{E6067C99-716B-40E3-AF57-C0739B9C6150}" type="presOf" srcId="{33B11592-DB7B-438F-8118-CA5EA562236E}" destId="{79D07797-4F59-4928-8C16-595A9E2FA441}" srcOrd="0" destOrd="0" presId="urn:microsoft.com/office/officeart/2005/8/layout/hierarchy1"/>
    <dgm:cxn modelId="{D19694B8-AAA5-409E-98B2-46DA72BE6827}" type="presOf" srcId="{97AD2692-630D-44EA-B5E1-5F08AB78A015}" destId="{22E33CA3-F3AB-4240-8DAA-579BB2DADF99}" srcOrd="0" destOrd="0" presId="urn:microsoft.com/office/officeart/2005/8/layout/hierarchy1"/>
    <dgm:cxn modelId="{74CD0604-32B7-4D66-B7FE-D70FBCF5537D}" type="presOf" srcId="{6CFFB331-7CF4-4D0C-B93D-12582E338C3A}" destId="{CDD61730-B3DD-418E-9ADB-349A65CF008C}" srcOrd="0" destOrd="0" presId="urn:microsoft.com/office/officeart/2005/8/layout/hierarchy1"/>
    <dgm:cxn modelId="{BAE0CA11-28EB-4469-9ED8-630BA0EAC069}" type="presOf" srcId="{E005DEC8-3B64-4432-A402-840FB7264921}" destId="{7B31104C-55FF-4466-8F36-6FCED431C92B}" srcOrd="0" destOrd="0" presId="urn:microsoft.com/office/officeart/2005/8/layout/hierarchy1"/>
    <dgm:cxn modelId="{E4950DA4-CA8F-4847-9F9C-DD78B84F6D92}" srcId="{910D6EDE-32EC-4CDA-A595-54EDBCBCD141}" destId="{BAB61BDA-FFA3-4B2D-93BC-9E9B63611945}" srcOrd="0" destOrd="0" parTransId="{C355D4D0-ABB4-41D2-8560-59AA1655BE49}" sibTransId="{C428E912-1500-47D8-9819-709BA317020F}"/>
    <dgm:cxn modelId="{14CC49C0-43E9-4FF7-A3B7-3FBD4A939BCD}" srcId="{97AD2692-630D-44EA-B5E1-5F08AB78A015}" destId="{6CFFB331-7CF4-4D0C-B93D-12582E338C3A}" srcOrd="0" destOrd="0" parTransId="{55ED1703-AD23-4424-8FC0-813EDFF3B87D}" sibTransId="{13B7F2B4-ED78-4039-8A02-B2B3186558A5}"/>
    <dgm:cxn modelId="{0CA04506-4133-4500-AE22-A56BDA2DA147}" srcId="{BAB61BDA-FFA3-4B2D-93BC-9E9B63611945}" destId="{A84769C4-A50E-4A33-A005-AD3DF2EE81CC}" srcOrd="2" destOrd="0" parTransId="{D3E03F78-CD86-41E8-8854-46F67D66F3DC}" sibTransId="{7124D55E-B214-457E-AF18-4B69935F711D}"/>
    <dgm:cxn modelId="{0FBB33BF-1BE5-4306-B646-6CD9B01C8337}" type="presOf" srcId="{BAB61BDA-FFA3-4B2D-93BC-9E9B63611945}" destId="{C0948607-C3CE-4BC5-8CDF-144D4D405215}" srcOrd="0" destOrd="0" presId="urn:microsoft.com/office/officeart/2005/8/layout/hierarchy1"/>
    <dgm:cxn modelId="{B70E6E44-9189-406A-A92D-F46C80EE5405}" type="presOf" srcId="{A84769C4-A50E-4A33-A005-AD3DF2EE81CC}" destId="{E3A33295-786D-4C39-B084-C6FD92C1D746}" srcOrd="0" destOrd="0" presId="urn:microsoft.com/office/officeart/2005/8/layout/hierarchy1"/>
    <dgm:cxn modelId="{C5B9C54B-CBBD-41E2-8870-94A5FF162FD1}" srcId="{38F25D34-F9F2-48E4-BF9E-A5B9DF8FBDB2}" destId="{910D6EDE-32EC-4CDA-A595-54EDBCBCD141}" srcOrd="0" destOrd="0" parTransId="{AF01761A-A4D1-45EA-A2C2-B7D4DB8E9F05}" sibTransId="{776B5600-1697-43BF-9C47-585C7615866E}"/>
    <dgm:cxn modelId="{9D6DEF41-EC49-4020-8D2C-9FBC424C673C}" type="presOf" srcId="{55ED1703-AD23-4424-8FC0-813EDFF3B87D}" destId="{4F160995-0915-4886-86AD-E66584A6B11B}" srcOrd="0" destOrd="0" presId="urn:microsoft.com/office/officeart/2005/8/layout/hierarchy1"/>
    <dgm:cxn modelId="{C4E23482-8ABC-4693-9A9E-B32C0ECC9B31}" type="presParOf" srcId="{81C33C12-E8B5-4CC0-BFC7-2BBEBE684656}" destId="{B9C365D4-224A-4772-998F-053341F9316E}" srcOrd="0" destOrd="0" presId="urn:microsoft.com/office/officeart/2005/8/layout/hierarchy1"/>
    <dgm:cxn modelId="{221051EF-B2B1-4176-8111-4E041A401712}" type="presParOf" srcId="{B9C365D4-224A-4772-998F-053341F9316E}" destId="{1FC02AA1-B0AD-4681-A768-D610B7BFDEFE}" srcOrd="0" destOrd="0" presId="urn:microsoft.com/office/officeart/2005/8/layout/hierarchy1"/>
    <dgm:cxn modelId="{C49D1CD6-1280-4803-80D8-D54649FAA0C9}" type="presParOf" srcId="{1FC02AA1-B0AD-4681-A768-D610B7BFDEFE}" destId="{0E71936A-8F38-45D1-878B-D8E3A5BE79B1}" srcOrd="0" destOrd="0" presId="urn:microsoft.com/office/officeart/2005/8/layout/hierarchy1"/>
    <dgm:cxn modelId="{C5E359B1-0655-45E9-9750-3CAE9614AB2C}" type="presParOf" srcId="{1FC02AA1-B0AD-4681-A768-D610B7BFDEFE}" destId="{C5E2DFA6-7EB2-42E5-8BC1-7CB2D35F7744}" srcOrd="1" destOrd="0" presId="urn:microsoft.com/office/officeart/2005/8/layout/hierarchy1"/>
    <dgm:cxn modelId="{060AF85E-3677-4401-9EBB-8B3696B7321D}" type="presParOf" srcId="{B9C365D4-224A-4772-998F-053341F9316E}" destId="{C9D7C0ED-DC85-4961-B1D9-1356C6C84547}" srcOrd="1" destOrd="0" presId="urn:microsoft.com/office/officeart/2005/8/layout/hierarchy1"/>
    <dgm:cxn modelId="{05DF8C5F-B4FA-4B24-BC81-1C5F9F615972}" type="presParOf" srcId="{C9D7C0ED-DC85-4961-B1D9-1356C6C84547}" destId="{1FB4BD69-3AA4-4354-841D-7EDCD13D5E2D}" srcOrd="0" destOrd="0" presId="urn:microsoft.com/office/officeart/2005/8/layout/hierarchy1"/>
    <dgm:cxn modelId="{36BCB967-289E-41F2-AD9C-7C8BB0807AA5}" type="presParOf" srcId="{C9D7C0ED-DC85-4961-B1D9-1356C6C84547}" destId="{CFF4A839-C382-4BE4-96E7-D8B0B72DBF56}" srcOrd="1" destOrd="0" presId="urn:microsoft.com/office/officeart/2005/8/layout/hierarchy1"/>
    <dgm:cxn modelId="{68C24AD2-7DA6-4736-A438-383B1549A0EB}" type="presParOf" srcId="{CFF4A839-C382-4BE4-96E7-D8B0B72DBF56}" destId="{D627CA7C-5DC9-45C3-8DA2-0ACC354B5918}" srcOrd="0" destOrd="0" presId="urn:microsoft.com/office/officeart/2005/8/layout/hierarchy1"/>
    <dgm:cxn modelId="{F85B5D57-920C-4E99-B633-F0480AF5B87C}" type="presParOf" srcId="{D627CA7C-5DC9-45C3-8DA2-0ACC354B5918}" destId="{BFB4A2D8-8D36-4565-A28D-8AB05DF1B6ED}" srcOrd="0" destOrd="0" presId="urn:microsoft.com/office/officeart/2005/8/layout/hierarchy1"/>
    <dgm:cxn modelId="{5107B8CD-2C68-45DE-910C-B439C9649508}" type="presParOf" srcId="{D627CA7C-5DC9-45C3-8DA2-0ACC354B5918}" destId="{C0948607-C3CE-4BC5-8CDF-144D4D405215}" srcOrd="1" destOrd="0" presId="urn:microsoft.com/office/officeart/2005/8/layout/hierarchy1"/>
    <dgm:cxn modelId="{4366503A-C0A9-47C5-B208-5446F007D2EC}" type="presParOf" srcId="{CFF4A839-C382-4BE4-96E7-D8B0B72DBF56}" destId="{E9E1D7E3-9757-492C-8D7F-3F54C117B185}" srcOrd="1" destOrd="0" presId="urn:microsoft.com/office/officeart/2005/8/layout/hierarchy1"/>
    <dgm:cxn modelId="{58F1FB2B-D721-4FAE-929F-BB4751A9B362}" type="presParOf" srcId="{E9E1D7E3-9757-492C-8D7F-3F54C117B185}" destId="{E3F250BD-D1AC-4CB8-B4C9-931AA960573A}" srcOrd="0" destOrd="0" presId="urn:microsoft.com/office/officeart/2005/8/layout/hierarchy1"/>
    <dgm:cxn modelId="{8D97B134-2F93-47D7-845E-8F18ABA74B3E}" type="presParOf" srcId="{E9E1D7E3-9757-492C-8D7F-3F54C117B185}" destId="{B53F342F-35D1-4CB8-AFE4-275CD36A9829}" srcOrd="1" destOrd="0" presId="urn:microsoft.com/office/officeart/2005/8/layout/hierarchy1"/>
    <dgm:cxn modelId="{0988C47F-CFEB-4313-BFE6-F9B64E7E486B}" type="presParOf" srcId="{B53F342F-35D1-4CB8-AFE4-275CD36A9829}" destId="{ECD3EDFF-F052-4285-BBFA-48E71F8DE330}" srcOrd="0" destOrd="0" presId="urn:microsoft.com/office/officeart/2005/8/layout/hierarchy1"/>
    <dgm:cxn modelId="{A3C8ACD8-D242-4632-B209-025E9DD28AC7}" type="presParOf" srcId="{ECD3EDFF-F052-4285-BBFA-48E71F8DE330}" destId="{A2188A9C-5D0D-4ECA-8C24-EC8A26E168F8}" srcOrd="0" destOrd="0" presId="urn:microsoft.com/office/officeart/2005/8/layout/hierarchy1"/>
    <dgm:cxn modelId="{D7654012-9119-4E97-82BD-35A6308352BD}" type="presParOf" srcId="{ECD3EDFF-F052-4285-BBFA-48E71F8DE330}" destId="{E67E8940-EB2A-4FA5-9990-56009DF26F2C}" srcOrd="1" destOrd="0" presId="urn:microsoft.com/office/officeart/2005/8/layout/hierarchy1"/>
    <dgm:cxn modelId="{DB3805C4-3A61-4392-91FF-1F57047CF0D5}" type="presParOf" srcId="{B53F342F-35D1-4CB8-AFE4-275CD36A9829}" destId="{4726F87E-BC8C-43F7-B061-030B06900D6C}" srcOrd="1" destOrd="0" presId="urn:microsoft.com/office/officeart/2005/8/layout/hierarchy1"/>
    <dgm:cxn modelId="{E945299E-8F35-4303-85D2-BB8DFFB9156E}" type="presParOf" srcId="{E9E1D7E3-9757-492C-8D7F-3F54C117B185}" destId="{B46A3B14-6651-497A-B283-86E6735A1FAF}" srcOrd="2" destOrd="0" presId="urn:microsoft.com/office/officeart/2005/8/layout/hierarchy1"/>
    <dgm:cxn modelId="{14918A7F-A9C7-4A99-8A37-F82D78A0C111}" type="presParOf" srcId="{E9E1D7E3-9757-492C-8D7F-3F54C117B185}" destId="{BD192754-3969-4DEA-86CB-A9657615F309}" srcOrd="3" destOrd="0" presId="urn:microsoft.com/office/officeart/2005/8/layout/hierarchy1"/>
    <dgm:cxn modelId="{A215CEEE-ABB5-41E6-8DB0-97E8CCFC21A6}" type="presParOf" srcId="{BD192754-3969-4DEA-86CB-A9657615F309}" destId="{E77953A7-8108-49CC-B8C3-BA6460ECB720}" srcOrd="0" destOrd="0" presId="urn:microsoft.com/office/officeart/2005/8/layout/hierarchy1"/>
    <dgm:cxn modelId="{9CA84356-7979-4D72-A586-CB24D6E564A4}" type="presParOf" srcId="{E77953A7-8108-49CC-B8C3-BA6460ECB720}" destId="{923EF4FC-1E9E-4AF2-9B39-59A8EF23CCDE}" srcOrd="0" destOrd="0" presId="urn:microsoft.com/office/officeart/2005/8/layout/hierarchy1"/>
    <dgm:cxn modelId="{C61657C1-DC60-45BF-860A-2AAAD6BE6F23}" type="presParOf" srcId="{E77953A7-8108-49CC-B8C3-BA6460ECB720}" destId="{B31BFCBA-B0E2-4BA2-B525-337AE932060A}" srcOrd="1" destOrd="0" presId="urn:microsoft.com/office/officeart/2005/8/layout/hierarchy1"/>
    <dgm:cxn modelId="{51DEE12A-2133-4054-8E03-9FD2E2D25A54}" type="presParOf" srcId="{BD192754-3969-4DEA-86CB-A9657615F309}" destId="{2A1D359E-199C-43A8-A8CC-919907B78582}" srcOrd="1" destOrd="0" presId="urn:microsoft.com/office/officeart/2005/8/layout/hierarchy1"/>
    <dgm:cxn modelId="{A5E6B14D-9CA7-402D-BDB7-7D5FC39A28C3}" type="presParOf" srcId="{E9E1D7E3-9757-492C-8D7F-3F54C117B185}" destId="{BA4CEE71-EBEE-49BD-A0AE-44024FA8AB9C}" srcOrd="4" destOrd="0" presId="urn:microsoft.com/office/officeart/2005/8/layout/hierarchy1"/>
    <dgm:cxn modelId="{A8A558A1-DD51-4BD7-B714-E0E2CB7EB21B}" type="presParOf" srcId="{E9E1D7E3-9757-492C-8D7F-3F54C117B185}" destId="{647390F3-448B-4B16-9BB2-42D0825D3265}" srcOrd="5" destOrd="0" presId="urn:microsoft.com/office/officeart/2005/8/layout/hierarchy1"/>
    <dgm:cxn modelId="{7302B6AB-D3BA-4A46-B024-36453C51213B}" type="presParOf" srcId="{647390F3-448B-4B16-9BB2-42D0825D3265}" destId="{6F077D9D-0BA7-4034-A47E-77E9ABBD7F98}" srcOrd="0" destOrd="0" presId="urn:microsoft.com/office/officeart/2005/8/layout/hierarchy1"/>
    <dgm:cxn modelId="{6D270EB1-9BC1-491C-88C0-9D697D2E8848}" type="presParOf" srcId="{6F077D9D-0BA7-4034-A47E-77E9ABBD7F98}" destId="{257E3182-75A3-4A0E-A36E-16705484689C}" srcOrd="0" destOrd="0" presId="urn:microsoft.com/office/officeart/2005/8/layout/hierarchy1"/>
    <dgm:cxn modelId="{E0C13C93-F056-4D15-BBF0-B979DF7058B1}" type="presParOf" srcId="{6F077D9D-0BA7-4034-A47E-77E9ABBD7F98}" destId="{E3A33295-786D-4C39-B084-C6FD92C1D746}" srcOrd="1" destOrd="0" presId="urn:microsoft.com/office/officeart/2005/8/layout/hierarchy1"/>
    <dgm:cxn modelId="{C20F6531-7D51-4663-8BC3-A2236C6F8DFA}" type="presParOf" srcId="{647390F3-448B-4B16-9BB2-42D0825D3265}" destId="{7EE68B5C-3B7D-4FF7-88DE-4AFF6ECD5CAF}" srcOrd="1" destOrd="0" presId="urn:microsoft.com/office/officeart/2005/8/layout/hierarchy1"/>
    <dgm:cxn modelId="{052385A3-0CD9-4486-8210-F6DC24E5AF2D}" type="presParOf" srcId="{E9E1D7E3-9757-492C-8D7F-3F54C117B185}" destId="{79D07797-4F59-4928-8C16-595A9E2FA441}" srcOrd="6" destOrd="0" presId="urn:microsoft.com/office/officeart/2005/8/layout/hierarchy1"/>
    <dgm:cxn modelId="{5D23767C-A814-4B16-83A2-751F98542FE8}" type="presParOf" srcId="{E9E1D7E3-9757-492C-8D7F-3F54C117B185}" destId="{F3823FCA-2497-4E81-931A-684A5163C53F}" srcOrd="7" destOrd="0" presId="urn:microsoft.com/office/officeart/2005/8/layout/hierarchy1"/>
    <dgm:cxn modelId="{FD49F4E4-EFDA-4395-B6C0-BECAEA2A2578}" type="presParOf" srcId="{F3823FCA-2497-4E81-931A-684A5163C53F}" destId="{B48DFA6E-C9A0-4D9A-9AC6-4FC897453033}" srcOrd="0" destOrd="0" presId="urn:microsoft.com/office/officeart/2005/8/layout/hierarchy1"/>
    <dgm:cxn modelId="{A512F514-86BB-4E5E-B544-731F37E05303}" type="presParOf" srcId="{B48DFA6E-C9A0-4D9A-9AC6-4FC897453033}" destId="{F1E37356-F1B8-4EEC-9896-7049184428E0}" srcOrd="0" destOrd="0" presId="urn:microsoft.com/office/officeart/2005/8/layout/hierarchy1"/>
    <dgm:cxn modelId="{63A5EEA0-6213-4D3B-A318-824796BD0F98}" type="presParOf" srcId="{B48DFA6E-C9A0-4D9A-9AC6-4FC897453033}" destId="{489AB67E-83B6-4FFA-AA14-A10B0A678758}" srcOrd="1" destOrd="0" presId="urn:microsoft.com/office/officeart/2005/8/layout/hierarchy1"/>
    <dgm:cxn modelId="{E464208D-71DF-4CC1-AC02-9BF154AEE7B9}" type="presParOf" srcId="{F3823FCA-2497-4E81-931A-684A5163C53F}" destId="{0DFEEBAD-2522-4909-AD2B-FA80752617AA}" srcOrd="1" destOrd="0" presId="urn:microsoft.com/office/officeart/2005/8/layout/hierarchy1"/>
    <dgm:cxn modelId="{A9F2F21E-1FDA-44B0-A6D3-42E632E70534}" type="presParOf" srcId="{C9D7C0ED-DC85-4961-B1D9-1356C6C84547}" destId="{6F65E700-B8C0-44CF-A3A2-A493BA6D71B8}" srcOrd="2" destOrd="0" presId="urn:microsoft.com/office/officeart/2005/8/layout/hierarchy1"/>
    <dgm:cxn modelId="{C5F58EEE-E4F4-45AB-A8C1-EC83760FD71B}" type="presParOf" srcId="{C9D7C0ED-DC85-4961-B1D9-1356C6C84547}" destId="{2822D82F-3B37-4598-833C-43435ECDFD11}" srcOrd="3" destOrd="0" presId="urn:microsoft.com/office/officeart/2005/8/layout/hierarchy1"/>
    <dgm:cxn modelId="{0890D0FC-DCC4-4AFA-AA61-98AEBCA4DE65}" type="presParOf" srcId="{2822D82F-3B37-4598-833C-43435ECDFD11}" destId="{D1C2D39E-B70E-4E0A-AD6D-C92DD0F702C6}" srcOrd="0" destOrd="0" presId="urn:microsoft.com/office/officeart/2005/8/layout/hierarchy1"/>
    <dgm:cxn modelId="{C5ADE421-AC22-4850-9860-FB98D6DF20F2}" type="presParOf" srcId="{D1C2D39E-B70E-4E0A-AD6D-C92DD0F702C6}" destId="{BD20EBC0-1A96-4AB7-B089-E03B93C64F11}" srcOrd="0" destOrd="0" presId="urn:microsoft.com/office/officeart/2005/8/layout/hierarchy1"/>
    <dgm:cxn modelId="{FDB647EC-12ED-4565-9D71-8F31B35FC39B}" type="presParOf" srcId="{D1C2D39E-B70E-4E0A-AD6D-C92DD0F702C6}" destId="{7B31104C-55FF-4466-8F36-6FCED431C92B}" srcOrd="1" destOrd="0" presId="urn:microsoft.com/office/officeart/2005/8/layout/hierarchy1"/>
    <dgm:cxn modelId="{5E0D5339-2F14-44D5-B94C-5F6968A27A5F}" type="presParOf" srcId="{2822D82F-3B37-4598-833C-43435ECDFD11}" destId="{8F587F5C-EF25-4955-9791-79FD0CA09236}" srcOrd="1" destOrd="0" presId="urn:microsoft.com/office/officeart/2005/8/layout/hierarchy1"/>
    <dgm:cxn modelId="{DC43B2D5-E24E-4AEB-A65E-19CD2FABEA6A}" type="presParOf" srcId="{C9D7C0ED-DC85-4961-B1D9-1356C6C84547}" destId="{03293767-2CE1-4CA1-8C7C-BA43001D2D93}" srcOrd="4" destOrd="0" presId="urn:microsoft.com/office/officeart/2005/8/layout/hierarchy1"/>
    <dgm:cxn modelId="{D22DF5EE-F6F7-44FA-A505-21F2AFEF9BD0}" type="presParOf" srcId="{C9D7C0ED-DC85-4961-B1D9-1356C6C84547}" destId="{27D0E152-C192-47EB-9229-1D88FF966A87}" srcOrd="5" destOrd="0" presId="urn:microsoft.com/office/officeart/2005/8/layout/hierarchy1"/>
    <dgm:cxn modelId="{F46D1014-02A8-4D02-A2D2-FC6C44B8CE20}" type="presParOf" srcId="{27D0E152-C192-47EB-9229-1D88FF966A87}" destId="{8598065A-E922-45B8-8885-4851E1D5411F}" srcOrd="0" destOrd="0" presId="urn:microsoft.com/office/officeart/2005/8/layout/hierarchy1"/>
    <dgm:cxn modelId="{204FF251-96E5-4C0A-BA3F-2131ACEB3F8B}" type="presParOf" srcId="{8598065A-E922-45B8-8885-4851E1D5411F}" destId="{3E22405D-FCA8-46F2-AAD3-3FDA591F9D01}" srcOrd="0" destOrd="0" presId="urn:microsoft.com/office/officeart/2005/8/layout/hierarchy1"/>
    <dgm:cxn modelId="{9B440046-9163-4498-96A9-752847687B1F}" type="presParOf" srcId="{8598065A-E922-45B8-8885-4851E1D5411F}" destId="{22E33CA3-F3AB-4240-8DAA-579BB2DADF99}" srcOrd="1" destOrd="0" presId="urn:microsoft.com/office/officeart/2005/8/layout/hierarchy1"/>
    <dgm:cxn modelId="{F4BB34A4-C0BD-4151-96E8-1D980DBC30D1}" type="presParOf" srcId="{27D0E152-C192-47EB-9229-1D88FF966A87}" destId="{85263A09-D049-40AA-A4EC-29D32577E5B9}" srcOrd="1" destOrd="0" presId="urn:microsoft.com/office/officeart/2005/8/layout/hierarchy1"/>
    <dgm:cxn modelId="{DDA3BB14-DF5E-4EFC-9D96-DBE81264816C}" type="presParOf" srcId="{85263A09-D049-40AA-A4EC-29D32577E5B9}" destId="{4F160995-0915-4886-86AD-E66584A6B11B}" srcOrd="0" destOrd="0" presId="urn:microsoft.com/office/officeart/2005/8/layout/hierarchy1"/>
    <dgm:cxn modelId="{69E5CB01-D0C7-4DCA-925B-ED7CEF7699C1}" type="presParOf" srcId="{85263A09-D049-40AA-A4EC-29D32577E5B9}" destId="{C0D06D1A-5197-431D-9AA2-63D7BF1ED13A}" srcOrd="1" destOrd="0" presId="urn:microsoft.com/office/officeart/2005/8/layout/hierarchy1"/>
    <dgm:cxn modelId="{BBCE328E-0871-4905-B6AD-07D536FB4C3E}" type="presParOf" srcId="{C0D06D1A-5197-431D-9AA2-63D7BF1ED13A}" destId="{A421BC0E-3B15-412D-B3A2-FB5E9C20A6E5}" srcOrd="0" destOrd="0" presId="urn:microsoft.com/office/officeart/2005/8/layout/hierarchy1"/>
    <dgm:cxn modelId="{64589B75-FA85-4007-BAD9-38C8347CD3CE}" type="presParOf" srcId="{A421BC0E-3B15-412D-B3A2-FB5E9C20A6E5}" destId="{C4EC746B-D4CA-405A-8051-2E678DF588CD}" srcOrd="0" destOrd="0" presId="urn:microsoft.com/office/officeart/2005/8/layout/hierarchy1"/>
    <dgm:cxn modelId="{1CAB16E5-452C-4C68-8B28-8EDD5588A6EE}" type="presParOf" srcId="{A421BC0E-3B15-412D-B3A2-FB5E9C20A6E5}" destId="{CDD61730-B3DD-418E-9ADB-349A65CF008C}" srcOrd="1" destOrd="0" presId="urn:microsoft.com/office/officeart/2005/8/layout/hierarchy1"/>
    <dgm:cxn modelId="{7307ED40-BDF6-4501-867E-DF9709B3D6B6}" type="presParOf" srcId="{C0D06D1A-5197-431D-9AA2-63D7BF1ED13A}" destId="{2BE5C678-C783-4DBB-A044-0EB5BAEDF403}" srcOrd="1" destOrd="0" presId="urn:microsoft.com/office/officeart/2005/8/layout/hierarchy1"/>
    <dgm:cxn modelId="{EB4AB537-BA3C-4B62-8DBB-DC438AD5AD22}" type="presParOf" srcId="{85263A09-D049-40AA-A4EC-29D32577E5B9}" destId="{D49E6231-48F9-43F5-AB22-C08BA024C6BB}" srcOrd="2" destOrd="0" presId="urn:microsoft.com/office/officeart/2005/8/layout/hierarchy1"/>
    <dgm:cxn modelId="{7BA74735-0F6E-4E86-BE18-F5723EA7B027}" type="presParOf" srcId="{85263A09-D049-40AA-A4EC-29D32577E5B9}" destId="{CD4ADFA7-AF73-49E1-B3FF-246F0B7B3863}" srcOrd="3" destOrd="0" presId="urn:microsoft.com/office/officeart/2005/8/layout/hierarchy1"/>
    <dgm:cxn modelId="{ED76A0CE-FC03-4FB3-B09F-45581A0BF404}" type="presParOf" srcId="{CD4ADFA7-AF73-49E1-B3FF-246F0B7B3863}" destId="{660E39F1-F52E-4767-AF99-CC6A07CA8762}" srcOrd="0" destOrd="0" presId="urn:microsoft.com/office/officeart/2005/8/layout/hierarchy1"/>
    <dgm:cxn modelId="{577274D8-37CA-416E-873A-EF877214B889}" type="presParOf" srcId="{660E39F1-F52E-4767-AF99-CC6A07CA8762}" destId="{91A1DF38-E74E-41EE-859B-CEA46E08384C}" srcOrd="0" destOrd="0" presId="urn:microsoft.com/office/officeart/2005/8/layout/hierarchy1"/>
    <dgm:cxn modelId="{0BB98A70-1C39-4243-B0A4-DF88A38AB902}" type="presParOf" srcId="{660E39F1-F52E-4767-AF99-CC6A07CA8762}" destId="{9EC22EF6-8A8D-41E1-9832-5E6FAA9EB42F}" srcOrd="1" destOrd="0" presId="urn:microsoft.com/office/officeart/2005/8/layout/hierarchy1"/>
    <dgm:cxn modelId="{766A6038-647F-4283-B373-3189D3918533}" type="presParOf" srcId="{CD4ADFA7-AF73-49E1-B3FF-246F0B7B3863}" destId="{A2D40489-BD01-4B35-896C-B3AA54E5B7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E6231-48F9-43F5-AB22-C08BA024C6BB}">
      <dsp:nvSpPr>
        <dsp:cNvPr id="0" name=""/>
        <dsp:cNvSpPr/>
      </dsp:nvSpPr>
      <dsp:spPr>
        <a:xfrm>
          <a:off x="7216024" y="2985326"/>
          <a:ext cx="734857" cy="34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27"/>
              </a:lnTo>
              <a:lnTo>
                <a:pt x="734857" y="238327"/>
              </a:lnTo>
              <a:lnTo>
                <a:pt x="734857" y="3497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60995-0915-4886-86AD-E66584A6B11B}">
      <dsp:nvSpPr>
        <dsp:cNvPr id="0" name=""/>
        <dsp:cNvSpPr/>
      </dsp:nvSpPr>
      <dsp:spPr>
        <a:xfrm>
          <a:off x="6481167" y="2985326"/>
          <a:ext cx="734857" cy="349725"/>
        </a:xfrm>
        <a:custGeom>
          <a:avLst/>
          <a:gdLst/>
          <a:ahLst/>
          <a:cxnLst/>
          <a:rect l="0" t="0" r="0" b="0"/>
          <a:pathLst>
            <a:path>
              <a:moveTo>
                <a:pt x="734857" y="0"/>
              </a:moveTo>
              <a:lnTo>
                <a:pt x="734857" y="238327"/>
              </a:lnTo>
              <a:lnTo>
                <a:pt x="0" y="238327"/>
              </a:lnTo>
              <a:lnTo>
                <a:pt x="0" y="3497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93767-2CE1-4CA1-8C7C-BA43001D2D93}">
      <dsp:nvSpPr>
        <dsp:cNvPr id="0" name=""/>
        <dsp:cNvSpPr/>
      </dsp:nvSpPr>
      <dsp:spPr>
        <a:xfrm>
          <a:off x="5011452" y="1872017"/>
          <a:ext cx="2204572" cy="34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27"/>
              </a:lnTo>
              <a:lnTo>
                <a:pt x="2204572" y="238327"/>
              </a:lnTo>
              <a:lnTo>
                <a:pt x="2204572" y="349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5E700-B8C0-44CF-A3A2-A493BA6D71B8}">
      <dsp:nvSpPr>
        <dsp:cNvPr id="0" name=""/>
        <dsp:cNvSpPr/>
      </dsp:nvSpPr>
      <dsp:spPr>
        <a:xfrm>
          <a:off x="4446741" y="1872017"/>
          <a:ext cx="564710" cy="349725"/>
        </a:xfrm>
        <a:custGeom>
          <a:avLst/>
          <a:gdLst/>
          <a:ahLst/>
          <a:cxnLst/>
          <a:rect l="0" t="0" r="0" b="0"/>
          <a:pathLst>
            <a:path>
              <a:moveTo>
                <a:pt x="564710" y="0"/>
              </a:moveTo>
              <a:lnTo>
                <a:pt x="564710" y="238327"/>
              </a:lnTo>
              <a:lnTo>
                <a:pt x="0" y="238327"/>
              </a:lnTo>
              <a:lnTo>
                <a:pt x="0" y="349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07797-4F59-4928-8C16-595A9E2FA441}">
      <dsp:nvSpPr>
        <dsp:cNvPr id="0" name=""/>
        <dsp:cNvSpPr/>
      </dsp:nvSpPr>
      <dsp:spPr>
        <a:xfrm>
          <a:off x="2806879" y="2985326"/>
          <a:ext cx="2204572" cy="34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27"/>
              </a:lnTo>
              <a:lnTo>
                <a:pt x="2204572" y="238327"/>
              </a:lnTo>
              <a:lnTo>
                <a:pt x="2204572" y="3497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CEE71-EBEE-49BD-A0AE-44024FA8AB9C}">
      <dsp:nvSpPr>
        <dsp:cNvPr id="0" name=""/>
        <dsp:cNvSpPr/>
      </dsp:nvSpPr>
      <dsp:spPr>
        <a:xfrm>
          <a:off x="2806879" y="2985326"/>
          <a:ext cx="734857" cy="34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27"/>
              </a:lnTo>
              <a:lnTo>
                <a:pt x="734857" y="238327"/>
              </a:lnTo>
              <a:lnTo>
                <a:pt x="734857" y="3497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A3B14-6651-497A-B283-86E6735A1FAF}">
      <dsp:nvSpPr>
        <dsp:cNvPr id="0" name=""/>
        <dsp:cNvSpPr/>
      </dsp:nvSpPr>
      <dsp:spPr>
        <a:xfrm>
          <a:off x="2072022" y="2985326"/>
          <a:ext cx="734857" cy="349725"/>
        </a:xfrm>
        <a:custGeom>
          <a:avLst/>
          <a:gdLst/>
          <a:ahLst/>
          <a:cxnLst/>
          <a:rect l="0" t="0" r="0" b="0"/>
          <a:pathLst>
            <a:path>
              <a:moveTo>
                <a:pt x="734857" y="0"/>
              </a:moveTo>
              <a:lnTo>
                <a:pt x="734857" y="238327"/>
              </a:lnTo>
              <a:lnTo>
                <a:pt x="0" y="238327"/>
              </a:lnTo>
              <a:lnTo>
                <a:pt x="0" y="3497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250BD-D1AC-4CB8-B4C9-931AA960573A}">
      <dsp:nvSpPr>
        <dsp:cNvPr id="0" name=""/>
        <dsp:cNvSpPr/>
      </dsp:nvSpPr>
      <dsp:spPr>
        <a:xfrm>
          <a:off x="602307" y="2985326"/>
          <a:ext cx="2204572" cy="349725"/>
        </a:xfrm>
        <a:custGeom>
          <a:avLst/>
          <a:gdLst/>
          <a:ahLst/>
          <a:cxnLst/>
          <a:rect l="0" t="0" r="0" b="0"/>
          <a:pathLst>
            <a:path>
              <a:moveTo>
                <a:pt x="2204572" y="0"/>
              </a:moveTo>
              <a:lnTo>
                <a:pt x="2204572" y="238327"/>
              </a:lnTo>
              <a:lnTo>
                <a:pt x="0" y="238327"/>
              </a:lnTo>
              <a:lnTo>
                <a:pt x="0" y="3497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4BD69-3AA4-4354-841D-7EDCD13D5E2D}">
      <dsp:nvSpPr>
        <dsp:cNvPr id="0" name=""/>
        <dsp:cNvSpPr/>
      </dsp:nvSpPr>
      <dsp:spPr>
        <a:xfrm>
          <a:off x="2806879" y="1872017"/>
          <a:ext cx="2204572" cy="349725"/>
        </a:xfrm>
        <a:custGeom>
          <a:avLst/>
          <a:gdLst/>
          <a:ahLst/>
          <a:cxnLst/>
          <a:rect l="0" t="0" r="0" b="0"/>
          <a:pathLst>
            <a:path>
              <a:moveTo>
                <a:pt x="2204572" y="0"/>
              </a:moveTo>
              <a:lnTo>
                <a:pt x="2204572" y="238327"/>
              </a:lnTo>
              <a:lnTo>
                <a:pt x="0" y="238327"/>
              </a:lnTo>
              <a:lnTo>
                <a:pt x="0" y="349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1936A-8F38-45D1-878B-D8E3A5BE79B1}">
      <dsp:nvSpPr>
        <dsp:cNvPr id="0" name=""/>
        <dsp:cNvSpPr/>
      </dsp:nvSpPr>
      <dsp:spPr>
        <a:xfrm>
          <a:off x="4410205" y="1108434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2DFA6-7EB2-42E5-8BC1-7CB2D35F7744}">
      <dsp:nvSpPr>
        <dsp:cNvPr id="0" name=""/>
        <dsp:cNvSpPr/>
      </dsp:nvSpPr>
      <dsp:spPr>
        <a:xfrm>
          <a:off x="4543815" y="1235364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Fungsi</a:t>
          </a:r>
          <a:endParaRPr lang="id-ID" sz="1600" kern="1200" dirty="0"/>
        </a:p>
      </dsp:txBody>
      <dsp:txXfrm>
        <a:off x="4566180" y="1257729"/>
        <a:ext cx="1157764" cy="718853"/>
      </dsp:txXfrm>
    </dsp:sp>
    <dsp:sp modelId="{BFB4A2D8-8D36-4565-A28D-8AB05DF1B6ED}">
      <dsp:nvSpPr>
        <dsp:cNvPr id="0" name=""/>
        <dsp:cNvSpPr/>
      </dsp:nvSpPr>
      <dsp:spPr>
        <a:xfrm>
          <a:off x="2205632" y="2221743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48607-C3CE-4BC5-8CDF-144D4D405215}">
      <dsp:nvSpPr>
        <dsp:cNvPr id="0" name=""/>
        <dsp:cNvSpPr/>
      </dsp:nvSpPr>
      <dsp:spPr>
        <a:xfrm>
          <a:off x="2339243" y="2348673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Polinomial</a:t>
          </a:r>
          <a:endParaRPr lang="id-ID" sz="1600" kern="1200" dirty="0"/>
        </a:p>
      </dsp:txBody>
      <dsp:txXfrm>
        <a:off x="2361608" y="2371038"/>
        <a:ext cx="1157764" cy="718853"/>
      </dsp:txXfrm>
    </dsp:sp>
    <dsp:sp modelId="{A2188A9C-5D0D-4ECA-8C24-EC8A26E168F8}">
      <dsp:nvSpPr>
        <dsp:cNvPr id="0" name=""/>
        <dsp:cNvSpPr/>
      </dsp:nvSpPr>
      <dsp:spPr>
        <a:xfrm>
          <a:off x="1060" y="3335052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E8940-EB2A-4FA5-9990-56009DF26F2C}">
      <dsp:nvSpPr>
        <dsp:cNvPr id="0" name=""/>
        <dsp:cNvSpPr/>
      </dsp:nvSpPr>
      <dsp:spPr>
        <a:xfrm>
          <a:off x="134670" y="3461982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Konstan</a:t>
          </a:r>
          <a:endParaRPr lang="id-ID" sz="1600" kern="1200" dirty="0"/>
        </a:p>
      </dsp:txBody>
      <dsp:txXfrm>
        <a:off x="157035" y="3484347"/>
        <a:ext cx="1157764" cy="718853"/>
      </dsp:txXfrm>
    </dsp:sp>
    <dsp:sp modelId="{923EF4FC-1E9E-4AF2-9B39-59A8EF23CCDE}">
      <dsp:nvSpPr>
        <dsp:cNvPr id="0" name=""/>
        <dsp:cNvSpPr/>
      </dsp:nvSpPr>
      <dsp:spPr>
        <a:xfrm>
          <a:off x="1470775" y="3335052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BFCBA-B0E2-4BA2-B525-337AE932060A}">
      <dsp:nvSpPr>
        <dsp:cNvPr id="0" name=""/>
        <dsp:cNvSpPr/>
      </dsp:nvSpPr>
      <dsp:spPr>
        <a:xfrm>
          <a:off x="1604385" y="3461982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Linier</a:t>
          </a:r>
          <a:endParaRPr lang="id-ID" sz="1600" kern="1200" dirty="0"/>
        </a:p>
      </dsp:txBody>
      <dsp:txXfrm>
        <a:off x="1626750" y="3484347"/>
        <a:ext cx="1157764" cy="718853"/>
      </dsp:txXfrm>
    </dsp:sp>
    <dsp:sp modelId="{257E3182-75A3-4A0E-A36E-16705484689C}">
      <dsp:nvSpPr>
        <dsp:cNvPr id="0" name=""/>
        <dsp:cNvSpPr/>
      </dsp:nvSpPr>
      <dsp:spPr>
        <a:xfrm>
          <a:off x="2940490" y="3335052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33295-786D-4C39-B084-C6FD92C1D746}">
      <dsp:nvSpPr>
        <dsp:cNvPr id="0" name=""/>
        <dsp:cNvSpPr/>
      </dsp:nvSpPr>
      <dsp:spPr>
        <a:xfrm>
          <a:off x="3074100" y="3461982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Kuadratik</a:t>
          </a:r>
          <a:endParaRPr lang="id-ID" sz="1600" kern="1200" dirty="0"/>
        </a:p>
      </dsp:txBody>
      <dsp:txXfrm>
        <a:off x="3096465" y="3484347"/>
        <a:ext cx="1157764" cy="718853"/>
      </dsp:txXfrm>
    </dsp:sp>
    <dsp:sp modelId="{F1E37356-F1B8-4EEC-9896-7049184428E0}">
      <dsp:nvSpPr>
        <dsp:cNvPr id="0" name=""/>
        <dsp:cNvSpPr/>
      </dsp:nvSpPr>
      <dsp:spPr>
        <a:xfrm>
          <a:off x="4410205" y="3335052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AB67E-83B6-4FFA-AA14-A10B0A678758}">
      <dsp:nvSpPr>
        <dsp:cNvPr id="0" name=""/>
        <dsp:cNvSpPr/>
      </dsp:nvSpPr>
      <dsp:spPr>
        <a:xfrm>
          <a:off x="4543815" y="3461982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Kubik</a:t>
          </a:r>
          <a:endParaRPr lang="id-ID" sz="1600" kern="1200" dirty="0"/>
        </a:p>
      </dsp:txBody>
      <dsp:txXfrm>
        <a:off x="4566180" y="3484347"/>
        <a:ext cx="1157764" cy="718853"/>
      </dsp:txXfrm>
    </dsp:sp>
    <dsp:sp modelId="{BD20EBC0-1A96-4AB7-B089-E03B93C64F11}">
      <dsp:nvSpPr>
        <dsp:cNvPr id="0" name=""/>
        <dsp:cNvSpPr/>
      </dsp:nvSpPr>
      <dsp:spPr>
        <a:xfrm>
          <a:off x="3675347" y="2221743"/>
          <a:ext cx="1542787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1104C-55FF-4466-8F36-6FCED431C92B}">
      <dsp:nvSpPr>
        <dsp:cNvPr id="0" name=""/>
        <dsp:cNvSpPr/>
      </dsp:nvSpPr>
      <dsp:spPr>
        <a:xfrm>
          <a:off x="3808958" y="2348673"/>
          <a:ext cx="1542787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Trigonometri</a:t>
          </a:r>
          <a:endParaRPr lang="id-ID" sz="1600" kern="1200" dirty="0"/>
        </a:p>
      </dsp:txBody>
      <dsp:txXfrm>
        <a:off x="3831323" y="2371038"/>
        <a:ext cx="1498057" cy="718853"/>
      </dsp:txXfrm>
    </dsp:sp>
    <dsp:sp modelId="{3E22405D-FCA8-46F2-AAD3-3FDA591F9D01}">
      <dsp:nvSpPr>
        <dsp:cNvPr id="0" name=""/>
        <dsp:cNvSpPr/>
      </dsp:nvSpPr>
      <dsp:spPr>
        <a:xfrm>
          <a:off x="6614777" y="2221743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33CA3-F3AB-4240-8DAA-579BB2DADF99}">
      <dsp:nvSpPr>
        <dsp:cNvPr id="0" name=""/>
        <dsp:cNvSpPr/>
      </dsp:nvSpPr>
      <dsp:spPr>
        <a:xfrm>
          <a:off x="6748388" y="2348673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Istimewa</a:t>
          </a:r>
          <a:endParaRPr lang="id-ID" sz="1600" kern="1200" dirty="0"/>
        </a:p>
      </dsp:txBody>
      <dsp:txXfrm>
        <a:off x="6770753" y="2371038"/>
        <a:ext cx="1157764" cy="718853"/>
      </dsp:txXfrm>
    </dsp:sp>
    <dsp:sp modelId="{C4EC746B-D4CA-405A-8051-2E678DF588CD}">
      <dsp:nvSpPr>
        <dsp:cNvPr id="0" name=""/>
        <dsp:cNvSpPr/>
      </dsp:nvSpPr>
      <dsp:spPr>
        <a:xfrm>
          <a:off x="5879920" y="3335052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61730-B3DD-418E-9ADB-349A65CF008C}">
      <dsp:nvSpPr>
        <dsp:cNvPr id="0" name=""/>
        <dsp:cNvSpPr/>
      </dsp:nvSpPr>
      <dsp:spPr>
        <a:xfrm>
          <a:off x="6013530" y="3461982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Genap dan Ganjil</a:t>
          </a:r>
          <a:endParaRPr lang="id-ID" sz="1600" kern="1200" dirty="0"/>
        </a:p>
      </dsp:txBody>
      <dsp:txXfrm>
        <a:off x="6035895" y="3484347"/>
        <a:ext cx="1157764" cy="718853"/>
      </dsp:txXfrm>
    </dsp:sp>
    <dsp:sp modelId="{91A1DF38-E74E-41EE-859B-CEA46E08384C}">
      <dsp:nvSpPr>
        <dsp:cNvPr id="0" name=""/>
        <dsp:cNvSpPr/>
      </dsp:nvSpPr>
      <dsp:spPr>
        <a:xfrm>
          <a:off x="7349635" y="3335052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22EF6-8A8D-41E1-9832-5E6FAA9EB42F}">
      <dsp:nvSpPr>
        <dsp:cNvPr id="0" name=""/>
        <dsp:cNvSpPr/>
      </dsp:nvSpPr>
      <dsp:spPr>
        <a:xfrm>
          <a:off x="7483245" y="3461982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Bilangan bulat terbesar</a:t>
          </a:r>
          <a:endParaRPr lang="id-ID" sz="1600" kern="1200" dirty="0"/>
        </a:p>
      </dsp:txBody>
      <dsp:txXfrm>
        <a:off x="7505610" y="3484347"/>
        <a:ext cx="1157764" cy="718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9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FAD4-2B67-4A1A-974B-0119217E78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29-7453-4E8D-B450-E4C5799957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63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FAD4-2B67-4A1A-974B-0119217E78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29-7453-4E8D-B450-E4C5799957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95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FAD4-2B67-4A1A-974B-0119217E78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29-7453-4E8D-B450-E4C5799957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20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FAD4-2B67-4A1A-974B-0119217E78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29-7453-4E8D-B450-E4C5799957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23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FAD4-2B67-4A1A-974B-0119217E78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29-7453-4E8D-B450-E4C5799957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19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FAD4-2B67-4A1A-974B-0119217E78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29-7453-4E8D-B450-E4C5799957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5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FAD4-2B67-4A1A-974B-0119217E78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29-7453-4E8D-B450-E4C5799957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38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FAD4-2B67-4A1A-974B-0119217E78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29-7453-4E8D-B450-E4C5799957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509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FAD4-2B67-4A1A-974B-0119217E78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29-7453-4E8D-B450-E4C5799957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31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FAD4-2B67-4A1A-974B-0119217E78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29-7453-4E8D-B450-E4C5799957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8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FAD4-2B67-4A1A-974B-0119217E78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29-7453-4E8D-B450-E4C5799957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8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58DFAD4-2B67-4A1A-974B-0119217E78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9292029-7453-4E8D-B450-E4C5799957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4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735050"/>
            <a:ext cx="5638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</a:t>
            </a:r>
            <a:r>
              <a:rPr lang="id-ID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FUNGSI</a:t>
            </a:r>
          </a:p>
          <a:p>
            <a:pPr algn="ctr"/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PELAKSANA </a:t>
            </a: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AKADEMIK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MATA KULIAH UMUM (PAMU)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FUNGSI LINIER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Adalah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polinomial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berderajat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1.</a:t>
                </a:r>
              </a:p>
              <a:p>
                <a:pPr marL="0" indent="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Contoh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𝑎𝑥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FUNGSI KUADRAT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Adalah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polinomial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berderajat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2.</a:t>
                </a:r>
              </a:p>
              <a:p>
                <a:pPr marL="0" indent="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Contoh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𝑏𝑥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4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FUNGSI KUBIK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Adalah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polinomial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berderajat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3.</a:t>
                </a:r>
              </a:p>
              <a:p>
                <a:pPr marL="0" indent="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Contoh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𝑐𝑥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7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FUNGSI TRIGONOMETRI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segitiga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sudut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BAC =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tegak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proyektor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= BC,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datar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proyeksi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= AB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miring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proyektum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= AC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522264" cy="242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771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53000" y="2819400"/>
                <a:ext cx="3680238" cy="856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d-ID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id-ID" sz="2400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id-ID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400" b="0" i="1" smtClean="0">
                              <a:latin typeface="Cambria Math"/>
                            </a:rPr>
                            <m:t>𝑝𝑟𝑜𝑦𝑒𝑘𝑡𝑜𝑟</m:t>
                          </m:r>
                        </m:num>
                        <m:den>
                          <m:r>
                            <a:rPr lang="id-ID" sz="2400" b="0" i="1" smtClean="0">
                              <a:latin typeface="Cambria Math"/>
                            </a:rPr>
                            <m:t>𝑝𝑟𝑜𝑦𝑒𝑘𝑡𝑢𝑚</m:t>
                          </m:r>
                        </m:den>
                      </m:f>
                      <m:r>
                        <a:rPr lang="id-ID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400" b="0" i="1" smtClean="0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r>
                            <a:rPr lang="id-ID" sz="2400" b="0" i="1" smtClean="0">
                              <a:latin typeface="Cambria Math"/>
                            </a:rPr>
                            <m:t>𝐴𝐶</m:t>
                          </m:r>
                        </m:den>
                      </m:f>
                      <m:r>
                        <a:rPr lang="id-ID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819400"/>
                <a:ext cx="3680238" cy="856709"/>
              </a:xfrm>
              <a:prstGeom prst="rect">
                <a:avLst/>
              </a:prstGeom>
              <a:blipFill rotWithShape="1">
                <a:blip r:embed="rId4"/>
                <a:stretch>
                  <a:fillRect r="-315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66829" y="3733800"/>
                <a:ext cx="3829446" cy="856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d-ID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id-ID" sz="2400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id-ID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400" b="0" i="1" smtClean="0">
                              <a:latin typeface="Cambria Math"/>
                            </a:rPr>
                            <m:t>𝑝𝑟𝑜𝑦𝑒𝑘𝑠𝑖</m:t>
                          </m:r>
                        </m:num>
                        <m:den>
                          <m:r>
                            <a:rPr lang="id-ID" sz="2400" b="0" i="1" smtClean="0">
                              <a:latin typeface="Cambria Math"/>
                            </a:rPr>
                            <m:t>𝑝𝑟𝑜𝑦𝑒𝑘𝑡𝑢𝑚</m:t>
                          </m:r>
                        </m:den>
                      </m:f>
                      <m:r>
                        <a:rPr lang="id-ID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400" b="0" i="1" smtClean="0">
                              <a:latin typeface="Cambria Math"/>
                            </a:rPr>
                            <m:t>𝐴𝐵</m:t>
                          </m:r>
                        </m:num>
                        <m:den>
                          <m:r>
                            <a:rPr lang="id-ID" sz="2400" b="0" i="1" smtClean="0">
                              <a:latin typeface="Cambria Math"/>
                            </a:rPr>
                            <m:t>𝐴𝐶</m:t>
                          </m:r>
                        </m:den>
                      </m:f>
                      <m:r>
                        <a:rPr lang="id-ID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829" y="3733800"/>
                <a:ext cx="3829446" cy="856709"/>
              </a:xfrm>
              <a:prstGeom prst="rect">
                <a:avLst/>
              </a:prstGeom>
              <a:blipFill rotWithShape="1">
                <a:blip r:embed="rId5"/>
                <a:stretch>
                  <a:fillRect r="-159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19113" y="4724400"/>
                <a:ext cx="3717108" cy="856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d-ID" sz="2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id-ID" sz="2400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id-ID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400" b="0" i="1" smtClean="0">
                              <a:latin typeface="Cambria Math"/>
                            </a:rPr>
                            <m:t>𝑝𝑟𝑜𝑦𝑒𝑘𝑡𝑜𝑟</m:t>
                          </m:r>
                        </m:num>
                        <m:den>
                          <m:r>
                            <a:rPr lang="id-ID" sz="2400" b="0" i="1" smtClean="0">
                              <a:latin typeface="Cambria Math"/>
                            </a:rPr>
                            <m:t>𝑝𝑟𝑜𝑦𝑒𝑘𝑠𝑖</m:t>
                          </m:r>
                        </m:den>
                      </m:f>
                      <m:r>
                        <a:rPr lang="id-ID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400" b="0" i="1" smtClean="0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r>
                            <a:rPr lang="id-ID" sz="2400" b="0" i="1" smtClean="0">
                              <a:latin typeface="Cambria Math"/>
                            </a:rPr>
                            <m:t>𝐴𝐵</m:t>
                          </m:r>
                        </m:den>
                      </m:f>
                      <m:r>
                        <a:rPr lang="id-ID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13" y="4724400"/>
                <a:ext cx="3717108" cy="856709"/>
              </a:xfrm>
              <a:prstGeom prst="rect">
                <a:avLst/>
              </a:prstGeom>
              <a:blipFill rotWithShape="1">
                <a:blip r:embed="rId6"/>
                <a:stretch>
                  <a:fillRect r="-147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-26158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3243566"/>
                  </p:ext>
                </p:extLst>
              </p:nvPr>
            </p:nvGraphicFramePr>
            <p:xfrm>
              <a:off x="1676400" y="1905000"/>
              <a:ext cx="6096000" cy="21877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id-ID" b="1" i="1" smtClean="0"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b="1" i="1" smtClean="0">
                                    <a:latin typeface="Cambria Math"/>
                                  </a:rPr>
                                  <m:t>𝟑𝟎</m:t>
                                </m:r>
                                <m:r>
                                  <a:rPr lang="id-ID" b="1" i="1" smtClean="0"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b="1" i="1" smtClean="0">
                                    <a:latin typeface="Cambria Math"/>
                                  </a:rPr>
                                  <m:t>𝟒𝟓</m:t>
                                </m:r>
                                <m:r>
                                  <a:rPr lang="id-ID" b="1" i="1" smtClean="0"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b="1" i="1" smtClean="0">
                                    <a:latin typeface="Cambria Math"/>
                                  </a:rPr>
                                  <m:t>𝟔𝟎</m:t>
                                </m:r>
                                <m:r>
                                  <a:rPr lang="id-ID" b="1" i="1" smtClean="0"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b="1" i="1" smtClean="0">
                                    <a:latin typeface="Cambria Math"/>
                                  </a:rPr>
                                  <m:t>𝟗𝟎</m:t>
                                </m:r>
                                <m:r>
                                  <a:rPr lang="id-ID" b="1" i="1" smtClean="0"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d-ID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d-ID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d-ID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d-ID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id-ID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d-ID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id-ID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d-ID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d-ID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d-ID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id-ID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d-ID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id-ID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d-ID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id-ID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d-ID" b="0" i="0" smtClean="0">
                                        <a:latin typeface="Cambria Math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d-ID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id-ID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id-ID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i="1" smtClean="0"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3243566"/>
                  </p:ext>
                </p:extLst>
              </p:nvPr>
            </p:nvGraphicFramePr>
            <p:xfrm>
              <a:off x="1676400" y="1905000"/>
              <a:ext cx="6096000" cy="21877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d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602" t="-8197" r="-401807" b="-4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401" t="-8197" r="-299401" b="-4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99401" t="-8197" r="-199401" b="-4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01807" t="-8197" r="-100602" b="-4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98802" t="-8197" b="-488525"/>
                          </a:stretch>
                        </a:blipFill>
                      </a:tcPr>
                    </a:tc>
                  </a:tr>
                  <a:tr h="605028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66667" r="-498802" b="-20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602" t="-66667" r="-401807" b="-20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401" t="-66667" r="-299401" b="-20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99401" t="-66667" r="-199401" b="-20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01807" t="-66667" r="-100602" b="-20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98802" t="-66667" b="-201010"/>
                          </a:stretch>
                        </a:blipFill>
                      </a:tcPr>
                    </a:tc>
                  </a:tr>
                  <a:tr h="605028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166667" r="-498802" b="-10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602" t="-166667" r="-401807" b="-10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401" t="-166667" r="-299401" b="-10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99401" t="-166667" r="-199401" b="-10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01807" t="-166667" r="-100602" b="-10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98802" t="-166667" b="-101010"/>
                          </a:stretch>
                        </a:blipFill>
                      </a:tcPr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266667" r="-498802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602" t="-266667" r="-401807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401" t="-266667" r="-299401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99401" t="-266667" r="-199401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01807" t="-266667" r="-100602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98802" t="-266667" b="-10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752600" y="838200"/>
            <a:ext cx="5943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latin typeface="Times New Roman" pitchFamily="18" charset="0"/>
                <a:cs typeface="Times New Roman" pitchFamily="18" charset="0"/>
              </a:rPr>
              <a:t>SUDUT-SUDUT ISTIMEWA</a:t>
            </a:r>
            <a:endParaRPr lang="id-ID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05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FUNGSI GENAP DAN GANJIL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588" lvl="1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disebut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genap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588" lvl="1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disebut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ganjil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588" lvl="1" indent="0">
                  <a:buNone/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Secara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grafis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genap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simetris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terhadap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sumbu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588" lvl="1" indent="0">
                  <a:buNone/>
                </a:pP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an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ganjil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simetris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terhadap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sumbu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id-ID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588" lvl="1" indent="0">
                  <a:buNone/>
                </a:pPr>
                <a:endParaRPr lang="id-ID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588" lvl="1" indent="0">
                  <a:buNone/>
                </a:pP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Contoh fungsi genap : </a:t>
                </a:r>
                <a14:m>
                  <m:oMath xmlns:m="http://schemas.openxmlformats.org/officeDocument/2006/math"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id-ID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d-ID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588" lvl="1" indent="0">
                  <a:buNone/>
                </a:pPr>
                <a:r>
                  <a:rPr lang="id-ID" sz="2400" dirty="0">
                    <a:latin typeface="Times New Roman" pitchFamily="18" charset="0"/>
                    <a:cs typeface="Times New Roman" pitchFamily="18" charset="0"/>
                  </a:rPr>
                  <a:t>Contoh fungsi </a:t>
                </a: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ganjil </a:t>
                </a:r>
                <a:r>
                  <a:rPr lang="id-ID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id-ID" sz="2400" i="1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id-ID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id-ID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id-ID" sz="24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8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FUNGSI BILANGAN BULAT TERBESAR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8305800" cy="4906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Atau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disebut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juga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perangko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bulat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terbesar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lebih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kecil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atau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sama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Contoh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id-ID" sz="28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id-ID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id-ID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305800" cy="4906963"/>
              </a:xfrm>
              <a:blipFill rotWithShape="1">
                <a:blip r:embed="rId3"/>
                <a:stretch>
                  <a:fillRect l="-1542" t="-124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d-ID" b="1" dirty="0" smtClean="0"/>
              <a:t>GRAFIK FUNGSI</a:t>
            </a:r>
            <a:endParaRPr lang="id-ID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55" y="2114779"/>
            <a:ext cx="6087445" cy="375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70965" y="1676400"/>
                <a:ext cx="11418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800" b="0" i="1" smtClean="0">
                          <a:latin typeface="Cambria Math"/>
                        </a:rPr>
                        <m:t>𝑦</m:t>
                      </m:r>
                      <m:r>
                        <a:rPr lang="id-ID" sz="2800" b="0" i="1" smtClean="0">
                          <a:latin typeface="Cambria Math"/>
                        </a:rPr>
                        <m:t>=</m:t>
                      </m:r>
                      <m:r>
                        <a:rPr lang="id-ID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id-ID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65" y="1676400"/>
                <a:ext cx="114185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13904" b="-3255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4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70965" y="838200"/>
                <a:ext cx="13177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800" b="0" i="1" smtClean="0">
                          <a:latin typeface="Cambria Math"/>
                        </a:rPr>
                        <m:t>𝑦</m:t>
                      </m:r>
                      <m:r>
                        <a:rPr lang="id-ID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65" y="838200"/>
                <a:ext cx="1317797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588" r="-12037" b="-3294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11" y="1676400"/>
            <a:ext cx="6696190" cy="422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8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70965" y="838200"/>
                <a:ext cx="1141851" cy="901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800" b="0" i="1" smtClean="0">
                          <a:latin typeface="Cambria Math"/>
                        </a:rPr>
                        <m:t>𝑦</m:t>
                      </m:r>
                      <m:r>
                        <a:rPr lang="id-ID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d-ID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id-ID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65" y="838200"/>
                <a:ext cx="1141851" cy="901722"/>
              </a:xfrm>
              <a:prstGeom prst="rect">
                <a:avLst/>
              </a:prstGeom>
              <a:blipFill rotWithShape="1">
                <a:blip r:embed="rId3"/>
                <a:stretch>
                  <a:fillRect r="-13904" b="-204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11" y="1891917"/>
            <a:ext cx="6696190" cy="412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06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2800" b="1" dirty="0" smtClean="0">
                    <a:latin typeface="Times New Roman" pitchFamily="18" charset="0"/>
                    <a:cs typeface="Times New Roman" pitchFamily="18" charset="0"/>
                  </a:rPr>
                  <a:t>Definisi.</a:t>
                </a: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Sebuah fungsi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adalah suatu aturan korespondensi yang menghubungkan setiap obyek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dalam satu himpunan (daerah asal / domain) dengan sebuah nilai tunggal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𝑓</m:t>
                    </m:r>
                    <m:r>
                      <a:rPr lang="id-ID" sz="2800" b="0" i="1" smtClean="0">
                        <a:latin typeface="Cambria Math"/>
                      </a:rPr>
                      <m:t>(</m:t>
                    </m:r>
                    <m:r>
                      <a:rPr lang="id-ID" sz="2800" b="0" i="1" smtClean="0">
                        <a:latin typeface="Cambria Math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dari suatu himpunan kedua. Himpunan nilai yang diperoleh disebut daerah hasil</a:t>
                </a:r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4525963"/>
              </a:xfrm>
              <a:blipFill rotWithShape="1">
                <a:blip r:embed="rId3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722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56423" y="3259723"/>
            <a:ext cx="231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 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70965" y="838200"/>
                <a:ext cx="1377685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800" b="0" i="1" smtClean="0">
                          <a:latin typeface="Cambria Math"/>
                        </a:rPr>
                        <m:t>𝑦</m:t>
                      </m:r>
                      <m:r>
                        <a:rPr lang="id-ID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d-ID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id-ID" sz="28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id-ID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65" y="838200"/>
                <a:ext cx="1377685" cy="528030"/>
              </a:xfrm>
              <a:prstGeom prst="rect">
                <a:avLst/>
              </a:prstGeom>
              <a:blipFill rotWithShape="1">
                <a:blip r:embed="rId3"/>
                <a:stretch>
                  <a:fillRect t="-9302" r="-11504" b="-3255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11" y="1828800"/>
            <a:ext cx="6696190" cy="414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584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56423" y="3259723"/>
            <a:ext cx="231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 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70965" y="838200"/>
                <a:ext cx="13177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800" b="0" i="1" smtClean="0">
                          <a:latin typeface="Cambria Math"/>
                        </a:rPr>
                        <m:t>𝑦</m:t>
                      </m:r>
                      <m:r>
                        <a:rPr lang="id-ID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id-ID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65" y="838200"/>
                <a:ext cx="1317797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588" r="-12037" b="-3294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84" y="1774748"/>
            <a:ext cx="6087445" cy="375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246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id-ID" b="1" dirty="0" smtClean="0"/>
              <a:t>CATATAN</a:t>
            </a:r>
            <a:endParaRPr lang="id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Diketahui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𝑦</m:t>
                    </m:r>
                    <m:r>
                      <a:rPr lang="id-ID" sz="2800" b="0" i="1" smtClean="0">
                        <a:latin typeface="Cambria Math"/>
                      </a:rPr>
                      <m:t>=</m:t>
                    </m:r>
                    <m:r>
                      <a:rPr lang="id-ID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id-ID" sz="2800" b="0" dirty="0" smtClean="0">
                    <a:latin typeface="Times New Roman" pitchFamily="18" charset="0"/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𝑎</m:t>
                    </m:r>
                    <m:r>
                      <a:rPr lang="id-ID" sz="28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id-ID" sz="2800" b="0" dirty="0" smtClean="0">
                    <a:latin typeface="Times New Roman" pitchFamily="18" charset="0"/>
                    <a:cs typeface="Times New Roman" pitchFamily="18" charset="0"/>
                  </a:rPr>
                  <a:t>, maka:</a:t>
                </a:r>
              </a:p>
              <a:p>
                <a:pPr marL="514350" indent="-514350">
                  <a:buAutoNum type="arabicPeriod"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Grafik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𝑦</m:t>
                    </m:r>
                    <m:r>
                      <a:rPr lang="id-ID" sz="2800" b="0" i="1" smtClean="0">
                        <a:latin typeface="Cambria Math"/>
                      </a:rPr>
                      <m:t>=</m:t>
                    </m:r>
                    <m:r>
                      <a:rPr lang="id-ID" sz="2800" b="0" i="1" smtClean="0">
                        <a:latin typeface="Cambria Math"/>
                      </a:rPr>
                      <m:t>𝑓</m:t>
                    </m:r>
                    <m:r>
                      <a:rPr lang="id-ID" sz="2800" b="0" i="1" smtClean="0">
                        <a:latin typeface="Cambria Math"/>
                      </a:rPr>
                      <m:t>(</m:t>
                    </m:r>
                    <m:r>
                      <a:rPr lang="id-ID" sz="2800" b="0" i="1" smtClean="0">
                        <a:latin typeface="Cambria Math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</a:rPr>
                      <m:t>−</m:t>
                    </m:r>
                    <m:r>
                      <a:rPr lang="id-ID" sz="2800" b="0" i="1" smtClean="0">
                        <a:latin typeface="Cambria Math"/>
                      </a:rPr>
                      <m:t>𝑎</m:t>
                    </m:r>
                    <m:r>
                      <a:rPr lang="id-ID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diperoleh dari grafik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𝑦</m:t>
                    </m:r>
                    <m:r>
                      <a:rPr lang="id-ID" sz="2800" b="0" i="1" smtClean="0">
                        <a:latin typeface="Cambria Math"/>
                      </a:rPr>
                      <m:t>=</m:t>
                    </m:r>
                    <m:r>
                      <a:rPr lang="id-ID" sz="2800" b="0" i="1" smtClean="0">
                        <a:latin typeface="Cambria Math"/>
                      </a:rPr>
                      <m:t>𝑓</m:t>
                    </m:r>
                    <m:r>
                      <a:rPr lang="id-ID" sz="2800" b="0" i="1" smtClean="0">
                        <a:latin typeface="Cambria Math"/>
                      </a:rPr>
                      <m:t>(</m:t>
                    </m:r>
                    <m:r>
                      <a:rPr lang="id-ID" sz="2800" b="0" i="1" smtClean="0">
                        <a:latin typeface="Cambria Math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yang digeser ke kanan sejauh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satuan</a:t>
                </a:r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Grafik </a:t>
                </a:r>
                <a14:m>
                  <m:oMath xmlns:m="http://schemas.openxmlformats.org/officeDocument/2006/math">
                    <m:r>
                      <a:rPr lang="id-ID" sz="2800" i="1">
                        <a:latin typeface="Cambria Math"/>
                      </a:rPr>
                      <m:t>𝑦</m:t>
                    </m:r>
                    <m:r>
                      <a:rPr lang="id-ID" sz="2800" i="1">
                        <a:latin typeface="Cambria Math"/>
                      </a:rPr>
                      <m:t>=</m:t>
                    </m:r>
                    <m:r>
                      <a:rPr lang="id-ID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id-ID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id-ID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id-ID" sz="2800" b="0" i="1" smtClean="0">
                        <a:latin typeface="Cambria Math"/>
                      </a:rPr>
                      <m:t>+</m:t>
                    </m:r>
                    <m:r>
                      <a:rPr lang="id-ID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 diperoleh dari grafik </a:t>
                </a:r>
                <a14:m>
                  <m:oMath xmlns:m="http://schemas.openxmlformats.org/officeDocument/2006/math">
                    <m:r>
                      <a:rPr lang="id-ID" sz="2800" i="1">
                        <a:latin typeface="Cambria Math"/>
                      </a:rPr>
                      <m:t>𝑦</m:t>
                    </m:r>
                    <m:r>
                      <a:rPr lang="id-ID" sz="2800" i="1">
                        <a:latin typeface="Cambria Math"/>
                      </a:rPr>
                      <m:t>=</m:t>
                    </m:r>
                    <m:r>
                      <a:rPr lang="id-ID" sz="2800" i="1">
                        <a:latin typeface="Cambria Math"/>
                      </a:rPr>
                      <m:t>𝑓</m:t>
                    </m:r>
                    <m:r>
                      <a:rPr lang="id-ID" sz="2800" i="1">
                        <a:latin typeface="Cambria Math"/>
                      </a:rPr>
                      <m:t>(</m:t>
                    </m:r>
                    <m:r>
                      <a:rPr lang="id-ID" sz="2800" i="1">
                        <a:latin typeface="Cambria Math"/>
                      </a:rPr>
                      <m:t>𝑥</m:t>
                    </m:r>
                    <m:r>
                      <a:rPr lang="id-ID" sz="2800" i="1">
                        <a:latin typeface="Cambria Math"/>
                      </a:rPr>
                      <m:t>)</m:t>
                    </m:r>
                  </m:oMath>
                </a14:m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 yang digeser ke </a:t>
                </a: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atas </a:t>
                </a:r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sejauh </a:t>
                </a:r>
                <a14:m>
                  <m:oMath xmlns:m="http://schemas.openxmlformats.org/officeDocument/2006/math">
                    <m:r>
                      <a:rPr lang="id-ID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satuan</a:t>
                </a:r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Grafik </a:t>
                </a:r>
                <a14:m>
                  <m:oMath xmlns:m="http://schemas.openxmlformats.org/officeDocument/2006/math">
                    <m:r>
                      <a:rPr lang="id-ID" sz="2800" i="1">
                        <a:latin typeface="Cambria Math"/>
                      </a:rPr>
                      <m:t>𝑦</m:t>
                    </m:r>
                    <m:r>
                      <a:rPr lang="id-ID" sz="2800" i="1">
                        <a:latin typeface="Cambria Math"/>
                      </a:rPr>
                      <m:t>=−</m:t>
                    </m:r>
                    <m:r>
                      <a:rPr lang="id-ID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id-ID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id-ID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 diperoleh dari grafik </a:t>
                </a:r>
                <a14:m>
                  <m:oMath xmlns:m="http://schemas.openxmlformats.org/officeDocument/2006/math">
                    <m:r>
                      <a:rPr lang="id-ID" sz="2800" i="1">
                        <a:latin typeface="Cambria Math"/>
                      </a:rPr>
                      <m:t>𝑦</m:t>
                    </m:r>
                    <m:r>
                      <a:rPr lang="id-ID" sz="2800" i="1">
                        <a:latin typeface="Cambria Math"/>
                      </a:rPr>
                      <m:t>=</m:t>
                    </m:r>
                    <m:r>
                      <a:rPr lang="id-ID" sz="2800" i="1">
                        <a:latin typeface="Cambria Math"/>
                      </a:rPr>
                      <m:t>𝑓</m:t>
                    </m:r>
                    <m:r>
                      <a:rPr lang="id-ID" sz="2800" i="1">
                        <a:latin typeface="Cambria Math"/>
                      </a:rPr>
                      <m:t>(</m:t>
                    </m:r>
                    <m:r>
                      <a:rPr lang="id-ID" sz="2800" i="1">
                        <a:latin typeface="Cambria Math"/>
                      </a:rPr>
                      <m:t>𝑥</m:t>
                    </m:r>
                    <m:r>
                      <a:rPr lang="id-ID" sz="2800" i="1">
                        <a:latin typeface="Cambria Math"/>
                      </a:rPr>
                      <m:t>)</m:t>
                    </m:r>
                  </m:oMath>
                </a14:m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dicerminkan terhadap sumbu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Grafik </a:t>
                </a:r>
                <a14:m>
                  <m:oMath xmlns:m="http://schemas.openxmlformats.org/officeDocument/2006/math">
                    <m:r>
                      <a:rPr lang="id-ID" sz="2800" i="1">
                        <a:latin typeface="Cambria Math"/>
                      </a:rPr>
                      <m:t>𝑦</m:t>
                    </m:r>
                    <m:r>
                      <a:rPr lang="id-ID" sz="2800" i="1">
                        <a:latin typeface="Cambria Math"/>
                      </a:rPr>
                      <m:t>=</m:t>
                    </m:r>
                    <m:r>
                      <a:rPr lang="id-ID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id-ID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</a:rPr>
                          <m:t>−</m:t>
                        </m:r>
                        <m:r>
                          <a:rPr lang="id-ID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 diperoleh dari grafik </a:t>
                </a:r>
                <a14:m>
                  <m:oMath xmlns:m="http://schemas.openxmlformats.org/officeDocument/2006/math">
                    <m:r>
                      <a:rPr lang="id-ID" sz="2800" i="1">
                        <a:latin typeface="Cambria Math"/>
                      </a:rPr>
                      <m:t>𝑦</m:t>
                    </m:r>
                    <m:r>
                      <a:rPr lang="id-ID" sz="2800" i="1">
                        <a:latin typeface="Cambria Math"/>
                      </a:rPr>
                      <m:t>=</m:t>
                    </m:r>
                    <m:r>
                      <a:rPr lang="id-ID" sz="2800" i="1">
                        <a:latin typeface="Cambria Math"/>
                      </a:rPr>
                      <m:t>𝑓</m:t>
                    </m:r>
                    <m:r>
                      <a:rPr lang="id-ID" sz="2800" i="1">
                        <a:latin typeface="Cambria Math"/>
                      </a:rPr>
                      <m:t>(</m:t>
                    </m:r>
                    <m:r>
                      <a:rPr lang="id-ID" sz="2800" i="1">
                        <a:latin typeface="Cambria Math"/>
                      </a:rPr>
                      <m:t>𝑥</m:t>
                    </m:r>
                    <m:r>
                      <a:rPr lang="id-ID" sz="2800" i="1">
                        <a:latin typeface="Cambria Math"/>
                      </a:rPr>
                      <m:t>)</m:t>
                    </m:r>
                  </m:oMath>
                </a14:m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dicerminkan terhadap sumbu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</m:oMath>
                </a14:m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348" r="-1926" b="-4339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24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SOAL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Tentukan Domain </a:t>
                </a:r>
                <a:r>
                  <a:rPr lang="id-ID" sz="2800" dirty="0" smtClean="0"/>
                  <a:t>dan range </a:t>
                </a:r>
                <a:r>
                  <a:rPr lang="en-US" sz="2800" dirty="0" err="1" smtClean="0"/>
                  <a:t>dari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masing-masing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fungsi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berikut</a:t>
                </a:r>
                <a:r>
                  <a:rPr lang="en-US" sz="2800" dirty="0" smtClean="0"/>
                  <a:t>: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sz="2800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−4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+4</m:t>
                        </m:r>
                      </m:e>
                    </m:rad>
                  </m:oMath>
                </a14:m>
                <a:endParaRPr lang="en-US" sz="2800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213" r="-593" b="-242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4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731837"/>
                <a:ext cx="8305800" cy="5592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Tentukan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apakah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berikut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merupakan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ganjil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atau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genap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6.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id-ID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Gambarkan grafik berikut ini.</a:t>
                </a:r>
              </a:p>
              <a:p>
                <a:pPr marL="0" indent="0">
                  <a:buNone/>
                </a:pPr>
                <a:r>
                  <a:rPr lang="id-ID" sz="2800" b="0" dirty="0" smtClean="0">
                    <a:latin typeface="Times New Roman" pitchFamily="18" charset="0"/>
                    <a:cs typeface="Times New Roman" pitchFamily="18" charset="0"/>
                  </a:rPr>
                  <a:t>7.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id-ID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d-ID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d-ID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id-ID" sz="2800" b="0" i="1" smtClean="0"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0" smtClean="0">
                        <a:latin typeface="Cambria Math"/>
                      </a:rPr>
                      <m:t>−3</m:t>
                    </m:r>
                  </m:oMath>
                </a14:m>
                <a:endParaRPr lang="id-ID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b="0" dirty="0" smtClean="0">
                    <a:latin typeface="Times New Roman" pitchFamily="18" charset="0"/>
                    <a:cs typeface="Times New Roman" pitchFamily="18" charset="0"/>
                  </a:rPr>
                  <a:t>8.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𝑦</m:t>
                    </m:r>
                    <m:r>
                      <a:rPr lang="id-ID" sz="2800" b="0" i="1" smtClean="0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id-ID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id-ID" sz="2800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id-ID" sz="2800" b="0" i="1" smtClean="0">
                        <a:latin typeface="Cambria Math"/>
                      </a:rPr>
                      <m:t>+1</m:t>
                    </m:r>
                  </m:oMath>
                </a14:m>
                <a:endParaRPr lang="en-US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731837"/>
                <a:ext cx="8305800" cy="5592763"/>
              </a:xfrm>
              <a:blipFill rotWithShape="1">
                <a:blip r:embed="rId3"/>
                <a:stretch>
                  <a:fillRect l="-1542" t="-1089" r="-139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1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772585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" y="1125598"/>
            <a:ext cx="9049589" cy="410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8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DAERAH ASAL FUNGSI</a:t>
            </a:r>
            <a:endParaRPr lang="id-ID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Daerah asal atau domain dari suatu fungsi adalah nilai dari variabel bebas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sedemikian sehingga nilai dari variabel tak bebas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𝑓</m:t>
                    </m:r>
                    <m:r>
                      <a:rPr lang="id-ID" sz="2800" b="0" i="1" smtClean="0">
                        <a:latin typeface="Cambria Math"/>
                      </a:rPr>
                      <m:t>(</m:t>
                    </m:r>
                    <m:r>
                      <a:rPr lang="id-ID" sz="2800" b="0" i="1" smtClean="0">
                        <a:latin typeface="Cambria Math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terdefinisi. </a:t>
                </a: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Contoh 1:</a:t>
                </a: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Tentukan daerah asal dan hasil dari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Penyelesaian.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d-ID" sz="28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𝑓</m:t>
                          </m:r>
                        </m:sub>
                      </m:sSub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={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∈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ℝ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: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≠1}</m:t>
                      </m:r>
                    </m:oMath>
                  </m:oMathPara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d-ID" sz="28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ℜ</m:t>
                          </m:r>
                        </m:e>
                        <m:sub>
                          <m: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𝑓</m:t>
                          </m:r>
                        </m:sub>
                      </m:sSub>
                      <m:r>
                        <a:rPr lang="id-ID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={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𝑓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id-ID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id-ID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∈</m:t>
                      </m:r>
                      <m:r>
                        <a:rPr lang="id-ID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ℝ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: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𝑓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)≠1}</m:t>
                      </m:r>
                    </m:oMath>
                  </m:oMathPara>
                </a14:m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11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Contoh 2.</a:t>
                </a:r>
              </a:p>
              <a:p>
                <a:pPr marL="0" indent="0">
                  <a:buNone/>
                </a:pPr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Tentukan daerah asal dan hasil dari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d-ID" sz="2800" b="0" i="0" smtClean="0">
                        <a:latin typeface="Cambria Math"/>
                        <a:cs typeface="Times New Roman" pitchFamily="18" charset="0"/>
                      </a:rPr>
                      <m:t>g</m:t>
                    </m:r>
                    <m:d>
                      <m:dPr>
                        <m:ctrlPr>
                          <a:rPr lang="id-ID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id-ID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d-ID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9−</m:t>
                        </m:r>
                        <m:sSup>
                          <m:sSupPr>
                            <m:ctrlPr>
                              <a:rPr lang="id-ID" sz="2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id-ID" sz="28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d-ID" sz="28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Penyelesaian: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𝑓</m:t>
                          </m:r>
                        </m:sub>
                      </m:sSub>
                      <m:r>
                        <a:rPr lang="id-ID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ℝ</m:t>
                          </m:r>
                          <m: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:−3≤</m:t>
                          </m:r>
                          <m: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≤3</m:t>
                          </m:r>
                        </m:e>
                      </m:d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=[−3,3]</m:t>
                      </m:r>
                    </m:oMath>
                  </m:oMathPara>
                </a14:m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ℜ</m:t>
                          </m:r>
                        </m:e>
                        <m:sub>
                          <m: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𝑓</m:t>
                          </m:r>
                        </m:sub>
                      </m:sSub>
                      <m:r>
                        <a:rPr lang="id-ID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d-ID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id-ID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ℝ</m:t>
                          </m:r>
                          <m: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:0≤</m:t>
                          </m:r>
                          <m:r>
                            <a:rPr lang="id-ID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d-ID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id-ID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id-ID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≤3</m:t>
                          </m:r>
                        </m:e>
                      </m:d>
                      <m:r>
                        <a:rPr lang="id-ID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=[0,3]</m:t>
                      </m:r>
                    </m:oMath>
                  </m:oMathPara>
                </a14:m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4525963"/>
              </a:xfrm>
              <a:blipFill rotWithShape="1">
                <a:blip r:embed="rId3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85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>
            <a:noAutofit/>
          </a:bodyPr>
          <a:lstStyle/>
          <a:p>
            <a:r>
              <a:rPr lang="id-ID" sz="3600" b="1" dirty="0" smtClean="0"/>
              <a:t>VARIABEL, KONSTANTA, KOEFISIEN DAN PARAMETER</a:t>
            </a:r>
            <a:endParaRPr lang="id-ID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27237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𝑦</m:t>
                    </m:r>
                    <m:r>
                      <a:rPr lang="id-ID" sz="2800" b="0" i="1" smtClean="0">
                        <a:latin typeface="Cambria Math"/>
                      </a:rPr>
                      <m:t>=</m:t>
                    </m:r>
                    <m:r>
                      <a:rPr lang="id-ID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</a:rPr>
                      <m:t>−2</m:t>
                    </m:r>
                    <m:r>
                      <a:rPr lang="id-ID" sz="2800" b="0" i="1" smtClean="0">
                        <a:latin typeface="Cambria Math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</a:rPr>
                      <m:t>+3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Variabel tak bebas: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</m:oMath>
                </a14:m>
                <a:endParaRPr lang="id-ID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Variabel bebas: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𝑥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Konstanta :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3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Koefisien :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−2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Parameter :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𝑎</m:t>
                    </m:r>
                  </m:oMath>
                </a14:m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27237"/>
                <a:ext cx="8229600" cy="4525963"/>
              </a:xfrm>
              <a:blipFill rotWithShape="1">
                <a:blip r:embed="rId3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58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014089"/>
              </p:ext>
            </p:extLst>
          </p:nvPr>
        </p:nvGraphicFramePr>
        <p:xfrm>
          <a:off x="228600" y="9144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626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FUNGSI POLINOMIAL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Bentuk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umum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⋯+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adalah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polinomial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derajat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9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FUNGSI KONSTAN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Adalah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suatu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polinomial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derajat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nol.</a:t>
                </a:r>
              </a:p>
              <a:p>
                <a:pPr marL="0" indent="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Contoh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ℝ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6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5307</TotalTime>
  <Words>985</Words>
  <Application>Microsoft Office PowerPoint</Application>
  <PresentationFormat>On-screen Show (4:3)</PresentationFormat>
  <Paragraphs>133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2_Custom Design</vt:lpstr>
      <vt:lpstr>1_Custom Design</vt:lpstr>
      <vt:lpstr>Custom Design</vt:lpstr>
      <vt:lpstr>Office Theme</vt:lpstr>
      <vt:lpstr>PowerPoint Presentation</vt:lpstr>
      <vt:lpstr>PowerPoint Presentation</vt:lpstr>
      <vt:lpstr>PowerPoint Presentation</vt:lpstr>
      <vt:lpstr>DAERAH ASAL FUNGSI</vt:lpstr>
      <vt:lpstr>PowerPoint Presentation</vt:lpstr>
      <vt:lpstr>VARIABEL, KONSTANTA, KOEFISIEN DAN PARAMETER</vt:lpstr>
      <vt:lpstr>PowerPoint Presentation</vt:lpstr>
      <vt:lpstr>FUNGSI POLINOMIAL</vt:lpstr>
      <vt:lpstr>FUNGSI KONSTAN</vt:lpstr>
      <vt:lpstr>FUNGSI LINIER</vt:lpstr>
      <vt:lpstr>FUNGSI KUADRAT</vt:lpstr>
      <vt:lpstr>FUNGSI KUBIK</vt:lpstr>
      <vt:lpstr>FUNGSI TRIGONOMETRI</vt:lpstr>
      <vt:lpstr>PowerPoint Presentation</vt:lpstr>
      <vt:lpstr>FUNGSI GENAP DAN GANJIL</vt:lpstr>
      <vt:lpstr>FUNGSI BILANGAN BULAT TERBESAR</vt:lpstr>
      <vt:lpstr>GRAFIK FUNGSI</vt:lpstr>
      <vt:lpstr>PowerPoint Presentation</vt:lpstr>
      <vt:lpstr>PowerPoint Presentation</vt:lpstr>
      <vt:lpstr>PowerPoint Presentation</vt:lpstr>
      <vt:lpstr>PowerPoint Presentation</vt:lpstr>
      <vt:lpstr>CATATAN</vt:lpstr>
      <vt:lpstr>SOAL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122</cp:revision>
  <dcterms:modified xsi:type="dcterms:W3CDTF">2018-09-12T13:05:14Z</dcterms:modified>
</cp:coreProperties>
</file>