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80" r:id="rId3"/>
    <p:sldId id="281" r:id="rId4"/>
    <p:sldId id="282" r:id="rId5"/>
    <p:sldId id="283" r:id="rId6"/>
    <p:sldId id="285" r:id="rId7"/>
    <p:sldId id="287" r:id="rId8"/>
    <p:sldId id="288" r:id="rId9"/>
    <p:sldId id="286" r:id="rId10"/>
    <p:sldId id="289" r:id="rId11"/>
    <p:sldId id="291" r:id="rId12"/>
    <p:sldId id="292" r:id="rId13"/>
    <p:sldId id="284" r:id="rId14"/>
    <p:sldId id="290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9495DC-B6AB-4EFF-817A-0D1FF9C575B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41E7AEC-8C97-47B4-A414-0EC5557BCB56}">
      <dgm:prSet phldrT="[Text]"/>
      <dgm:spPr/>
      <dgm:t>
        <a:bodyPr/>
        <a:lstStyle/>
        <a:p>
          <a:r>
            <a:rPr lang="id-ID" dirty="0" smtClean="0"/>
            <a:t>Operasi Fungsi</a:t>
          </a:r>
          <a:endParaRPr lang="id-ID" dirty="0"/>
        </a:p>
      </dgm:t>
    </dgm:pt>
    <dgm:pt modelId="{BB2227CF-6C8D-4A4B-AA0E-A8F73B428471}" type="parTrans" cxnId="{6A25AD69-4B76-48FA-A991-83ED5F3A4194}">
      <dgm:prSet/>
      <dgm:spPr/>
      <dgm:t>
        <a:bodyPr/>
        <a:lstStyle/>
        <a:p>
          <a:endParaRPr lang="id-ID"/>
        </a:p>
      </dgm:t>
    </dgm:pt>
    <dgm:pt modelId="{3F550079-3966-40F1-9CA8-5D4EA4132A9D}" type="sibTrans" cxnId="{6A25AD69-4B76-48FA-A991-83ED5F3A4194}">
      <dgm:prSet/>
      <dgm:spPr/>
      <dgm:t>
        <a:bodyPr/>
        <a:lstStyle/>
        <a:p>
          <a:endParaRPr lang="id-ID"/>
        </a:p>
      </dgm:t>
    </dgm:pt>
    <dgm:pt modelId="{C068BE1C-2DDC-4172-B2A8-618415A1EBD3}">
      <dgm:prSet phldrT="[Text]"/>
      <dgm:spPr/>
      <dgm:t>
        <a:bodyPr/>
        <a:lstStyle/>
        <a:p>
          <a:r>
            <a:rPr lang="id-ID" dirty="0" smtClean="0"/>
            <a:t>Penjumlahan</a:t>
          </a:r>
          <a:endParaRPr lang="id-ID" dirty="0"/>
        </a:p>
      </dgm:t>
    </dgm:pt>
    <dgm:pt modelId="{4885BE64-AC7D-4CAF-BB50-1A482C9A3EF4}" type="parTrans" cxnId="{A524F417-4142-4091-8604-14AC1C9943A6}">
      <dgm:prSet/>
      <dgm:spPr/>
      <dgm:t>
        <a:bodyPr/>
        <a:lstStyle/>
        <a:p>
          <a:endParaRPr lang="id-ID"/>
        </a:p>
      </dgm:t>
    </dgm:pt>
    <dgm:pt modelId="{1925E7AE-544E-4590-BEFE-1126B34AD721}" type="sibTrans" cxnId="{A524F417-4142-4091-8604-14AC1C9943A6}">
      <dgm:prSet/>
      <dgm:spPr/>
      <dgm:t>
        <a:bodyPr/>
        <a:lstStyle/>
        <a:p>
          <a:endParaRPr lang="id-ID"/>
        </a:p>
      </dgm:t>
    </dgm:pt>
    <dgm:pt modelId="{ECF4801B-A776-43A6-AC2B-DD4E76379DAE}">
      <dgm:prSet phldrT="[Text]"/>
      <dgm:spPr/>
      <dgm:t>
        <a:bodyPr/>
        <a:lstStyle/>
        <a:p>
          <a:r>
            <a:rPr lang="id-ID" dirty="0" smtClean="0"/>
            <a:t>Pengurangan</a:t>
          </a:r>
          <a:endParaRPr lang="id-ID" dirty="0"/>
        </a:p>
      </dgm:t>
    </dgm:pt>
    <dgm:pt modelId="{987F29E1-A2DB-47AB-86BD-6FEDA98DAE61}" type="parTrans" cxnId="{A4215834-30CD-4914-9BA0-EA1B5A664D90}">
      <dgm:prSet/>
      <dgm:spPr/>
      <dgm:t>
        <a:bodyPr/>
        <a:lstStyle/>
        <a:p>
          <a:endParaRPr lang="id-ID"/>
        </a:p>
      </dgm:t>
    </dgm:pt>
    <dgm:pt modelId="{5750B0F3-5CAC-4646-94A5-47BA9F93A070}" type="sibTrans" cxnId="{A4215834-30CD-4914-9BA0-EA1B5A664D90}">
      <dgm:prSet/>
      <dgm:spPr/>
      <dgm:t>
        <a:bodyPr/>
        <a:lstStyle/>
        <a:p>
          <a:endParaRPr lang="id-ID"/>
        </a:p>
      </dgm:t>
    </dgm:pt>
    <dgm:pt modelId="{76062560-4E19-4B15-9583-58B4767F7438}">
      <dgm:prSet phldrT="[Text]"/>
      <dgm:spPr/>
      <dgm:t>
        <a:bodyPr/>
        <a:lstStyle/>
        <a:p>
          <a:r>
            <a:rPr lang="id-ID" dirty="0" smtClean="0"/>
            <a:t>Perkalian</a:t>
          </a:r>
          <a:endParaRPr lang="id-ID" dirty="0"/>
        </a:p>
      </dgm:t>
    </dgm:pt>
    <dgm:pt modelId="{2541F034-6F55-481D-A985-EB7FF9C1B4D7}" type="parTrans" cxnId="{CF08B148-42EF-4F11-8D05-A58CF70D3744}">
      <dgm:prSet/>
      <dgm:spPr/>
      <dgm:t>
        <a:bodyPr/>
        <a:lstStyle/>
        <a:p>
          <a:endParaRPr lang="id-ID"/>
        </a:p>
      </dgm:t>
    </dgm:pt>
    <dgm:pt modelId="{EBD39962-70D4-43F3-870F-1F25EED620BB}" type="sibTrans" cxnId="{CF08B148-42EF-4F11-8D05-A58CF70D3744}">
      <dgm:prSet/>
      <dgm:spPr/>
      <dgm:t>
        <a:bodyPr/>
        <a:lstStyle/>
        <a:p>
          <a:endParaRPr lang="id-ID"/>
        </a:p>
      </dgm:t>
    </dgm:pt>
    <dgm:pt modelId="{AD3D84ED-D795-45EB-A8EC-ADABC5B57BCE}">
      <dgm:prSet phldrT="[Text]"/>
      <dgm:spPr/>
      <dgm:t>
        <a:bodyPr/>
        <a:lstStyle/>
        <a:p>
          <a:r>
            <a:rPr lang="id-ID" dirty="0" smtClean="0"/>
            <a:t>Pembagian</a:t>
          </a:r>
          <a:endParaRPr lang="id-ID" dirty="0"/>
        </a:p>
      </dgm:t>
    </dgm:pt>
    <dgm:pt modelId="{BC048DC3-E930-4A00-B8D1-43ACF77849CE}" type="parTrans" cxnId="{0887F4EC-A692-4B52-921B-ECA70FB9BF30}">
      <dgm:prSet/>
      <dgm:spPr/>
      <dgm:t>
        <a:bodyPr/>
        <a:lstStyle/>
        <a:p>
          <a:endParaRPr lang="id-ID"/>
        </a:p>
      </dgm:t>
    </dgm:pt>
    <dgm:pt modelId="{AA39F608-2862-4EA7-9714-D4E9AD29247B}" type="sibTrans" cxnId="{0887F4EC-A692-4B52-921B-ECA70FB9BF30}">
      <dgm:prSet/>
      <dgm:spPr/>
      <dgm:t>
        <a:bodyPr/>
        <a:lstStyle/>
        <a:p>
          <a:endParaRPr lang="id-ID"/>
        </a:p>
      </dgm:t>
    </dgm:pt>
    <dgm:pt modelId="{03AC0D36-B6FC-4700-B9FB-6A0C89ACDE2C}">
      <dgm:prSet phldrT="[Text]"/>
      <dgm:spPr/>
      <dgm:t>
        <a:bodyPr/>
        <a:lstStyle/>
        <a:p>
          <a:r>
            <a:rPr lang="id-ID" dirty="0" smtClean="0"/>
            <a:t>Komposisi </a:t>
          </a:r>
          <a:endParaRPr lang="id-ID" dirty="0"/>
        </a:p>
      </dgm:t>
    </dgm:pt>
    <dgm:pt modelId="{48B5617F-6455-45C5-9058-AEBFEF99D300}" type="parTrans" cxnId="{593A4223-A035-46A0-86CA-66A1516FB732}">
      <dgm:prSet/>
      <dgm:spPr/>
      <dgm:t>
        <a:bodyPr/>
        <a:lstStyle/>
        <a:p>
          <a:endParaRPr lang="id-ID"/>
        </a:p>
      </dgm:t>
    </dgm:pt>
    <dgm:pt modelId="{FA9E56C5-8CB9-40FE-A33D-9E2712E24C9D}" type="sibTrans" cxnId="{593A4223-A035-46A0-86CA-66A1516FB732}">
      <dgm:prSet/>
      <dgm:spPr/>
      <dgm:t>
        <a:bodyPr/>
        <a:lstStyle/>
        <a:p>
          <a:endParaRPr lang="id-ID"/>
        </a:p>
      </dgm:t>
    </dgm:pt>
    <dgm:pt modelId="{CABE77FD-0B09-4A23-809B-1DF6FED64E8F}">
      <dgm:prSet phldrT="[Text]"/>
      <dgm:spPr/>
      <dgm:t>
        <a:bodyPr/>
        <a:lstStyle/>
        <a:p>
          <a:r>
            <a:rPr lang="id-ID" dirty="0" smtClean="0"/>
            <a:t>Invers</a:t>
          </a:r>
          <a:endParaRPr lang="id-ID" dirty="0"/>
        </a:p>
      </dgm:t>
    </dgm:pt>
    <dgm:pt modelId="{5C4379B7-7496-4B06-AB30-55390DD14AA3}" type="sibTrans" cxnId="{18C0F520-2619-462B-9331-9765FFC80F7B}">
      <dgm:prSet/>
      <dgm:spPr/>
      <dgm:t>
        <a:bodyPr/>
        <a:lstStyle/>
        <a:p>
          <a:endParaRPr lang="id-ID"/>
        </a:p>
      </dgm:t>
    </dgm:pt>
    <dgm:pt modelId="{E1214821-8E08-49CC-B09C-A6F25BFD8877}" type="parTrans" cxnId="{18C0F520-2619-462B-9331-9765FFC80F7B}">
      <dgm:prSet/>
      <dgm:spPr/>
      <dgm:t>
        <a:bodyPr/>
        <a:lstStyle/>
        <a:p>
          <a:endParaRPr lang="id-ID"/>
        </a:p>
      </dgm:t>
    </dgm:pt>
    <dgm:pt modelId="{C2A597F8-FC05-4A97-877C-C82D71A41AD9}" type="pres">
      <dgm:prSet presAssocID="{B99495DC-B6AB-4EFF-817A-0D1FF9C575B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965A58E-0307-4C29-9BE1-CA0FD13A4866}" type="pres">
      <dgm:prSet presAssocID="{341E7AEC-8C97-47B4-A414-0EC5557BCB56}" presName="root1" presStyleCnt="0"/>
      <dgm:spPr/>
    </dgm:pt>
    <dgm:pt modelId="{EA9FDA1F-3E72-4C02-A362-7645C29FE172}" type="pres">
      <dgm:prSet presAssocID="{341E7AEC-8C97-47B4-A414-0EC5557BCB56}" presName="LevelOneTextNode" presStyleLbl="node0" presStyleIdx="0" presStyleCnt="1" custScaleX="22752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F5ED2BB-9334-4CF4-A4F1-8F031356F20A}" type="pres">
      <dgm:prSet presAssocID="{341E7AEC-8C97-47B4-A414-0EC5557BCB56}" presName="level2hierChild" presStyleCnt="0"/>
      <dgm:spPr/>
    </dgm:pt>
    <dgm:pt modelId="{20252805-1D7E-4F38-8FD6-DD71998CE97A}" type="pres">
      <dgm:prSet presAssocID="{4885BE64-AC7D-4CAF-BB50-1A482C9A3EF4}" presName="conn2-1" presStyleLbl="parChTrans1D2" presStyleIdx="0" presStyleCnt="6"/>
      <dgm:spPr/>
      <dgm:t>
        <a:bodyPr/>
        <a:lstStyle/>
        <a:p>
          <a:endParaRPr lang="id-ID"/>
        </a:p>
      </dgm:t>
    </dgm:pt>
    <dgm:pt modelId="{389EFD5D-CF82-442F-B92D-5F5865D361FE}" type="pres">
      <dgm:prSet presAssocID="{4885BE64-AC7D-4CAF-BB50-1A482C9A3EF4}" presName="connTx" presStyleLbl="parChTrans1D2" presStyleIdx="0" presStyleCnt="6"/>
      <dgm:spPr/>
      <dgm:t>
        <a:bodyPr/>
        <a:lstStyle/>
        <a:p>
          <a:endParaRPr lang="id-ID"/>
        </a:p>
      </dgm:t>
    </dgm:pt>
    <dgm:pt modelId="{BC96173C-9DB8-4F6A-AD36-04C2F24569E4}" type="pres">
      <dgm:prSet presAssocID="{C068BE1C-2DDC-4172-B2A8-618415A1EBD3}" presName="root2" presStyleCnt="0"/>
      <dgm:spPr/>
    </dgm:pt>
    <dgm:pt modelId="{A946E404-C8B9-4A7E-9DBA-6765F3D66363}" type="pres">
      <dgm:prSet presAssocID="{C068BE1C-2DDC-4172-B2A8-618415A1EBD3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6505750-FE31-4729-941E-FAC760F0FFA9}" type="pres">
      <dgm:prSet presAssocID="{C068BE1C-2DDC-4172-B2A8-618415A1EBD3}" presName="level3hierChild" presStyleCnt="0"/>
      <dgm:spPr/>
    </dgm:pt>
    <dgm:pt modelId="{E7FE8061-9E5A-43C3-B0D2-4A8C30DDF9E4}" type="pres">
      <dgm:prSet presAssocID="{987F29E1-A2DB-47AB-86BD-6FEDA98DAE61}" presName="conn2-1" presStyleLbl="parChTrans1D2" presStyleIdx="1" presStyleCnt="6"/>
      <dgm:spPr/>
      <dgm:t>
        <a:bodyPr/>
        <a:lstStyle/>
        <a:p>
          <a:endParaRPr lang="id-ID"/>
        </a:p>
      </dgm:t>
    </dgm:pt>
    <dgm:pt modelId="{2F7C87F3-734A-4EB1-9762-ECF3E8E78558}" type="pres">
      <dgm:prSet presAssocID="{987F29E1-A2DB-47AB-86BD-6FEDA98DAE61}" presName="connTx" presStyleLbl="parChTrans1D2" presStyleIdx="1" presStyleCnt="6"/>
      <dgm:spPr/>
      <dgm:t>
        <a:bodyPr/>
        <a:lstStyle/>
        <a:p>
          <a:endParaRPr lang="id-ID"/>
        </a:p>
      </dgm:t>
    </dgm:pt>
    <dgm:pt modelId="{8A9B796B-A820-467B-9E3A-D17F3CA432DE}" type="pres">
      <dgm:prSet presAssocID="{ECF4801B-A776-43A6-AC2B-DD4E76379DAE}" presName="root2" presStyleCnt="0"/>
      <dgm:spPr/>
    </dgm:pt>
    <dgm:pt modelId="{266FEC97-85AB-4B20-98CF-F9281D61968E}" type="pres">
      <dgm:prSet presAssocID="{ECF4801B-A776-43A6-AC2B-DD4E76379DAE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9D06E33-87E2-44CF-B19B-F25224DD460B}" type="pres">
      <dgm:prSet presAssocID="{ECF4801B-A776-43A6-AC2B-DD4E76379DAE}" presName="level3hierChild" presStyleCnt="0"/>
      <dgm:spPr/>
    </dgm:pt>
    <dgm:pt modelId="{759BFEB3-664C-4292-BF27-58D2CE944D74}" type="pres">
      <dgm:prSet presAssocID="{2541F034-6F55-481D-A985-EB7FF9C1B4D7}" presName="conn2-1" presStyleLbl="parChTrans1D2" presStyleIdx="2" presStyleCnt="6"/>
      <dgm:spPr/>
      <dgm:t>
        <a:bodyPr/>
        <a:lstStyle/>
        <a:p>
          <a:endParaRPr lang="id-ID"/>
        </a:p>
      </dgm:t>
    </dgm:pt>
    <dgm:pt modelId="{EE6F43E8-1891-4753-ACBC-F2F106B37EFA}" type="pres">
      <dgm:prSet presAssocID="{2541F034-6F55-481D-A985-EB7FF9C1B4D7}" presName="connTx" presStyleLbl="parChTrans1D2" presStyleIdx="2" presStyleCnt="6"/>
      <dgm:spPr/>
      <dgm:t>
        <a:bodyPr/>
        <a:lstStyle/>
        <a:p>
          <a:endParaRPr lang="id-ID"/>
        </a:p>
      </dgm:t>
    </dgm:pt>
    <dgm:pt modelId="{7BB5C7CA-59A4-4E15-92A7-07752AE358BC}" type="pres">
      <dgm:prSet presAssocID="{76062560-4E19-4B15-9583-58B4767F7438}" presName="root2" presStyleCnt="0"/>
      <dgm:spPr/>
    </dgm:pt>
    <dgm:pt modelId="{5D54FD7B-7CD0-4C09-8825-E6CE14E4C140}" type="pres">
      <dgm:prSet presAssocID="{76062560-4E19-4B15-9583-58B4767F7438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4AA0D57-CB15-4F0D-8A74-8913125E1C21}" type="pres">
      <dgm:prSet presAssocID="{76062560-4E19-4B15-9583-58B4767F7438}" presName="level3hierChild" presStyleCnt="0"/>
      <dgm:spPr/>
    </dgm:pt>
    <dgm:pt modelId="{51EEB168-3E30-4B77-9489-ED78477088E7}" type="pres">
      <dgm:prSet presAssocID="{BC048DC3-E930-4A00-B8D1-43ACF77849CE}" presName="conn2-1" presStyleLbl="parChTrans1D2" presStyleIdx="3" presStyleCnt="6"/>
      <dgm:spPr/>
      <dgm:t>
        <a:bodyPr/>
        <a:lstStyle/>
        <a:p>
          <a:endParaRPr lang="id-ID"/>
        </a:p>
      </dgm:t>
    </dgm:pt>
    <dgm:pt modelId="{201A79D2-AC1D-4981-AAB6-6C8350069EB0}" type="pres">
      <dgm:prSet presAssocID="{BC048DC3-E930-4A00-B8D1-43ACF77849CE}" presName="connTx" presStyleLbl="parChTrans1D2" presStyleIdx="3" presStyleCnt="6"/>
      <dgm:spPr/>
      <dgm:t>
        <a:bodyPr/>
        <a:lstStyle/>
        <a:p>
          <a:endParaRPr lang="id-ID"/>
        </a:p>
      </dgm:t>
    </dgm:pt>
    <dgm:pt modelId="{B6345858-2D4A-4332-BA56-EF09121E610B}" type="pres">
      <dgm:prSet presAssocID="{AD3D84ED-D795-45EB-A8EC-ADABC5B57BCE}" presName="root2" presStyleCnt="0"/>
      <dgm:spPr/>
    </dgm:pt>
    <dgm:pt modelId="{0AE4E2C6-C690-4024-9EAA-3A8824F80A0B}" type="pres">
      <dgm:prSet presAssocID="{AD3D84ED-D795-45EB-A8EC-ADABC5B57BCE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B8AF097-D63B-4DCA-8F81-9D01E83C4EA0}" type="pres">
      <dgm:prSet presAssocID="{AD3D84ED-D795-45EB-A8EC-ADABC5B57BCE}" presName="level3hierChild" presStyleCnt="0"/>
      <dgm:spPr/>
    </dgm:pt>
    <dgm:pt modelId="{7F44881B-C839-4EDD-AAB0-2B71DCC425B7}" type="pres">
      <dgm:prSet presAssocID="{48B5617F-6455-45C5-9058-AEBFEF99D300}" presName="conn2-1" presStyleLbl="parChTrans1D2" presStyleIdx="4" presStyleCnt="6"/>
      <dgm:spPr/>
      <dgm:t>
        <a:bodyPr/>
        <a:lstStyle/>
        <a:p>
          <a:endParaRPr lang="id-ID"/>
        </a:p>
      </dgm:t>
    </dgm:pt>
    <dgm:pt modelId="{53028AC4-0438-4469-96BE-69C1F727CDD1}" type="pres">
      <dgm:prSet presAssocID="{48B5617F-6455-45C5-9058-AEBFEF99D300}" presName="connTx" presStyleLbl="parChTrans1D2" presStyleIdx="4" presStyleCnt="6"/>
      <dgm:spPr/>
      <dgm:t>
        <a:bodyPr/>
        <a:lstStyle/>
        <a:p>
          <a:endParaRPr lang="id-ID"/>
        </a:p>
      </dgm:t>
    </dgm:pt>
    <dgm:pt modelId="{64B4DDC5-A4D5-4A9D-8EE4-BF07FC59637D}" type="pres">
      <dgm:prSet presAssocID="{03AC0D36-B6FC-4700-B9FB-6A0C89ACDE2C}" presName="root2" presStyleCnt="0"/>
      <dgm:spPr/>
    </dgm:pt>
    <dgm:pt modelId="{E027D75B-F818-45CC-BC2E-1EF045435776}" type="pres">
      <dgm:prSet presAssocID="{03AC0D36-B6FC-4700-B9FB-6A0C89ACDE2C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FEBCA1D-B922-4628-BB72-2AF45866F63F}" type="pres">
      <dgm:prSet presAssocID="{03AC0D36-B6FC-4700-B9FB-6A0C89ACDE2C}" presName="level3hierChild" presStyleCnt="0"/>
      <dgm:spPr/>
    </dgm:pt>
    <dgm:pt modelId="{3CF1FC27-4163-459B-AB26-6554B6E318A1}" type="pres">
      <dgm:prSet presAssocID="{E1214821-8E08-49CC-B09C-A6F25BFD8877}" presName="conn2-1" presStyleLbl="parChTrans1D2" presStyleIdx="5" presStyleCnt="6"/>
      <dgm:spPr/>
      <dgm:t>
        <a:bodyPr/>
        <a:lstStyle/>
        <a:p>
          <a:endParaRPr lang="id-ID"/>
        </a:p>
      </dgm:t>
    </dgm:pt>
    <dgm:pt modelId="{DA53E111-0394-4B2F-808D-7BCA3AC4943A}" type="pres">
      <dgm:prSet presAssocID="{E1214821-8E08-49CC-B09C-A6F25BFD8877}" presName="connTx" presStyleLbl="parChTrans1D2" presStyleIdx="5" presStyleCnt="6"/>
      <dgm:spPr/>
      <dgm:t>
        <a:bodyPr/>
        <a:lstStyle/>
        <a:p>
          <a:endParaRPr lang="id-ID"/>
        </a:p>
      </dgm:t>
    </dgm:pt>
    <dgm:pt modelId="{A447AA58-8292-4B73-BBD9-B3F957853386}" type="pres">
      <dgm:prSet presAssocID="{CABE77FD-0B09-4A23-809B-1DF6FED64E8F}" presName="root2" presStyleCnt="0"/>
      <dgm:spPr/>
    </dgm:pt>
    <dgm:pt modelId="{8AFF1ED5-CF24-4B66-B5EC-12A1691FFF20}" type="pres">
      <dgm:prSet presAssocID="{CABE77FD-0B09-4A23-809B-1DF6FED64E8F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9CE50A4-93BB-425F-B97E-562D848F1C70}" type="pres">
      <dgm:prSet presAssocID="{CABE77FD-0B09-4A23-809B-1DF6FED64E8F}" presName="level3hierChild" presStyleCnt="0"/>
      <dgm:spPr/>
    </dgm:pt>
  </dgm:ptLst>
  <dgm:cxnLst>
    <dgm:cxn modelId="{AE11D43D-E7F4-456A-B796-CA64D197787E}" type="presOf" srcId="{E1214821-8E08-49CC-B09C-A6F25BFD8877}" destId="{DA53E111-0394-4B2F-808D-7BCA3AC4943A}" srcOrd="1" destOrd="0" presId="urn:microsoft.com/office/officeart/2005/8/layout/hierarchy2"/>
    <dgm:cxn modelId="{DEC5F478-6F6D-44DA-8516-3623B8EA8244}" type="presOf" srcId="{BC048DC3-E930-4A00-B8D1-43ACF77849CE}" destId="{51EEB168-3E30-4B77-9489-ED78477088E7}" srcOrd="0" destOrd="0" presId="urn:microsoft.com/office/officeart/2005/8/layout/hierarchy2"/>
    <dgm:cxn modelId="{D3AC7C68-D038-431F-B21C-FA3C8F26C20D}" type="presOf" srcId="{48B5617F-6455-45C5-9058-AEBFEF99D300}" destId="{53028AC4-0438-4469-96BE-69C1F727CDD1}" srcOrd="1" destOrd="0" presId="urn:microsoft.com/office/officeart/2005/8/layout/hierarchy2"/>
    <dgm:cxn modelId="{52CEC09E-F200-486F-9070-EF2081542B11}" type="presOf" srcId="{C068BE1C-2DDC-4172-B2A8-618415A1EBD3}" destId="{A946E404-C8B9-4A7E-9DBA-6765F3D66363}" srcOrd="0" destOrd="0" presId="urn:microsoft.com/office/officeart/2005/8/layout/hierarchy2"/>
    <dgm:cxn modelId="{64FBEDF0-7056-41F9-BF85-00E519C4E718}" type="presOf" srcId="{03AC0D36-B6FC-4700-B9FB-6A0C89ACDE2C}" destId="{E027D75B-F818-45CC-BC2E-1EF045435776}" srcOrd="0" destOrd="0" presId="urn:microsoft.com/office/officeart/2005/8/layout/hierarchy2"/>
    <dgm:cxn modelId="{2BE46B75-AFE2-4E4C-B33E-A6F5926138BE}" type="presOf" srcId="{CABE77FD-0B09-4A23-809B-1DF6FED64E8F}" destId="{8AFF1ED5-CF24-4B66-B5EC-12A1691FFF20}" srcOrd="0" destOrd="0" presId="urn:microsoft.com/office/officeart/2005/8/layout/hierarchy2"/>
    <dgm:cxn modelId="{FE794350-FDCD-4738-94E9-D5285A788F35}" type="presOf" srcId="{4885BE64-AC7D-4CAF-BB50-1A482C9A3EF4}" destId="{20252805-1D7E-4F38-8FD6-DD71998CE97A}" srcOrd="0" destOrd="0" presId="urn:microsoft.com/office/officeart/2005/8/layout/hierarchy2"/>
    <dgm:cxn modelId="{6B09C203-89E0-44FC-ADEF-52B177D3F08A}" type="presOf" srcId="{987F29E1-A2DB-47AB-86BD-6FEDA98DAE61}" destId="{E7FE8061-9E5A-43C3-B0D2-4A8C30DDF9E4}" srcOrd="0" destOrd="0" presId="urn:microsoft.com/office/officeart/2005/8/layout/hierarchy2"/>
    <dgm:cxn modelId="{A4F5DFD1-B34B-4D70-B2EE-C229E2F56C49}" type="presOf" srcId="{B99495DC-B6AB-4EFF-817A-0D1FF9C575B7}" destId="{C2A597F8-FC05-4A97-877C-C82D71A41AD9}" srcOrd="0" destOrd="0" presId="urn:microsoft.com/office/officeart/2005/8/layout/hierarchy2"/>
    <dgm:cxn modelId="{0887F4EC-A692-4B52-921B-ECA70FB9BF30}" srcId="{341E7AEC-8C97-47B4-A414-0EC5557BCB56}" destId="{AD3D84ED-D795-45EB-A8EC-ADABC5B57BCE}" srcOrd="3" destOrd="0" parTransId="{BC048DC3-E930-4A00-B8D1-43ACF77849CE}" sibTransId="{AA39F608-2862-4EA7-9714-D4E9AD29247B}"/>
    <dgm:cxn modelId="{AA0393ED-9486-4B0B-B2B4-E50B3847E7FC}" type="presOf" srcId="{76062560-4E19-4B15-9583-58B4767F7438}" destId="{5D54FD7B-7CD0-4C09-8825-E6CE14E4C140}" srcOrd="0" destOrd="0" presId="urn:microsoft.com/office/officeart/2005/8/layout/hierarchy2"/>
    <dgm:cxn modelId="{A4215834-30CD-4914-9BA0-EA1B5A664D90}" srcId="{341E7AEC-8C97-47B4-A414-0EC5557BCB56}" destId="{ECF4801B-A776-43A6-AC2B-DD4E76379DAE}" srcOrd="1" destOrd="0" parTransId="{987F29E1-A2DB-47AB-86BD-6FEDA98DAE61}" sibTransId="{5750B0F3-5CAC-4646-94A5-47BA9F93A070}"/>
    <dgm:cxn modelId="{6A25AD69-4B76-48FA-A991-83ED5F3A4194}" srcId="{B99495DC-B6AB-4EFF-817A-0D1FF9C575B7}" destId="{341E7AEC-8C97-47B4-A414-0EC5557BCB56}" srcOrd="0" destOrd="0" parTransId="{BB2227CF-6C8D-4A4B-AA0E-A8F73B428471}" sibTransId="{3F550079-3966-40F1-9CA8-5D4EA4132A9D}"/>
    <dgm:cxn modelId="{A524F417-4142-4091-8604-14AC1C9943A6}" srcId="{341E7AEC-8C97-47B4-A414-0EC5557BCB56}" destId="{C068BE1C-2DDC-4172-B2A8-618415A1EBD3}" srcOrd="0" destOrd="0" parTransId="{4885BE64-AC7D-4CAF-BB50-1A482C9A3EF4}" sibTransId="{1925E7AE-544E-4590-BEFE-1126B34AD721}"/>
    <dgm:cxn modelId="{B218C95A-CCB0-42BC-863E-72C751E3B80E}" type="presOf" srcId="{48B5617F-6455-45C5-9058-AEBFEF99D300}" destId="{7F44881B-C839-4EDD-AAB0-2B71DCC425B7}" srcOrd="0" destOrd="0" presId="urn:microsoft.com/office/officeart/2005/8/layout/hierarchy2"/>
    <dgm:cxn modelId="{6A094F2E-A972-4422-B93D-4354436C7652}" type="presOf" srcId="{341E7AEC-8C97-47B4-A414-0EC5557BCB56}" destId="{EA9FDA1F-3E72-4C02-A362-7645C29FE172}" srcOrd="0" destOrd="0" presId="urn:microsoft.com/office/officeart/2005/8/layout/hierarchy2"/>
    <dgm:cxn modelId="{7FDBC860-36F9-4A89-A84D-52154D438378}" type="presOf" srcId="{E1214821-8E08-49CC-B09C-A6F25BFD8877}" destId="{3CF1FC27-4163-459B-AB26-6554B6E318A1}" srcOrd="0" destOrd="0" presId="urn:microsoft.com/office/officeart/2005/8/layout/hierarchy2"/>
    <dgm:cxn modelId="{8149EBC3-AF81-4848-ACB9-6BE65F495BAC}" type="presOf" srcId="{2541F034-6F55-481D-A985-EB7FF9C1B4D7}" destId="{EE6F43E8-1891-4753-ACBC-F2F106B37EFA}" srcOrd="1" destOrd="0" presId="urn:microsoft.com/office/officeart/2005/8/layout/hierarchy2"/>
    <dgm:cxn modelId="{18C0F520-2619-462B-9331-9765FFC80F7B}" srcId="{341E7AEC-8C97-47B4-A414-0EC5557BCB56}" destId="{CABE77FD-0B09-4A23-809B-1DF6FED64E8F}" srcOrd="5" destOrd="0" parTransId="{E1214821-8E08-49CC-B09C-A6F25BFD8877}" sibTransId="{5C4379B7-7496-4B06-AB30-55390DD14AA3}"/>
    <dgm:cxn modelId="{593A4223-A035-46A0-86CA-66A1516FB732}" srcId="{341E7AEC-8C97-47B4-A414-0EC5557BCB56}" destId="{03AC0D36-B6FC-4700-B9FB-6A0C89ACDE2C}" srcOrd="4" destOrd="0" parTransId="{48B5617F-6455-45C5-9058-AEBFEF99D300}" sibTransId="{FA9E56C5-8CB9-40FE-A33D-9E2712E24C9D}"/>
    <dgm:cxn modelId="{CF08B148-42EF-4F11-8D05-A58CF70D3744}" srcId="{341E7AEC-8C97-47B4-A414-0EC5557BCB56}" destId="{76062560-4E19-4B15-9583-58B4767F7438}" srcOrd="2" destOrd="0" parTransId="{2541F034-6F55-481D-A985-EB7FF9C1B4D7}" sibTransId="{EBD39962-70D4-43F3-870F-1F25EED620BB}"/>
    <dgm:cxn modelId="{5DAC4A2C-CB11-4655-956C-5EDA045D388F}" type="presOf" srcId="{4885BE64-AC7D-4CAF-BB50-1A482C9A3EF4}" destId="{389EFD5D-CF82-442F-B92D-5F5865D361FE}" srcOrd="1" destOrd="0" presId="urn:microsoft.com/office/officeart/2005/8/layout/hierarchy2"/>
    <dgm:cxn modelId="{E58D5704-9ADE-4E8D-9089-21912D91B683}" type="presOf" srcId="{2541F034-6F55-481D-A985-EB7FF9C1B4D7}" destId="{759BFEB3-664C-4292-BF27-58D2CE944D74}" srcOrd="0" destOrd="0" presId="urn:microsoft.com/office/officeart/2005/8/layout/hierarchy2"/>
    <dgm:cxn modelId="{F6EB5B84-B61E-4E71-BFCE-D81A915DB525}" type="presOf" srcId="{AD3D84ED-D795-45EB-A8EC-ADABC5B57BCE}" destId="{0AE4E2C6-C690-4024-9EAA-3A8824F80A0B}" srcOrd="0" destOrd="0" presId="urn:microsoft.com/office/officeart/2005/8/layout/hierarchy2"/>
    <dgm:cxn modelId="{5640027A-15CE-481C-8592-2D914988DB32}" type="presOf" srcId="{987F29E1-A2DB-47AB-86BD-6FEDA98DAE61}" destId="{2F7C87F3-734A-4EB1-9762-ECF3E8E78558}" srcOrd="1" destOrd="0" presId="urn:microsoft.com/office/officeart/2005/8/layout/hierarchy2"/>
    <dgm:cxn modelId="{911F1756-5BAC-46C8-A297-A72717CD7664}" type="presOf" srcId="{ECF4801B-A776-43A6-AC2B-DD4E76379DAE}" destId="{266FEC97-85AB-4B20-98CF-F9281D61968E}" srcOrd="0" destOrd="0" presId="urn:microsoft.com/office/officeart/2005/8/layout/hierarchy2"/>
    <dgm:cxn modelId="{D117992B-E3CA-4840-8EA4-76B473AAC2A5}" type="presOf" srcId="{BC048DC3-E930-4A00-B8D1-43ACF77849CE}" destId="{201A79D2-AC1D-4981-AAB6-6C8350069EB0}" srcOrd="1" destOrd="0" presId="urn:microsoft.com/office/officeart/2005/8/layout/hierarchy2"/>
    <dgm:cxn modelId="{F117710E-F293-40B3-A01C-1E3BE967D1EF}" type="presParOf" srcId="{C2A597F8-FC05-4A97-877C-C82D71A41AD9}" destId="{0965A58E-0307-4C29-9BE1-CA0FD13A4866}" srcOrd="0" destOrd="0" presId="urn:microsoft.com/office/officeart/2005/8/layout/hierarchy2"/>
    <dgm:cxn modelId="{993FD0D3-C6B5-4AD3-8A8D-49CEBC9DAE58}" type="presParOf" srcId="{0965A58E-0307-4C29-9BE1-CA0FD13A4866}" destId="{EA9FDA1F-3E72-4C02-A362-7645C29FE172}" srcOrd="0" destOrd="0" presId="urn:microsoft.com/office/officeart/2005/8/layout/hierarchy2"/>
    <dgm:cxn modelId="{5280D43F-6EF3-4D4E-9F5E-0C62AFCA09DB}" type="presParOf" srcId="{0965A58E-0307-4C29-9BE1-CA0FD13A4866}" destId="{4F5ED2BB-9334-4CF4-A4F1-8F031356F20A}" srcOrd="1" destOrd="0" presId="urn:microsoft.com/office/officeart/2005/8/layout/hierarchy2"/>
    <dgm:cxn modelId="{109A4455-0DCE-43BD-AAE4-C43A15B84EBE}" type="presParOf" srcId="{4F5ED2BB-9334-4CF4-A4F1-8F031356F20A}" destId="{20252805-1D7E-4F38-8FD6-DD71998CE97A}" srcOrd="0" destOrd="0" presId="urn:microsoft.com/office/officeart/2005/8/layout/hierarchy2"/>
    <dgm:cxn modelId="{D9E94A93-0B5B-47A4-81CB-B703635070B1}" type="presParOf" srcId="{20252805-1D7E-4F38-8FD6-DD71998CE97A}" destId="{389EFD5D-CF82-442F-B92D-5F5865D361FE}" srcOrd="0" destOrd="0" presId="urn:microsoft.com/office/officeart/2005/8/layout/hierarchy2"/>
    <dgm:cxn modelId="{C8640648-3327-4FEC-BCD4-63723DD21CCB}" type="presParOf" srcId="{4F5ED2BB-9334-4CF4-A4F1-8F031356F20A}" destId="{BC96173C-9DB8-4F6A-AD36-04C2F24569E4}" srcOrd="1" destOrd="0" presId="urn:microsoft.com/office/officeart/2005/8/layout/hierarchy2"/>
    <dgm:cxn modelId="{0716636B-C779-4A37-9026-DEE99EA96858}" type="presParOf" srcId="{BC96173C-9DB8-4F6A-AD36-04C2F24569E4}" destId="{A946E404-C8B9-4A7E-9DBA-6765F3D66363}" srcOrd="0" destOrd="0" presId="urn:microsoft.com/office/officeart/2005/8/layout/hierarchy2"/>
    <dgm:cxn modelId="{2F9041C9-90BE-49D1-972D-14209776663A}" type="presParOf" srcId="{BC96173C-9DB8-4F6A-AD36-04C2F24569E4}" destId="{46505750-FE31-4729-941E-FAC760F0FFA9}" srcOrd="1" destOrd="0" presId="urn:microsoft.com/office/officeart/2005/8/layout/hierarchy2"/>
    <dgm:cxn modelId="{0AD7ADE0-CBC0-42E6-BD33-06F742C73A93}" type="presParOf" srcId="{4F5ED2BB-9334-4CF4-A4F1-8F031356F20A}" destId="{E7FE8061-9E5A-43C3-B0D2-4A8C30DDF9E4}" srcOrd="2" destOrd="0" presId="urn:microsoft.com/office/officeart/2005/8/layout/hierarchy2"/>
    <dgm:cxn modelId="{9AA2AA7A-4475-457A-B92F-8E9BE062F458}" type="presParOf" srcId="{E7FE8061-9E5A-43C3-B0D2-4A8C30DDF9E4}" destId="{2F7C87F3-734A-4EB1-9762-ECF3E8E78558}" srcOrd="0" destOrd="0" presId="urn:microsoft.com/office/officeart/2005/8/layout/hierarchy2"/>
    <dgm:cxn modelId="{DBE04F6D-EC4F-4EDB-A3C8-64557F4F03D7}" type="presParOf" srcId="{4F5ED2BB-9334-4CF4-A4F1-8F031356F20A}" destId="{8A9B796B-A820-467B-9E3A-D17F3CA432DE}" srcOrd="3" destOrd="0" presId="urn:microsoft.com/office/officeart/2005/8/layout/hierarchy2"/>
    <dgm:cxn modelId="{E555A8DA-20C7-432F-8348-0F9D9D79F6B9}" type="presParOf" srcId="{8A9B796B-A820-467B-9E3A-D17F3CA432DE}" destId="{266FEC97-85AB-4B20-98CF-F9281D61968E}" srcOrd="0" destOrd="0" presId="urn:microsoft.com/office/officeart/2005/8/layout/hierarchy2"/>
    <dgm:cxn modelId="{538BDB41-9CF8-45D3-ABC4-4F483271F2A8}" type="presParOf" srcId="{8A9B796B-A820-467B-9E3A-D17F3CA432DE}" destId="{59D06E33-87E2-44CF-B19B-F25224DD460B}" srcOrd="1" destOrd="0" presId="urn:microsoft.com/office/officeart/2005/8/layout/hierarchy2"/>
    <dgm:cxn modelId="{65E88F26-3FC6-49FE-AEDB-1AA8829B232B}" type="presParOf" srcId="{4F5ED2BB-9334-4CF4-A4F1-8F031356F20A}" destId="{759BFEB3-664C-4292-BF27-58D2CE944D74}" srcOrd="4" destOrd="0" presId="urn:microsoft.com/office/officeart/2005/8/layout/hierarchy2"/>
    <dgm:cxn modelId="{F71B6915-DE65-4A36-8CA2-AC3EA7086A72}" type="presParOf" srcId="{759BFEB3-664C-4292-BF27-58D2CE944D74}" destId="{EE6F43E8-1891-4753-ACBC-F2F106B37EFA}" srcOrd="0" destOrd="0" presId="urn:microsoft.com/office/officeart/2005/8/layout/hierarchy2"/>
    <dgm:cxn modelId="{7A0DA8DB-5B70-4F2B-84CE-B24BF2B182A3}" type="presParOf" srcId="{4F5ED2BB-9334-4CF4-A4F1-8F031356F20A}" destId="{7BB5C7CA-59A4-4E15-92A7-07752AE358BC}" srcOrd="5" destOrd="0" presId="urn:microsoft.com/office/officeart/2005/8/layout/hierarchy2"/>
    <dgm:cxn modelId="{A3330F60-40F2-4968-9D75-C50165D7A93C}" type="presParOf" srcId="{7BB5C7CA-59A4-4E15-92A7-07752AE358BC}" destId="{5D54FD7B-7CD0-4C09-8825-E6CE14E4C140}" srcOrd="0" destOrd="0" presId="urn:microsoft.com/office/officeart/2005/8/layout/hierarchy2"/>
    <dgm:cxn modelId="{10A76189-BFC3-4E63-A393-74BEDF775B1D}" type="presParOf" srcId="{7BB5C7CA-59A4-4E15-92A7-07752AE358BC}" destId="{74AA0D57-CB15-4F0D-8A74-8913125E1C21}" srcOrd="1" destOrd="0" presId="urn:microsoft.com/office/officeart/2005/8/layout/hierarchy2"/>
    <dgm:cxn modelId="{4B5FE11B-C6DC-48B0-9DC0-702285D4468A}" type="presParOf" srcId="{4F5ED2BB-9334-4CF4-A4F1-8F031356F20A}" destId="{51EEB168-3E30-4B77-9489-ED78477088E7}" srcOrd="6" destOrd="0" presId="urn:microsoft.com/office/officeart/2005/8/layout/hierarchy2"/>
    <dgm:cxn modelId="{3D604D86-85C7-4D3E-AFF3-F574ECF62A41}" type="presParOf" srcId="{51EEB168-3E30-4B77-9489-ED78477088E7}" destId="{201A79D2-AC1D-4981-AAB6-6C8350069EB0}" srcOrd="0" destOrd="0" presId="urn:microsoft.com/office/officeart/2005/8/layout/hierarchy2"/>
    <dgm:cxn modelId="{FAD70167-0F3E-4EBB-BC47-936549CD0B87}" type="presParOf" srcId="{4F5ED2BB-9334-4CF4-A4F1-8F031356F20A}" destId="{B6345858-2D4A-4332-BA56-EF09121E610B}" srcOrd="7" destOrd="0" presId="urn:microsoft.com/office/officeart/2005/8/layout/hierarchy2"/>
    <dgm:cxn modelId="{B9A85917-B2A1-4B95-8433-2DD8E08AEFF1}" type="presParOf" srcId="{B6345858-2D4A-4332-BA56-EF09121E610B}" destId="{0AE4E2C6-C690-4024-9EAA-3A8824F80A0B}" srcOrd="0" destOrd="0" presId="urn:microsoft.com/office/officeart/2005/8/layout/hierarchy2"/>
    <dgm:cxn modelId="{5C970A7C-D7D4-49C7-8BBC-904AB094A972}" type="presParOf" srcId="{B6345858-2D4A-4332-BA56-EF09121E610B}" destId="{CB8AF097-D63B-4DCA-8F81-9D01E83C4EA0}" srcOrd="1" destOrd="0" presId="urn:microsoft.com/office/officeart/2005/8/layout/hierarchy2"/>
    <dgm:cxn modelId="{C138C97F-F1E4-4CEB-AF5A-C6F757A6ED12}" type="presParOf" srcId="{4F5ED2BB-9334-4CF4-A4F1-8F031356F20A}" destId="{7F44881B-C839-4EDD-AAB0-2B71DCC425B7}" srcOrd="8" destOrd="0" presId="urn:microsoft.com/office/officeart/2005/8/layout/hierarchy2"/>
    <dgm:cxn modelId="{CDAD3859-36F7-42C8-8519-1D541E897A79}" type="presParOf" srcId="{7F44881B-C839-4EDD-AAB0-2B71DCC425B7}" destId="{53028AC4-0438-4469-96BE-69C1F727CDD1}" srcOrd="0" destOrd="0" presId="urn:microsoft.com/office/officeart/2005/8/layout/hierarchy2"/>
    <dgm:cxn modelId="{FFC1CCCB-D3B8-4474-B769-84A7A35E6471}" type="presParOf" srcId="{4F5ED2BB-9334-4CF4-A4F1-8F031356F20A}" destId="{64B4DDC5-A4D5-4A9D-8EE4-BF07FC59637D}" srcOrd="9" destOrd="0" presId="urn:microsoft.com/office/officeart/2005/8/layout/hierarchy2"/>
    <dgm:cxn modelId="{B96047A9-0EFB-4970-98FD-08657D49191B}" type="presParOf" srcId="{64B4DDC5-A4D5-4A9D-8EE4-BF07FC59637D}" destId="{E027D75B-F818-45CC-BC2E-1EF045435776}" srcOrd="0" destOrd="0" presId="urn:microsoft.com/office/officeart/2005/8/layout/hierarchy2"/>
    <dgm:cxn modelId="{47EB6311-6D81-4EDF-B59A-DB135E8FC2D7}" type="presParOf" srcId="{64B4DDC5-A4D5-4A9D-8EE4-BF07FC59637D}" destId="{FFEBCA1D-B922-4628-BB72-2AF45866F63F}" srcOrd="1" destOrd="0" presId="urn:microsoft.com/office/officeart/2005/8/layout/hierarchy2"/>
    <dgm:cxn modelId="{CDFE8398-2D8E-4004-BE19-F9ADAF2D44A7}" type="presParOf" srcId="{4F5ED2BB-9334-4CF4-A4F1-8F031356F20A}" destId="{3CF1FC27-4163-459B-AB26-6554B6E318A1}" srcOrd="10" destOrd="0" presId="urn:microsoft.com/office/officeart/2005/8/layout/hierarchy2"/>
    <dgm:cxn modelId="{431E6CFB-DFF8-40B3-BBDD-180A9E2FB95A}" type="presParOf" srcId="{3CF1FC27-4163-459B-AB26-6554B6E318A1}" destId="{DA53E111-0394-4B2F-808D-7BCA3AC4943A}" srcOrd="0" destOrd="0" presId="urn:microsoft.com/office/officeart/2005/8/layout/hierarchy2"/>
    <dgm:cxn modelId="{582C4BA4-A6BF-47CE-A007-079B1F381639}" type="presParOf" srcId="{4F5ED2BB-9334-4CF4-A4F1-8F031356F20A}" destId="{A447AA58-8292-4B73-BBD9-B3F957853386}" srcOrd="11" destOrd="0" presId="urn:microsoft.com/office/officeart/2005/8/layout/hierarchy2"/>
    <dgm:cxn modelId="{1EB6BA3B-DC53-414F-BC89-2DF0CF69057D}" type="presParOf" srcId="{A447AA58-8292-4B73-BBD9-B3F957853386}" destId="{8AFF1ED5-CF24-4B66-B5EC-12A1691FFF20}" srcOrd="0" destOrd="0" presId="urn:microsoft.com/office/officeart/2005/8/layout/hierarchy2"/>
    <dgm:cxn modelId="{43667125-A143-4FF9-9219-47B904AB9EC7}" type="presParOf" srcId="{A447AA58-8292-4B73-BBD9-B3F957853386}" destId="{E9CE50A4-93BB-425F-B97E-562D848F1C7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FDA1F-3E72-4C02-A362-7645C29FE172}">
      <dsp:nvSpPr>
        <dsp:cNvPr id="0" name=""/>
        <dsp:cNvSpPr/>
      </dsp:nvSpPr>
      <dsp:spPr>
        <a:xfrm>
          <a:off x="611503" y="2207493"/>
          <a:ext cx="3488475" cy="766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Operasi Fungsi</a:t>
          </a:r>
          <a:endParaRPr lang="id-ID" sz="2100" kern="1200" dirty="0"/>
        </a:p>
      </dsp:txBody>
      <dsp:txXfrm>
        <a:off x="633956" y="2229946"/>
        <a:ext cx="3443569" cy="721707"/>
      </dsp:txXfrm>
    </dsp:sp>
    <dsp:sp modelId="{20252805-1D7E-4F38-8FD6-DD71998CE97A}">
      <dsp:nvSpPr>
        <dsp:cNvPr id="0" name=""/>
        <dsp:cNvSpPr/>
      </dsp:nvSpPr>
      <dsp:spPr>
        <a:xfrm rot="17132988">
          <a:off x="3262748" y="1475477"/>
          <a:ext cx="228775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87751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800" kern="1200"/>
        </a:p>
      </dsp:txBody>
      <dsp:txXfrm>
        <a:off x="4349430" y="1431599"/>
        <a:ext cx="114387" cy="114387"/>
      </dsp:txXfrm>
    </dsp:sp>
    <dsp:sp modelId="{A946E404-C8B9-4A7E-9DBA-6765F3D66363}">
      <dsp:nvSpPr>
        <dsp:cNvPr id="0" name=""/>
        <dsp:cNvSpPr/>
      </dsp:nvSpPr>
      <dsp:spPr>
        <a:xfrm>
          <a:off x="4713269" y="3478"/>
          <a:ext cx="1533227" cy="766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Penjumlahan</a:t>
          </a:r>
          <a:endParaRPr lang="id-ID" sz="2100" kern="1200" dirty="0"/>
        </a:p>
      </dsp:txBody>
      <dsp:txXfrm>
        <a:off x="4735722" y="25931"/>
        <a:ext cx="1488321" cy="721707"/>
      </dsp:txXfrm>
    </dsp:sp>
    <dsp:sp modelId="{E7FE8061-9E5A-43C3-B0D2-4A8C30DDF9E4}">
      <dsp:nvSpPr>
        <dsp:cNvPr id="0" name=""/>
        <dsp:cNvSpPr/>
      </dsp:nvSpPr>
      <dsp:spPr>
        <a:xfrm rot="17692822">
          <a:off x="3677773" y="1916280"/>
          <a:ext cx="14577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57700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370181" y="1893153"/>
        <a:ext cx="72885" cy="72885"/>
      </dsp:txXfrm>
    </dsp:sp>
    <dsp:sp modelId="{266FEC97-85AB-4B20-98CF-F9281D61968E}">
      <dsp:nvSpPr>
        <dsp:cNvPr id="0" name=""/>
        <dsp:cNvSpPr/>
      </dsp:nvSpPr>
      <dsp:spPr>
        <a:xfrm>
          <a:off x="4713269" y="885084"/>
          <a:ext cx="1533227" cy="766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Pengurangan</a:t>
          </a:r>
          <a:endParaRPr lang="id-ID" sz="2100" kern="1200" dirty="0"/>
        </a:p>
      </dsp:txBody>
      <dsp:txXfrm>
        <a:off x="4735722" y="907537"/>
        <a:ext cx="1488321" cy="721707"/>
      </dsp:txXfrm>
    </dsp:sp>
    <dsp:sp modelId="{759BFEB3-664C-4292-BF27-58D2CE944D74}">
      <dsp:nvSpPr>
        <dsp:cNvPr id="0" name=""/>
        <dsp:cNvSpPr/>
      </dsp:nvSpPr>
      <dsp:spPr>
        <a:xfrm rot="19457599">
          <a:off x="4028989" y="2357083"/>
          <a:ext cx="7552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55270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387742" y="2351516"/>
        <a:ext cx="37763" cy="37763"/>
      </dsp:txXfrm>
    </dsp:sp>
    <dsp:sp modelId="{5D54FD7B-7CD0-4C09-8825-E6CE14E4C140}">
      <dsp:nvSpPr>
        <dsp:cNvPr id="0" name=""/>
        <dsp:cNvSpPr/>
      </dsp:nvSpPr>
      <dsp:spPr>
        <a:xfrm>
          <a:off x="4713269" y="1766690"/>
          <a:ext cx="1533227" cy="766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Perkalian</a:t>
          </a:r>
          <a:endParaRPr lang="id-ID" sz="2100" kern="1200" dirty="0"/>
        </a:p>
      </dsp:txBody>
      <dsp:txXfrm>
        <a:off x="4735722" y="1789143"/>
        <a:ext cx="1488321" cy="721707"/>
      </dsp:txXfrm>
    </dsp:sp>
    <dsp:sp modelId="{51EEB168-3E30-4B77-9489-ED78477088E7}">
      <dsp:nvSpPr>
        <dsp:cNvPr id="0" name=""/>
        <dsp:cNvSpPr/>
      </dsp:nvSpPr>
      <dsp:spPr>
        <a:xfrm rot="2142401">
          <a:off x="4028989" y="2797886"/>
          <a:ext cx="75527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55270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387742" y="2792319"/>
        <a:ext cx="37763" cy="37763"/>
      </dsp:txXfrm>
    </dsp:sp>
    <dsp:sp modelId="{0AE4E2C6-C690-4024-9EAA-3A8824F80A0B}">
      <dsp:nvSpPr>
        <dsp:cNvPr id="0" name=""/>
        <dsp:cNvSpPr/>
      </dsp:nvSpPr>
      <dsp:spPr>
        <a:xfrm>
          <a:off x="4713269" y="2648296"/>
          <a:ext cx="1533227" cy="766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Pembagian</a:t>
          </a:r>
          <a:endParaRPr lang="id-ID" sz="2100" kern="1200" dirty="0"/>
        </a:p>
      </dsp:txBody>
      <dsp:txXfrm>
        <a:off x="4735722" y="2670749"/>
        <a:ext cx="1488321" cy="721707"/>
      </dsp:txXfrm>
    </dsp:sp>
    <dsp:sp modelId="{7F44881B-C839-4EDD-AAB0-2B71DCC425B7}">
      <dsp:nvSpPr>
        <dsp:cNvPr id="0" name=""/>
        <dsp:cNvSpPr/>
      </dsp:nvSpPr>
      <dsp:spPr>
        <a:xfrm rot="3907178">
          <a:off x="3677773" y="3238688"/>
          <a:ext cx="145770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57700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500" kern="1200"/>
        </a:p>
      </dsp:txBody>
      <dsp:txXfrm>
        <a:off x="4370181" y="3215561"/>
        <a:ext cx="72885" cy="72885"/>
      </dsp:txXfrm>
    </dsp:sp>
    <dsp:sp modelId="{E027D75B-F818-45CC-BC2E-1EF045435776}">
      <dsp:nvSpPr>
        <dsp:cNvPr id="0" name=""/>
        <dsp:cNvSpPr/>
      </dsp:nvSpPr>
      <dsp:spPr>
        <a:xfrm>
          <a:off x="4713269" y="3529901"/>
          <a:ext cx="1533227" cy="766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Komposisi </a:t>
          </a:r>
          <a:endParaRPr lang="id-ID" sz="2100" kern="1200" dirty="0"/>
        </a:p>
      </dsp:txBody>
      <dsp:txXfrm>
        <a:off x="4735722" y="3552354"/>
        <a:ext cx="1488321" cy="721707"/>
      </dsp:txXfrm>
    </dsp:sp>
    <dsp:sp modelId="{3CF1FC27-4163-459B-AB26-6554B6E318A1}">
      <dsp:nvSpPr>
        <dsp:cNvPr id="0" name=""/>
        <dsp:cNvSpPr/>
      </dsp:nvSpPr>
      <dsp:spPr>
        <a:xfrm rot="4467012">
          <a:off x="3262748" y="3679491"/>
          <a:ext cx="228775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87751" y="133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800" kern="1200"/>
        </a:p>
      </dsp:txBody>
      <dsp:txXfrm>
        <a:off x="4349430" y="3635613"/>
        <a:ext cx="114387" cy="114387"/>
      </dsp:txXfrm>
    </dsp:sp>
    <dsp:sp modelId="{8AFF1ED5-CF24-4B66-B5EC-12A1691FFF20}">
      <dsp:nvSpPr>
        <dsp:cNvPr id="0" name=""/>
        <dsp:cNvSpPr/>
      </dsp:nvSpPr>
      <dsp:spPr>
        <a:xfrm>
          <a:off x="4713269" y="4411507"/>
          <a:ext cx="1533227" cy="766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Invers</a:t>
          </a:r>
          <a:endParaRPr lang="id-ID" sz="2100" kern="1200" dirty="0"/>
        </a:p>
      </dsp:txBody>
      <dsp:txXfrm>
        <a:off x="4735722" y="4433960"/>
        <a:ext cx="1488321" cy="721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F3183-0CC3-4718-A20D-D4D1776930BD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3C327-DD5C-4EA5-86B3-9B941F848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6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9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36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0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5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3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85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7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7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FAD4-2B67-4A1A-974B-0119217E78B2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92029-7453-4E8D-B450-E4C57999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0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3222625" y="3732074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id-ID" altLang="en-US" sz="1600" b="1" dirty="0" smtClean="0">
                <a:solidFill>
                  <a:schemeClr val="bg1"/>
                </a:solidFill>
                <a:latin typeface="Arial" charset="0"/>
              </a:rPr>
              <a:t>PERTEMUAN 3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/>
            <a:endParaRPr lang="en-US" altLang="en-US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en-US" altLang="en-US" sz="1600" b="1" dirty="0" smtClean="0">
                <a:solidFill>
                  <a:schemeClr val="bg1"/>
                </a:solidFill>
                <a:latin typeface="Arial" charset="0"/>
              </a:rPr>
              <a:t>O</a:t>
            </a:r>
            <a:r>
              <a:rPr lang="id-ID" altLang="en-US" sz="1600" b="1" dirty="0" smtClean="0">
                <a:solidFill>
                  <a:schemeClr val="bg1"/>
                </a:solidFill>
                <a:latin typeface="Arial" charset="0"/>
              </a:rPr>
              <a:t>PERASI FUNGSI</a:t>
            </a:r>
            <a:endParaRPr lang="id-ID" altLang="en-US" sz="1600" b="1" dirty="0" smtClean="0">
              <a:solidFill>
                <a:schemeClr val="bg1"/>
              </a:solidFill>
              <a:latin typeface="Arial" charset="0"/>
            </a:endParaRPr>
          </a:p>
          <a:p>
            <a:pPr algn="ctr"/>
            <a:endParaRPr lang="id-ID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/>
            <a:r>
              <a:rPr lang="id-ID" altLang="en-US" sz="1600" b="1" dirty="0" smtClean="0">
                <a:solidFill>
                  <a:schemeClr val="bg1"/>
                </a:solidFill>
                <a:latin typeface="Arial" charset="0"/>
              </a:rPr>
              <a:t>PELAKSANA AKADEMIK MATA KULIAH </a:t>
            </a:r>
            <a:r>
              <a:rPr lang="id-ID" altLang="en-US" sz="1600" b="1" dirty="0" smtClean="0">
                <a:solidFill>
                  <a:schemeClr val="bg1"/>
                </a:solidFill>
                <a:latin typeface="Arial" charset="0"/>
              </a:rPr>
              <a:t>UMUM (PAMU)</a:t>
            </a:r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  <a:p>
            <a:pPr algn="ctr"/>
            <a:endParaRPr lang="en-US" altLang="en-US" sz="1600" b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7885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12662"/>
            <a:ext cx="8342463" cy="321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75798"/>
            <a:ext cx="8342463" cy="1263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434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INVERS FUNGSI</a:t>
            </a:r>
            <a:endParaRPr lang="id-ID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18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8610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memetakan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tiap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2800" b="0" i="1" dirty="0" smtClean="0">
                        <a:latin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ke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id-ID" sz="2800" b="0" i="1" dirty="0" smtClean="0">
                        <a:latin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maka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 = 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berarti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tiap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anggota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A di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kawankan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dengan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tunggal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di B.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Sekarang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adakah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lain 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misal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h) yang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memetakan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kembali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tiap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id-ID" sz="2800" b="0" i="1" dirty="0" smtClean="0">
                        <a:latin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𝐵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ke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2800" b="0" i="1" dirty="0" smtClean="0">
                        <a:latin typeface="Cambria Math"/>
                        <a:cs typeface="Times New Roman" pitchFamily="18" charset="0"/>
                      </a:rPr>
                      <m:t>∈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𝐴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?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Ini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mungkin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bila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1-1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artinya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tiap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anggota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B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juga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di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kawankan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dengan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tunggal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di  A.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Apabila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h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ini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ada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maka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h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disebut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invers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dari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f 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di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tulis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Content Placeholder 1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8610600" cy="4525963"/>
              </a:xfrm>
              <a:blipFill rotWithShape="1">
                <a:blip r:embed="rId3"/>
                <a:stretch>
                  <a:fillRect l="-1415" t="-134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9237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CONTOH</a:t>
            </a:r>
            <a:endParaRPr lang="id-ID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Tentukan invers dari fungsi-fungsi berikut.</a:t>
                </a: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=2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+1</m:t>
                    </m:r>
                  </m:oMath>
                </a14:m>
                <a:endParaRPr lang="id-ID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+3</m:t>
                    </m:r>
                  </m:oMath>
                </a14:m>
                <a:endParaRPr lang="id-ID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+2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−5</m:t>
                    </m:r>
                  </m:oMath>
                </a14:m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0474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/>
              <a:t>LATIHAN SOAL</a:t>
            </a:r>
            <a:endParaRPr lang="id-ID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37" y="1668267"/>
            <a:ext cx="8342463" cy="3970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076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75" y="533400"/>
            <a:ext cx="8342463" cy="5747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152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id-ID" b="1" dirty="0" smtClean="0"/>
              <a:t>TERIMA KASIH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94692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94268421"/>
              </p:ext>
            </p:extLst>
          </p:nvPr>
        </p:nvGraphicFramePr>
        <p:xfrm>
          <a:off x="1143000" y="990600"/>
          <a:ext cx="6858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376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OPERASI FUNGSI</a:t>
            </a:r>
            <a:endParaRPr lang="id-ID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Misalkan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g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terdefinisi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pada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himpunan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maka</a:t>
                </a: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0" indent="-514350"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  <m:t> +</m:t>
                        </m:r>
                        <m: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</m:e>
                    </m:d>
                    <m:d>
                      <m:dPr>
                        <m:ctrlP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)(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)=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)−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800" i="1" dirty="0" err="1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en-US" sz="2800" i="1" dirty="0" err="1">
                        <a:latin typeface="Cambria Math"/>
                        <a:cs typeface="Times New Roman" pitchFamily="18" charset="0"/>
                      </a:rPr>
                      <m:t>.</m:t>
                    </m:r>
                    <m:r>
                      <a:rPr lang="en-US" sz="2800" i="1" dirty="0" err="1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)(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)=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𝑓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).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𝑔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2800" i="1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 dirty="0" err="1"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sz="2800" i="1" dirty="0" err="1">
                                <a:latin typeface="Cambria Math"/>
                                <a:cs typeface="Times New Roman" pitchFamily="18" charset="0"/>
                              </a:rPr>
                              <m:t>𝑔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en-US" sz="2800" i="1" dirty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id-ID" sz="2800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800" i="1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800" i="1" dirty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num>
                      <m:den>
                        <m:r>
                          <a:rPr lang="en-US" sz="2800" i="1" dirty="0">
                            <a:latin typeface="Cambria Math"/>
                            <a:cs typeface="Times New Roman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800" i="1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dPr>
                          <m:e>
                            <m:r>
                              <a:rPr lang="en-US" sz="2800" i="1" dirty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  <m:r>
                      <a:rPr lang="id-ID" sz="2800" b="0" i="1" dirty="0" smtClean="0"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id-ID" sz="2800" b="0" i="1" dirty="0" smtClean="0">
                        <a:latin typeface="Cambria Math"/>
                        <a:cs typeface="Times New Roman" pitchFamily="18" charset="0"/>
                      </a:rPr>
                      <m:t>𝑔</m:t>
                    </m:r>
                    <m:d>
                      <m:dPr>
                        <m:ctrlPr>
                          <a:rPr lang="id-ID" sz="2800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dirty="0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2800" b="0" i="1" dirty="0" smtClean="0">
                        <a:latin typeface="Cambria Math"/>
                        <a:cs typeface="Times New Roman" pitchFamily="18" charset="0"/>
                      </a:rPr>
                      <m:t>≠0</m:t>
                    </m:r>
                  </m:oMath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id-ID" sz="2800" b="0" i="1" smtClean="0">
                                <a:latin typeface="Cambria Math"/>
                                <a:cs typeface="Times New Roman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d>
                      <m:d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e>
                    </m:d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p>
                        <m: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</m:sup>
                    </m:sSup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oMath>
                </a14:m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untuk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setiap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en-US" sz="2800" i="1" dirty="0" err="1" smtClean="0">
                        <a:latin typeface="Cambria Math"/>
                        <a:cs typeface="Times New Roman" pitchFamily="18" charset="0"/>
                        <a:sym typeface="Symbol"/>
                      </a:rPr>
                      <m:t></m:t>
                    </m:r>
                    <m:r>
                      <a:rPr lang="en-US" sz="2800" i="1" dirty="0" err="1" smtClean="0">
                        <a:latin typeface="Cambria Math"/>
                        <a:cs typeface="Times New Roman" pitchFamily="18" charset="0"/>
                      </a:rPr>
                      <m:t>𝐷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Jika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domain f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adalah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aseline="-25000" dirty="0" err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domain g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adalah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maka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domain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untuk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operasi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fungsi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f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dan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g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diatas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adalah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sz="2800" baseline="-25000" dirty="0" err="1">
                    <a:latin typeface="Times New Roman" pitchFamily="18" charset="0"/>
                    <a:cs typeface="Times New Roman" pitchFamily="18" charset="0"/>
                  </a:rPr>
                  <a:t>f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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D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>
                  <a:buNone/>
                </a:pPr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1213" b="-1320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333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CONTOH</a:t>
            </a:r>
            <a:endParaRPr lang="id-ID" sz="4000" b="1" dirty="0"/>
          </a:p>
        </p:txBody>
      </p:sp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75" y="1524000"/>
            <a:ext cx="8342463" cy="3750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64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91" y="838200"/>
            <a:ext cx="9176709" cy="547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21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KOMPOSISI FUNGSI</a:t>
            </a:r>
            <a:endParaRPr lang="id-ID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Misalkan terdapat dua himpunan A, B dan C.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</a:rPr>
                      <m:t>∈</m:t>
                    </m:r>
                    <m:r>
                      <a:rPr lang="id-ID" sz="28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dipetakan ke B oleh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menghasilkan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𝑓</m:t>
                    </m:r>
                    <m:r>
                      <a:rPr lang="id-ID" sz="2800" b="0" i="1" smtClean="0">
                        <a:latin typeface="Cambria Math"/>
                      </a:rPr>
                      <m:t>(</m:t>
                    </m:r>
                    <m:r>
                      <a:rPr lang="id-ID" sz="2800" b="0" i="1" smtClean="0">
                        <a:latin typeface="Cambria Math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, kemudian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𝑓</m:t>
                    </m:r>
                    <m:r>
                      <a:rPr lang="id-ID" sz="2800" b="0" i="1" smtClean="0">
                        <a:latin typeface="Cambria Math"/>
                      </a:rPr>
                      <m:t>(</m:t>
                    </m:r>
                    <m:r>
                      <a:rPr lang="id-ID" sz="2800" b="0" i="1" smtClean="0">
                        <a:latin typeface="Cambria Math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dipetakan ke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oleh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menghasilkan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𝑔</m:t>
                    </m:r>
                    <m:r>
                      <a:rPr lang="id-ID" sz="2800" b="0" i="1" smtClean="0">
                        <a:latin typeface="Cambria Math"/>
                      </a:rPr>
                      <m:t>(</m:t>
                    </m:r>
                    <m:r>
                      <a:rPr lang="id-ID" sz="2800" b="0" i="1" smtClean="0">
                        <a:latin typeface="Cambria Math"/>
                      </a:rPr>
                      <m:t>𝑓</m:t>
                    </m:r>
                    <m:r>
                      <a:rPr lang="id-ID" sz="2800" b="0" i="1" smtClean="0">
                        <a:latin typeface="Cambria Math"/>
                      </a:rPr>
                      <m:t>(</m:t>
                    </m:r>
                    <m:r>
                      <a:rPr lang="id-ID" sz="2800" b="0" i="1" smtClean="0">
                        <a:latin typeface="Cambria Math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</a:rPr>
                      <m:t>))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. Hal ini dikatakan bahwa kita telah mengkomposisikan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dengan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. Fungsi yang dihasilkan disebut dengan fungsi komposisi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𝑔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 dengan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, dinotasikan dengan </a:t>
                </a:r>
                <a14:m>
                  <m:oMath xmlns:m="http://schemas.openxmlformats.org/officeDocument/2006/math">
                    <m:r>
                      <a:rPr lang="id-ID" sz="2800" b="0" i="1" smtClean="0">
                        <a:latin typeface="Cambria Math"/>
                      </a:rPr>
                      <m:t>𝑔</m:t>
                    </m:r>
                    <m:r>
                      <a:rPr lang="id-ID" sz="2800" i="1">
                        <a:latin typeface="Cambria Math"/>
                        <a:ea typeface="Cambria Math"/>
                      </a:rPr>
                      <m:t>∘</m:t>
                    </m:r>
                    <m:r>
                      <a:rPr lang="id-ID" sz="2800" b="0" i="1" smtClean="0">
                        <a:latin typeface="Cambria Math"/>
                        <a:ea typeface="Cambria Math"/>
                      </a:rPr>
                      <m:t>𝑓</m:t>
                    </m:r>
                  </m:oMath>
                </a14:m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2800" b="0" i="1" smtClean="0">
                          <a:latin typeface="Cambria Math"/>
                        </a:rPr>
                        <m:t>𝑦</m:t>
                      </m:r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id-ID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𝑔</m:t>
                          </m:r>
                          <m:r>
                            <a:rPr lang="id-ID" sz="2800" b="0" i="1" smtClean="0">
                              <a:latin typeface="Cambria Math"/>
                              <a:ea typeface="Cambria Math"/>
                            </a:rPr>
                            <m:t>∘</m:t>
                          </m:r>
                          <m:r>
                            <a:rPr lang="id-ID" sz="2800" b="0" i="1" smtClean="0">
                              <a:latin typeface="Cambria Math"/>
                              <a:ea typeface="Cambria Math"/>
                            </a:rPr>
                            <m:t>𝑓</m:t>
                          </m:r>
                        </m:e>
                      </m:d>
                      <m:d>
                        <m:dPr>
                          <m:ctrlPr>
                            <a:rPr lang="id-ID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id-ID" sz="28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id-ID" sz="2800" b="0" i="1" smtClean="0">
                          <a:latin typeface="Cambria Math"/>
                        </a:rPr>
                        <m:t>=</m:t>
                      </m:r>
                      <m:r>
                        <a:rPr lang="id-ID" sz="2800" b="0" i="1" smtClean="0">
                          <a:latin typeface="Cambria Math"/>
                        </a:rPr>
                        <m:t>𝑔</m:t>
                      </m:r>
                      <m:r>
                        <a:rPr lang="id-ID" sz="2800" b="0" i="1" smtClean="0">
                          <a:latin typeface="Cambria Math"/>
                        </a:rPr>
                        <m:t>(</m:t>
                      </m:r>
                      <m:r>
                        <a:rPr lang="id-ID" sz="2800" b="0" i="1" smtClean="0">
                          <a:latin typeface="Cambria Math"/>
                        </a:rPr>
                        <m:t>𝑓</m:t>
                      </m:r>
                      <m:r>
                        <a:rPr lang="id-ID" sz="2800" b="0" i="1" smtClean="0">
                          <a:latin typeface="Cambria Math"/>
                        </a:rPr>
                        <m:t>(</m:t>
                      </m:r>
                      <m:r>
                        <a:rPr lang="id-ID" sz="2800" b="0" i="1" smtClean="0">
                          <a:latin typeface="Cambria Math"/>
                        </a:rPr>
                        <m:t>𝑥</m:t>
                      </m:r>
                      <m:r>
                        <a:rPr lang="id-ID" sz="2800" b="0" i="1" smtClean="0">
                          <a:latin typeface="Cambria Math"/>
                        </a:rPr>
                        <m:t>))</m:t>
                      </m:r>
                    </m:oMath>
                  </m:oMathPara>
                </a14:m>
                <a:endParaRPr lang="id-ID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 smtClean="0">
                    <a:latin typeface="Times New Roman" pitchFamily="18" charset="0"/>
                    <a:cs typeface="Times New Roman" pitchFamily="18" charset="0"/>
                  </a:rPr>
                  <a:t>Dengan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id-ID" sz="2800" b="0" i="0" smtClean="0">
                            <a:latin typeface="Cambria Math"/>
                            <a:cs typeface="Times New Roman" pitchFamily="18" charset="0"/>
                          </a:rPr>
                          <m:t>y</m:t>
                        </m:r>
                      </m:sub>
                    </m:sSub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={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:</m:t>
                    </m:r>
                    <m:sSub>
                      <m:sSubPr>
                        <m:ctrlP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id-ID" sz="2800" i="1">
                            <a:latin typeface="Cambria Math"/>
                            <a:cs typeface="Times New Roman" pitchFamily="18" charset="0"/>
                          </a:rPr>
                          <m:t>𝐷</m:t>
                        </m:r>
                      </m:e>
                      <m:sub>
                        <m:r>
                          <a:rPr lang="id-ID" sz="2800" i="1">
                            <a:latin typeface="Cambria Math"/>
                          </a:rPr>
                          <m:t>𝑔</m:t>
                        </m:r>
                        <m:r>
                          <a:rPr lang="id-ID" sz="2800" i="1">
                            <a:latin typeface="Cambria Math"/>
                            <a:ea typeface="Cambria Math"/>
                          </a:rPr>
                          <m:t>∘</m:t>
                        </m:r>
                        <m:r>
                          <a:rPr lang="id-ID" sz="2800" i="1">
                            <a:latin typeface="Cambria Math"/>
                            <a:ea typeface="Cambria Math"/>
                          </a:rPr>
                          <m:t>𝑓</m:t>
                        </m:r>
                      </m:sub>
                    </m:sSub>
                    <m:r>
                      <a:rPr lang="id-ID" sz="2800" i="1" smtClean="0">
                        <a:latin typeface="Cambria Math"/>
                        <a:ea typeface="Cambria Math"/>
                      </a:rPr>
                      <m:t>∩</m:t>
                    </m:r>
                    <m:sSub>
                      <m:sSubPr>
                        <m:ctrlPr>
                          <a:rPr lang="id-ID" sz="28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id-ID" sz="28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id-ID" sz="2800" b="0" i="1" smtClean="0">
                            <a:latin typeface="Cambria Math"/>
                            <a:ea typeface="Cambria Math"/>
                          </a:rPr>
                          <m:t>𝑓</m:t>
                        </m:r>
                      </m:sub>
                    </m:sSub>
                    <m:r>
                      <a:rPr lang="id-ID" sz="28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id-ID" sz="28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id-ID" sz="28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id-ID" sz="2800" b="0" i="1" smtClean="0">
                        <a:latin typeface="Cambria Math"/>
                        <a:ea typeface="Cambria Math"/>
                      </a:rPr>
                      <m:t>ℝ</m:t>
                    </m:r>
                    <m:r>
                      <a:rPr lang="id-ID" sz="2800" b="0" i="1" smtClean="0">
                        <a:latin typeface="Cambria Math"/>
                        <a:cs typeface="Times New Roman" pitchFamily="18" charset="0"/>
                      </a:rPr>
                      <m:t>}</m:t>
                    </m:r>
                  </m:oMath>
                </a14:m>
                <a:endParaRPr lang="id-ID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481" t="-1348" r="-20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77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CONTOH</a:t>
            </a:r>
            <a:endParaRPr lang="id-ID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20" y="1828800"/>
            <a:ext cx="10094380" cy="2156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865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id-ID" sz="4000" b="1" dirty="0" smtClean="0"/>
              <a:t>PENYELESAIAN</a:t>
            </a:r>
            <a:endParaRPr lang="id-ID" sz="4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75" y="1432162"/>
            <a:ext cx="8342463" cy="5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904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75" y="880119"/>
            <a:ext cx="8342463" cy="5105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5983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387</Words>
  <Application>Microsoft Office PowerPoint</Application>
  <PresentationFormat>On-screen Show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OPERASI FUNGSI</vt:lpstr>
      <vt:lpstr>CONTOH</vt:lpstr>
      <vt:lpstr>PowerPoint Presentation</vt:lpstr>
      <vt:lpstr>KOMPOSISI FUNGSI</vt:lpstr>
      <vt:lpstr>CONTOH</vt:lpstr>
      <vt:lpstr>PENYELESAIAN</vt:lpstr>
      <vt:lpstr>PowerPoint Presentation</vt:lpstr>
      <vt:lpstr>PowerPoint Presentation</vt:lpstr>
      <vt:lpstr>INVERS FUNGSI</vt:lpstr>
      <vt:lpstr>CONTOH</vt:lpstr>
      <vt:lpstr>LATIHAN SOAL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DAN GRAFIKNYA</dc:title>
  <dc:creator>Acer</dc:creator>
  <cp:lastModifiedBy>acer</cp:lastModifiedBy>
  <cp:revision>42</cp:revision>
  <dcterms:created xsi:type="dcterms:W3CDTF">2017-10-05T00:38:59Z</dcterms:created>
  <dcterms:modified xsi:type="dcterms:W3CDTF">2018-09-10T10:18:05Z</dcterms:modified>
</cp:coreProperties>
</file>