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9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4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8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6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20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64C9-791C-4671-921F-221FC3DFCA4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C6B4-24E9-471C-8607-8D3CF41B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452"/>
            <a:fld id="{E31DE598-A760-4B8B-82A8-04F60070A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452"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4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452"/>
            <a:fld id="{20CE5179-D86D-497D-8D7B-43D973D83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4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0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3505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29452"/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id-ID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829452"/>
            <a:endParaRPr lang="id-ID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829452"/>
            <a:r>
              <a:rPr lang="id-ID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LIMIT DAN KONTINUITAS FUNGSI</a:t>
            </a:r>
          </a:p>
          <a:p>
            <a:pPr algn="ctr" defTabSz="829452"/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829452"/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DEFINISI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Limit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Satu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Titik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terdefinisi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pada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selang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terbuka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memuat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kecuali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mungkin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sendiri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Limit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/>
                        <a:ea typeface="Cambria Math"/>
                      </a:rPr>
                      <m:t>ε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terdapat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suatu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𝛿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asalkan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34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Buktikan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bahwa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TEOREMA LIMIT FUNGSI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410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bulat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konstanta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fungsi-fungsi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memiliki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limit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𝑘𝑓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/>
                        <a:ea typeface="Cambria Math"/>
                      </a:rPr>
                      <m:t>±</m:t>
                    </m:r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))=</m:t>
                    </m:r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410200"/>
              </a:xfrm>
              <a:blipFill rotWithShape="1">
                <a:blip r:embed="rId3"/>
                <a:stretch>
                  <a:fillRect l="-1429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31837"/>
                <a:ext cx="82296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7.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68313" indent="-468313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8.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rad>
                    <m:r>
                      <a:rPr lang="en-U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asalkan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genap.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31837"/>
                <a:ext cx="8229600" cy="5592763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Dengan menggunakan Teorema limit, hitunglah nilai limit berikut.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→4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LIMIT TAK BERHINGGA 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6868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 LIMIT TAK HINGGA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14400" indent="0"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apabila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M  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apapun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besarnya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terdapat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14400" indent="0"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apabila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M  (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apapun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besarnya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terdapat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&lt;−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Juga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berlaku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notasi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latin typeface="Cambria Math"/>
                      </a:rPr>
                      <m:t>─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686800" cy="4525963"/>
              </a:xfrm>
              <a:blipFill rotWithShape="1">
                <a:blip r:embed="rId3"/>
                <a:stretch>
                  <a:fillRect l="-1123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7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686800" cy="5486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→∞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1440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apabila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𝜀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(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sekecil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apapun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dapat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diperoleh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sehingga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marL="914400" indent="0">
                  <a:buNone/>
                </a:pP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79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1440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apabila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M 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apapun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besarnya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terdapat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positif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686800" cy="5486400"/>
              </a:xfrm>
              <a:blipFill rotWithShape="1">
                <a:blip r:embed="rId3"/>
                <a:stretch>
                  <a:fillRect l="-1404" t="-1111" b="-125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0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Tentukan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nilai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limit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berikut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−5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−5)(3−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+3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−5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petunjuk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kalikan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+3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−5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0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 dirty="0" smtClean="0"/>
              <a:t>KONTINUITAS FUNGSI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8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DEFINISI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terdefinisi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pada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selang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terbuka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memuat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dikatakan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jika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Artinya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b="1" dirty="0" smtClean="0"/>
              <a:t>LIMIT FUNGSI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90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Agar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suatu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syarat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harus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dipenuhi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ada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terdefinisi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3"/>
                <a:stretch>
                  <a:fillRect l="-1481" t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5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76400"/>
                <a:ext cx="8915400" cy="5715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+3</m:t>
                    </m:r>
                  </m:oMath>
                </a14:m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apakah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514350" indent="-514350">
                  <a:buAutoNum type="arabicPeriod"/>
                </a:pP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Periksalah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kekontinuan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400" b="0" dirty="0" err="1" smtClean="0"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apakah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Selidiki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apakah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+3       , 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≤1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8−3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    , 1&lt;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≤2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+3       , 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76400"/>
                <a:ext cx="8915400" cy="5715000"/>
              </a:xfrm>
              <a:blipFill rotWithShape="1">
                <a:blip r:embed="rId3"/>
                <a:stretch>
                  <a:fillRect l="-1025" t="-8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DEFINISI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Pengertian Limit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ecara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Intuisi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Mengatakan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bahwa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berarti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bahwa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bilamana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dekat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tetapi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berlainan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dekat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6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29560"/>
                  </p:ext>
                </p:extLst>
              </p:nvPr>
            </p:nvGraphicFramePr>
            <p:xfrm>
              <a:off x="914400" y="2743198"/>
              <a:ext cx="4772892" cy="3810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3223"/>
                    <a:gridCol w="1193223"/>
                    <a:gridCol w="1193223"/>
                    <a:gridCol w="1193223"/>
                  </a:tblGrid>
                  <a:tr h="54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0.83333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0.7778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2.5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0.81818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0.7959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2.1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0.80392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1.999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0.79996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2.001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0.80004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29560"/>
                  </p:ext>
                </p:extLst>
              </p:nvPr>
            </p:nvGraphicFramePr>
            <p:xfrm>
              <a:off x="914400" y="2743198"/>
              <a:ext cx="4772892" cy="3810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3223"/>
                    <a:gridCol w="1193223"/>
                    <a:gridCol w="1193223"/>
                    <a:gridCol w="1193223"/>
                  </a:tblGrid>
                  <a:tr h="54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r="-299490" b="-6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r="-199490" b="-6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026" r="-100513" b="-620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9490" b="-620225"/>
                          </a:stretch>
                        </a:blipFill>
                      </a:tcPr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0.83333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0.7778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2.5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0.81818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0.7959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2.1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0.80392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1.999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0.79996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2.001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0.80004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495556" r="-29949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495556" r="-19949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026" t="-495556" r="-10051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9490" t="-495556" b="-116667"/>
                          </a:stretch>
                        </a:blipFill>
                      </a:tcPr>
                    </a:tc>
                  </a:tr>
                  <a:tr h="54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0.8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1398090"/>
                <a:ext cx="2493183" cy="964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−4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98090"/>
                <a:ext cx="2493183" cy="964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5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MENENTUKAN LIMIT FUNGSI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substitusi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Memfaktorkan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Mengalikan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sekawan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−12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−4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−6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3−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1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LIMIT KIRI DAN KANAN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Limit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kiri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(limit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menuju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kiri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Limit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kanan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(limit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menuju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kanan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u="sng" dirty="0" err="1">
                    <a:latin typeface="Times New Roman" pitchFamily="18" charset="0"/>
                    <a:cs typeface="Times New Roman" pitchFamily="18" charset="0"/>
                  </a:rPr>
                  <a:t>Teorema</a:t>
                </a:r>
                <a:r>
                  <a:rPr lang="en-US" sz="2800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hanya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		 </a:t>
                </a: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348" b="-34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6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CONTOH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suatu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didefinisikan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sebagai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 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≠3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0             , 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=3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Tentukan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 smtClean="0">
                  <a:latin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 smtClean="0">
                  <a:latin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3"/>
                <a:stretch>
                  <a:fillRect l="-148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1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" y="6858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suatu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didefinisikan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sebagai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+2  , 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i="1" smtClean="0">
                                  <a:latin typeface="Cambria Math"/>
                                </a:rPr>
                                <m:t>   , 0≤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800" i="1" smtClean="0">
                                  <a:latin typeface="Cambria Math"/>
                                </a:rPr>
                                <m:t>     , 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Tentukan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80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280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7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1135</Words>
  <Application>Microsoft Office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2_Custom Design</vt:lpstr>
      <vt:lpstr>PowerPoint Presentation</vt:lpstr>
      <vt:lpstr>LIMIT FUNGSI</vt:lpstr>
      <vt:lpstr>DEFINISI</vt:lpstr>
      <vt:lpstr>CONTOH</vt:lpstr>
      <vt:lpstr>MENENTUKAN LIMIT FUNGSI</vt:lpstr>
      <vt:lpstr>CONTOH</vt:lpstr>
      <vt:lpstr>LIMIT KIRI DAN KANAN</vt:lpstr>
      <vt:lpstr>CONTOH</vt:lpstr>
      <vt:lpstr>PowerPoint Presentation</vt:lpstr>
      <vt:lpstr>DEFINISI</vt:lpstr>
      <vt:lpstr>CONTOH</vt:lpstr>
      <vt:lpstr>TEOREMA LIMIT FUNGSI</vt:lpstr>
      <vt:lpstr>PowerPoint Presentation</vt:lpstr>
      <vt:lpstr>CONTOH</vt:lpstr>
      <vt:lpstr>LIMIT TAK BERHINGGA </vt:lpstr>
      <vt:lpstr>PowerPoint Presentation</vt:lpstr>
      <vt:lpstr>CONTOH</vt:lpstr>
      <vt:lpstr>KONTINUITAS FUNGSI</vt:lpstr>
      <vt:lpstr>DEFINISI</vt:lpstr>
      <vt:lpstr>PowerPoint Presentation</vt:lpstr>
      <vt:lpstr>CONTOH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 DAN KONTINUITAS FUNGSI</dc:title>
  <dc:creator>Acer</dc:creator>
  <cp:lastModifiedBy>acer</cp:lastModifiedBy>
  <cp:revision>28</cp:revision>
  <dcterms:created xsi:type="dcterms:W3CDTF">2016-10-05T14:28:39Z</dcterms:created>
  <dcterms:modified xsi:type="dcterms:W3CDTF">2018-09-12T13:21:15Z</dcterms:modified>
</cp:coreProperties>
</file>