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4" r:id="rId3"/>
  </p:sldMasterIdLst>
  <p:notesMasterIdLst>
    <p:notesMasterId r:id="rId7"/>
  </p:notesMasterIdLst>
  <p:sldIdLst>
    <p:sldId id="318" r:id="rId4"/>
    <p:sldId id="256" r:id="rId5"/>
    <p:sldId id="303" r:id="rId6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id-ID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QUIZ 1</a:t>
            </a:r>
            <a:endParaRPr lang="id-ID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PELAKSANA 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AKADEMIK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MATA KULIAH UMUM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(PAMU)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7"/>
          <p:cNvSpPr txBox="1"/>
          <p:nvPr/>
        </p:nvSpPr>
        <p:spPr>
          <a:xfrm>
            <a:off x="435593" y="2270621"/>
            <a:ext cx="8175326" cy="1082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resume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soal-soal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</a:t>
            </a:r>
            <a:r>
              <a:rPr lang="id-ID" sz="18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501878" y="1199276"/>
            <a:ext cx="8229600" cy="68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301350" y="2971800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/>
              <a:t>T E R I M A   K A S I 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43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61</cp:revision>
  <dcterms:modified xsi:type="dcterms:W3CDTF">2018-09-13T05:39:22Z</dcterms:modified>
</cp:coreProperties>
</file>