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14"/>
  </p:notesMasterIdLst>
  <p:sldIdLst>
    <p:sldId id="342" r:id="rId4"/>
    <p:sldId id="256" r:id="rId5"/>
    <p:sldId id="343" r:id="rId6"/>
    <p:sldId id="318" r:id="rId7"/>
    <p:sldId id="319" r:id="rId8"/>
    <p:sldId id="320" r:id="rId9"/>
    <p:sldId id="344" r:id="rId10"/>
    <p:sldId id="321" r:id="rId11"/>
    <p:sldId id="333" r:id="rId12"/>
    <p:sldId id="326" r:id="rId13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3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E598-A760-4B8B-82A8-04F60070A06F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93A6-A9DC-4EF7-B0FE-A2FC29D070E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A25-EBE9-445C-84CD-F4B6BE89B3FA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704272"/>
            <a:ext cx="5638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EKSTRI</a:t>
            </a:r>
            <a:r>
              <a:rPr lang="id-ID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FUNGSI DUA 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VARIABEL</a:t>
            </a:r>
            <a:endParaRPr lang="id-ID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id-ID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PELAKSANA </a:t>
            </a: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AKADEMIK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MATA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KULIAH UMUM (PAMU)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848785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7"/>
          <p:cNvSpPr txBox="1"/>
          <p:nvPr/>
        </p:nvSpPr>
        <p:spPr>
          <a:xfrm>
            <a:off x="444045" y="2057401"/>
            <a:ext cx="8143803" cy="685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Mahasiswa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ekstrim fungsi dua variabel tanpa syarat dan yang bersyarat</a:t>
            </a:r>
            <a:endParaRPr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5"/>
          <p:cNvSpPr txBox="1">
            <a:spLocks/>
          </p:cNvSpPr>
          <p:nvPr/>
        </p:nvSpPr>
        <p:spPr>
          <a:xfrm>
            <a:off x="533400" y="986056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6009" y="2738718"/>
            <a:ext cx="8715591" cy="766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20" algn="ctr">
              <a:lnSpc>
                <a:spcPts val="4717"/>
              </a:lnSpc>
              <a:spcBef>
                <a:spcPts val="236"/>
              </a:spcBef>
            </a:pPr>
            <a:r>
              <a:rPr lang="en-US" sz="4000" b="1" dirty="0" smtClean="0">
                <a:cs typeface="Times New Roman"/>
              </a:rPr>
              <a:t>EKSTRIM FUNGSI DUA VARIABEL</a:t>
            </a:r>
            <a:r>
              <a:rPr lang="id-ID" sz="4000" b="1" dirty="0" smtClean="0">
                <a:cs typeface="Times New Roman"/>
              </a:rPr>
              <a:t> BEBAS</a:t>
            </a:r>
            <a:endParaRPr lang="en-US" b="1" dirty="0" smtClean="0">
              <a:cs typeface="Times New Roman"/>
            </a:endParaRPr>
          </a:p>
          <a:p>
            <a:pPr marL="11520" algn="ctr">
              <a:lnSpc>
                <a:spcPts val="4717"/>
              </a:lnSpc>
              <a:spcBef>
                <a:spcPts val="236"/>
              </a:spcBef>
            </a:pPr>
            <a:endParaRPr sz="1800" b="1" dirty="0"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655" y="1676400"/>
            <a:ext cx="8685945" cy="387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TextBox 71"/>
          <p:cNvSpPr txBox="1"/>
          <p:nvPr/>
        </p:nvSpPr>
        <p:spPr>
          <a:xfrm>
            <a:off x="1447800" y="95885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NILAI EKSTRIM UNTUK FUNGSI Z=F(X,Y)</a:t>
            </a:r>
            <a:endParaRPr lang="en-US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9186" y="685800"/>
            <a:ext cx="6272530" cy="400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9432" y="4662077"/>
            <a:ext cx="7091002" cy="158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764" y="1066800"/>
            <a:ext cx="6974636" cy="34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30967"/>
            <a:ext cx="6209018" cy="447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099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05829"/>
            <a:ext cx="8415655" cy="415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956" y="1412632"/>
            <a:ext cx="5322444" cy="169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TextBox 71"/>
          <p:cNvSpPr txBox="1"/>
          <p:nvPr/>
        </p:nvSpPr>
        <p:spPr>
          <a:xfrm>
            <a:off x="589315" y="783698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SOAL-SOAL</a:t>
            </a:r>
            <a:endParaRPr lang="en-US" b="1" u="sng" dirty="0"/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955" y="3450699"/>
            <a:ext cx="8294245" cy="62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835" y="4426328"/>
            <a:ext cx="8346565" cy="102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TextBox 74"/>
          <p:cNvSpPr txBox="1"/>
          <p:nvPr/>
        </p:nvSpPr>
        <p:spPr>
          <a:xfrm>
            <a:off x="163956" y="142286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77604" y="347799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83292" y="447655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25" y="5682106"/>
            <a:ext cx="6777075" cy="45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TextBox 78"/>
          <p:cNvSpPr txBox="1"/>
          <p:nvPr/>
        </p:nvSpPr>
        <p:spPr>
          <a:xfrm>
            <a:off x="207172" y="569696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68</Words>
  <Application>Microsoft Office PowerPoint</Application>
  <PresentationFormat>On-screen Show (4:3)</PresentationFormat>
  <Paragraphs>19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82</cp:revision>
  <dcterms:modified xsi:type="dcterms:W3CDTF">2018-09-06T06:50:03Z</dcterms:modified>
</cp:coreProperties>
</file>