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</p:sldMasterIdLst>
  <p:notesMasterIdLst>
    <p:notesMasterId r:id="rId24"/>
  </p:notesMasterIdLst>
  <p:sldIdLst>
    <p:sldId id="318" r:id="rId4"/>
    <p:sldId id="256" r:id="rId5"/>
    <p:sldId id="31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304" r:id="rId16"/>
    <p:sldId id="305" r:id="rId17"/>
    <p:sldId id="306" r:id="rId18"/>
    <p:sldId id="307" r:id="rId19"/>
    <p:sldId id="308" r:id="rId20"/>
    <p:sldId id="309" r:id="rId21"/>
    <p:sldId id="317" r:id="rId22"/>
    <p:sldId id="303" r:id="rId23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24" y="2130879"/>
            <a:ext cx="7773552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89" y="3885721"/>
            <a:ext cx="6400224" cy="175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13" y="275185"/>
            <a:ext cx="2057112" cy="5850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76" y="275185"/>
            <a:ext cx="6033140" cy="5850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24" y="2130879"/>
            <a:ext cx="7773552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89" y="3885721"/>
            <a:ext cx="6400224" cy="175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53" y="4407275"/>
            <a:ext cx="7772113" cy="136151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53" y="2906006"/>
            <a:ext cx="7772113" cy="15012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76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99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534406"/>
            <a:ext cx="4039368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6" y="2175542"/>
            <a:ext cx="4039368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534406"/>
            <a:ext cx="4040807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2175542"/>
            <a:ext cx="4040807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76" y="273744"/>
            <a:ext cx="3007213" cy="11612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94" y="273744"/>
            <a:ext cx="5111830" cy="58523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76" y="1434993"/>
            <a:ext cx="3007213" cy="469110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36" y="4800600"/>
            <a:ext cx="5486112" cy="56621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36" y="612322"/>
            <a:ext cx="5486112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36" y="5366818"/>
            <a:ext cx="5486112" cy="805382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13" y="275185"/>
            <a:ext cx="2057112" cy="5850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76" y="275185"/>
            <a:ext cx="6033140" cy="5850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24" y="2130879"/>
            <a:ext cx="7773552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89" y="3885721"/>
            <a:ext cx="6400224" cy="175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53" y="4407275"/>
            <a:ext cx="7772113" cy="136151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53" y="2906006"/>
            <a:ext cx="7772113" cy="15012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76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99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534406"/>
            <a:ext cx="4039368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6" y="2175542"/>
            <a:ext cx="4039368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534406"/>
            <a:ext cx="4040807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2175542"/>
            <a:ext cx="4040807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53" y="4407275"/>
            <a:ext cx="7772113" cy="136151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53" y="2906006"/>
            <a:ext cx="7772113" cy="15012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76" y="273744"/>
            <a:ext cx="3007213" cy="11612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94" y="273744"/>
            <a:ext cx="5111830" cy="58523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76" y="1434993"/>
            <a:ext cx="3007213" cy="469110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36" y="4800600"/>
            <a:ext cx="5486112" cy="56621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36" y="612322"/>
            <a:ext cx="5486112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36" y="5366818"/>
            <a:ext cx="5486112" cy="805382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13" y="275185"/>
            <a:ext cx="2057112" cy="5850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76" y="275185"/>
            <a:ext cx="6033140" cy="5850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76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99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534406"/>
            <a:ext cx="4039368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6" y="2175542"/>
            <a:ext cx="4039368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534406"/>
            <a:ext cx="4040807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2175542"/>
            <a:ext cx="4040807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76" y="273744"/>
            <a:ext cx="3007213" cy="11612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94" y="273744"/>
            <a:ext cx="5111830" cy="58523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76" y="1434993"/>
            <a:ext cx="3007213" cy="469110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36" y="4800600"/>
            <a:ext cx="5486112" cy="56621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36" y="612322"/>
            <a:ext cx="5486112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36" y="5366818"/>
            <a:ext cx="5486112" cy="805382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76" y="275186"/>
            <a:ext cx="8228448" cy="1142519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600681"/>
            <a:ext cx="8228448" cy="4525415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76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F674-37BA-4B50-9F0D-631B2AB4C58C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16" y="6356617"/>
            <a:ext cx="289636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17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8294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76" y="275186"/>
            <a:ext cx="8228448" cy="1142519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600681"/>
            <a:ext cx="8228448" cy="4525415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76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A2E6-8302-4440-9F92-4AB046489FC5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16" y="6356617"/>
            <a:ext cx="289636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17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8294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76" y="275186"/>
            <a:ext cx="8228448" cy="1142519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600681"/>
            <a:ext cx="8228448" cy="4525415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76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34C8-590F-458F-8E96-B62509C769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16" y="6356617"/>
            <a:ext cx="289636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17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8294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DIFFERESIAL</a:t>
            </a:r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AKADEMIK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MATA KULIAH UMUM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945" y="1077686"/>
            <a:ext cx="8143505" cy="3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75" y="1033302"/>
            <a:ext cx="8522116" cy="34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94" y="1008530"/>
            <a:ext cx="5672367" cy="330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49" y="1146842"/>
            <a:ext cx="7630871" cy="3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678" y="939374"/>
            <a:ext cx="5010401" cy="15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464" y="2668281"/>
            <a:ext cx="4541384" cy="25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355" y="1030188"/>
            <a:ext cx="5226101" cy="20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383" y="3194696"/>
            <a:ext cx="3938599" cy="27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01" y="1000252"/>
            <a:ext cx="7026524" cy="22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20" y="3705625"/>
            <a:ext cx="4218777" cy="83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8" y="939373"/>
            <a:ext cx="6803201" cy="114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7290" y="2343134"/>
            <a:ext cx="5690443" cy="9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938" y="3682914"/>
            <a:ext cx="5657234" cy="1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4383" y="1249034"/>
            <a:ext cx="5985189" cy="19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481" y="3462035"/>
            <a:ext cx="3385814" cy="9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495204" y="1146842"/>
            <a:ext cx="7531708" cy="83798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u="sng" dirty="0" smtClean="0"/>
              <a:t>SOAL-SOAL :</a:t>
            </a:r>
          </a:p>
          <a:p>
            <a:endParaRPr lang="en-US" dirty="0" smtClean="0"/>
          </a:p>
          <a:p>
            <a:r>
              <a:rPr lang="en-US" dirty="0" smtClean="0"/>
              <a:t>1.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dengan</a:t>
            </a:r>
            <a:r>
              <a:rPr lang="en-US" dirty="0" smtClean="0"/>
              <a:t> variable-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/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844" y="2045874"/>
            <a:ext cx="3732335" cy="8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383" y="3567313"/>
            <a:ext cx="4975073" cy="8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493144" y="3083219"/>
            <a:ext cx="6980982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2.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Homogin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90046" y="4604657"/>
            <a:ext cx="2349340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3.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bentuk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1356" y="4592271"/>
            <a:ext cx="3537830" cy="4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4383" y="4950439"/>
            <a:ext cx="4757210" cy="13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35593" y="2270621"/>
            <a:ext cx="8175326" cy="1082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PD orde satu derajat satu dengan variabel terpisah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dipisahkan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PD Homogen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2895600"/>
            <a:ext cx="4343401" cy="5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819400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0275" y="2889837"/>
            <a:ext cx="6840725" cy="691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PERSAMAAN DIFFERESIAL BIASA</a:t>
            </a:r>
            <a:endParaRPr sz="4000" b="1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076781" y="2720148"/>
            <a:ext cx="6800418" cy="1037345"/>
          </a:xfrm>
          <a:prstGeom prst="rect">
            <a:avLst/>
          </a:prstGeom>
        </p:spPr>
        <p:txBody>
          <a:bodyPr lIns="82945" tIns="41473" rIns="82945" bIns="41473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TURUNAN PARSIAL</a:t>
            </a:r>
            <a:endParaRPr lang="id-ID" sz="4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17" y="1146842"/>
            <a:ext cx="8750196" cy="40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633401" y="1077686"/>
            <a:ext cx="7877199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43" y="1065299"/>
            <a:ext cx="6509055" cy="207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8" y="3276225"/>
            <a:ext cx="7923782" cy="12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04" y="4915341"/>
            <a:ext cx="8173334" cy="82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905" y="1289279"/>
            <a:ext cx="8162589" cy="255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76781" y="2720148"/>
            <a:ext cx="6800418" cy="639696"/>
          </a:xfrm>
          <a:prstGeom prst="rect">
            <a:avLst/>
          </a:prstGeom>
        </p:spPr>
        <p:txBody>
          <a:bodyPr lIns="82945" tIns="41473" rIns="82945" bIns="41473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PERSAMAAN DIFFERENSIAL</a:t>
            </a:r>
            <a:endParaRPr lang="id-ID" sz="4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523" y="939373"/>
            <a:ext cx="7894951" cy="49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84</Words>
  <Application>Microsoft Office PowerPoint</Application>
  <PresentationFormat>On-screen Show (4:3)</PresentationFormat>
  <Paragraphs>20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60</cp:revision>
  <dcterms:modified xsi:type="dcterms:W3CDTF">2018-09-13T10:13:21Z</dcterms:modified>
</cp:coreProperties>
</file>