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2" r:id="rId2"/>
    <p:sldMasterId id="2147483674" r:id="rId3"/>
  </p:sldMasterIdLst>
  <p:notesMasterIdLst>
    <p:notesMasterId r:id="rId7"/>
  </p:notesMasterIdLst>
  <p:sldIdLst>
    <p:sldId id="318" r:id="rId4"/>
    <p:sldId id="256" r:id="rId5"/>
    <p:sldId id="303" r:id="rId6"/>
  </p:sldIdLst>
  <p:sldSz cx="9144000" cy="6858000" type="screen4x3"/>
  <p:notesSz cx="10083800" cy="7556500"/>
  <p:defaultTextStyle>
    <a:defPPr>
      <a:defRPr lang="en-US"/>
    </a:defPPr>
    <a:lvl1pPr marL="0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4726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9452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44178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8904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73631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88357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03083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17809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60"/>
      </p:cViewPr>
      <p:guideLst>
        <p:guide orient="horz" pos="2614"/>
        <p:guide pos="19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11825" y="0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8A1EB-4388-484E-8D37-0AEF5C21B570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52775" y="566738"/>
            <a:ext cx="3778250" cy="2833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8063" y="3589338"/>
            <a:ext cx="8067675" cy="3400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11825" y="7177088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94746B-4B6E-43CA-B13A-5460FBD74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383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14726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9452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44178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58904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73631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8357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03083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17809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52775" y="566738"/>
            <a:ext cx="3778250" cy="2833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4746B-4B6E-43CA-B13A-5460FBD7484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224" y="2130879"/>
            <a:ext cx="7773552" cy="14695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89" y="3885721"/>
            <a:ext cx="6400224" cy="1753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4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3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8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3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7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F674-37BA-4B50-9F0D-631B2AB4C58C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2D4E-21A5-4CEC-8D12-C6CF3E222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F674-37BA-4B50-9F0D-631B2AB4C58C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2D4E-21A5-4CEC-8D12-C6CF3E222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113" y="275185"/>
            <a:ext cx="2057112" cy="58509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776" y="275185"/>
            <a:ext cx="6033140" cy="58509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F674-37BA-4B50-9F0D-631B2AB4C58C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2D4E-21A5-4CEC-8D12-C6CF3E222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224" y="2130879"/>
            <a:ext cx="7773552" cy="14695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89" y="3885721"/>
            <a:ext cx="6400224" cy="1753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4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3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8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3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7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A2E6-8302-4440-9F92-4AB046489FC5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8A2F-C75F-4D0F-9345-FE9A21E6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A2E6-8302-4440-9F92-4AB046489FC5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8A2F-C75F-4D0F-9345-FE9A21E6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653" y="4407275"/>
            <a:ext cx="7772113" cy="1361514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653" y="2906006"/>
            <a:ext cx="7772113" cy="150126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47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94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4417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89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7363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8835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030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1780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A2E6-8302-4440-9F92-4AB046489FC5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8A2F-C75F-4D0F-9345-FE9A21E6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776" y="1600681"/>
            <a:ext cx="4045126" cy="452541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099" y="1600681"/>
            <a:ext cx="4045126" cy="452541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A2E6-8302-4440-9F92-4AB046489FC5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8A2F-C75F-4D0F-9345-FE9A21E6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776" y="1534406"/>
            <a:ext cx="4039368" cy="64113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776" y="2175542"/>
            <a:ext cx="4039368" cy="3950554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17" y="1534406"/>
            <a:ext cx="4040807" cy="64113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17" y="2175542"/>
            <a:ext cx="4040807" cy="3950554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A2E6-8302-4440-9F92-4AB046489FC5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8A2F-C75F-4D0F-9345-FE9A21E6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A2E6-8302-4440-9F92-4AB046489FC5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8A2F-C75F-4D0F-9345-FE9A21E6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A2E6-8302-4440-9F92-4AB046489FC5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8A2F-C75F-4D0F-9345-FE9A21E6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776" y="273744"/>
            <a:ext cx="3007213" cy="116125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394" y="273744"/>
            <a:ext cx="5111830" cy="585235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776" y="1434993"/>
            <a:ext cx="3007213" cy="469110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A2E6-8302-4440-9F92-4AB046489FC5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8A2F-C75F-4D0F-9345-FE9A21E6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F674-37BA-4B50-9F0D-631B2AB4C58C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2D4E-21A5-4CEC-8D12-C6CF3E222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36" y="4800600"/>
            <a:ext cx="5486112" cy="56621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36" y="612322"/>
            <a:ext cx="5486112" cy="4114800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36" y="5366818"/>
            <a:ext cx="5486112" cy="805382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A2E6-8302-4440-9F92-4AB046489FC5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8A2F-C75F-4D0F-9345-FE9A21E6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A2E6-8302-4440-9F92-4AB046489FC5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8A2F-C75F-4D0F-9345-FE9A21E6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113" y="275185"/>
            <a:ext cx="2057112" cy="58509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776" y="275185"/>
            <a:ext cx="6033140" cy="58509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A2E6-8302-4440-9F92-4AB046489FC5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8A2F-C75F-4D0F-9345-FE9A21E6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224" y="2130879"/>
            <a:ext cx="7773552" cy="14695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89" y="3885721"/>
            <a:ext cx="6400224" cy="1753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4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3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8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3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7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34C8-590F-458F-8E96-B62509C76917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02C6-2029-4DDF-93F3-DC9ADABC4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34C8-590F-458F-8E96-B62509C76917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02C6-2029-4DDF-93F3-DC9ADABC4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653" y="4407275"/>
            <a:ext cx="7772113" cy="1361514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653" y="2906006"/>
            <a:ext cx="7772113" cy="150126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47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94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4417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89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7363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8835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030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1780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34C8-590F-458F-8E96-B62509C76917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02C6-2029-4DDF-93F3-DC9ADABC4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776" y="1600681"/>
            <a:ext cx="4045126" cy="452541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099" y="1600681"/>
            <a:ext cx="4045126" cy="452541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34C8-590F-458F-8E96-B62509C76917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02C6-2029-4DDF-93F3-DC9ADABC4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776" y="1534406"/>
            <a:ext cx="4039368" cy="64113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776" y="2175542"/>
            <a:ext cx="4039368" cy="3950554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17" y="1534406"/>
            <a:ext cx="4040807" cy="64113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17" y="2175542"/>
            <a:ext cx="4040807" cy="3950554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34C8-590F-458F-8E96-B62509C76917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02C6-2029-4DDF-93F3-DC9ADABC4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34C8-590F-458F-8E96-B62509C76917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02C6-2029-4DDF-93F3-DC9ADABC4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34C8-590F-458F-8E96-B62509C76917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02C6-2029-4DDF-93F3-DC9ADABC4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653" y="4407275"/>
            <a:ext cx="7772113" cy="1361514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653" y="2906006"/>
            <a:ext cx="7772113" cy="150126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47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94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4417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89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7363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8835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030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1780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F674-37BA-4B50-9F0D-631B2AB4C58C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2D4E-21A5-4CEC-8D12-C6CF3E222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776" y="273744"/>
            <a:ext cx="3007213" cy="116125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394" y="273744"/>
            <a:ext cx="5111830" cy="585235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776" y="1434993"/>
            <a:ext cx="3007213" cy="469110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34C8-590F-458F-8E96-B62509C76917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02C6-2029-4DDF-93F3-DC9ADABC4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36" y="4800600"/>
            <a:ext cx="5486112" cy="56621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36" y="612322"/>
            <a:ext cx="5486112" cy="4114800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36" y="5366818"/>
            <a:ext cx="5486112" cy="805382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34C8-590F-458F-8E96-B62509C76917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02C6-2029-4DDF-93F3-DC9ADABC4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34C8-590F-458F-8E96-B62509C76917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02C6-2029-4DDF-93F3-DC9ADABC4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113" y="275185"/>
            <a:ext cx="2057112" cy="58509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776" y="275185"/>
            <a:ext cx="6033140" cy="58509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34C8-590F-458F-8E96-B62509C76917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02C6-2029-4DDF-93F3-DC9ADABC4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776" y="1600681"/>
            <a:ext cx="4045126" cy="452541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099" y="1600681"/>
            <a:ext cx="4045126" cy="452541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F674-37BA-4B50-9F0D-631B2AB4C58C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2D4E-21A5-4CEC-8D12-C6CF3E222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776" y="1534406"/>
            <a:ext cx="4039368" cy="64113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776" y="2175542"/>
            <a:ext cx="4039368" cy="3950554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17" y="1534406"/>
            <a:ext cx="4040807" cy="64113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17" y="2175542"/>
            <a:ext cx="4040807" cy="3950554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F674-37BA-4B50-9F0D-631B2AB4C58C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2D4E-21A5-4CEC-8D12-C6CF3E222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F674-37BA-4B50-9F0D-631B2AB4C58C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2D4E-21A5-4CEC-8D12-C6CF3E222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F674-37BA-4B50-9F0D-631B2AB4C58C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2D4E-21A5-4CEC-8D12-C6CF3E222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776" y="273744"/>
            <a:ext cx="3007213" cy="116125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394" y="273744"/>
            <a:ext cx="5111830" cy="585235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776" y="1434993"/>
            <a:ext cx="3007213" cy="469110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F674-37BA-4B50-9F0D-631B2AB4C58C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2D4E-21A5-4CEC-8D12-C6CF3E222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36" y="4800600"/>
            <a:ext cx="5486112" cy="56621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36" y="612322"/>
            <a:ext cx="5486112" cy="4114800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36" y="5366818"/>
            <a:ext cx="5486112" cy="805382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F674-37BA-4B50-9F0D-631B2AB4C58C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2D4E-21A5-4CEC-8D12-C6CF3E222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776" y="275186"/>
            <a:ext cx="8228448" cy="1142519"/>
          </a:xfrm>
          <a:prstGeom prst="rect">
            <a:avLst/>
          </a:prstGeom>
        </p:spPr>
        <p:txBody>
          <a:bodyPr vert="horz" lIns="82945" tIns="41473" rIns="82945" bIns="4147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776" y="1600681"/>
            <a:ext cx="8228448" cy="4525415"/>
          </a:xfrm>
          <a:prstGeom prst="rect">
            <a:avLst/>
          </a:prstGeom>
        </p:spPr>
        <p:txBody>
          <a:bodyPr vert="horz" lIns="82945" tIns="41473" rIns="82945" bIns="414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776" y="6356617"/>
            <a:ext cx="2133408" cy="364512"/>
          </a:xfrm>
          <a:prstGeom prst="rect">
            <a:avLst/>
          </a:prstGeom>
        </p:spPr>
        <p:txBody>
          <a:bodyPr vert="horz" lIns="82945" tIns="41473" rIns="82945" bIns="41473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9F674-37BA-4B50-9F0D-631B2AB4C58C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3816" y="6356617"/>
            <a:ext cx="2896368" cy="364512"/>
          </a:xfrm>
          <a:prstGeom prst="rect">
            <a:avLst/>
          </a:prstGeom>
        </p:spPr>
        <p:txBody>
          <a:bodyPr vert="horz" lIns="82945" tIns="41473" rIns="82945" bIns="41473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2817" y="6356617"/>
            <a:ext cx="2133408" cy="364512"/>
          </a:xfrm>
          <a:prstGeom prst="rect">
            <a:avLst/>
          </a:prstGeom>
        </p:spPr>
        <p:txBody>
          <a:bodyPr vert="horz" lIns="82945" tIns="41473" rIns="82945" bIns="41473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42D4E-21A5-4CEC-8D12-C6CF3E222E7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13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829452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1045" indent="-311045" algn="l" defTabSz="829452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73930" indent="-259204" algn="l" defTabSz="829452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36815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51541" indent="-207363" algn="l" defTabSz="829452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6268" indent="-207363" algn="l" defTabSz="829452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994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5720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10446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25172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776" y="275186"/>
            <a:ext cx="8228448" cy="1142519"/>
          </a:xfrm>
          <a:prstGeom prst="rect">
            <a:avLst/>
          </a:prstGeom>
        </p:spPr>
        <p:txBody>
          <a:bodyPr vert="horz" lIns="82945" tIns="41473" rIns="82945" bIns="4147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776" y="1600681"/>
            <a:ext cx="8228448" cy="4525415"/>
          </a:xfrm>
          <a:prstGeom prst="rect">
            <a:avLst/>
          </a:prstGeom>
        </p:spPr>
        <p:txBody>
          <a:bodyPr vert="horz" lIns="82945" tIns="41473" rIns="82945" bIns="414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776" y="6356617"/>
            <a:ext cx="2133408" cy="364512"/>
          </a:xfrm>
          <a:prstGeom prst="rect">
            <a:avLst/>
          </a:prstGeom>
        </p:spPr>
        <p:txBody>
          <a:bodyPr vert="horz" lIns="82945" tIns="41473" rIns="82945" bIns="41473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AA2E6-8302-4440-9F92-4AB046489FC5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3816" y="6356617"/>
            <a:ext cx="2896368" cy="364512"/>
          </a:xfrm>
          <a:prstGeom prst="rect">
            <a:avLst/>
          </a:prstGeom>
        </p:spPr>
        <p:txBody>
          <a:bodyPr vert="horz" lIns="82945" tIns="41473" rIns="82945" bIns="41473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2817" y="6356617"/>
            <a:ext cx="2133408" cy="364512"/>
          </a:xfrm>
          <a:prstGeom prst="rect">
            <a:avLst/>
          </a:prstGeom>
        </p:spPr>
        <p:txBody>
          <a:bodyPr vert="horz" lIns="82945" tIns="41473" rIns="82945" bIns="41473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98A2F-C75F-4D0F-9345-FE9A21E6221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829452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1045" indent="-311045" algn="l" defTabSz="829452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73930" indent="-259204" algn="l" defTabSz="829452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36815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51541" indent="-207363" algn="l" defTabSz="829452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6268" indent="-207363" algn="l" defTabSz="829452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994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5720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10446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25172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776" y="275186"/>
            <a:ext cx="8228448" cy="1142519"/>
          </a:xfrm>
          <a:prstGeom prst="rect">
            <a:avLst/>
          </a:prstGeom>
        </p:spPr>
        <p:txBody>
          <a:bodyPr vert="horz" lIns="82945" tIns="41473" rIns="82945" bIns="4147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776" y="1600681"/>
            <a:ext cx="8228448" cy="4525415"/>
          </a:xfrm>
          <a:prstGeom prst="rect">
            <a:avLst/>
          </a:prstGeom>
        </p:spPr>
        <p:txBody>
          <a:bodyPr vert="horz" lIns="82945" tIns="41473" rIns="82945" bIns="414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776" y="6356617"/>
            <a:ext cx="2133408" cy="364512"/>
          </a:xfrm>
          <a:prstGeom prst="rect">
            <a:avLst/>
          </a:prstGeom>
        </p:spPr>
        <p:txBody>
          <a:bodyPr vert="horz" lIns="82945" tIns="41473" rIns="82945" bIns="41473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B34C8-590F-458F-8E96-B62509C76917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3816" y="6356617"/>
            <a:ext cx="2896368" cy="364512"/>
          </a:xfrm>
          <a:prstGeom prst="rect">
            <a:avLst/>
          </a:prstGeom>
        </p:spPr>
        <p:txBody>
          <a:bodyPr vert="horz" lIns="82945" tIns="41473" rIns="82945" bIns="41473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2817" y="6356617"/>
            <a:ext cx="2133408" cy="364512"/>
          </a:xfrm>
          <a:prstGeom prst="rect">
            <a:avLst/>
          </a:prstGeom>
        </p:spPr>
        <p:txBody>
          <a:bodyPr vert="horz" lIns="82945" tIns="41473" rIns="82945" bIns="41473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E02C6-2029-4DDF-93F3-DC9ADABC469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829452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1045" indent="-311045" algn="l" defTabSz="829452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73930" indent="-259204" algn="l" defTabSz="829452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36815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51541" indent="-207363" algn="l" defTabSz="829452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6268" indent="-207363" algn="l" defTabSz="829452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994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5720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10446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25172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PERTEMUAN </a:t>
            </a:r>
            <a:r>
              <a:rPr lang="en-US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id-ID" sz="1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QUIZ 1</a:t>
            </a:r>
            <a:endParaRPr lang="id-ID" sz="1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PELAKSANA </a:t>
            </a:r>
            <a:r>
              <a:rPr lang="id-ID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AKADEMIK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MATA KULIAH UMUM</a:t>
            </a:r>
            <a:r>
              <a:rPr lang="id-ID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(PAMU)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ject 35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7"/>
          <p:cNvSpPr txBox="1"/>
          <p:nvPr/>
        </p:nvSpPr>
        <p:spPr>
          <a:xfrm>
            <a:off x="435593" y="2270621"/>
            <a:ext cx="8175326" cy="10821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 marL="0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4726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9452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4178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58904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3631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88357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03083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7809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Mahasiswa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mampu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menyelesaikan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resume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soal-soal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pertemuan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1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sampai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materi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pertemua</a:t>
            </a:r>
            <a:r>
              <a:rPr lang="id-ID" sz="1800" dirty="0">
                <a:latin typeface="Arial" pitchFamily="34" charset="0"/>
                <a:cs typeface="Arial" pitchFamily="34" charset="0"/>
              </a:rPr>
              <a:t>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6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itle 5"/>
          <p:cNvSpPr txBox="1">
            <a:spLocks/>
          </p:cNvSpPr>
          <p:nvPr/>
        </p:nvSpPr>
        <p:spPr>
          <a:xfrm>
            <a:off x="501878" y="1199276"/>
            <a:ext cx="8229600" cy="685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4726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9452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4178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58904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3631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88357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03083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7809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KEMAMPUAN AKHIR YANG DIHARAPKAN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Rectangle 3"/>
          <p:cNvSpPr txBox="1">
            <a:spLocks noChangeArrowheads="1"/>
          </p:cNvSpPr>
          <p:nvPr/>
        </p:nvSpPr>
        <p:spPr>
          <a:xfrm>
            <a:off x="1301350" y="2971800"/>
            <a:ext cx="6800418" cy="885015"/>
          </a:xfrm>
          <a:prstGeom prst="rect">
            <a:avLst/>
          </a:prstGeom>
        </p:spPr>
        <p:txBody>
          <a:bodyPr lIns="82945" tIns="41473" rIns="82945" bIns="41473"/>
          <a:lstStyle/>
          <a:p>
            <a:pPr marL="311045" indent="-311045" algn="ctr">
              <a:spcBef>
                <a:spcPct val="20000"/>
              </a:spcBef>
              <a:defRPr/>
            </a:pPr>
            <a:r>
              <a:rPr lang="en-US" sz="4400" b="1" dirty="0" smtClean="0"/>
              <a:t>T E R I M A   K A S I 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</TotalTime>
  <Words>43</Words>
  <Application>Microsoft Office PowerPoint</Application>
  <PresentationFormat>On-screen Show (4:3)</PresentationFormat>
  <Paragraphs>10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Custom Design</vt:lpstr>
      <vt:lpstr>1_Custom Design</vt:lpstr>
      <vt:lpstr>2_Custom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61</cp:revision>
  <dcterms:modified xsi:type="dcterms:W3CDTF">2018-09-13T05:38:54Z</dcterms:modified>
</cp:coreProperties>
</file>