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</p:sldMasterIdLst>
  <p:notesMasterIdLst>
    <p:notesMasterId r:id="rId20"/>
  </p:notesMasterIdLst>
  <p:sldIdLst>
    <p:sldId id="320" r:id="rId4"/>
    <p:sldId id="256" r:id="rId5"/>
    <p:sldId id="321" r:id="rId6"/>
    <p:sldId id="266" r:id="rId7"/>
    <p:sldId id="265" r:id="rId8"/>
    <p:sldId id="267" r:id="rId9"/>
    <p:sldId id="268" r:id="rId10"/>
    <p:sldId id="269" r:id="rId11"/>
    <p:sldId id="318" r:id="rId12"/>
    <p:sldId id="270" r:id="rId13"/>
    <p:sldId id="271" r:id="rId14"/>
    <p:sldId id="272" r:id="rId15"/>
    <p:sldId id="319" r:id="rId16"/>
    <p:sldId id="273" r:id="rId17"/>
    <p:sldId id="304" r:id="rId18"/>
    <p:sldId id="303" r:id="rId19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24" y="2130879"/>
            <a:ext cx="7773552" cy="1469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89" y="3885721"/>
            <a:ext cx="6400224" cy="175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13" y="275185"/>
            <a:ext cx="2057112" cy="5850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76" y="275185"/>
            <a:ext cx="6033140" cy="5850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24" y="2130879"/>
            <a:ext cx="7773552" cy="1469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89" y="3885721"/>
            <a:ext cx="6400224" cy="175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53" y="4407275"/>
            <a:ext cx="7772113" cy="136151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53" y="2906006"/>
            <a:ext cx="7772113" cy="15012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76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99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534406"/>
            <a:ext cx="4039368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76" y="2175542"/>
            <a:ext cx="4039368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17" y="1534406"/>
            <a:ext cx="4040807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17" y="2175542"/>
            <a:ext cx="4040807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76" y="273744"/>
            <a:ext cx="3007213" cy="11612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94" y="273744"/>
            <a:ext cx="5111830" cy="58523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76" y="1434993"/>
            <a:ext cx="3007213" cy="469110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36" y="4800600"/>
            <a:ext cx="5486112" cy="56621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36" y="612322"/>
            <a:ext cx="5486112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36" y="5366818"/>
            <a:ext cx="5486112" cy="805382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13" y="275185"/>
            <a:ext cx="2057112" cy="5850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76" y="275185"/>
            <a:ext cx="6033140" cy="5850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53" y="4407275"/>
            <a:ext cx="7772113" cy="136151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53" y="2906006"/>
            <a:ext cx="7772113" cy="15012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76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99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534406"/>
            <a:ext cx="4039368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76" y="2175542"/>
            <a:ext cx="4039368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17" y="1534406"/>
            <a:ext cx="4040807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17" y="2175542"/>
            <a:ext cx="4040807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76" y="273744"/>
            <a:ext cx="3007213" cy="11612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94" y="273744"/>
            <a:ext cx="5111830" cy="58523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76" y="1434993"/>
            <a:ext cx="3007213" cy="469110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36" y="4800600"/>
            <a:ext cx="5486112" cy="56621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36" y="612322"/>
            <a:ext cx="5486112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36" y="5366818"/>
            <a:ext cx="5486112" cy="805382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776" y="275186"/>
            <a:ext cx="8228448" cy="1142519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600681"/>
            <a:ext cx="8228448" cy="4525415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776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FD6E-161F-4DE1-A8FE-3A9EFF45AA48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16" y="6356617"/>
            <a:ext cx="289636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817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13BA-1060-4CED-AF63-F62DED7020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82945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45" indent="-311045" algn="l" defTabSz="8294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930" indent="-259204" algn="l" defTabSz="8294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776" y="275186"/>
            <a:ext cx="8228448" cy="1142519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600681"/>
            <a:ext cx="8228448" cy="4525415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776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DBB54-838F-4236-8A5B-FBDE43C2E32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16" y="6356617"/>
            <a:ext cx="289636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817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FC66-54AD-4F51-8B2C-8B03787944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82945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45" indent="-311045" algn="l" defTabSz="8294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930" indent="-259204" algn="l" defTabSz="8294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39AE5-D161-46C9-9EC5-31509096B98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598F-AAD7-4E2E-8BDE-CBED77E8D8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DERET</a:t>
            </a:r>
            <a:endParaRPr lang="en-US" sz="1800" spc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11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106" y="1146842"/>
            <a:ext cx="8123815" cy="242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07" y="3429000"/>
            <a:ext cx="7808102" cy="244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462610" cy="528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088" y="1077686"/>
            <a:ext cx="5251466" cy="323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97" y="870218"/>
            <a:ext cx="6426136" cy="537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97" y="939373"/>
            <a:ext cx="6840725" cy="527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95" y="1536316"/>
            <a:ext cx="2992817" cy="448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840695" y="983066"/>
            <a:ext cx="2833028" cy="36312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800" b="1" u="sng" dirty="0" smtClean="0"/>
              <a:t>SOAL-SOAL</a:t>
            </a:r>
            <a:endParaRPr lang="en-US" sz="1800" b="1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157396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435593" y="2270621"/>
            <a:ext cx="8175326" cy="624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eret bilangan dan deret istimewa serta konvergensi deret bilangan..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01878" y="1199276"/>
            <a:ext cx="82296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4667" y="2253343"/>
            <a:ext cx="6840725" cy="691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>
                <a:cs typeface="Times New Roman"/>
              </a:rPr>
              <a:t>DERET</a:t>
            </a:r>
            <a:endParaRPr sz="4000" b="1"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04" y="939373"/>
            <a:ext cx="7791660" cy="366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99" y="1146842"/>
            <a:ext cx="4836877" cy="398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633401" y="1077686"/>
            <a:ext cx="7877199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04" y="1285155"/>
            <a:ext cx="8283341" cy="435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01" y="1008529"/>
            <a:ext cx="7267016" cy="18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71597" y="1008530"/>
            <a:ext cx="3316715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dirty="0" smtClean="0"/>
              <a:t>Test </a:t>
            </a:r>
            <a:r>
              <a:rPr lang="en-US" sz="2200" b="1" dirty="0" err="1" smtClean="0"/>
              <a:t>Konvergensi</a:t>
            </a:r>
            <a:endParaRPr lang="en-US" sz="2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99" y="1907561"/>
            <a:ext cx="7917320" cy="29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71597" y="1008530"/>
            <a:ext cx="3316715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dirty="0" smtClean="0"/>
              <a:t>Test </a:t>
            </a:r>
            <a:r>
              <a:rPr lang="en-US" sz="2200" b="1" dirty="0" err="1" smtClean="0"/>
              <a:t>Konvergensi</a:t>
            </a:r>
            <a:endParaRPr lang="en-US" sz="2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95" y="1769248"/>
            <a:ext cx="6357038" cy="442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54</Words>
  <Application>Microsoft Office PowerPoint</Application>
  <PresentationFormat>On-screen Show (4:3)</PresentationFormat>
  <Paragraphs>15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bpisti2008</cp:lastModifiedBy>
  <cp:revision>67</cp:revision>
  <dcterms:modified xsi:type="dcterms:W3CDTF">2017-09-05T04:46:08Z</dcterms:modified>
</cp:coreProperties>
</file>