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</p:sldMasterIdLst>
  <p:notesMasterIdLst>
    <p:notesMasterId r:id="rId17"/>
  </p:notesMasterIdLst>
  <p:sldIdLst>
    <p:sldId id="320" r:id="rId4"/>
    <p:sldId id="256" r:id="rId5"/>
    <p:sldId id="321" r:id="rId6"/>
    <p:sldId id="266" r:id="rId7"/>
    <p:sldId id="265" r:id="rId8"/>
    <p:sldId id="267" r:id="rId9"/>
    <p:sldId id="269" r:id="rId10"/>
    <p:sldId id="318" r:id="rId11"/>
    <p:sldId id="270" r:id="rId12"/>
    <p:sldId id="271" r:id="rId13"/>
    <p:sldId id="272" r:id="rId14"/>
    <p:sldId id="319" r:id="rId15"/>
    <p:sldId id="303" r:id="rId16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8EB8-EF4F-4B0A-8C9B-51D97742C944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CA44-38C4-4671-8089-5B39E5F8E0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12332-69C9-4DE6-BD30-41A97DCD04AE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B706-7A1B-4052-AA36-799F266369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D75B-175D-4FE6-A0A3-CDB113B33ED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0CAD-6DC6-4FB7-BB73-B389B6C80E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DERET FUNGSI</a:t>
            </a:r>
            <a:endParaRPr lang="en-US" sz="1800" spc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12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97" y="870217"/>
            <a:ext cx="7254479" cy="53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99" y="939373"/>
            <a:ext cx="6732104" cy="338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564302" y="1077686"/>
            <a:ext cx="1865652" cy="41899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u="sng" dirty="0" smtClean="0"/>
              <a:t>SOAL-SOAL</a:t>
            </a:r>
            <a:endParaRPr lang="en-US" sz="2200" b="1" u="sng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03" y="1700093"/>
            <a:ext cx="4468776" cy="16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0" y="3359844"/>
            <a:ext cx="4284091" cy="101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157396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7"/>
          <p:cNvSpPr txBox="1"/>
          <p:nvPr/>
        </p:nvSpPr>
        <p:spPr>
          <a:xfrm>
            <a:off x="435593" y="2270621"/>
            <a:ext cx="8175326" cy="624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deret fungsi dan interval  konvergensi deret fungsi.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4667" y="2253343"/>
            <a:ext cx="6840725" cy="691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DERET FUNGSI</a:t>
            </a:r>
            <a:endParaRPr sz="4000" b="1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23" y="1630936"/>
            <a:ext cx="5314075" cy="275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840695" y="1146843"/>
            <a:ext cx="1934751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 err="1" smtClean="0"/>
              <a:t>Deret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Fungsi</a:t>
            </a:r>
            <a:endParaRPr lang="en-US" sz="2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01" y="1008530"/>
            <a:ext cx="6745714" cy="27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99" y="3785106"/>
            <a:ext cx="6733128" cy="267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633401" y="1077686"/>
            <a:ext cx="7877199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216" y="1008530"/>
            <a:ext cx="7344975" cy="442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990" y="801061"/>
            <a:ext cx="7048020" cy="54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00" y="1008529"/>
            <a:ext cx="7318610" cy="172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867" y="1215999"/>
            <a:ext cx="8086315" cy="40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51</Words>
  <Application>Microsoft Office PowerPoint</Application>
  <PresentationFormat>On-screen Show (4:3)</PresentationFormat>
  <Paragraphs>14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73</cp:revision>
  <dcterms:modified xsi:type="dcterms:W3CDTF">2017-09-05T04:46:28Z</dcterms:modified>
</cp:coreProperties>
</file>