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  <p:sldMasterId id="2147483674" r:id="rId3"/>
  </p:sldMasterIdLst>
  <p:notesMasterIdLst>
    <p:notesMasterId r:id="rId12"/>
  </p:notesMasterIdLst>
  <p:sldIdLst>
    <p:sldId id="320" r:id="rId4"/>
    <p:sldId id="256" r:id="rId5"/>
    <p:sldId id="321" r:id="rId6"/>
    <p:sldId id="270" r:id="rId7"/>
    <p:sldId id="271" r:id="rId8"/>
    <p:sldId id="272" r:id="rId9"/>
    <p:sldId id="319" r:id="rId10"/>
    <p:sldId id="303" r:id="rId11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90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21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68EB8-EF4F-4B0A-8C9B-51D97742C944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BCA44-38C4-4671-8089-5B39E5F8E0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12332-69C9-4DE6-BD30-41A97DCD04A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B706-7A1B-4052-AA36-799F266369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8D75B-175D-4FE6-A0A3-CDB113B33ED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0CAD-6DC6-4FB7-BB73-B389B6C80E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DERET FUNGSI</a:t>
            </a:r>
            <a:endParaRPr lang="en-US" sz="1800" spc="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12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AGUNG MULYO WIDODO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PELAKSANA MATA KULIAH UMUM (PAMU)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7"/>
          <p:cNvSpPr txBox="1"/>
          <p:nvPr/>
        </p:nvSpPr>
        <p:spPr>
          <a:xfrm>
            <a:off x="444045" y="2057401"/>
            <a:ext cx="8143803" cy="685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deret Taylor dan deret Mac Laurin</a:t>
            </a:r>
            <a:endParaRPr sz="1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itle 5"/>
          <p:cNvSpPr txBox="1">
            <a:spLocks/>
          </p:cNvSpPr>
          <p:nvPr/>
        </p:nvSpPr>
        <p:spPr>
          <a:xfrm>
            <a:off x="533400" y="986056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04667" y="2253343"/>
            <a:ext cx="6840725" cy="691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520" algn="ctr">
              <a:lnSpc>
                <a:spcPts val="4717"/>
              </a:lnSpc>
              <a:spcBef>
                <a:spcPts val="236"/>
              </a:spcBef>
            </a:pPr>
            <a:r>
              <a:rPr lang="en-US" sz="3200" b="1" dirty="0" smtClean="0">
                <a:cs typeface="Times New Roman"/>
              </a:rPr>
              <a:t>DERET TAYLOR &amp; DERET MACLAURIN</a:t>
            </a:r>
            <a:endParaRPr sz="3200" b="1"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867" y="1215999"/>
            <a:ext cx="8086315" cy="408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97" y="870217"/>
            <a:ext cx="7254479" cy="530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499" y="939373"/>
            <a:ext cx="6732104" cy="338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564302" y="1077686"/>
            <a:ext cx="1865652" cy="41899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200" b="1" u="sng" dirty="0" smtClean="0"/>
              <a:t>SOAL-SOAL</a:t>
            </a:r>
            <a:endParaRPr lang="en-US" sz="2200" b="1" u="sng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03" y="1700093"/>
            <a:ext cx="4468776" cy="169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0" y="3359844"/>
            <a:ext cx="4284091" cy="1015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157396" y="2129048"/>
            <a:ext cx="6800418" cy="885015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>
              <a:spcBef>
                <a:spcPct val="20000"/>
              </a:spcBef>
              <a:defRPr/>
            </a:pPr>
            <a:r>
              <a:rPr lang="en-US" sz="4400" b="1" dirty="0" smtClean="0"/>
              <a:t>T E R I M A   K A S I 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50</Words>
  <Application>Microsoft Office PowerPoint</Application>
  <PresentationFormat>On-screen Show (4:3)</PresentationFormat>
  <Paragraphs>13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bpisti2008</cp:lastModifiedBy>
  <cp:revision>74</cp:revision>
  <dcterms:modified xsi:type="dcterms:W3CDTF">2017-09-05T04:46:42Z</dcterms:modified>
</cp:coreProperties>
</file>