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2" r:id="rId2"/>
    <p:sldMasterId id="2147483674" r:id="rId3"/>
  </p:sldMasterIdLst>
  <p:notesMasterIdLst>
    <p:notesMasterId r:id="rId7"/>
  </p:notesMasterIdLst>
  <p:sldIdLst>
    <p:sldId id="318" r:id="rId4"/>
    <p:sldId id="256" r:id="rId5"/>
    <p:sldId id="303" r:id="rId6"/>
  </p:sldIdLst>
  <p:sldSz cx="9144000" cy="6858000" type="screen4x3"/>
  <p:notesSz cx="10083800" cy="7556500"/>
  <p:defaultTextStyle>
    <a:defPPr>
      <a:defRPr lang="en-US"/>
    </a:defPPr>
    <a:lvl1pPr marL="0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90"/>
      </p:cViewPr>
      <p:guideLst>
        <p:guide orient="horz" pos="2614"/>
        <p:guide pos="19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A1EB-4388-484E-8D37-0AEF5C21B570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52775" y="566738"/>
            <a:ext cx="3778250" cy="2833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8063" y="3589338"/>
            <a:ext cx="8067675" cy="3400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11825" y="7177088"/>
            <a:ext cx="4370388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4746B-4B6E-43CA-B13A-5460FBD748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32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4726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9452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4178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58904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3631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88357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3083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17809" algn="l" defTabSz="82945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52775" y="566738"/>
            <a:ext cx="3778250" cy="2833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4746B-4B6E-43CA-B13A-5460FBD748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224" y="2130879"/>
            <a:ext cx="7773552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89" y="3885721"/>
            <a:ext cx="6400224" cy="1753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14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3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53" y="4407275"/>
            <a:ext cx="7772113" cy="1361514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53" y="2906006"/>
            <a:ext cx="7772113" cy="1501268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147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294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441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5890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7363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8835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030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1780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113" y="275185"/>
            <a:ext cx="2057112" cy="58509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776" y="275185"/>
            <a:ext cx="6033140" cy="5850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776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099" y="1600681"/>
            <a:ext cx="4045126" cy="452541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534406"/>
            <a:ext cx="4039368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776" y="2175542"/>
            <a:ext cx="4039368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17" y="1534406"/>
            <a:ext cx="4040807" cy="64113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17" y="2175542"/>
            <a:ext cx="4040807" cy="395055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76" y="273744"/>
            <a:ext cx="3007213" cy="11612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394" y="273744"/>
            <a:ext cx="5111830" cy="5852352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776" y="1434993"/>
            <a:ext cx="3007213" cy="469110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36" y="4800600"/>
            <a:ext cx="5486112" cy="56621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36" y="612322"/>
            <a:ext cx="5486112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36" y="5366818"/>
            <a:ext cx="5486112" cy="805382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9F674-37BA-4B50-9F0D-631B2AB4C58C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42D4E-21A5-4CEC-8D12-C6CF3E222E7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13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A2E6-8302-4440-9F92-4AB046489FC5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98A2F-C75F-4D0F-9345-FE9A21E6221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776" y="275186"/>
            <a:ext cx="8228448" cy="1142519"/>
          </a:xfrm>
          <a:prstGeom prst="rect">
            <a:avLst/>
          </a:prstGeom>
        </p:spPr>
        <p:txBody>
          <a:bodyPr vert="horz" lIns="82945" tIns="41473" rIns="82945" bIns="414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776" y="1600681"/>
            <a:ext cx="8228448" cy="4525415"/>
          </a:xfrm>
          <a:prstGeom prst="rect">
            <a:avLst/>
          </a:prstGeom>
        </p:spPr>
        <p:txBody>
          <a:bodyPr vert="horz" lIns="82945" tIns="41473" rIns="82945" bIns="414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776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B34C8-590F-458F-8E96-B62509C76917}" type="datetimeFigureOut">
              <a:rPr lang="en-US" smtClean="0"/>
              <a:pPr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3816" y="6356617"/>
            <a:ext cx="289636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817" y="6356617"/>
            <a:ext cx="2133408" cy="364512"/>
          </a:xfrm>
          <a:prstGeom prst="rect">
            <a:avLst/>
          </a:prstGeom>
        </p:spPr>
        <p:txBody>
          <a:bodyPr vert="horz" lIns="82945" tIns="41473" rIns="82945" bIns="41473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02C6-2029-4DDF-93F3-DC9ADABC469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829452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045" indent="-311045" algn="l" defTabSz="82945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73930" indent="-259204" algn="l" defTabSz="82945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36815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51541" indent="-207363" algn="l" defTabSz="829452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6268" indent="-207363" algn="l" defTabSz="829452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0994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720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0446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25172" indent="-207363" algn="l" defTabSz="829452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QUIZ 2</a:t>
            </a:r>
          </a:p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 14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AGUNG MULYO WIDODO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PELAKSANA MATA KULIAH UMUM</a:t>
            </a:r>
            <a:endParaRPr lang="en-US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7"/>
          <p:cNvSpPr txBox="1"/>
          <p:nvPr/>
        </p:nvSpPr>
        <p:spPr>
          <a:xfrm>
            <a:off x="435593" y="2270621"/>
            <a:ext cx="8175326" cy="10821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>
            <a:defPPr>
              <a:defRPr lang="en-US"/>
            </a:defPPr>
            <a:lvl1pPr marL="0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726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9452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178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04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3631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88357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3083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7809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menyelesaikan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resume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soal-soal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tentang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materi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pertemuan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13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itle 5"/>
          <p:cNvSpPr txBox="1">
            <a:spLocks/>
          </p:cNvSpPr>
          <p:nvPr/>
        </p:nvSpPr>
        <p:spPr>
          <a:xfrm>
            <a:off x="501878" y="1199276"/>
            <a:ext cx="8229600" cy="685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4726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9452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44178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58904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3631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88357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03083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17809" algn="l" defTabSz="829452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KEMAMPUAN AKHIR YANG DIHARAPKAN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ject 37"/>
          <p:cNvSpPr/>
          <p:nvPr/>
        </p:nvSpPr>
        <p:spPr>
          <a:xfrm>
            <a:off x="-1152" y="66793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15240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38"/>
          <p:cNvSpPr/>
          <p:nvPr/>
        </p:nvSpPr>
        <p:spPr>
          <a:xfrm>
            <a:off x="-1152" y="67600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7F7F7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39"/>
          <p:cNvSpPr/>
          <p:nvPr/>
        </p:nvSpPr>
        <p:spPr>
          <a:xfrm>
            <a:off x="-1152" y="67830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2828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40"/>
          <p:cNvSpPr/>
          <p:nvPr/>
        </p:nvSpPr>
        <p:spPr>
          <a:xfrm>
            <a:off x="-1152" y="6817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686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41"/>
          <p:cNvSpPr/>
          <p:nvPr/>
        </p:nvSpPr>
        <p:spPr>
          <a:xfrm>
            <a:off x="-1152" y="68522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8A8A8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42"/>
          <p:cNvSpPr/>
          <p:nvPr/>
        </p:nvSpPr>
        <p:spPr>
          <a:xfrm>
            <a:off x="-1152" y="68868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8E8E8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43"/>
          <p:cNvSpPr/>
          <p:nvPr/>
        </p:nvSpPr>
        <p:spPr>
          <a:xfrm>
            <a:off x="-1152" y="69213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92929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44"/>
          <p:cNvSpPr/>
          <p:nvPr/>
        </p:nvSpPr>
        <p:spPr>
          <a:xfrm>
            <a:off x="-1152" y="69559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6969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45"/>
          <p:cNvSpPr/>
          <p:nvPr/>
        </p:nvSpPr>
        <p:spPr>
          <a:xfrm>
            <a:off x="-1152" y="69905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99999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46"/>
          <p:cNvSpPr/>
          <p:nvPr/>
        </p:nvSpPr>
        <p:spPr>
          <a:xfrm>
            <a:off x="-1152" y="70193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9D9D9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47"/>
          <p:cNvSpPr/>
          <p:nvPr/>
        </p:nvSpPr>
        <p:spPr>
          <a:xfrm>
            <a:off x="-1152" y="7048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1A1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48"/>
          <p:cNvSpPr/>
          <p:nvPr/>
        </p:nvSpPr>
        <p:spPr>
          <a:xfrm>
            <a:off x="-1152" y="70885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50">
            <a:solidFill>
              <a:srgbClr val="A5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49"/>
          <p:cNvSpPr/>
          <p:nvPr/>
        </p:nvSpPr>
        <p:spPr>
          <a:xfrm>
            <a:off x="-1152" y="71173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A9A9A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50"/>
          <p:cNvSpPr/>
          <p:nvPr/>
        </p:nvSpPr>
        <p:spPr>
          <a:xfrm>
            <a:off x="-1152" y="71519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ADAD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51"/>
          <p:cNvSpPr/>
          <p:nvPr/>
        </p:nvSpPr>
        <p:spPr>
          <a:xfrm>
            <a:off x="-1152" y="71864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1B1B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52"/>
          <p:cNvSpPr/>
          <p:nvPr/>
        </p:nvSpPr>
        <p:spPr>
          <a:xfrm>
            <a:off x="-1152" y="72210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4B4B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53"/>
          <p:cNvSpPr/>
          <p:nvPr/>
        </p:nvSpPr>
        <p:spPr>
          <a:xfrm>
            <a:off x="-1152" y="72556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B8B8B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54"/>
          <p:cNvSpPr/>
          <p:nvPr/>
        </p:nvSpPr>
        <p:spPr>
          <a:xfrm>
            <a:off x="-1152" y="72902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BCBC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55"/>
          <p:cNvSpPr/>
          <p:nvPr/>
        </p:nvSpPr>
        <p:spPr>
          <a:xfrm>
            <a:off x="-1152" y="73248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0C0C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56"/>
          <p:cNvSpPr/>
          <p:nvPr/>
        </p:nvSpPr>
        <p:spPr>
          <a:xfrm>
            <a:off x="-1152" y="734786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4C4C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57"/>
          <p:cNvSpPr/>
          <p:nvPr/>
        </p:nvSpPr>
        <p:spPr>
          <a:xfrm>
            <a:off x="-1152" y="738243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C8C8C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58"/>
          <p:cNvSpPr/>
          <p:nvPr/>
        </p:nvSpPr>
        <p:spPr>
          <a:xfrm>
            <a:off x="-1152" y="74170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CCCC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59"/>
          <p:cNvSpPr/>
          <p:nvPr/>
        </p:nvSpPr>
        <p:spPr>
          <a:xfrm>
            <a:off x="-1152" y="745158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CFCFC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60"/>
          <p:cNvSpPr/>
          <p:nvPr/>
        </p:nvSpPr>
        <p:spPr>
          <a:xfrm>
            <a:off x="-1152" y="74861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3D3D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61"/>
          <p:cNvSpPr/>
          <p:nvPr/>
        </p:nvSpPr>
        <p:spPr>
          <a:xfrm>
            <a:off x="-1152" y="752075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7D7D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62"/>
          <p:cNvSpPr/>
          <p:nvPr/>
        </p:nvSpPr>
        <p:spPr>
          <a:xfrm>
            <a:off x="-1152" y="755532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DBDB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63"/>
          <p:cNvSpPr/>
          <p:nvPr/>
        </p:nvSpPr>
        <p:spPr>
          <a:xfrm>
            <a:off x="-1152" y="75899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DFDFD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64"/>
          <p:cNvSpPr/>
          <p:nvPr/>
        </p:nvSpPr>
        <p:spPr>
          <a:xfrm>
            <a:off x="-1152" y="761871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3E3E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65"/>
          <p:cNvSpPr/>
          <p:nvPr/>
        </p:nvSpPr>
        <p:spPr>
          <a:xfrm>
            <a:off x="-1152" y="76533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6349">
            <a:solidFill>
              <a:srgbClr val="E6E6E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66"/>
          <p:cNvSpPr/>
          <p:nvPr/>
        </p:nvSpPr>
        <p:spPr>
          <a:xfrm>
            <a:off x="-1152" y="768210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EAEAE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67"/>
          <p:cNvSpPr/>
          <p:nvPr/>
        </p:nvSpPr>
        <p:spPr>
          <a:xfrm>
            <a:off x="-1152" y="771669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EEEEE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68"/>
          <p:cNvSpPr/>
          <p:nvPr/>
        </p:nvSpPr>
        <p:spPr>
          <a:xfrm>
            <a:off x="-1152" y="775127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79">
            <a:solidFill>
              <a:srgbClr val="F2F2F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69"/>
          <p:cNvSpPr/>
          <p:nvPr/>
        </p:nvSpPr>
        <p:spPr>
          <a:xfrm>
            <a:off x="-1152" y="778584"/>
            <a:ext cx="9141697" cy="0"/>
          </a:xfrm>
          <a:custGeom>
            <a:avLst/>
            <a:gdLst/>
            <a:ahLst/>
            <a:cxnLst/>
            <a:rect l="l" t="t" r="r" b="b"/>
            <a:pathLst>
              <a:path w="10081260">
                <a:moveTo>
                  <a:pt x="10079990" y="0"/>
                </a:moveTo>
                <a:lnTo>
                  <a:pt x="1270" y="0"/>
                </a:lnTo>
              </a:path>
              <a:path w="10081260">
                <a:moveTo>
                  <a:pt x="1270" y="1"/>
                </a:moveTo>
                <a:lnTo>
                  <a:pt x="10079990" y="0"/>
                </a:lnTo>
              </a:path>
            </a:pathLst>
          </a:custGeom>
          <a:ln w="5080">
            <a:solidFill>
              <a:srgbClr val="F6F6F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1"/>
          <p:cNvSpPr/>
          <p:nvPr/>
        </p:nvSpPr>
        <p:spPr>
          <a:xfrm>
            <a:off x="2303" y="6753114"/>
            <a:ext cx="9137090" cy="107191"/>
          </a:xfrm>
          <a:custGeom>
            <a:avLst/>
            <a:gdLst/>
            <a:ahLst/>
            <a:cxnLst/>
            <a:rect l="l" t="t" r="r" b="b"/>
            <a:pathLst>
              <a:path w="10076180" h="118109">
                <a:moveTo>
                  <a:pt x="10076180" y="0"/>
                </a:moveTo>
                <a:lnTo>
                  <a:pt x="0" y="0"/>
                </a:lnTo>
                <a:lnTo>
                  <a:pt x="0" y="115570"/>
                </a:lnTo>
                <a:lnTo>
                  <a:pt x="10076180" y="115570"/>
                </a:lnTo>
                <a:lnTo>
                  <a:pt x="10076180" y="0"/>
                </a:lnTo>
                <a:close/>
              </a:path>
            </a:pathLst>
          </a:custGeom>
          <a:solidFill>
            <a:srgbClr val="99162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2"/>
          <p:cNvSpPr/>
          <p:nvPr/>
        </p:nvSpPr>
        <p:spPr>
          <a:xfrm>
            <a:off x="-1152" y="6775011"/>
            <a:ext cx="9141697" cy="24205"/>
          </a:xfrm>
          <a:custGeom>
            <a:avLst/>
            <a:gdLst/>
            <a:ahLst/>
            <a:cxnLst/>
            <a:rect l="l" t="t" r="r" b="b"/>
            <a:pathLst>
              <a:path w="10081260" h="26670">
                <a:moveTo>
                  <a:pt x="1270" y="2"/>
                </a:moveTo>
                <a:lnTo>
                  <a:pt x="1270" y="8890"/>
                </a:lnTo>
                <a:lnTo>
                  <a:pt x="5040630" y="889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"/>
          <p:cNvSpPr/>
          <p:nvPr/>
        </p:nvSpPr>
        <p:spPr>
          <a:xfrm>
            <a:off x="-1152" y="677155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5040630" y="12700"/>
                </a:lnTo>
                <a:lnTo>
                  <a:pt x="7754815" y="12700"/>
                </a:lnTo>
                <a:lnTo>
                  <a:pt x="1270" y="2"/>
                </a:lnTo>
                <a:close/>
              </a:path>
            </a:pathLst>
          </a:custGeom>
          <a:solidFill>
            <a:srgbClr val="7F7F7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4"/>
          <p:cNvSpPr/>
          <p:nvPr/>
        </p:nvSpPr>
        <p:spPr>
          <a:xfrm>
            <a:off x="-1152" y="6768097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270" y="2"/>
                </a:moveTo>
                <a:lnTo>
                  <a:pt x="1270" y="3812"/>
                </a:lnTo>
                <a:lnTo>
                  <a:pt x="7200899" y="16509"/>
                </a:lnTo>
                <a:lnTo>
                  <a:pt x="9361170" y="16509"/>
                </a:lnTo>
                <a:lnTo>
                  <a:pt x="1270" y="2"/>
                </a:lnTo>
                <a:close/>
              </a:path>
            </a:pathLst>
          </a:custGeom>
          <a:solidFill>
            <a:srgbClr val="8484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5"/>
          <p:cNvSpPr/>
          <p:nvPr/>
        </p:nvSpPr>
        <p:spPr>
          <a:xfrm>
            <a:off x="-1152" y="6764640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9361170" y="20320"/>
                </a:lnTo>
                <a:lnTo>
                  <a:pt x="10079990" y="20320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9898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6"/>
          <p:cNvSpPr/>
          <p:nvPr/>
        </p:nvSpPr>
        <p:spPr>
          <a:xfrm>
            <a:off x="-1152" y="6761181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8E8E8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7"/>
          <p:cNvSpPr/>
          <p:nvPr/>
        </p:nvSpPr>
        <p:spPr>
          <a:xfrm>
            <a:off x="-1152" y="6757723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494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8"/>
          <p:cNvSpPr/>
          <p:nvPr/>
        </p:nvSpPr>
        <p:spPr>
          <a:xfrm>
            <a:off x="-1152" y="675426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9999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9"/>
          <p:cNvSpPr/>
          <p:nvPr/>
        </p:nvSpPr>
        <p:spPr>
          <a:xfrm>
            <a:off x="-1152" y="6751960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9E9E9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20"/>
          <p:cNvSpPr/>
          <p:nvPr/>
        </p:nvSpPr>
        <p:spPr>
          <a:xfrm>
            <a:off x="-1152" y="6748503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21"/>
          <p:cNvSpPr/>
          <p:nvPr/>
        </p:nvSpPr>
        <p:spPr>
          <a:xfrm>
            <a:off x="-1152" y="6745045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9A9A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22"/>
          <p:cNvSpPr/>
          <p:nvPr/>
        </p:nvSpPr>
        <p:spPr>
          <a:xfrm>
            <a:off x="-1152" y="674158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AEAEA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23"/>
          <p:cNvSpPr/>
          <p:nvPr/>
        </p:nvSpPr>
        <p:spPr>
          <a:xfrm>
            <a:off x="-1152" y="6738129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B3B3B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24"/>
          <p:cNvSpPr/>
          <p:nvPr/>
        </p:nvSpPr>
        <p:spPr>
          <a:xfrm>
            <a:off x="-1152" y="6734671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9B9B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25"/>
          <p:cNvSpPr/>
          <p:nvPr/>
        </p:nvSpPr>
        <p:spPr>
          <a:xfrm>
            <a:off x="-1152" y="6731214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BEBE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26"/>
          <p:cNvSpPr/>
          <p:nvPr/>
        </p:nvSpPr>
        <p:spPr>
          <a:xfrm>
            <a:off x="-1152" y="6727756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3C3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27"/>
          <p:cNvSpPr/>
          <p:nvPr/>
        </p:nvSpPr>
        <p:spPr>
          <a:xfrm>
            <a:off x="-1152" y="6724298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9C9C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28"/>
          <p:cNvSpPr/>
          <p:nvPr/>
        </p:nvSpPr>
        <p:spPr>
          <a:xfrm>
            <a:off x="-1152" y="6720840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1270" y="2"/>
                </a:lnTo>
                <a:lnTo>
                  <a:pt x="1270" y="5082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CECE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29"/>
          <p:cNvSpPr/>
          <p:nvPr/>
        </p:nvSpPr>
        <p:spPr>
          <a:xfrm>
            <a:off x="-1152" y="6718535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1270" y="2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3D3D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30"/>
          <p:cNvSpPr/>
          <p:nvPr/>
        </p:nvSpPr>
        <p:spPr>
          <a:xfrm>
            <a:off x="-1152" y="6715077"/>
            <a:ext cx="9141697" cy="18441"/>
          </a:xfrm>
          <a:custGeom>
            <a:avLst/>
            <a:gdLst/>
            <a:ahLst/>
            <a:cxnLst/>
            <a:rect l="l" t="t" r="r" b="b"/>
            <a:pathLst>
              <a:path w="10081260" h="20320">
                <a:moveTo>
                  <a:pt x="10079990" y="16507"/>
                </a:moveTo>
                <a:lnTo>
                  <a:pt x="775481" y="1269"/>
                </a:lnTo>
                <a:lnTo>
                  <a:pt x="1270" y="1269"/>
                </a:lnTo>
                <a:lnTo>
                  <a:pt x="1270" y="3812"/>
                </a:lnTo>
                <a:lnTo>
                  <a:pt x="10079990" y="2031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31"/>
          <p:cNvSpPr/>
          <p:nvPr/>
        </p:nvSpPr>
        <p:spPr>
          <a:xfrm>
            <a:off x="-1152" y="6711619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3101926" y="5080"/>
                </a:lnTo>
                <a:lnTo>
                  <a:pt x="720089" y="5080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DEDED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32"/>
          <p:cNvSpPr/>
          <p:nvPr/>
        </p:nvSpPr>
        <p:spPr>
          <a:xfrm>
            <a:off x="-1152" y="6708162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6507"/>
                </a:moveTo>
                <a:lnTo>
                  <a:pt x="5428370" y="8889"/>
                </a:lnTo>
                <a:lnTo>
                  <a:pt x="2880359" y="8889"/>
                </a:lnTo>
                <a:lnTo>
                  <a:pt x="10079990" y="21587"/>
                </a:lnTo>
                <a:lnTo>
                  <a:pt x="10079990" y="16507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33"/>
          <p:cNvSpPr/>
          <p:nvPr/>
        </p:nvSpPr>
        <p:spPr>
          <a:xfrm>
            <a:off x="-1152" y="6704704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7200899" y="12699"/>
                </a:lnTo>
                <a:lnTo>
                  <a:pt x="5040629" y="12699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8E8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34"/>
          <p:cNvSpPr/>
          <p:nvPr/>
        </p:nvSpPr>
        <p:spPr>
          <a:xfrm>
            <a:off x="-1152" y="6701246"/>
            <a:ext cx="9141697" cy="19593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17777"/>
                </a:moveTo>
                <a:lnTo>
                  <a:pt x="9361169" y="16510"/>
                </a:lnTo>
                <a:lnTo>
                  <a:pt x="7200899" y="16510"/>
                </a:lnTo>
                <a:lnTo>
                  <a:pt x="10079990" y="21587"/>
                </a:lnTo>
                <a:lnTo>
                  <a:pt x="10079990" y="17777"/>
                </a:lnTo>
                <a:close/>
              </a:path>
            </a:pathLst>
          </a:custGeom>
          <a:solidFill>
            <a:srgbClr val="EEEEE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35"/>
          <p:cNvSpPr/>
          <p:nvPr/>
        </p:nvSpPr>
        <p:spPr>
          <a:xfrm>
            <a:off x="-1152" y="6697788"/>
            <a:ext cx="9141697" cy="19594"/>
          </a:xfrm>
          <a:custGeom>
            <a:avLst/>
            <a:gdLst/>
            <a:ahLst/>
            <a:cxnLst/>
            <a:rect l="l" t="t" r="r" b="b"/>
            <a:pathLst>
              <a:path w="10081260" h="21590">
                <a:moveTo>
                  <a:pt x="10079990" y="20319"/>
                </a:moveTo>
                <a:lnTo>
                  <a:pt x="9361169" y="20319"/>
                </a:lnTo>
                <a:lnTo>
                  <a:pt x="10079990" y="21587"/>
                </a:lnTo>
                <a:lnTo>
                  <a:pt x="10079990" y="20319"/>
                </a:lnTo>
                <a:close/>
              </a:path>
            </a:pathLst>
          </a:custGeom>
          <a:solidFill>
            <a:srgbClr val="F3F3F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1301350" y="2129048"/>
            <a:ext cx="6800418" cy="885015"/>
          </a:xfrm>
          <a:prstGeom prst="rect">
            <a:avLst/>
          </a:prstGeom>
        </p:spPr>
        <p:txBody>
          <a:bodyPr lIns="82945" tIns="41473" rIns="82945" bIns="41473"/>
          <a:lstStyle/>
          <a:p>
            <a:pPr marL="311045" indent="-311045" algn="ctr">
              <a:spcBef>
                <a:spcPct val="20000"/>
              </a:spcBef>
              <a:defRPr/>
            </a:pPr>
            <a:r>
              <a:rPr lang="en-US" sz="4400" b="1" dirty="0" smtClean="0"/>
              <a:t>T E R I M A   K A S I 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41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bpisti2008</cp:lastModifiedBy>
  <cp:revision>60</cp:revision>
  <dcterms:modified xsi:type="dcterms:W3CDTF">2017-09-05T04:46:56Z</dcterms:modified>
</cp:coreProperties>
</file>