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13"/>
  </p:notesMasterIdLst>
  <p:sldIdLst>
    <p:sldId id="342" r:id="rId4"/>
    <p:sldId id="256" r:id="rId5"/>
    <p:sldId id="343" r:id="rId6"/>
    <p:sldId id="318" r:id="rId7"/>
    <p:sldId id="319" r:id="rId8"/>
    <p:sldId id="320" r:id="rId9"/>
    <p:sldId id="321" r:id="rId10"/>
    <p:sldId id="333" r:id="rId11"/>
    <p:sldId id="326" r:id="rId12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3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04272"/>
            <a:ext cx="5638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EKSTRIK FUNGSI DUA VARIABEL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"/>
          <p:cNvSpPr txBox="1"/>
          <p:nvPr/>
        </p:nvSpPr>
        <p:spPr>
          <a:xfrm>
            <a:off x="444045" y="2057401"/>
            <a:ext cx="8143803" cy="685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ekstrim fungsi dua variabel tanpa syarat dan yang bersyarat</a:t>
            </a: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597" y="1976719"/>
            <a:ext cx="7946297" cy="766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>
                <a:cs typeface="Times New Roman"/>
              </a:rPr>
              <a:t>EKSTRIM FUNGSI DUA VARIABEL</a:t>
            </a:r>
            <a:endParaRPr lang="en-US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sz="1800" b="1"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67392"/>
            <a:ext cx="717846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2146300" y="95885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NILAI EKSTRIM UNTUK FUNGSI Z=F(X,Y)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301" y="958851"/>
            <a:ext cx="57023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751" y="4577688"/>
            <a:ext cx="6446365" cy="14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871274"/>
            <a:ext cx="4330700" cy="217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971800"/>
            <a:ext cx="4240843" cy="305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632280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756" y="1393298"/>
            <a:ext cx="5322444" cy="169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589315" y="783698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SOAL-SOAL</a:t>
            </a:r>
            <a:endParaRPr lang="en-US" b="1" u="sng" dirty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955" y="3450699"/>
            <a:ext cx="8294245" cy="62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835" y="4426328"/>
            <a:ext cx="8346565" cy="102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163956" y="142286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77604" y="347799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83292" y="447655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25" y="5682106"/>
            <a:ext cx="6777075" cy="45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TextBox 78"/>
          <p:cNvSpPr txBox="1"/>
          <p:nvPr/>
        </p:nvSpPr>
        <p:spPr>
          <a:xfrm>
            <a:off x="207172" y="56969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65</Words>
  <Application>Microsoft Office PowerPoint</Application>
  <PresentationFormat>On-screen Show (4:3)</PresentationFormat>
  <Paragraphs>17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bpisti2008</cp:lastModifiedBy>
  <cp:revision>80</cp:revision>
  <dcterms:modified xsi:type="dcterms:W3CDTF">2017-09-05T04:37:36Z</dcterms:modified>
</cp:coreProperties>
</file>