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4"/>
  </p:notesMasterIdLst>
  <p:sldIdLst>
    <p:sldId id="343" r:id="rId4"/>
    <p:sldId id="256" r:id="rId5"/>
    <p:sldId id="354" r:id="rId6"/>
    <p:sldId id="318" r:id="rId7"/>
    <p:sldId id="342" r:id="rId8"/>
    <p:sldId id="319" r:id="rId9"/>
    <p:sldId id="339" r:id="rId10"/>
    <p:sldId id="340" r:id="rId11"/>
    <p:sldId id="341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26" r:id="rId23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1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1466-6148-4CE8-ADEC-FE038E83F2E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3A38-C312-45D6-BC62-1D0A5C27AB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76D4-182B-4E71-8F0B-93E438DC3366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D516-1065-486D-A011-7097CD16EE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B3E8-C9B7-4F4F-9827-6B40905976A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EDED-753F-4424-9EDF-904150005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54400"/>
            <a:ext cx="5638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INTEGRAL LIPAT DUA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776" y="1630936"/>
            <a:ext cx="6080645" cy="423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TextBox 98"/>
          <p:cNvSpPr txBox="1"/>
          <p:nvPr/>
        </p:nvSpPr>
        <p:spPr>
          <a:xfrm>
            <a:off x="2084464" y="939374"/>
            <a:ext cx="5320564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dirty="0" smtClean="0"/>
              <a:t>Cara </a:t>
            </a:r>
            <a:r>
              <a:rPr lang="en-US" sz="2200" b="1" dirty="0" err="1" smtClean="0"/>
              <a:t>Menentukan</a:t>
            </a:r>
            <a:r>
              <a:rPr lang="en-US" sz="2200" b="1" dirty="0" smtClean="0"/>
              <a:t> Batas Integral </a:t>
            </a:r>
            <a:r>
              <a:rPr lang="en-US" sz="2200" b="1" dirty="0" err="1" smtClean="0"/>
              <a:t>Lipat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Dua</a:t>
            </a:r>
            <a:endParaRPr lang="en-US" sz="2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2084464" y="939374"/>
            <a:ext cx="5320564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dirty="0" smtClean="0"/>
              <a:t>Cara </a:t>
            </a:r>
            <a:r>
              <a:rPr lang="en-US" sz="2200" b="1" dirty="0" err="1" smtClean="0"/>
              <a:t>Menentukan</a:t>
            </a:r>
            <a:r>
              <a:rPr lang="en-US" sz="2200" b="1" dirty="0" smtClean="0"/>
              <a:t> Batas Integral </a:t>
            </a:r>
            <a:r>
              <a:rPr lang="en-US" sz="2200" b="1" dirty="0" err="1" smtClean="0"/>
              <a:t>Lipat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Dua</a:t>
            </a:r>
            <a:endParaRPr lang="en-US" sz="22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575" y="1765125"/>
            <a:ext cx="5763502" cy="355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2084464" y="939374"/>
            <a:ext cx="5320564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dirty="0" smtClean="0"/>
              <a:t>Cara </a:t>
            </a:r>
            <a:r>
              <a:rPr lang="en-US" sz="2200" b="1" dirty="0" err="1" smtClean="0"/>
              <a:t>Menentukan</a:t>
            </a:r>
            <a:r>
              <a:rPr lang="en-US" sz="2200" b="1" dirty="0" smtClean="0"/>
              <a:t> Batas Integral </a:t>
            </a:r>
            <a:r>
              <a:rPr lang="en-US" sz="2200" b="1" dirty="0" err="1" smtClean="0"/>
              <a:t>Lipat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Dua</a:t>
            </a:r>
            <a:endParaRPr lang="en-US" sz="22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267" y="1838406"/>
            <a:ext cx="5608406" cy="318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2084464" y="939374"/>
            <a:ext cx="5320564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dirty="0" smtClean="0"/>
              <a:t>Cara </a:t>
            </a:r>
            <a:r>
              <a:rPr lang="en-US" sz="2200" b="1" dirty="0" err="1" smtClean="0"/>
              <a:t>Menentukan</a:t>
            </a:r>
            <a:r>
              <a:rPr lang="en-US" sz="2200" b="1" dirty="0" smtClean="0"/>
              <a:t> Batas Integral </a:t>
            </a:r>
            <a:r>
              <a:rPr lang="en-US" sz="2200" b="1" dirty="0" err="1" smtClean="0"/>
              <a:t>Lipat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Dua</a:t>
            </a:r>
            <a:endParaRPr lang="en-US" sz="22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267" y="1561780"/>
            <a:ext cx="5804252" cy="453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98" y="1008530"/>
            <a:ext cx="4214992" cy="16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464" y="2253343"/>
            <a:ext cx="3809060" cy="431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01" y="870217"/>
            <a:ext cx="5873350" cy="427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99" y="1008529"/>
            <a:ext cx="6432108" cy="3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99" y="827896"/>
            <a:ext cx="5168166" cy="82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793" y="1700093"/>
            <a:ext cx="4905975" cy="491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7169" y="1077686"/>
            <a:ext cx="3734972" cy="11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6213" y="837182"/>
            <a:ext cx="1727456" cy="41899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u="sng" dirty="0" smtClean="0"/>
              <a:t>SOAL-SOAL</a:t>
            </a:r>
            <a:endParaRPr lang="en-US" sz="2200" b="1" u="sng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97" y="1285155"/>
            <a:ext cx="5501749" cy="47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412523" y="2270621"/>
            <a:ext cx="8143803" cy="701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integral lipat dua 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menentukan batas  integral lipat dua</a:t>
            </a: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01878" y="1199276"/>
            <a:ext cx="82296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597" y="1976718"/>
            <a:ext cx="7946297" cy="622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/>
              <a:t>INTEGRAL LIPAT DUA 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lang="en-US" sz="1800" b="1" dirty="0"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106" y="1215998"/>
            <a:ext cx="8145239" cy="47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70" name="Group 69"/>
          <p:cNvGrpSpPr/>
          <p:nvPr/>
        </p:nvGrpSpPr>
        <p:grpSpPr>
          <a:xfrm>
            <a:off x="1462580" y="1215998"/>
            <a:ext cx="5385186" cy="3803597"/>
            <a:chOff x="1612900" y="1339850"/>
            <a:chExt cx="5938664" cy="41910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2900" y="1339850"/>
              <a:ext cx="5938664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" name="TextBox 71"/>
            <p:cNvSpPr txBox="1"/>
            <p:nvPr/>
          </p:nvSpPr>
          <p:spPr>
            <a:xfrm>
              <a:off x="4279900" y="3524626"/>
              <a:ext cx="381000" cy="373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08500" y="2787650"/>
              <a:ext cx="609600" cy="27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∆</a:t>
              </a:r>
              <a:r>
                <a:rPr lang="en-US" sz="1000" dirty="0" err="1" smtClean="0"/>
                <a:t>Lk</a:t>
              </a:r>
              <a:endParaRPr lang="en-US" sz="10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02" y="870217"/>
            <a:ext cx="8094938" cy="449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01" y="801061"/>
            <a:ext cx="8182601" cy="265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98" y="3666404"/>
            <a:ext cx="8149130" cy="225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08" y="939373"/>
            <a:ext cx="6978922" cy="283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TextBox 98"/>
          <p:cNvSpPr txBox="1"/>
          <p:nvPr/>
        </p:nvSpPr>
        <p:spPr>
          <a:xfrm>
            <a:off x="1462579" y="939374"/>
            <a:ext cx="5735154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dirty="0" err="1" smtClean="0"/>
              <a:t>Subtitusi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Variabel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Baru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dalam</a:t>
            </a:r>
            <a:r>
              <a:rPr lang="en-US" sz="2200" b="1" dirty="0" smtClean="0"/>
              <a:t> Integral </a:t>
            </a:r>
            <a:r>
              <a:rPr lang="en-US" sz="2200" b="1" dirty="0" err="1" smtClean="0"/>
              <a:t>Lipat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Dua</a:t>
            </a:r>
            <a:endParaRPr lang="en-US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91" y="1561780"/>
            <a:ext cx="8535353" cy="3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84</Words>
  <Application>Microsoft Office PowerPoint</Application>
  <PresentationFormat>On-screen Show (4:3)</PresentationFormat>
  <Paragraphs>18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bpisti2008</cp:lastModifiedBy>
  <cp:revision>93</cp:revision>
  <dcterms:modified xsi:type="dcterms:W3CDTF">2017-09-05T04:38:11Z</dcterms:modified>
</cp:coreProperties>
</file>