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50" r:id="rId3"/>
  </p:sldMasterIdLst>
  <p:notesMasterIdLst>
    <p:notesMasterId r:id="rId13"/>
  </p:notesMasterIdLst>
  <p:sldIdLst>
    <p:sldId id="343" r:id="rId4"/>
    <p:sldId id="256" r:id="rId5"/>
    <p:sldId id="349" r:id="rId6"/>
    <p:sldId id="344" r:id="rId7"/>
    <p:sldId id="345" r:id="rId8"/>
    <p:sldId id="346" r:id="rId9"/>
    <p:sldId id="347" r:id="rId10"/>
    <p:sldId id="348" r:id="rId11"/>
    <p:sldId id="326" r:id="rId12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9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67D7-9B34-4DD9-836D-E0FF68B0F291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5317-EB8C-46EF-AC47-9422F0927B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BBE6-ACEA-4EF9-BC92-411472519DBA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9E30-6244-4A62-8A26-2F814808E3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BB49-AD3C-43E3-B3EE-1BD077D57B9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F4BE-80E1-486F-9049-5BAE0D5CA5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04272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PENERAPAN INTEGRAL LIPAT DUA  LNJT.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5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MATA KULIAH UMUM (PAMU)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35593" y="2270621"/>
            <a:ext cx="8175326" cy="548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titik berat daerah bidang dan volume benda padat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01878" y="1199276"/>
            <a:ext cx="822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71597" y="1976718"/>
            <a:ext cx="7946297" cy="622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520" algn="ctr">
              <a:lnSpc>
                <a:spcPts val="4717"/>
              </a:lnSpc>
              <a:spcBef>
                <a:spcPts val="236"/>
              </a:spcBef>
            </a:pPr>
            <a:r>
              <a:rPr lang="en-US" sz="4000" b="1" dirty="0" smtClean="0"/>
              <a:t>PENERAPAN INTEGRAL LIPAT DUA </a:t>
            </a:r>
            <a:endParaRPr lang="en-US" b="1" dirty="0" smtClean="0">
              <a:cs typeface="Times New Roman"/>
            </a:endParaRPr>
          </a:p>
          <a:p>
            <a:pPr marL="11520" algn="ctr">
              <a:lnSpc>
                <a:spcPts val="4717"/>
              </a:lnSpc>
              <a:spcBef>
                <a:spcPts val="236"/>
              </a:spcBef>
            </a:pPr>
            <a:endParaRPr lang="en-US" sz="1800" b="1" dirty="0"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7753104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100" y="988418"/>
            <a:ext cx="6997700" cy="18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19400"/>
            <a:ext cx="406790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" y="882650"/>
            <a:ext cx="7924800" cy="604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40397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Box 70"/>
          <p:cNvSpPr txBox="1"/>
          <p:nvPr/>
        </p:nvSpPr>
        <p:spPr>
          <a:xfrm>
            <a:off x="622300" y="118745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SOAL-SOAL</a:t>
            </a:r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53</Words>
  <Application>Microsoft Office PowerPoint</Application>
  <PresentationFormat>On-screen Show (4:3)</PresentationFormat>
  <Paragraphs>11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2_Custom Design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bpisti2008</cp:lastModifiedBy>
  <cp:revision>102</cp:revision>
  <dcterms:modified xsi:type="dcterms:W3CDTF">2017-09-05T04:39:02Z</dcterms:modified>
</cp:coreProperties>
</file>