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74" r:id="rId3"/>
  </p:sldMasterIdLst>
  <p:notesMasterIdLst>
    <p:notesMasterId r:id="rId24"/>
  </p:notesMasterIdLst>
  <p:sldIdLst>
    <p:sldId id="318" r:id="rId4"/>
    <p:sldId id="256" r:id="rId5"/>
    <p:sldId id="31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304" r:id="rId16"/>
    <p:sldId id="305" r:id="rId17"/>
    <p:sldId id="306" r:id="rId18"/>
    <p:sldId id="307" r:id="rId19"/>
    <p:sldId id="308" r:id="rId20"/>
    <p:sldId id="309" r:id="rId21"/>
    <p:sldId id="317" r:id="rId22"/>
    <p:sldId id="303" r:id="rId23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9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24" y="2130879"/>
            <a:ext cx="7773552" cy="1469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89" y="3885721"/>
            <a:ext cx="6400224" cy="175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13" y="275185"/>
            <a:ext cx="2057112" cy="5850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76" y="275185"/>
            <a:ext cx="6033140" cy="5850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24" y="2130879"/>
            <a:ext cx="7773552" cy="1469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89" y="3885721"/>
            <a:ext cx="6400224" cy="175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53" y="4407275"/>
            <a:ext cx="7772113" cy="136151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53" y="2906006"/>
            <a:ext cx="7772113" cy="15012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76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99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534406"/>
            <a:ext cx="4039368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76" y="2175542"/>
            <a:ext cx="4039368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17" y="1534406"/>
            <a:ext cx="4040807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17" y="2175542"/>
            <a:ext cx="4040807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76" y="273744"/>
            <a:ext cx="3007213" cy="11612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94" y="273744"/>
            <a:ext cx="5111830" cy="58523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76" y="1434993"/>
            <a:ext cx="3007213" cy="469110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36" y="4800600"/>
            <a:ext cx="5486112" cy="56621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36" y="612322"/>
            <a:ext cx="5486112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36" y="5366818"/>
            <a:ext cx="5486112" cy="805382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13" y="275185"/>
            <a:ext cx="2057112" cy="5850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76" y="275185"/>
            <a:ext cx="6033140" cy="5850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24" y="2130879"/>
            <a:ext cx="7773552" cy="1469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89" y="3885721"/>
            <a:ext cx="6400224" cy="175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53" y="4407275"/>
            <a:ext cx="7772113" cy="136151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53" y="2906006"/>
            <a:ext cx="7772113" cy="15012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76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99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534406"/>
            <a:ext cx="4039368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76" y="2175542"/>
            <a:ext cx="4039368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17" y="1534406"/>
            <a:ext cx="4040807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17" y="2175542"/>
            <a:ext cx="4040807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53" y="4407275"/>
            <a:ext cx="7772113" cy="136151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53" y="2906006"/>
            <a:ext cx="7772113" cy="15012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76" y="273744"/>
            <a:ext cx="3007213" cy="11612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94" y="273744"/>
            <a:ext cx="5111830" cy="58523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76" y="1434993"/>
            <a:ext cx="3007213" cy="469110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36" y="4800600"/>
            <a:ext cx="5486112" cy="56621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36" y="612322"/>
            <a:ext cx="5486112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36" y="5366818"/>
            <a:ext cx="5486112" cy="805382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13" y="275185"/>
            <a:ext cx="2057112" cy="5850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76" y="275185"/>
            <a:ext cx="6033140" cy="5850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76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099" y="1600681"/>
            <a:ext cx="4045126" cy="4525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534406"/>
            <a:ext cx="4039368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76" y="2175542"/>
            <a:ext cx="4039368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17" y="1534406"/>
            <a:ext cx="4040807" cy="641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17" y="2175542"/>
            <a:ext cx="4040807" cy="395055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76" y="273744"/>
            <a:ext cx="3007213" cy="11612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94" y="273744"/>
            <a:ext cx="5111830" cy="585235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76" y="1434993"/>
            <a:ext cx="3007213" cy="469110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36" y="4800600"/>
            <a:ext cx="5486112" cy="56621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36" y="612322"/>
            <a:ext cx="5486112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36" y="5366818"/>
            <a:ext cx="5486112" cy="805382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776" y="275186"/>
            <a:ext cx="8228448" cy="1142519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600681"/>
            <a:ext cx="8228448" cy="4525415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776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F674-37BA-4B50-9F0D-631B2AB4C58C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16" y="6356617"/>
            <a:ext cx="289636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817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2D4E-21A5-4CEC-8D12-C6CF3E222E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82945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45" indent="-311045" algn="l" defTabSz="8294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930" indent="-259204" algn="l" defTabSz="8294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776" y="275186"/>
            <a:ext cx="8228448" cy="1142519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600681"/>
            <a:ext cx="8228448" cy="4525415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776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AA2E6-8302-4440-9F92-4AB046489FC5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16" y="6356617"/>
            <a:ext cx="289636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817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8A2F-C75F-4D0F-9345-FE9A21E62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82945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45" indent="-311045" algn="l" defTabSz="8294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930" indent="-259204" algn="l" defTabSz="8294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776" y="275186"/>
            <a:ext cx="8228448" cy="1142519"/>
          </a:xfrm>
          <a:prstGeom prst="rect">
            <a:avLst/>
          </a:prstGeom>
        </p:spPr>
        <p:txBody>
          <a:bodyPr vert="horz" lIns="82945" tIns="41473" rIns="82945" bIns="414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76" y="1600681"/>
            <a:ext cx="8228448" cy="4525415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776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34C8-590F-458F-8E96-B62509C76917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816" y="6356617"/>
            <a:ext cx="289636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817" y="6356617"/>
            <a:ext cx="2133408" cy="364512"/>
          </a:xfrm>
          <a:prstGeom prst="rect">
            <a:avLst/>
          </a:prstGeom>
        </p:spPr>
        <p:txBody>
          <a:bodyPr vert="horz" lIns="82945" tIns="41473" rIns="82945" bIns="4147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02C6-2029-4DDF-93F3-DC9ADABC46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82945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045" indent="-311045" algn="l" defTabSz="8294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930" indent="-259204" algn="l" defTabSz="8294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PERSAMAAN DIFFERESIAL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6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PELAKSANA MATA KULIAH UMUM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945" y="1077686"/>
            <a:ext cx="8143505" cy="3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75" y="1033302"/>
            <a:ext cx="8522116" cy="341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94" y="1008530"/>
            <a:ext cx="5672367" cy="330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649" y="1146842"/>
            <a:ext cx="7630871" cy="31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678" y="939374"/>
            <a:ext cx="5010401" cy="15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464" y="2668281"/>
            <a:ext cx="4541384" cy="253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355" y="1030188"/>
            <a:ext cx="5226101" cy="20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383" y="3194696"/>
            <a:ext cx="3938599" cy="27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01" y="1000252"/>
            <a:ext cx="7026524" cy="22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20" y="3705625"/>
            <a:ext cx="4218777" cy="83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08" y="939373"/>
            <a:ext cx="6803201" cy="114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7290" y="2343134"/>
            <a:ext cx="5690443" cy="9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6938" y="3682914"/>
            <a:ext cx="5657234" cy="1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4383" y="1249034"/>
            <a:ext cx="5985189" cy="19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481" y="3462035"/>
            <a:ext cx="3385814" cy="99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495204" y="1146842"/>
            <a:ext cx="7531708" cy="83798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b="1" u="sng" dirty="0" smtClean="0"/>
              <a:t>SOAL-SOAL :</a:t>
            </a:r>
          </a:p>
          <a:p>
            <a:endParaRPr lang="en-US" dirty="0" smtClean="0"/>
          </a:p>
          <a:p>
            <a:r>
              <a:rPr lang="en-US" dirty="0" smtClean="0"/>
              <a:t>1.  </a:t>
            </a:r>
            <a:r>
              <a:rPr lang="en-US" dirty="0" err="1" smtClean="0"/>
              <a:t>Selesaikan</a:t>
            </a:r>
            <a:r>
              <a:rPr lang="en-US" dirty="0" smtClean="0"/>
              <a:t> PD </a:t>
            </a:r>
            <a:r>
              <a:rPr lang="en-US" dirty="0" err="1" smtClean="0"/>
              <a:t>dengan</a:t>
            </a:r>
            <a:r>
              <a:rPr lang="en-US" dirty="0" smtClean="0"/>
              <a:t> variable-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/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844" y="2045874"/>
            <a:ext cx="3732335" cy="8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383" y="3567313"/>
            <a:ext cx="4975073" cy="8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493144" y="3083219"/>
            <a:ext cx="6980982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2.  </a:t>
            </a:r>
            <a:r>
              <a:rPr lang="en-US" dirty="0" err="1" smtClean="0"/>
              <a:t>Selesaikan</a:t>
            </a:r>
            <a:r>
              <a:rPr lang="en-US" dirty="0" smtClean="0"/>
              <a:t> PD </a:t>
            </a:r>
            <a:r>
              <a:rPr lang="en-US" dirty="0" err="1" smtClean="0"/>
              <a:t>Homogin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90046" y="4604657"/>
            <a:ext cx="2349340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 smtClean="0"/>
              <a:t>3.  </a:t>
            </a:r>
            <a:r>
              <a:rPr lang="en-US" dirty="0" err="1" smtClean="0"/>
              <a:t>Selesaikan</a:t>
            </a:r>
            <a:r>
              <a:rPr lang="en-US" dirty="0" smtClean="0"/>
              <a:t> PD </a:t>
            </a:r>
            <a:r>
              <a:rPr lang="en-US" dirty="0" err="1" smtClean="0"/>
              <a:t>bentuk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1356" y="4592271"/>
            <a:ext cx="3537830" cy="4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4383" y="4950439"/>
            <a:ext cx="4757210" cy="13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7"/>
          <p:cNvSpPr txBox="1"/>
          <p:nvPr/>
        </p:nvSpPr>
        <p:spPr>
          <a:xfrm>
            <a:off x="435593" y="2270621"/>
            <a:ext cx="8175326" cy="1082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menyelesaikan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PD orde satu derajat satu dengan variabel terpisah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dipisahkan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d-ID" sz="1800" dirty="0" smtClean="0">
                <a:latin typeface="Arial" pitchFamily="34" charset="0"/>
                <a:cs typeface="Arial" pitchFamily="34" charset="0"/>
              </a:rPr>
              <a:t>PD Homogen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5"/>
          <p:cNvSpPr txBox="1">
            <a:spLocks/>
          </p:cNvSpPr>
          <p:nvPr/>
        </p:nvSpPr>
        <p:spPr>
          <a:xfrm>
            <a:off x="501878" y="1199276"/>
            <a:ext cx="82296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726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452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178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904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2895600"/>
            <a:ext cx="4343401" cy="5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4667" y="2253343"/>
            <a:ext cx="6840725" cy="691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520" algn="ctr">
              <a:lnSpc>
                <a:spcPts val="4717"/>
              </a:lnSpc>
              <a:spcBef>
                <a:spcPts val="236"/>
              </a:spcBef>
            </a:pPr>
            <a:r>
              <a:rPr lang="en-US" sz="4000" b="1" dirty="0" smtClean="0">
                <a:cs typeface="Times New Roman"/>
              </a:rPr>
              <a:t>PERSAMAAN DIFFERESIAL BIASA</a:t>
            </a:r>
            <a:endParaRPr sz="4000" b="1"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1076781" y="2720148"/>
            <a:ext cx="6800418" cy="1037345"/>
          </a:xfrm>
          <a:prstGeom prst="rect">
            <a:avLst/>
          </a:prstGeom>
        </p:spPr>
        <p:txBody>
          <a:bodyPr lIns="82945" tIns="41473" rIns="82945" bIns="41473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TURUNAN PARSIAL</a:t>
            </a:r>
            <a:endParaRPr lang="id-ID" sz="4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17" y="1146842"/>
            <a:ext cx="8750196" cy="408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633401" y="1077686"/>
            <a:ext cx="7877199" cy="335192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43" y="1065299"/>
            <a:ext cx="6509055" cy="207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8" y="3276225"/>
            <a:ext cx="7923782" cy="12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04" y="4915341"/>
            <a:ext cx="8173334" cy="82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905" y="1289279"/>
            <a:ext cx="8162589" cy="255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1076781" y="2720148"/>
            <a:ext cx="6800418" cy="639696"/>
          </a:xfrm>
          <a:prstGeom prst="rect">
            <a:avLst/>
          </a:prstGeom>
        </p:spPr>
        <p:txBody>
          <a:bodyPr lIns="82945" tIns="41473" rIns="82945" bIns="41473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PERSAMAAN DIFFERENSIAL</a:t>
            </a:r>
            <a:endParaRPr lang="id-ID" sz="4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523" y="939373"/>
            <a:ext cx="7894951" cy="497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83</Words>
  <Application>Microsoft Office PowerPoint</Application>
  <PresentationFormat>On-screen Show (4:3)</PresentationFormat>
  <Paragraphs>19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bpisti2008</cp:lastModifiedBy>
  <cp:revision>57</cp:revision>
  <dcterms:modified xsi:type="dcterms:W3CDTF">2017-09-05T04:39:17Z</dcterms:modified>
</cp:coreProperties>
</file>