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2"/>
  </p:notesMasterIdLst>
  <p:sldIdLst>
    <p:sldId id="333" r:id="rId4"/>
    <p:sldId id="256" r:id="rId5"/>
    <p:sldId id="334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7" r:id="rId15"/>
    <p:sldId id="328" r:id="rId16"/>
    <p:sldId id="329" r:id="rId17"/>
    <p:sldId id="331" r:id="rId18"/>
    <p:sldId id="330" r:id="rId19"/>
    <p:sldId id="332" r:id="rId20"/>
    <p:sldId id="326" r:id="rId21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84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A95C-C381-448B-B298-0991673996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F6CB-AB1A-4C35-89DA-6566A585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196F9-582A-4848-868E-CBF847F99B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05C65-9190-4988-B4B2-5D31AEC0D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900F-E9A2-4A3F-9EA6-5365F36BDF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12ACD-003C-4B03-B39E-8EB5A8F8C1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657600"/>
            <a:ext cx="5638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DIFFERESIAL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PD EKSAK, FAKTOR PENGINTEGRAL, PD TIDAK EKSAK, PD LINIER TINGKAT SATU, PD BERNOULLI, PD RICCATI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8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285" y="1285154"/>
            <a:ext cx="5596957" cy="419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946" y="1156128"/>
            <a:ext cx="7156678" cy="366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95" y="1008530"/>
            <a:ext cx="6771627" cy="497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99" y="1008529"/>
            <a:ext cx="5914129" cy="25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19" y="3675690"/>
            <a:ext cx="7114910" cy="283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776" y="1146842"/>
            <a:ext cx="6575341" cy="40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776" y="1146842"/>
            <a:ext cx="6575341" cy="40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564302" y="1146843"/>
            <a:ext cx="5320564" cy="108937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b="1" u="sng" dirty="0" smtClean="0"/>
              <a:t>SOAL-SOAL </a:t>
            </a:r>
          </a:p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dirty="0" smtClean="0"/>
              <a:t>1.  </a:t>
            </a:r>
            <a:r>
              <a:rPr lang="en-US" dirty="0" err="1" smtClean="0"/>
              <a:t>Selesaikan</a:t>
            </a:r>
            <a:r>
              <a:rPr lang="en-US" dirty="0" smtClean="0"/>
              <a:t> PD </a:t>
            </a:r>
            <a:r>
              <a:rPr lang="en-US" dirty="0" err="1" smtClean="0"/>
              <a:t>Eksak</a:t>
            </a:r>
            <a:r>
              <a:rPr lang="en-US" dirty="0" smtClean="0"/>
              <a:t>/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Eksak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95" y="2391656"/>
            <a:ext cx="4176604" cy="9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702499" y="3636469"/>
            <a:ext cx="5873350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2.  </a:t>
            </a:r>
            <a:r>
              <a:rPr lang="en-US" dirty="0" err="1" smtClean="0"/>
              <a:t>Selesaikan</a:t>
            </a:r>
            <a:r>
              <a:rPr lang="en-US" dirty="0" smtClean="0"/>
              <a:t> PD linier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0117" y="3567312"/>
            <a:ext cx="1480676" cy="62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914" y="4120563"/>
            <a:ext cx="4367846" cy="9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564302" y="1146842"/>
            <a:ext cx="5320564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3.  </a:t>
            </a:r>
            <a:r>
              <a:rPr lang="en-US" dirty="0" err="1" smtClean="0"/>
              <a:t>Selesaikan</a:t>
            </a:r>
            <a:r>
              <a:rPr lang="en-US" dirty="0" smtClean="0"/>
              <a:t> PD Bernoulli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64302" y="2633183"/>
            <a:ext cx="2971224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4.  </a:t>
            </a:r>
            <a:r>
              <a:rPr lang="en-US" dirty="0" err="1" smtClean="0"/>
              <a:t>Selesaikan</a:t>
            </a:r>
            <a:r>
              <a:rPr lang="en-US" dirty="0" smtClean="0"/>
              <a:t> PD </a:t>
            </a:r>
            <a:r>
              <a:rPr lang="en-US" dirty="0" err="1" smtClean="0"/>
              <a:t>Riccati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 </a:t>
            </a:r>
            <a:endParaRPr lang="en-US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8277" cy="242047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67575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8277" cy="242047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8159" y="1198450"/>
            <a:ext cx="1367528" cy="33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697" y="1561781"/>
            <a:ext cx="3316714" cy="9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6428" y="2611511"/>
            <a:ext cx="2763929" cy="39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696" y="2944906"/>
            <a:ext cx="7669904" cy="106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35593" y="2270621"/>
            <a:ext cx="8175326" cy="548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eksak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pengintegral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eksak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PD linier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bernoulli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riccati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597" y="1976718"/>
            <a:ext cx="7946297" cy="1244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dirty="0" smtClean="0">
                <a:cs typeface="Times New Roman"/>
              </a:rPr>
              <a:t>PERSAMAAN DIFFERESIAL</a:t>
            </a: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b="1" dirty="0" smtClean="0"/>
              <a:t>PD </a:t>
            </a:r>
            <a:r>
              <a:rPr lang="en-US" b="1" dirty="0" err="1" smtClean="0"/>
              <a:t>Eksak</a:t>
            </a:r>
            <a:r>
              <a:rPr lang="en-US" b="1" dirty="0" smtClean="0"/>
              <a:t>, </a:t>
            </a:r>
            <a:r>
              <a:rPr lang="en-US" b="1" dirty="0" err="1" smtClean="0"/>
              <a:t>faktor</a:t>
            </a:r>
            <a:r>
              <a:rPr lang="en-US" b="1" dirty="0" smtClean="0"/>
              <a:t> </a:t>
            </a:r>
            <a:r>
              <a:rPr lang="en-US" b="1" dirty="0" err="1" smtClean="0"/>
              <a:t>pengintegral</a:t>
            </a:r>
            <a:r>
              <a:rPr lang="en-US" b="1" dirty="0" smtClean="0"/>
              <a:t>, PD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eksak</a:t>
            </a:r>
            <a:r>
              <a:rPr lang="en-US" b="1" dirty="0" smtClean="0"/>
              <a:t>, PD linier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, PD Bernoulli, PD </a:t>
            </a:r>
            <a:r>
              <a:rPr lang="en-US" b="1" dirty="0" err="1" smtClean="0"/>
              <a:t>Riccati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01" y="939373"/>
            <a:ext cx="6208714" cy="472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990" y="1077685"/>
            <a:ext cx="6668783" cy="172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891" y="3290687"/>
            <a:ext cx="5473308" cy="242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32" y="1008530"/>
            <a:ext cx="7211796" cy="141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794" y="2737438"/>
            <a:ext cx="4416073" cy="111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776" y="3982251"/>
            <a:ext cx="3731305" cy="146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0269" y="1008530"/>
            <a:ext cx="3797309" cy="9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383" y="2391655"/>
            <a:ext cx="5003503" cy="248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678" y="939373"/>
            <a:ext cx="5527859" cy="50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990" y="1146842"/>
            <a:ext cx="6185794" cy="200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130</Words>
  <Application>Microsoft Office PowerPoint</Application>
  <PresentationFormat>On-screen Show (4:3)</PresentationFormat>
  <Paragraphs>21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bpisti2008</cp:lastModifiedBy>
  <cp:revision>61</cp:revision>
  <dcterms:modified xsi:type="dcterms:W3CDTF">2017-09-05T04:39:51Z</dcterms:modified>
</cp:coreProperties>
</file>