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18"/>
  </p:notesMasterIdLst>
  <p:sldIdLst>
    <p:sldId id="333" r:id="rId4"/>
    <p:sldId id="256" r:id="rId5"/>
    <p:sldId id="334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30" r:id="rId16"/>
    <p:sldId id="326" r:id="rId17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3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66784"/>
            <a:ext cx="5638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DIFFERESIAL BIASA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 TINGKAT DUA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9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1008529"/>
            <a:ext cx="7324413" cy="363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96" y="1215998"/>
            <a:ext cx="7528417" cy="38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892" y="870217"/>
            <a:ext cx="5759710" cy="31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20488"/>
            <a:ext cx="4419600" cy="19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564302" y="1146843"/>
            <a:ext cx="2349340" cy="108937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u="sng" dirty="0" smtClean="0"/>
              <a:t>SOAL-SOAL 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dirty="0" smtClean="0"/>
              <a:t>1.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02499" y="3636469"/>
            <a:ext cx="2487537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berikut</a:t>
            </a:r>
            <a:r>
              <a:rPr lang="en-US" dirty="0" smtClean="0"/>
              <a:t> : </a:t>
            </a:r>
            <a:endParaRPr lang="en-US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3643" y="1769249"/>
            <a:ext cx="1865652" cy="6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990" y="2391656"/>
            <a:ext cx="3572645" cy="8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2740" y="3567313"/>
            <a:ext cx="2003849" cy="5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8892" y="4120563"/>
            <a:ext cx="5040810" cy="82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624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PD orde dua derajat satu dan PD orde tinggi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7" y="1976718"/>
            <a:ext cx="7946297" cy="1244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PERSAMAAN DIFFERESIAL BIASA</a:t>
            </a: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2400" b="1" dirty="0" smtClean="0"/>
              <a:t>PD Tingkat </a:t>
            </a:r>
            <a:r>
              <a:rPr lang="en-US" sz="2400" b="1" dirty="0" err="1" smtClean="0"/>
              <a:t>Dua</a:t>
            </a:r>
            <a:endParaRPr lang="en-US" sz="2400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877169" y="1077686"/>
            <a:ext cx="4905975" cy="4748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500" b="1" dirty="0" smtClean="0"/>
              <a:t>PD. TINGKAT DUA</a:t>
            </a:r>
            <a:endParaRPr lang="en-US" sz="25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047990" y="1838406"/>
            <a:ext cx="898277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: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579" y="2391656"/>
            <a:ext cx="6299329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047990" y="1169539"/>
            <a:ext cx="898277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: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874" y="1515320"/>
            <a:ext cx="6127245" cy="372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8" y="870217"/>
            <a:ext cx="6263981" cy="27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047990" y="1169539"/>
            <a:ext cx="898277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:</a:t>
            </a: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90" y="1769249"/>
            <a:ext cx="7712037" cy="27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793" y="939374"/>
            <a:ext cx="4836877" cy="259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6276" y="3567313"/>
            <a:ext cx="4931244" cy="234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088" y="1077686"/>
            <a:ext cx="5648781" cy="25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80</Words>
  <Application>Microsoft Office PowerPoint</Application>
  <PresentationFormat>On-screen Show (4:3)</PresentationFormat>
  <Paragraphs>23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66</cp:revision>
  <dcterms:modified xsi:type="dcterms:W3CDTF">2017-09-05T04:44:27Z</dcterms:modified>
</cp:coreProperties>
</file>