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6" r:id="rId3"/>
    <p:sldId id="335" r:id="rId4"/>
    <p:sldId id="384" r:id="rId6"/>
    <p:sldId id="372" r:id="rId7"/>
    <p:sldId id="374" r:id="rId8"/>
    <p:sldId id="383" r:id="rId9"/>
    <p:sldId id="380" r:id="rId10"/>
    <p:sldId id="381" r:id="rId11"/>
    <p:sldId id="385" r:id="rId12"/>
    <p:sldId id="386" r:id="rId13"/>
    <p:sldId id="394" r:id="rId14"/>
    <p:sldId id="395" r:id="rId15"/>
    <p:sldId id="396" r:id="rId16"/>
    <p:sldId id="397" r:id="rId17"/>
    <p:sldId id="398" r:id="rId18"/>
    <p:sldId id="399" r:id="rId19"/>
    <p:sldId id="38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0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B7806-24C6-4391-AEF3-C3B7B2C32CFC}" type="datetimeFigureOut">
              <a:rPr lang="id-ID"/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C48102-6F3D-439D-A5BD-C99B255580B8}" type="slidenum">
              <a:rPr lang="id-ID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FB51-D03D-4E5A-8BA2-CAA12EE398F8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B086-F84E-4F8B-A0D9-5611E50FDE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34F1-2BB2-4D2F-84B9-28E7130DC39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DD7A-1382-45E6-8DDC-11DEDBFB65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E49-5B81-4CD1-AAED-FDFFDA71D1B2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EC89-9DD5-4042-AB78-218F3A144F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9B08-F56A-462B-B7F9-F38F66C56874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4FA6-9CE4-4F6F-BE87-69AD77EB1AE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4648-A91F-466B-ABED-BD4024EAA5C7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7C5-E233-4CAF-8310-8D1F023113F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91E-C1B5-4111-B50C-A040C0397B4E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A2F4-CA80-4FD6-AB65-B9378C88AB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6E88-B56C-46FA-9983-ED8AC439ECBC}" type="datetime1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CB0E-3173-4D03-8739-8E33BA95412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68BE-BB12-4F21-9282-EB6DA0811862}" type="datetime1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DFF-6772-4E11-ADC2-65167D59817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0DB0-F262-4E7F-9875-6776C5092275}" type="datetime1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A5F4-F88C-4D97-8213-A12DAB66E98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551A-35CF-427E-90FD-6DB597F5D841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F8E7-AFB4-4854-AC72-DC70F7E1249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6E14-3E28-461B-A586-9153C183908D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9754-6895-499C-8CA2-D487DD3AC36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575F1-812A-4509-A3A9-894CE330C3F5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6E494A-D0F6-4A6A-9473-28E754CE6CB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1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TRANSFORMASI LINIER LANJUTAN 3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PERTEMUAN 13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AGUNG MULYO WIDODO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TEKNIK INFORMATIKA FAKULTAS ILMU KOMPUTER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325" y="1266825"/>
            <a:ext cx="47053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3" y="1528763"/>
            <a:ext cx="63150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276350"/>
            <a:ext cx="63531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3" y="1704975"/>
            <a:ext cx="63150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1643063"/>
            <a:ext cx="4933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185863"/>
            <a:ext cx="4495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8" y="1690688"/>
            <a:ext cx="6257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2819400"/>
            <a:ext cx="749935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 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R I M A   K A S I H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19812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Operasi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dilasi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dilatasi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kontraksi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R2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R3, operator </a:t>
            </a:r>
            <a:r>
              <a:rPr lang="en-US" sz="2000" b="1" dirty="0" err="1" smtClean="0"/>
              <a:t>kompresi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ekspansi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transveksi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R2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R3</a:t>
            </a:r>
            <a:endParaRPr 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transformasi</a:t>
            </a:r>
            <a:r>
              <a:rPr lang="en-US" sz="2400" dirty="0" smtClean="0"/>
              <a:t> linier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1814513"/>
            <a:ext cx="6372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163" y="1466850"/>
            <a:ext cx="50196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1390650"/>
            <a:ext cx="28670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457325"/>
            <a:ext cx="64484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2038350"/>
            <a:ext cx="6276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263" y="1385888"/>
            <a:ext cx="57054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WPS Presentation</Application>
  <PresentationFormat>On-screen Show (4:3)</PresentationFormat>
  <Paragraphs>14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Office Theme</vt:lpstr>
      <vt:lpstr>PowerPoint 演示文稿</vt:lpstr>
      <vt:lpstr>PowerPoint 演示文稿</vt:lpstr>
      <vt:lpstr>KEMAMPUAN AKHIR YANG DIHARAPKAN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271</cp:revision>
  <dcterms:created xsi:type="dcterms:W3CDTF">2010-08-24T06:47:00Z</dcterms:created>
  <dcterms:modified xsi:type="dcterms:W3CDTF">2017-09-08T00:42:03Z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