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84" r:id="rId4"/>
    <p:sldId id="38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04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QUIZ 2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14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SPL,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transformasi</a:t>
            </a:r>
            <a:r>
              <a:rPr lang="en-US" sz="2400" dirty="0" smtClean="0"/>
              <a:t> linier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WPS Presentation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272</cp:revision>
  <dcterms:created xsi:type="dcterms:W3CDTF">2010-08-24T06:47:00Z</dcterms:created>
  <dcterms:modified xsi:type="dcterms:W3CDTF">2017-09-08T00:43:12Z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