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3"/>
    <p:sldId id="335" r:id="rId4"/>
    <p:sldId id="369" r:id="rId6"/>
    <p:sldId id="370" r:id="rId7"/>
    <p:sldId id="371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MATRIKS LANJUTAN 1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4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19200"/>
            <a:ext cx="615860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543" y="3058884"/>
            <a:ext cx="5671457" cy="1327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315" y="4441373"/>
            <a:ext cx="6030686" cy="127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6272324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6461214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14390"/>
            <a:ext cx="627629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30818"/>
            <a:ext cx="5320386" cy="436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6227147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0088" y="4495800"/>
            <a:ext cx="606007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819400"/>
            <a:ext cx="749935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 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 I M A   K A S I 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6425796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646488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19199"/>
            <a:ext cx="6400800" cy="4366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199" y="1295400"/>
            <a:ext cx="531371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990600"/>
            <a:ext cx="5205412" cy="466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1" y="1143000"/>
            <a:ext cx="3810000" cy="107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3372" y="2438400"/>
            <a:ext cx="5705191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143000"/>
            <a:ext cx="6477000" cy="446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WPS Presentation</Application>
  <PresentationFormat>On-screen Show (4:3)</PresentationFormat>
  <Paragraphs>12</Paragraphs>
  <Slides>15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KEMAMPUAN AKHIR YANG DIHARAPKAN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234</cp:revision>
  <dcterms:created xsi:type="dcterms:W3CDTF">2010-08-24T06:47:00Z</dcterms:created>
  <dcterms:modified xsi:type="dcterms:W3CDTF">2017-09-08T00:30:36Z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