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316" r:id="rId3"/>
    <p:sldId id="335" r:id="rId4"/>
    <p:sldId id="398" r:id="rId6"/>
    <p:sldId id="399" r:id="rId7"/>
    <p:sldId id="400" r:id="rId8"/>
    <p:sldId id="401" r:id="rId9"/>
    <p:sldId id="402" r:id="rId10"/>
    <p:sldId id="403" r:id="rId11"/>
    <p:sldId id="404" r:id="rId12"/>
    <p:sldId id="405" r:id="rId13"/>
    <p:sldId id="406" r:id="rId14"/>
    <p:sldId id="407" r:id="rId15"/>
    <p:sldId id="408" r:id="rId16"/>
    <p:sldId id="409" r:id="rId17"/>
    <p:sldId id="410" r:id="rId18"/>
    <p:sldId id="372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816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35B7806-24C6-4391-AEF3-C3B7B2C32CFC}" type="datetimeFigureOut">
              <a:rPr lang="id-ID"/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 smtClean="0"/>
          </a:p>
          <a:p>
            <a:pPr lvl="1"/>
            <a:r>
              <a:rPr lang="en-US" noProof="0" smtClean="0"/>
              <a:t>Second level</a:t>
            </a:r>
            <a:endParaRPr lang="en-US" noProof="0" smtClean="0"/>
          </a:p>
          <a:p>
            <a:pPr lvl="2"/>
            <a:r>
              <a:rPr lang="en-US" noProof="0" smtClean="0"/>
              <a:t>Third level</a:t>
            </a:r>
            <a:endParaRPr lang="en-US" noProof="0" smtClean="0"/>
          </a:p>
          <a:p>
            <a:pPr lvl="3"/>
            <a:r>
              <a:rPr lang="en-US" noProof="0" smtClean="0"/>
              <a:t>Fourth level</a:t>
            </a:r>
            <a:endParaRPr lang="en-US" noProof="0" smtClean="0"/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C48102-6F3D-439D-A5BD-C99B255580B8}" type="slidenum">
              <a:rPr lang="id-ID"/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CCBF68-6521-4D29-B21C-6027FB87E2B6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75FED7-8479-424B-998C-AAE7F6F60C60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FFB51-D03D-4E5A-8BA2-CAA12EE398F8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0B086-F84E-4F8B-A0D9-5611E50FDE10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534F1-2BB2-4D2F-84B9-28E7130DC39E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DD7A-1382-45E6-8DDC-11DEDBFB65E0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BCE49-5B81-4CD1-AAED-FDFFDA71D1B2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9EC89-9DD5-4042-AB78-218F3A144F3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39B08-F56A-462B-B7F9-F38F66C56874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14FA6-9CE4-4F6F-BE87-69AD77EB1AEE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F4648-A91F-466B-ABED-BD4024EAA5C7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F47C5-E233-4CAF-8310-8D1F023113F8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C391E-C1B5-4111-B50C-A040C0397B4E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7A2F4-CA80-4FD6-AB65-B9378C88ABA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96E88-B56C-46FA-9983-ED8AC439ECBC}" type="datetime1">
              <a:rPr lang="en-US"/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0CB0E-3173-4D03-8739-8E33BA954126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068BE-BB12-4F21-9282-EB6DA0811862}" type="datetime1">
              <a:rPr lang="en-US"/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5DDFF-6772-4E11-ADC2-65167D598171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50DB0-F262-4E7F-9875-6776C5092275}" type="datetime1">
              <a:rPr lang="en-US"/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1A5F4-F88C-4D97-8213-A12DAB66E986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A551A-35CF-427E-90FD-6DB597F5D841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FF8E7-AFB4-4854-AC72-DC70F7E12496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06E14-3E28-461B-A586-9153C183908D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F9754-6895-499C-8CA2-D487DD3AC36C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B575F1-812A-4509-A3A9-894CE330C3F5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26E494A-D0F6-4A6A-9473-28E754CE6CBF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1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1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1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1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1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4157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MATRIKS LANJUTAN 2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PERTEMUAN 5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AGUNG MULYO WIDODO</a:t>
            </a:r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TEKNIK INFORMATIKA FAKULTAS ILMU KOMPUTER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219200"/>
            <a:ext cx="3943350" cy="3098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295400"/>
            <a:ext cx="6792183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219200"/>
            <a:ext cx="6259034" cy="330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447800"/>
            <a:ext cx="666083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219200"/>
            <a:ext cx="6020533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7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743200"/>
            <a:ext cx="5425031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9363" y="1023938"/>
            <a:ext cx="4198761" cy="491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62000" y="2819400"/>
            <a:ext cx="7499350" cy="685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T E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R I M A   K A S I H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  <a:endParaRPr lang="en-US" sz="32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menguasai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pengertian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</a:t>
            </a:r>
            <a:endParaRPr lang="id-ID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066800"/>
            <a:ext cx="6858000" cy="4086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371600"/>
            <a:ext cx="6786029" cy="315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599" y="1447800"/>
            <a:ext cx="5360811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4267200"/>
            <a:ext cx="49244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219200"/>
            <a:ext cx="385603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143000"/>
            <a:ext cx="4486275" cy="357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447800"/>
            <a:ext cx="5333593" cy="222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95400"/>
            <a:ext cx="7008320" cy="162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200400"/>
            <a:ext cx="5871235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</Words>
  <Application>WPS Presentation</Application>
  <PresentationFormat>On-screen Show (4:3)</PresentationFormat>
  <Paragraphs>12</Paragraphs>
  <Slides>16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Arial</vt:lpstr>
      <vt:lpstr>SimSun</vt:lpstr>
      <vt:lpstr>Wingdings</vt:lpstr>
      <vt:lpstr>Calibri</vt:lpstr>
      <vt:lpstr>Microsoft YaHei</vt:lpstr>
      <vt:lpstr/>
      <vt:lpstr>Arial Unicode MS</vt:lpstr>
      <vt:lpstr>Office Theme</vt:lpstr>
      <vt:lpstr>PowerPoint 演示文稿</vt:lpstr>
      <vt:lpstr>KEMAMPUAN AKHIR YANG DIHARAPKAN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User</cp:lastModifiedBy>
  <cp:revision>241</cp:revision>
  <dcterms:created xsi:type="dcterms:W3CDTF">2010-08-24T06:47:00Z</dcterms:created>
  <dcterms:modified xsi:type="dcterms:W3CDTF">2017-09-08T00:32:04Z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