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98" r:id="rId6"/>
    <p:sldId id="399" r:id="rId7"/>
    <p:sldId id="400" r:id="rId8"/>
    <p:sldId id="401" r:id="rId9"/>
    <p:sldId id="402" r:id="rId10"/>
    <p:sldId id="403" r:id="rId11"/>
    <p:sldId id="404" r:id="rId12"/>
    <p:sldId id="3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MATRIKS LANJUTAN 3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6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1453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58217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599"/>
            <a:ext cx="6324600" cy="427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830" y="2057400"/>
            <a:ext cx="6637934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14478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SOAL-SOAL :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5410200" cy="111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438400"/>
            <a:ext cx="537822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0975" y="3461654"/>
            <a:ext cx="6226625" cy="26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1858" y="3962400"/>
            <a:ext cx="401133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3776661" cy="79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13854"/>
            <a:ext cx="633050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198" y="3276600"/>
            <a:ext cx="637849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6933036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Presentation</Application>
  <PresentationFormat>On-screen Show (4:3)</PresentationFormat>
  <Paragraphs>14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244</cp:revision>
  <dcterms:created xsi:type="dcterms:W3CDTF">2010-08-24T06:47:00Z</dcterms:created>
  <dcterms:modified xsi:type="dcterms:W3CDTF">2017-09-08T00:32:55Z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