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7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QUIZ 1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7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WPS Presentation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242</cp:revision>
  <dcterms:created xsi:type="dcterms:W3CDTF">2010-08-24T06:47:00Z</dcterms:created>
  <dcterms:modified xsi:type="dcterms:W3CDTF">2017-09-08T00:33:56Z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