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6" r:id="rId3"/>
    <p:sldId id="335" r:id="rId4"/>
    <p:sldId id="372" r:id="rId6"/>
    <p:sldId id="373" r:id="rId7"/>
    <p:sldId id="374" r:id="rId8"/>
    <p:sldId id="383" r:id="rId9"/>
    <p:sldId id="380" r:id="rId10"/>
    <p:sldId id="381" r:id="rId11"/>
    <p:sldId id="382" r:id="rId12"/>
    <p:sldId id="37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SPL DAN PERS. GARIS LURUS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9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819400"/>
            <a:ext cx="7499350" cy="68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 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R I M A   K A S I H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143000"/>
            <a:ext cx="711157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667000"/>
            <a:ext cx="7391400" cy="31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724812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8055783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804847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3818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748194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1371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SOAL-SOAL :</a:t>
            </a:r>
            <a:endParaRPr lang="en-US" b="1" u="sng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690" y="2024738"/>
            <a:ext cx="7523604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WPS Presentation</Application>
  <PresentationFormat>On-screen Show (4:3)</PresentationFormat>
  <Paragraphs>14</Paragraphs>
  <Slides>10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KEMAMPUAN AKHIR YANG DIHARAPKAN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249</cp:revision>
  <dcterms:created xsi:type="dcterms:W3CDTF">2010-08-24T06:47:00Z</dcterms:created>
  <dcterms:modified xsi:type="dcterms:W3CDTF">2017-09-08T00:35:38Z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