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8354" y="861123"/>
            <a:ext cx="75272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952" y="2181478"/>
            <a:ext cx="8380095" cy="2395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jpg"/><Relationship Id="rId3" Type="http://schemas.openxmlformats.org/officeDocument/2006/relationships/image" Target="../media/image16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80.png"/><Relationship Id="rId13" Type="http://schemas.openxmlformats.org/officeDocument/2006/relationships/image" Target="../media/image181.png"/><Relationship Id="rId14" Type="http://schemas.openxmlformats.org/officeDocument/2006/relationships/image" Target="../media/image182.png"/><Relationship Id="rId15" Type="http://schemas.openxmlformats.org/officeDocument/2006/relationships/image" Target="../media/image183.png"/><Relationship Id="rId16" Type="http://schemas.openxmlformats.org/officeDocument/2006/relationships/image" Target="../media/image184.png"/><Relationship Id="rId17" Type="http://schemas.openxmlformats.org/officeDocument/2006/relationships/image" Target="../media/image185.png"/><Relationship Id="rId18" Type="http://schemas.openxmlformats.org/officeDocument/2006/relationships/image" Target="../media/image186.png"/><Relationship Id="rId19" Type="http://schemas.openxmlformats.org/officeDocument/2006/relationships/image" Target="../media/image187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openxmlformats.org/officeDocument/2006/relationships/image" Target="../media/image191.png"/><Relationship Id="rId24" Type="http://schemas.openxmlformats.org/officeDocument/2006/relationships/image" Target="../media/image192.png"/><Relationship Id="rId25" Type="http://schemas.openxmlformats.org/officeDocument/2006/relationships/image" Target="../media/image193.png"/><Relationship Id="rId26" Type="http://schemas.openxmlformats.org/officeDocument/2006/relationships/image" Target="../media/image194.png"/><Relationship Id="rId27" Type="http://schemas.openxmlformats.org/officeDocument/2006/relationships/image" Target="../media/image195.png"/><Relationship Id="rId28" Type="http://schemas.openxmlformats.org/officeDocument/2006/relationships/image" Target="../media/image196.png"/><Relationship Id="rId29" Type="http://schemas.openxmlformats.org/officeDocument/2006/relationships/image" Target="../media/image19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2.jp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image" Target="../media/image209.png"/><Relationship Id="rId10" Type="http://schemas.openxmlformats.org/officeDocument/2006/relationships/image" Target="../media/image210.png"/><Relationship Id="rId11" Type="http://schemas.openxmlformats.org/officeDocument/2006/relationships/image" Target="../media/image211.png"/><Relationship Id="rId12" Type="http://schemas.openxmlformats.org/officeDocument/2006/relationships/image" Target="../media/image212.png"/><Relationship Id="rId13" Type="http://schemas.openxmlformats.org/officeDocument/2006/relationships/image" Target="../media/image213.png"/><Relationship Id="rId14" Type="http://schemas.openxmlformats.org/officeDocument/2006/relationships/image" Target="../media/image214.png"/><Relationship Id="rId15" Type="http://schemas.openxmlformats.org/officeDocument/2006/relationships/image" Target="../media/image215.png"/><Relationship Id="rId16" Type="http://schemas.openxmlformats.org/officeDocument/2006/relationships/image" Target="../media/image216.png"/><Relationship Id="rId17" Type="http://schemas.openxmlformats.org/officeDocument/2006/relationships/image" Target="../media/image217.png"/><Relationship Id="rId18" Type="http://schemas.openxmlformats.org/officeDocument/2006/relationships/image" Target="../media/image218.png"/><Relationship Id="rId19" Type="http://schemas.openxmlformats.org/officeDocument/2006/relationships/image" Target="../media/image219.png"/><Relationship Id="rId20" Type="http://schemas.openxmlformats.org/officeDocument/2006/relationships/image" Target="../media/image2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2.jp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0.pn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image" Target="../media/image236.png"/><Relationship Id="rId9" Type="http://schemas.openxmlformats.org/officeDocument/2006/relationships/image" Target="../media/image237.png"/><Relationship Id="rId10" Type="http://schemas.openxmlformats.org/officeDocument/2006/relationships/image" Target="../media/image238.png"/><Relationship Id="rId11" Type="http://schemas.openxmlformats.org/officeDocument/2006/relationships/image" Target="../media/image239.png"/><Relationship Id="rId12" Type="http://schemas.openxmlformats.org/officeDocument/2006/relationships/image" Target="../media/image240.png"/><Relationship Id="rId13" Type="http://schemas.openxmlformats.org/officeDocument/2006/relationships/image" Target="../media/image241.png"/><Relationship Id="rId14" Type="http://schemas.openxmlformats.org/officeDocument/2006/relationships/image" Target="../media/image242.png"/><Relationship Id="rId15" Type="http://schemas.openxmlformats.org/officeDocument/2006/relationships/image" Target="../media/image243.png"/><Relationship Id="rId16" Type="http://schemas.openxmlformats.org/officeDocument/2006/relationships/image" Target="../media/image244.png"/><Relationship Id="rId17" Type="http://schemas.openxmlformats.org/officeDocument/2006/relationships/image" Target="../media/image245.png"/><Relationship Id="rId18" Type="http://schemas.openxmlformats.org/officeDocument/2006/relationships/image" Target="../media/image246.png"/><Relationship Id="rId19" Type="http://schemas.openxmlformats.org/officeDocument/2006/relationships/image" Target="../media/image247.png"/><Relationship Id="rId20" Type="http://schemas.openxmlformats.org/officeDocument/2006/relationships/image" Target="../media/image248.png"/><Relationship Id="rId21" Type="http://schemas.openxmlformats.org/officeDocument/2006/relationships/image" Target="../media/image249.png"/><Relationship Id="rId22" Type="http://schemas.openxmlformats.org/officeDocument/2006/relationships/image" Target="../media/image250.png"/><Relationship Id="rId23" Type="http://schemas.openxmlformats.org/officeDocument/2006/relationships/image" Target="../media/image251.png"/><Relationship Id="rId24" Type="http://schemas.openxmlformats.org/officeDocument/2006/relationships/image" Target="../media/image252.png"/><Relationship Id="rId25" Type="http://schemas.openxmlformats.org/officeDocument/2006/relationships/image" Target="../media/image25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5.jpg"/><Relationship Id="rId3" Type="http://schemas.openxmlformats.org/officeDocument/2006/relationships/image" Target="../media/image25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7.png"/><Relationship Id="rId3" Type="http://schemas.openxmlformats.org/officeDocument/2006/relationships/image" Target="../media/image258.png"/><Relationship Id="rId4" Type="http://schemas.openxmlformats.org/officeDocument/2006/relationships/image" Target="../media/image259.png"/><Relationship Id="rId5" Type="http://schemas.openxmlformats.org/officeDocument/2006/relationships/image" Target="../media/image260.png"/><Relationship Id="rId6" Type="http://schemas.openxmlformats.org/officeDocument/2006/relationships/image" Target="../media/image26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2.png"/><Relationship Id="rId3" Type="http://schemas.openxmlformats.org/officeDocument/2006/relationships/image" Target="../media/image263.png"/><Relationship Id="rId4" Type="http://schemas.openxmlformats.org/officeDocument/2006/relationships/image" Target="../media/image264.png"/><Relationship Id="rId5" Type="http://schemas.openxmlformats.org/officeDocument/2006/relationships/image" Target="../media/image265.png"/><Relationship Id="rId6" Type="http://schemas.openxmlformats.org/officeDocument/2006/relationships/image" Target="../media/image266.png"/><Relationship Id="rId7" Type="http://schemas.openxmlformats.org/officeDocument/2006/relationships/image" Target="../media/image267.png"/><Relationship Id="rId8" Type="http://schemas.openxmlformats.org/officeDocument/2006/relationships/image" Target="../media/image268.png"/><Relationship Id="rId9" Type="http://schemas.openxmlformats.org/officeDocument/2006/relationships/image" Target="../media/image26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1.png"/><Relationship Id="rId3" Type="http://schemas.openxmlformats.org/officeDocument/2006/relationships/image" Target="../media/image272.png"/><Relationship Id="rId4" Type="http://schemas.openxmlformats.org/officeDocument/2006/relationships/image" Target="../media/image273.png"/><Relationship Id="rId5" Type="http://schemas.openxmlformats.org/officeDocument/2006/relationships/image" Target="../media/image274.png"/><Relationship Id="rId6" Type="http://schemas.openxmlformats.org/officeDocument/2006/relationships/image" Target="../media/image275.png"/><Relationship Id="rId7" Type="http://schemas.openxmlformats.org/officeDocument/2006/relationships/image" Target="../media/image276.png"/><Relationship Id="rId8" Type="http://schemas.openxmlformats.org/officeDocument/2006/relationships/image" Target="../media/image277.png"/><Relationship Id="rId9" Type="http://schemas.openxmlformats.org/officeDocument/2006/relationships/image" Target="../media/image278.png"/><Relationship Id="rId10" Type="http://schemas.openxmlformats.org/officeDocument/2006/relationships/image" Target="../media/image279.png"/><Relationship Id="rId11" Type="http://schemas.openxmlformats.org/officeDocument/2006/relationships/image" Target="../media/image280.png"/><Relationship Id="rId12" Type="http://schemas.openxmlformats.org/officeDocument/2006/relationships/image" Target="../media/image281.png"/><Relationship Id="rId13" Type="http://schemas.openxmlformats.org/officeDocument/2006/relationships/image" Target="../media/image282.png"/><Relationship Id="rId14" Type="http://schemas.openxmlformats.org/officeDocument/2006/relationships/image" Target="../media/image283.png"/><Relationship Id="rId15" Type="http://schemas.openxmlformats.org/officeDocument/2006/relationships/image" Target="../media/image284.png"/><Relationship Id="rId16" Type="http://schemas.openxmlformats.org/officeDocument/2006/relationships/image" Target="../media/image285.png"/><Relationship Id="rId17" Type="http://schemas.openxmlformats.org/officeDocument/2006/relationships/image" Target="../media/image286.png"/><Relationship Id="rId18" Type="http://schemas.openxmlformats.org/officeDocument/2006/relationships/image" Target="../media/image287.png"/><Relationship Id="rId19" Type="http://schemas.openxmlformats.org/officeDocument/2006/relationships/image" Target="../media/image288.png"/><Relationship Id="rId20" Type="http://schemas.openxmlformats.org/officeDocument/2006/relationships/image" Target="../media/image289.png"/><Relationship Id="rId21" Type="http://schemas.openxmlformats.org/officeDocument/2006/relationships/image" Target="../media/image290.png"/><Relationship Id="rId22" Type="http://schemas.openxmlformats.org/officeDocument/2006/relationships/image" Target="../media/image291.png"/><Relationship Id="rId23" Type="http://schemas.openxmlformats.org/officeDocument/2006/relationships/image" Target="../media/image292.png"/><Relationship Id="rId24" Type="http://schemas.openxmlformats.org/officeDocument/2006/relationships/image" Target="../media/image293.png"/><Relationship Id="rId25" Type="http://schemas.openxmlformats.org/officeDocument/2006/relationships/image" Target="../media/image294.png"/><Relationship Id="rId26" Type="http://schemas.openxmlformats.org/officeDocument/2006/relationships/image" Target="../media/image295.png"/><Relationship Id="rId27" Type="http://schemas.openxmlformats.org/officeDocument/2006/relationships/image" Target="../media/image296.png"/><Relationship Id="rId28" Type="http://schemas.openxmlformats.org/officeDocument/2006/relationships/image" Target="../media/image297.png"/><Relationship Id="rId29" Type="http://schemas.openxmlformats.org/officeDocument/2006/relationships/image" Target="../media/image298.png"/><Relationship Id="rId30" Type="http://schemas.openxmlformats.org/officeDocument/2006/relationships/image" Target="../media/image29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30" Type="http://schemas.openxmlformats.org/officeDocument/2006/relationships/image" Target="../media/image41.png"/><Relationship Id="rId31" Type="http://schemas.openxmlformats.org/officeDocument/2006/relationships/image" Target="../media/image42.png"/><Relationship Id="rId32" Type="http://schemas.openxmlformats.org/officeDocument/2006/relationships/image" Target="../media/image43.png"/><Relationship Id="rId33" Type="http://schemas.openxmlformats.org/officeDocument/2006/relationships/image" Target="../media/image44.png"/><Relationship Id="rId34" Type="http://schemas.openxmlformats.org/officeDocument/2006/relationships/image" Target="../media/image45.png"/><Relationship Id="rId35" Type="http://schemas.openxmlformats.org/officeDocument/2006/relationships/image" Target="../media/image46.png"/><Relationship Id="rId36" Type="http://schemas.openxmlformats.org/officeDocument/2006/relationships/image" Target="../media/image47.png"/><Relationship Id="rId37" Type="http://schemas.openxmlformats.org/officeDocument/2006/relationships/image" Target="../media/image48.png"/><Relationship Id="rId38" Type="http://schemas.openxmlformats.org/officeDocument/2006/relationships/image" Target="../media/image49.png"/><Relationship Id="rId39" Type="http://schemas.openxmlformats.org/officeDocument/2006/relationships/image" Target="../media/image50.png"/><Relationship Id="rId40" Type="http://schemas.openxmlformats.org/officeDocument/2006/relationships/image" Target="../media/image51.png"/><Relationship Id="rId41" Type="http://schemas.openxmlformats.org/officeDocument/2006/relationships/image" Target="../media/image52.png"/><Relationship Id="rId42" Type="http://schemas.openxmlformats.org/officeDocument/2006/relationships/image" Target="../media/image53.png"/><Relationship Id="rId43" Type="http://schemas.openxmlformats.org/officeDocument/2006/relationships/image" Target="../media/image54.png"/><Relationship Id="rId44" Type="http://schemas.openxmlformats.org/officeDocument/2006/relationships/image" Target="../media/image55.png"/><Relationship Id="rId45" Type="http://schemas.openxmlformats.org/officeDocument/2006/relationships/image" Target="../media/image56.png"/><Relationship Id="rId46" Type="http://schemas.openxmlformats.org/officeDocument/2006/relationships/image" Target="../media/image57.png"/><Relationship Id="rId47" Type="http://schemas.openxmlformats.org/officeDocument/2006/relationships/image" Target="../media/image58.png"/><Relationship Id="rId48" Type="http://schemas.openxmlformats.org/officeDocument/2006/relationships/image" Target="../media/image59.png"/><Relationship Id="rId49" Type="http://schemas.openxmlformats.org/officeDocument/2006/relationships/image" Target="../media/image60.png"/><Relationship Id="rId50" Type="http://schemas.openxmlformats.org/officeDocument/2006/relationships/image" Target="../media/image61.png"/><Relationship Id="rId51" Type="http://schemas.openxmlformats.org/officeDocument/2006/relationships/image" Target="../media/image62.png"/><Relationship Id="rId52" Type="http://schemas.openxmlformats.org/officeDocument/2006/relationships/image" Target="../media/image63.png"/><Relationship Id="rId53" Type="http://schemas.openxmlformats.org/officeDocument/2006/relationships/image" Target="../media/image64.png"/><Relationship Id="rId54" Type="http://schemas.openxmlformats.org/officeDocument/2006/relationships/image" Target="../media/image65.png"/><Relationship Id="rId55" Type="http://schemas.openxmlformats.org/officeDocument/2006/relationships/image" Target="../media/image66.png"/><Relationship Id="rId56" Type="http://schemas.openxmlformats.org/officeDocument/2006/relationships/image" Target="../media/image67.png"/><Relationship Id="rId57" Type="http://schemas.openxmlformats.org/officeDocument/2006/relationships/image" Target="../media/image68.png"/><Relationship Id="rId58" Type="http://schemas.openxmlformats.org/officeDocument/2006/relationships/image" Target="../media/image69.png"/><Relationship Id="rId59" Type="http://schemas.openxmlformats.org/officeDocument/2006/relationships/image" Target="../media/image70.png"/><Relationship Id="rId60" Type="http://schemas.openxmlformats.org/officeDocument/2006/relationships/image" Target="../media/image71.png"/><Relationship Id="rId61" Type="http://schemas.openxmlformats.org/officeDocument/2006/relationships/image" Target="../media/image72.png"/><Relationship Id="rId62" Type="http://schemas.openxmlformats.org/officeDocument/2006/relationships/image" Target="../media/image73.png"/><Relationship Id="rId63" Type="http://schemas.openxmlformats.org/officeDocument/2006/relationships/image" Target="../media/image74.png"/><Relationship Id="rId64" Type="http://schemas.openxmlformats.org/officeDocument/2006/relationships/image" Target="../media/image75.png"/><Relationship Id="rId65" Type="http://schemas.openxmlformats.org/officeDocument/2006/relationships/image" Target="../media/image76.png"/><Relationship Id="rId66" Type="http://schemas.openxmlformats.org/officeDocument/2006/relationships/image" Target="../media/image77.png"/><Relationship Id="rId67" Type="http://schemas.openxmlformats.org/officeDocument/2006/relationships/image" Target="../media/image78.png"/><Relationship Id="rId68" Type="http://schemas.openxmlformats.org/officeDocument/2006/relationships/image" Target="../media/image79.png"/><Relationship Id="rId69" Type="http://schemas.openxmlformats.org/officeDocument/2006/relationships/image" Target="../media/image80.png"/><Relationship Id="rId70" Type="http://schemas.openxmlformats.org/officeDocument/2006/relationships/image" Target="../media/image81.png"/><Relationship Id="rId71" Type="http://schemas.openxmlformats.org/officeDocument/2006/relationships/image" Target="../media/image82.png"/><Relationship Id="rId72" Type="http://schemas.openxmlformats.org/officeDocument/2006/relationships/image" Target="../media/image83.png"/><Relationship Id="rId73" Type="http://schemas.openxmlformats.org/officeDocument/2006/relationships/image" Target="../media/image84.png"/><Relationship Id="rId74" Type="http://schemas.openxmlformats.org/officeDocument/2006/relationships/image" Target="../media/image85.png"/><Relationship Id="rId75" Type="http://schemas.openxmlformats.org/officeDocument/2006/relationships/image" Target="../media/image86.png"/><Relationship Id="rId76" Type="http://schemas.openxmlformats.org/officeDocument/2006/relationships/image" Target="../media/image87.png"/><Relationship Id="rId77" Type="http://schemas.openxmlformats.org/officeDocument/2006/relationships/image" Target="../media/image88.png"/><Relationship Id="rId78" Type="http://schemas.openxmlformats.org/officeDocument/2006/relationships/image" Target="../media/image89.png"/><Relationship Id="rId79" Type="http://schemas.openxmlformats.org/officeDocument/2006/relationships/image" Target="../media/image90.png"/><Relationship Id="rId80" Type="http://schemas.openxmlformats.org/officeDocument/2006/relationships/image" Target="../media/image91.png"/><Relationship Id="rId81" Type="http://schemas.openxmlformats.org/officeDocument/2006/relationships/image" Target="../media/image92.png"/><Relationship Id="rId82" Type="http://schemas.openxmlformats.org/officeDocument/2006/relationships/image" Target="../media/image93.png"/><Relationship Id="rId83" Type="http://schemas.openxmlformats.org/officeDocument/2006/relationships/image" Target="../media/image94.png"/><Relationship Id="rId84" Type="http://schemas.openxmlformats.org/officeDocument/2006/relationships/image" Target="../media/image95.png"/><Relationship Id="rId85" Type="http://schemas.openxmlformats.org/officeDocument/2006/relationships/image" Target="../media/image96.png"/><Relationship Id="rId86" Type="http://schemas.openxmlformats.org/officeDocument/2006/relationships/image" Target="../media/image97.png"/><Relationship Id="rId87" Type="http://schemas.openxmlformats.org/officeDocument/2006/relationships/image" Target="../media/image98.png"/><Relationship Id="rId88" Type="http://schemas.openxmlformats.org/officeDocument/2006/relationships/image" Target="../media/image99.png"/><Relationship Id="rId89" Type="http://schemas.openxmlformats.org/officeDocument/2006/relationships/image" Target="../media/image100.png"/><Relationship Id="rId90" Type="http://schemas.openxmlformats.org/officeDocument/2006/relationships/image" Target="../media/image101.png"/><Relationship Id="rId91" Type="http://schemas.openxmlformats.org/officeDocument/2006/relationships/image" Target="../media/image102.png"/><Relationship Id="rId92" Type="http://schemas.openxmlformats.org/officeDocument/2006/relationships/image" Target="../media/image103.png"/><Relationship Id="rId93" Type="http://schemas.openxmlformats.org/officeDocument/2006/relationships/image" Target="../media/image104.png"/><Relationship Id="rId94" Type="http://schemas.openxmlformats.org/officeDocument/2006/relationships/image" Target="../media/image105.png"/><Relationship Id="rId95" Type="http://schemas.openxmlformats.org/officeDocument/2006/relationships/image" Target="../media/image106.png"/><Relationship Id="rId96" Type="http://schemas.openxmlformats.org/officeDocument/2006/relationships/image" Target="../media/image107.png"/><Relationship Id="rId97" Type="http://schemas.openxmlformats.org/officeDocument/2006/relationships/image" Target="../media/image108.png"/><Relationship Id="rId98" Type="http://schemas.openxmlformats.org/officeDocument/2006/relationships/image" Target="../media/image109.png"/><Relationship Id="rId99" Type="http://schemas.openxmlformats.org/officeDocument/2006/relationships/image" Target="../media/image110.png"/><Relationship Id="rId100" Type="http://schemas.openxmlformats.org/officeDocument/2006/relationships/image" Target="../media/image111.png"/><Relationship Id="rId101" Type="http://schemas.openxmlformats.org/officeDocument/2006/relationships/image" Target="../media/image112.png"/><Relationship Id="rId102" Type="http://schemas.openxmlformats.org/officeDocument/2006/relationships/image" Target="../media/image113.png"/><Relationship Id="rId103" Type="http://schemas.openxmlformats.org/officeDocument/2006/relationships/image" Target="../media/image114.png"/><Relationship Id="rId104" Type="http://schemas.openxmlformats.org/officeDocument/2006/relationships/image" Target="../media/image115.png"/><Relationship Id="rId105" Type="http://schemas.openxmlformats.org/officeDocument/2006/relationships/image" Target="../media/image116.png"/><Relationship Id="rId106" Type="http://schemas.openxmlformats.org/officeDocument/2006/relationships/image" Target="../media/image117.png"/><Relationship Id="rId107" Type="http://schemas.openxmlformats.org/officeDocument/2006/relationships/image" Target="../media/image118.png"/><Relationship Id="rId108" Type="http://schemas.openxmlformats.org/officeDocument/2006/relationships/image" Target="../media/image119.png"/><Relationship Id="rId109" Type="http://schemas.openxmlformats.org/officeDocument/2006/relationships/image" Target="../media/image120.png"/><Relationship Id="rId110" Type="http://schemas.openxmlformats.org/officeDocument/2006/relationships/image" Target="../media/image121.png"/><Relationship Id="rId111" Type="http://schemas.openxmlformats.org/officeDocument/2006/relationships/image" Target="../media/image122.png"/><Relationship Id="rId112" Type="http://schemas.openxmlformats.org/officeDocument/2006/relationships/image" Target="../media/image123.png"/><Relationship Id="rId113" Type="http://schemas.openxmlformats.org/officeDocument/2006/relationships/image" Target="../media/image124.png"/><Relationship Id="rId114" Type="http://schemas.openxmlformats.org/officeDocument/2006/relationships/image" Target="../media/image125.png"/><Relationship Id="rId115" Type="http://schemas.openxmlformats.org/officeDocument/2006/relationships/image" Target="../media/image126.png"/><Relationship Id="rId116" Type="http://schemas.openxmlformats.org/officeDocument/2006/relationships/image" Target="../media/image127.png"/><Relationship Id="rId117" Type="http://schemas.openxmlformats.org/officeDocument/2006/relationships/image" Target="../media/image128.png"/><Relationship Id="rId118" Type="http://schemas.openxmlformats.org/officeDocument/2006/relationships/image" Target="../media/image129.png"/><Relationship Id="rId119" Type="http://schemas.openxmlformats.org/officeDocument/2006/relationships/image" Target="../media/image130.png"/><Relationship Id="rId120" Type="http://schemas.openxmlformats.org/officeDocument/2006/relationships/image" Target="../media/image131.png"/><Relationship Id="rId121" Type="http://schemas.openxmlformats.org/officeDocument/2006/relationships/image" Target="../media/image132.png"/><Relationship Id="rId122" Type="http://schemas.openxmlformats.org/officeDocument/2006/relationships/image" Target="../media/image133.png"/><Relationship Id="rId123" Type="http://schemas.openxmlformats.org/officeDocument/2006/relationships/image" Target="../media/image134.png"/><Relationship Id="rId124" Type="http://schemas.openxmlformats.org/officeDocument/2006/relationships/image" Target="../media/image135.png"/><Relationship Id="rId125" Type="http://schemas.openxmlformats.org/officeDocument/2006/relationships/image" Target="../media/image136.png"/><Relationship Id="rId126" Type="http://schemas.openxmlformats.org/officeDocument/2006/relationships/image" Target="../media/image137.png"/><Relationship Id="rId127" Type="http://schemas.openxmlformats.org/officeDocument/2006/relationships/image" Target="../media/image138.png"/><Relationship Id="rId128" Type="http://schemas.openxmlformats.org/officeDocument/2006/relationships/image" Target="../media/image139.png"/><Relationship Id="rId129" Type="http://schemas.openxmlformats.org/officeDocument/2006/relationships/image" Target="../media/image140.png"/><Relationship Id="rId130" Type="http://schemas.openxmlformats.org/officeDocument/2006/relationships/image" Target="../media/image141.png"/><Relationship Id="rId131" Type="http://schemas.openxmlformats.org/officeDocument/2006/relationships/image" Target="../media/image142.png"/><Relationship Id="rId132" Type="http://schemas.openxmlformats.org/officeDocument/2006/relationships/image" Target="../media/image14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0.jpg"/><Relationship Id="rId3" Type="http://schemas.openxmlformats.org/officeDocument/2006/relationships/image" Target="../media/image301.jpg"/><Relationship Id="rId4" Type="http://schemas.openxmlformats.org/officeDocument/2006/relationships/image" Target="../media/image30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3.png"/><Relationship Id="rId3" Type="http://schemas.openxmlformats.org/officeDocument/2006/relationships/image" Target="../media/image304.png"/><Relationship Id="rId4" Type="http://schemas.openxmlformats.org/officeDocument/2006/relationships/image" Target="../media/image305.png"/><Relationship Id="rId5" Type="http://schemas.openxmlformats.org/officeDocument/2006/relationships/image" Target="../media/image306.png"/><Relationship Id="rId6" Type="http://schemas.openxmlformats.org/officeDocument/2006/relationships/image" Target="../media/image307.png"/><Relationship Id="rId7" Type="http://schemas.openxmlformats.org/officeDocument/2006/relationships/image" Target="../media/image308.png"/><Relationship Id="rId8" Type="http://schemas.openxmlformats.org/officeDocument/2006/relationships/image" Target="../media/image309.png"/><Relationship Id="rId9" Type="http://schemas.openxmlformats.org/officeDocument/2006/relationships/image" Target="../media/image310.png"/><Relationship Id="rId10" Type="http://schemas.openxmlformats.org/officeDocument/2006/relationships/image" Target="../media/image311.png"/><Relationship Id="rId11" Type="http://schemas.openxmlformats.org/officeDocument/2006/relationships/image" Target="../media/image312.png"/><Relationship Id="rId12" Type="http://schemas.openxmlformats.org/officeDocument/2006/relationships/image" Target="../media/image313.png"/><Relationship Id="rId13" Type="http://schemas.openxmlformats.org/officeDocument/2006/relationships/image" Target="../media/image314.png"/><Relationship Id="rId14" Type="http://schemas.openxmlformats.org/officeDocument/2006/relationships/image" Target="../media/image315.png"/><Relationship Id="rId15" Type="http://schemas.openxmlformats.org/officeDocument/2006/relationships/image" Target="../media/image316.png"/><Relationship Id="rId16" Type="http://schemas.openxmlformats.org/officeDocument/2006/relationships/image" Target="../media/image317.png"/><Relationship Id="rId17" Type="http://schemas.openxmlformats.org/officeDocument/2006/relationships/image" Target="../media/image318.png"/><Relationship Id="rId18" Type="http://schemas.openxmlformats.org/officeDocument/2006/relationships/image" Target="../media/image319.png"/><Relationship Id="rId19" Type="http://schemas.openxmlformats.org/officeDocument/2006/relationships/image" Target="../media/image320.png"/><Relationship Id="rId20" Type="http://schemas.openxmlformats.org/officeDocument/2006/relationships/image" Target="../media/image321.png"/><Relationship Id="rId21" Type="http://schemas.openxmlformats.org/officeDocument/2006/relationships/image" Target="../media/image322.png"/><Relationship Id="rId22" Type="http://schemas.openxmlformats.org/officeDocument/2006/relationships/image" Target="../media/image32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9" Type="http://schemas.openxmlformats.org/officeDocument/2006/relationships/image" Target="../media/image157.pn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Relationship Id="rId12" Type="http://schemas.openxmlformats.org/officeDocument/2006/relationships/image" Target="../media/image160.png"/><Relationship Id="rId13" Type="http://schemas.openxmlformats.org/officeDocument/2006/relationships/image" Target="../media/image161.png"/><Relationship Id="rId14" Type="http://schemas.openxmlformats.org/officeDocument/2006/relationships/image" Target="../media/image162.png"/><Relationship Id="rId15" Type="http://schemas.openxmlformats.org/officeDocument/2006/relationships/image" Target="../media/image163.png"/><Relationship Id="rId16" Type="http://schemas.openxmlformats.org/officeDocument/2006/relationships/image" Target="../media/image16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8020" y="3700779"/>
            <a:ext cx="5935980" cy="195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2780" y="3700779"/>
            <a:ext cx="871220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24604" y="4224909"/>
            <a:ext cx="4973954" cy="609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995284" y="909954"/>
            <a:ext cx="55880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 b="1">
                <a:solidFill>
                  <a:srgbClr val="D9D9D9"/>
                </a:solidFill>
                <a:latin typeface="Tahoma"/>
                <a:cs typeface="Tahoma"/>
              </a:rPr>
              <a:t>08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13091" y="581659"/>
            <a:ext cx="1120393" cy="1120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13091" y="581659"/>
            <a:ext cx="1120775" cy="1120775"/>
          </a:xfrm>
          <a:custGeom>
            <a:avLst/>
            <a:gdLst/>
            <a:ahLst/>
            <a:cxnLst/>
            <a:rect l="l" t="t" r="r" b="b"/>
            <a:pathLst>
              <a:path w="1120775" h="1120775">
                <a:moveTo>
                  <a:pt x="0" y="560197"/>
                </a:moveTo>
                <a:lnTo>
                  <a:pt x="2056" y="511863"/>
                </a:lnTo>
                <a:lnTo>
                  <a:pt x="8113" y="464671"/>
                </a:lnTo>
                <a:lnTo>
                  <a:pt x="18002" y="418788"/>
                </a:lnTo>
                <a:lnTo>
                  <a:pt x="31556" y="374382"/>
                </a:lnTo>
                <a:lnTo>
                  <a:pt x="48606" y="331623"/>
                </a:lnTo>
                <a:lnTo>
                  <a:pt x="68983" y="290678"/>
                </a:lnTo>
                <a:lnTo>
                  <a:pt x="92521" y="251715"/>
                </a:lnTo>
                <a:lnTo>
                  <a:pt x="119049" y="214902"/>
                </a:lnTo>
                <a:lnTo>
                  <a:pt x="148401" y="180408"/>
                </a:lnTo>
                <a:lnTo>
                  <a:pt x="180408" y="148401"/>
                </a:lnTo>
                <a:lnTo>
                  <a:pt x="214902" y="119049"/>
                </a:lnTo>
                <a:lnTo>
                  <a:pt x="251715" y="92521"/>
                </a:lnTo>
                <a:lnTo>
                  <a:pt x="290678" y="68983"/>
                </a:lnTo>
                <a:lnTo>
                  <a:pt x="331623" y="48606"/>
                </a:lnTo>
                <a:lnTo>
                  <a:pt x="374382" y="31556"/>
                </a:lnTo>
                <a:lnTo>
                  <a:pt x="418788" y="18002"/>
                </a:lnTo>
                <a:lnTo>
                  <a:pt x="464671" y="8113"/>
                </a:lnTo>
                <a:lnTo>
                  <a:pt x="511863" y="2056"/>
                </a:lnTo>
                <a:lnTo>
                  <a:pt x="560197" y="0"/>
                </a:lnTo>
                <a:lnTo>
                  <a:pt x="608530" y="2056"/>
                </a:lnTo>
                <a:lnTo>
                  <a:pt x="655722" y="8113"/>
                </a:lnTo>
                <a:lnTo>
                  <a:pt x="701605" y="18002"/>
                </a:lnTo>
                <a:lnTo>
                  <a:pt x="746011" y="31556"/>
                </a:lnTo>
                <a:lnTo>
                  <a:pt x="788770" y="48606"/>
                </a:lnTo>
                <a:lnTo>
                  <a:pt x="829715" y="68983"/>
                </a:lnTo>
                <a:lnTo>
                  <a:pt x="868678" y="92521"/>
                </a:lnTo>
                <a:lnTo>
                  <a:pt x="905491" y="119049"/>
                </a:lnTo>
                <a:lnTo>
                  <a:pt x="939985" y="148401"/>
                </a:lnTo>
                <a:lnTo>
                  <a:pt x="971992" y="180408"/>
                </a:lnTo>
                <a:lnTo>
                  <a:pt x="1001344" y="214902"/>
                </a:lnTo>
                <a:lnTo>
                  <a:pt x="1027872" y="251715"/>
                </a:lnTo>
                <a:lnTo>
                  <a:pt x="1051410" y="290678"/>
                </a:lnTo>
                <a:lnTo>
                  <a:pt x="1071787" y="331623"/>
                </a:lnTo>
                <a:lnTo>
                  <a:pt x="1088837" y="374382"/>
                </a:lnTo>
                <a:lnTo>
                  <a:pt x="1102391" y="418788"/>
                </a:lnTo>
                <a:lnTo>
                  <a:pt x="1112280" y="464671"/>
                </a:lnTo>
                <a:lnTo>
                  <a:pt x="1118337" y="511863"/>
                </a:lnTo>
                <a:lnTo>
                  <a:pt x="1120393" y="560197"/>
                </a:lnTo>
                <a:lnTo>
                  <a:pt x="1118337" y="608549"/>
                </a:lnTo>
                <a:lnTo>
                  <a:pt x="1112280" y="655759"/>
                </a:lnTo>
                <a:lnTo>
                  <a:pt x="1102391" y="701657"/>
                </a:lnTo>
                <a:lnTo>
                  <a:pt x="1088837" y="746075"/>
                </a:lnTo>
                <a:lnTo>
                  <a:pt x="1071787" y="788846"/>
                </a:lnTo>
                <a:lnTo>
                  <a:pt x="1051410" y="829802"/>
                </a:lnTo>
                <a:lnTo>
                  <a:pt x="1027872" y="868773"/>
                </a:lnTo>
                <a:lnTo>
                  <a:pt x="1001344" y="905593"/>
                </a:lnTo>
                <a:lnTo>
                  <a:pt x="971992" y="940093"/>
                </a:lnTo>
                <a:lnTo>
                  <a:pt x="939985" y="972105"/>
                </a:lnTo>
                <a:lnTo>
                  <a:pt x="905491" y="1001461"/>
                </a:lnTo>
                <a:lnTo>
                  <a:pt x="868678" y="1027993"/>
                </a:lnTo>
                <a:lnTo>
                  <a:pt x="829715" y="1051533"/>
                </a:lnTo>
                <a:lnTo>
                  <a:pt x="788770" y="1071912"/>
                </a:lnTo>
                <a:lnTo>
                  <a:pt x="746011" y="1088963"/>
                </a:lnTo>
                <a:lnTo>
                  <a:pt x="701605" y="1102517"/>
                </a:lnTo>
                <a:lnTo>
                  <a:pt x="655722" y="1112407"/>
                </a:lnTo>
                <a:lnTo>
                  <a:pt x="608530" y="1118464"/>
                </a:lnTo>
                <a:lnTo>
                  <a:pt x="560197" y="1120520"/>
                </a:lnTo>
                <a:lnTo>
                  <a:pt x="511863" y="1118464"/>
                </a:lnTo>
                <a:lnTo>
                  <a:pt x="464671" y="1112407"/>
                </a:lnTo>
                <a:lnTo>
                  <a:pt x="418788" y="1102517"/>
                </a:lnTo>
                <a:lnTo>
                  <a:pt x="374382" y="1088963"/>
                </a:lnTo>
                <a:lnTo>
                  <a:pt x="331623" y="1071912"/>
                </a:lnTo>
                <a:lnTo>
                  <a:pt x="290678" y="1051533"/>
                </a:lnTo>
                <a:lnTo>
                  <a:pt x="251715" y="1027993"/>
                </a:lnTo>
                <a:lnTo>
                  <a:pt x="214902" y="1001461"/>
                </a:lnTo>
                <a:lnTo>
                  <a:pt x="180408" y="972105"/>
                </a:lnTo>
                <a:lnTo>
                  <a:pt x="148401" y="940093"/>
                </a:lnTo>
                <a:lnTo>
                  <a:pt x="119049" y="905593"/>
                </a:lnTo>
                <a:lnTo>
                  <a:pt x="92521" y="868773"/>
                </a:lnTo>
                <a:lnTo>
                  <a:pt x="68983" y="829802"/>
                </a:lnTo>
                <a:lnTo>
                  <a:pt x="48606" y="788846"/>
                </a:lnTo>
                <a:lnTo>
                  <a:pt x="31556" y="746075"/>
                </a:lnTo>
                <a:lnTo>
                  <a:pt x="18002" y="701657"/>
                </a:lnTo>
                <a:lnTo>
                  <a:pt x="8113" y="655759"/>
                </a:lnTo>
                <a:lnTo>
                  <a:pt x="2056" y="608549"/>
                </a:lnTo>
                <a:lnTo>
                  <a:pt x="0" y="560197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21676" y="690244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5">
                <a:moveTo>
                  <a:pt x="0" y="451612"/>
                </a:moveTo>
                <a:lnTo>
                  <a:pt x="2649" y="500821"/>
                </a:lnTo>
                <a:lnTo>
                  <a:pt x="10415" y="548496"/>
                </a:lnTo>
                <a:lnTo>
                  <a:pt x="23022" y="594360"/>
                </a:lnTo>
                <a:lnTo>
                  <a:pt x="40194" y="638137"/>
                </a:lnTo>
                <a:lnTo>
                  <a:pt x="61656" y="679553"/>
                </a:lnTo>
                <a:lnTo>
                  <a:pt x="87132" y="718332"/>
                </a:lnTo>
                <a:lnTo>
                  <a:pt x="116347" y="754198"/>
                </a:lnTo>
                <a:lnTo>
                  <a:pt x="149025" y="786876"/>
                </a:lnTo>
                <a:lnTo>
                  <a:pt x="184891" y="816091"/>
                </a:lnTo>
                <a:lnTo>
                  <a:pt x="223670" y="841567"/>
                </a:lnTo>
                <a:lnTo>
                  <a:pt x="265086" y="863029"/>
                </a:lnTo>
                <a:lnTo>
                  <a:pt x="308863" y="880201"/>
                </a:lnTo>
                <a:lnTo>
                  <a:pt x="354727" y="892808"/>
                </a:lnTo>
                <a:lnTo>
                  <a:pt x="402402" y="900574"/>
                </a:lnTo>
                <a:lnTo>
                  <a:pt x="451612" y="903224"/>
                </a:lnTo>
                <a:lnTo>
                  <a:pt x="500821" y="900574"/>
                </a:lnTo>
                <a:lnTo>
                  <a:pt x="548496" y="892808"/>
                </a:lnTo>
                <a:lnTo>
                  <a:pt x="594359" y="880201"/>
                </a:lnTo>
                <a:lnTo>
                  <a:pt x="638137" y="863029"/>
                </a:lnTo>
                <a:lnTo>
                  <a:pt x="679553" y="841567"/>
                </a:lnTo>
                <a:lnTo>
                  <a:pt x="718332" y="816091"/>
                </a:lnTo>
                <a:lnTo>
                  <a:pt x="754198" y="786876"/>
                </a:lnTo>
                <a:lnTo>
                  <a:pt x="786876" y="754198"/>
                </a:lnTo>
                <a:lnTo>
                  <a:pt x="816091" y="718332"/>
                </a:lnTo>
                <a:lnTo>
                  <a:pt x="841567" y="679553"/>
                </a:lnTo>
                <a:lnTo>
                  <a:pt x="863029" y="638137"/>
                </a:lnTo>
                <a:lnTo>
                  <a:pt x="880201" y="594360"/>
                </a:lnTo>
                <a:lnTo>
                  <a:pt x="892808" y="548496"/>
                </a:lnTo>
                <a:lnTo>
                  <a:pt x="900574" y="500821"/>
                </a:lnTo>
                <a:lnTo>
                  <a:pt x="903224" y="451612"/>
                </a:lnTo>
                <a:lnTo>
                  <a:pt x="900574" y="402424"/>
                </a:lnTo>
                <a:lnTo>
                  <a:pt x="892808" y="354765"/>
                </a:lnTo>
                <a:lnTo>
                  <a:pt x="880201" y="308912"/>
                </a:lnTo>
                <a:lnTo>
                  <a:pt x="863029" y="265141"/>
                </a:lnTo>
                <a:lnTo>
                  <a:pt x="841567" y="223726"/>
                </a:lnTo>
                <a:lnTo>
                  <a:pt x="816091" y="184946"/>
                </a:lnTo>
                <a:lnTo>
                  <a:pt x="786876" y="149075"/>
                </a:lnTo>
                <a:lnTo>
                  <a:pt x="754198" y="116391"/>
                </a:lnTo>
                <a:lnTo>
                  <a:pt x="718332" y="87168"/>
                </a:lnTo>
                <a:lnTo>
                  <a:pt x="679553" y="61684"/>
                </a:lnTo>
                <a:lnTo>
                  <a:pt x="638137" y="40214"/>
                </a:lnTo>
                <a:lnTo>
                  <a:pt x="594360" y="23034"/>
                </a:lnTo>
                <a:lnTo>
                  <a:pt x="548496" y="10421"/>
                </a:lnTo>
                <a:lnTo>
                  <a:pt x="500821" y="2651"/>
                </a:lnTo>
                <a:lnTo>
                  <a:pt x="451612" y="0"/>
                </a:lnTo>
                <a:lnTo>
                  <a:pt x="402402" y="2651"/>
                </a:lnTo>
                <a:lnTo>
                  <a:pt x="354727" y="10421"/>
                </a:lnTo>
                <a:lnTo>
                  <a:pt x="308864" y="23034"/>
                </a:lnTo>
                <a:lnTo>
                  <a:pt x="265086" y="40214"/>
                </a:lnTo>
                <a:lnTo>
                  <a:pt x="223670" y="61684"/>
                </a:lnTo>
                <a:lnTo>
                  <a:pt x="184891" y="87168"/>
                </a:lnTo>
                <a:lnTo>
                  <a:pt x="149025" y="116391"/>
                </a:lnTo>
                <a:lnTo>
                  <a:pt x="116347" y="149075"/>
                </a:lnTo>
                <a:lnTo>
                  <a:pt x="87132" y="184946"/>
                </a:lnTo>
                <a:lnTo>
                  <a:pt x="61656" y="223726"/>
                </a:lnTo>
                <a:lnTo>
                  <a:pt x="40194" y="265141"/>
                </a:lnTo>
                <a:lnTo>
                  <a:pt x="23022" y="308912"/>
                </a:lnTo>
                <a:lnTo>
                  <a:pt x="10415" y="354765"/>
                </a:lnTo>
                <a:lnTo>
                  <a:pt x="2649" y="402424"/>
                </a:lnTo>
                <a:lnTo>
                  <a:pt x="0" y="45161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8353" y="760730"/>
            <a:ext cx="247650" cy="220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610" y="1128077"/>
            <a:ext cx="46297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</a:t>
            </a:r>
            <a:r>
              <a:rPr dirty="0" spc="-310"/>
              <a:t> </a:t>
            </a:r>
            <a:r>
              <a:rPr dirty="0" spc="-605"/>
              <a:t>KLASIK</a:t>
            </a:r>
          </a:p>
        </p:txBody>
      </p:sp>
      <p:sp>
        <p:nvSpPr>
          <p:cNvPr id="3" name="object 3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41350" y="2197036"/>
            <a:ext cx="795210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75">
                <a:latin typeface="Arial"/>
                <a:cs typeface="Arial"/>
              </a:rPr>
              <a:t>Perhatikan </a:t>
            </a:r>
            <a:r>
              <a:rPr dirty="0" sz="1600" spc="-65">
                <a:latin typeface="Arial"/>
                <a:cs typeface="Arial"/>
              </a:rPr>
              <a:t>kembali </a:t>
            </a:r>
            <a:r>
              <a:rPr dirty="0" sz="1600" spc="-80">
                <a:latin typeface="Arial"/>
                <a:cs typeface="Arial"/>
              </a:rPr>
              <a:t>percobaan </a:t>
            </a:r>
            <a:r>
              <a:rPr dirty="0" sz="1600" spc="-70">
                <a:latin typeface="Arial"/>
                <a:cs typeface="Arial"/>
              </a:rPr>
              <a:t>pelemparan </a:t>
            </a:r>
            <a:r>
              <a:rPr dirty="0" sz="1600" spc="-95">
                <a:latin typeface="Arial"/>
                <a:cs typeface="Arial"/>
              </a:rPr>
              <a:t>sebuah </a:t>
            </a:r>
            <a:r>
              <a:rPr dirty="0" sz="1600" spc="-70">
                <a:latin typeface="Arial"/>
                <a:cs typeface="Arial"/>
              </a:rPr>
              <a:t>dadu. </a:t>
            </a:r>
            <a:r>
              <a:rPr dirty="0" sz="1600" spc="-135">
                <a:latin typeface="Arial"/>
                <a:cs typeface="Arial"/>
              </a:rPr>
              <a:t>Ruang </a:t>
            </a:r>
            <a:r>
              <a:rPr dirty="0" sz="1600" spc="-90">
                <a:latin typeface="Arial"/>
                <a:cs typeface="Arial"/>
              </a:rPr>
              <a:t>sampelnya </a:t>
            </a:r>
            <a:r>
              <a:rPr dirty="0" sz="1600" spc="-85">
                <a:latin typeface="Arial"/>
                <a:cs typeface="Arial"/>
              </a:rPr>
              <a:t>adalah </a:t>
            </a:r>
            <a:r>
              <a:rPr dirty="0" sz="1600" spc="-335">
                <a:latin typeface="Arial"/>
                <a:cs typeface="Arial"/>
              </a:rPr>
              <a:t>S 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55">
                <a:latin typeface="Arial"/>
                <a:cs typeface="Arial"/>
              </a:rPr>
              <a:t>{1, </a:t>
            </a:r>
            <a:r>
              <a:rPr dirty="0" sz="1600" spc="-65">
                <a:latin typeface="Arial"/>
                <a:cs typeface="Arial"/>
              </a:rPr>
              <a:t>2, </a:t>
            </a:r>
            <a:r>
              <a:rPr dirty="0" sz="1600" spc="-60">
                <a:latin typeface="Arial"/>
                <a:cs typeface="Arial"/>
              </a:rPr>
              <a:t>3, </a:t>
            </a:r>
            <a:r>
              <a:rPr dirty="0" sz="1600" spc="-65">
                <a:latin typeface="Arial"/>
                <a:cs typeface="Arial"/>
              </a:rPr>
              <a:t>4,  </a:t>
            </a:r>
            <a:r>
              <a:rPr dirty="0" sz="1600" spc="-60">
                <a:latin typeface="Arial"/>
                <a:cs typeface="Arial"/>
              </a:rPr>
              <a:t>5, </a:t>
            </a:r>
            <a:r>
              <a:rPr dirty="0" sz="1600" spc="-55">
                <a:latin typeface="Arial"/>
                <a:cs typeface="Arial"/>
              </a:rPr>
              <a:t>6} </a:t>
            </a:r>
            <a:r>
              <a:rPr dirty="0" sz="1600" spc="-100">
                <a:latin typeface="Arial"/>
                <a:cs typeface="Arial"/>
              </a:rPr>
              <a:t>sehingga </a:t>
            </a:r>
            <a:r>
              <a:rPr dirty="0" sz="1600" spc="-50">
                <a:latin typeface="Arial"/>
                <a:cs typeface="Arial"/>
              </a:rPr>
              <a:t>n </a:t>
            </a:r>
            <a:r>
              <a:rPr dirty="0" sz="1600" spc="-150">
                <a:latin typeface="Arial"/>
                <a:cs typeface="Arial"/>
              </a:rPr>
              <a:t>(S) 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60">
                <a:latin typeface="Arial"/>
                <a:cs typeface="Arial"/>
              </a:rPr>
              <a:t>6. </a:t>
            </a:r>
            <a:r>
              <a:rPr dirty="0" sz="1600" spc="-70">
                <a:latin typeface="Arial"/>
                <a:cs typeface="Arial"/>
              </a:rPr>
              <a:t>Misalkan, </a:t>
            </a:r>
            <a:r>
              <a:rPr dirty="0" sz="1600" spc="-75">
                <a:latin typeface="Arial"/>
                <a:cs typeface="Arial"/>
              </a:rPr>
              <a:t>kejadian </a:t>
            </a:r>
            <a:r>
              <a:rPr dirty="0" sz="1600" spc="-70">
                <a:latin typeface="Arial"/>
                <a:cs typeface="Arial"/>
              </a:rPr>
              <a:t>munculnya </a:t>
            </a:r>
            <a:r>
              <a:rPr dirty="0" sz="1600" spc="-85">
                <a:latin typeface="Arial"/>
                <a:cs typeface="Arial"/>
              </a:rPr>
              <a:t>muka </a:t>
            </a:r>
            <a:r>
              <a:rPr dirty="0" sz="1600" spc="-75">
                <a:latin typeface="Arial"/>
                <a:cs typeface="Arial"/>
              </a:rPr>
              <a:t>dadu </a:t>
            </a:r>
            <a:r>
              <a:rPr dirty="0" sz="1600" spc="-110">
                <a:latin typeface="Arial"/>
                <a:cs typeface="Arial"/>
              </a:rPr>
              <a:t>yang </a:t>
            </a:r>
            <a:r>
              <a:rPr dirty="0" sz="1600" spc="-5">
                <a:latin typeface="Arial"/>
                <a:cs typeface="Arial"/>
              </a:rPr>
              <a:t>bertitik </a:t>
            </a:r>
            <a:r>
              <a:rPr dirty="0" sz="1600" spc="-45">
                <a:latin typeface="Arial"/>
                <a:cs typeface="Arial"/>
              </a:rPr>
              <a:t>prima </a:t>
            </a:r>
            <a:r>
              <a:rPr dirty="0" sz="1600" spc="-75">
                <a:latin typeface="Arial"/>
                <a:cs typeface="Arial"/>
              </a:rPr>
              <a:t>dinyatakan  </a:t>
            </a:r>
            <a:r>
              <a:rPr dirty="0" sz="1600" spc="-95">
                <a:latin typeface="Arial"/>
                <a:cs typeface="Arial"/>
              </a:rPr>
              <a:t>dengan </a:t>
            </a:r>
            <a:r>
              <a:rPr dirty="0" sz="1600" spc="-240">
                <a:latin typeface="Arial"/>
                <a:cs typeface="Arial"/>
              </a:rPr>
              <a:t>K 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55">
                <a:latin typeface="Arial"/>
                <a:cs typeface="Arial"/>
              </a:rPr>
              <a:t>{2, </a:t>
            </a:r>
            <a:r>
              <a:rPr dirty="0" sz="1600" spc="-60">
                <a:latin typeface="Arial"/>
                <a:cs typeface="Arial"/>
              </a:rPr>
              <a:t>3, </a:t>
            </a:r>
            <a:r>
              <a:rPr dirty="0" sz="1600" spc="-55">
                <a:latin typeface="Arial"/>
                <a:cs typeface="Arial"/>
              </a:rPr>
              <a:t>5} </a:t>
            </a:r>
            <a:r>
              <a:rPr dirty="0" sz="1600" spc="-100">
                <a:latin typeface="Arial"/>
                <a:cs typeface="Arial"/>
              </a:rPr>
              <a:t>sehingga n(K) </a:t>
            </a:r>
            <a:r>
              <a:rPr dirty="0" sz="1600" spc="-140">
                <a:latin typeface="Arial"/>
                <a:cs typeface="Arial"/>
              </a:rPr>
              <a:t>=</a:t>
            </a:r>
            <a:r>
              <a:rPr dirty="0" sz="1600" spc="-16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3.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0">
                <a:latin typeface="Arial"/>
                <a:cs typeface="Arial"/>
              </a:rPr>
              <a:t>Peluang </a:t>
            </a:r>
            <a:r>
              <a:rPr dirty="0" sz="1600" spc="-70">
                <a:latin typeface="Arial"/>
                <a:cs typeface="Arial"/>
              </a:rPr>
              <a:t>munculnya </a:t>
            </a:r>
            <a:r>
              <a:rPr dirty="0" sz="1600" spc="-65">
                <a:latin typeface="Arial"/>
                <a:cs typeface="Arial"/>
              </a:rPr>
              <a:t>setiap </a:t>
            </a:r>
            <a:r>
              <a:rPr dirty="0" sz="1600" spc="25">
                <a:latin typeface="Arial"/>
                <a:cs typeface="Arial"/>
              </a:rPr>
              <a:t>titik </a:t>
            </a:r>
            <a:r>
              <a:rPr dirty="0" sz="1600" spc="-85">
                <a:latin typeface="Arial"/>
                <a:cs typeface="Arial"/>
              </a:rPr>
              <a:t>sampel </a:t>
            </a:r>
            <a:r>
              <a:rPr dirty="0" sz="1600" spc="-25">
                <a:latin typeface="Arial"/>
                <a:cs typeface="Arial"/>
              </a:rPr>
              <a:t>di </a:t>
            </a:r>
            <a:r>
              <a:rPr dirty="0" sz="1600" spc="-75">
                <a:latin typeface="Arial"/>
                <a:cs typeface="Arial"/>
              </a:rPr>
              <a:t>dalam </a:t>
            </a:r>
            <a:r>
              <a:rPr dirty="0" sz="1600" spc="-70">
                <a:latin typeface="Arial"/>
                <a:cs typeface="Arial"/>
              </a:rPr>
              <a:t>ruang </a:t>
            </a:r>
            <a:r>
              <a:rPr dirty="0" sz="1600" spc="-85">
                <a:latin typeface="Arial"/>
                <a:cs typeface="Arial"/>
              </a:rPr>
              <a:t>sampel adalah </a:t>
            </a:r>
            <a:r>
              <a:rPr dirty="0" sz="1600" spc="-110">
                <a:latin typeface="Arial"/>
                <a:cs typeface="Arial"/>
              </a:rPr>
              <a:t>sama, </a:t>
            </a:r>
            <a:r>
              <a:rPr dirty="0" sz="1600" spc="-40">
                <a:latin typeface="Arial"/>
                <a:cs typeface="Arial"/>
              </a:rPr>
              <a:t>yaitu </a:t>
            </a:r>
            <a:r>
              <a:rPr dirty="0" sz="1600" spc="-5">
                <a:latin typeface="Arial"/>
                <a:cs typeface="Arial"/>
              </a:rPr>
              <a:t>1/6.</a:t>
            </a:r>
            <a:r>
              <a:rPr dirty="0" sz="1600" spc="-340">
                <a:latin typeface="Arial"/>
                <a:cs typeface="Arial"/>
              </a:rPr>
              <a:t> </a:t>
            </a:r>
            <a:r>
              <a:rPr dirty="0" sz="1600" spc="-105">
                <a:latin typeface="Arial"/>
                <a:cs typeface="Arial"/>
              </a:rPr>
              <a:t>Jadi,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80">
                <a:latin typeface="Arial"/>
                <a:cs typeface="Arial"/>
              </a:rPr>
              <a:t>peluang </a:t>
            </a:r>
            <a:r>
              <a:rPr dirty="0" sz="1600" spc="-70">
                <a:latin typeface="Arial"/>
                <a:cs typeface="Arial"/>
              </a:rPr>
              <a:t>munculnya </a:t>
            </a:r>
            <a:r>
              <a:rPr dirty="0" sz="1600" spc="-85">
                <a:latin typeface="Arial"/>
                <a:cs typeface="Arial"/>
              </a:rPr>
              <a:t>muka </a:t>
            </a:r>
            <a:r>
              <a:rPr dirty="0" sz="1600" spc="-75">
                <a:latin typeface="Arial"/>
                <a:cs typeface="Arial"/>
              </a:rPr>
              <a:t>dadu </a:t>
            </a:r>
            <a:r>
              <a:rPr dirty="0" sz="1600" spc="-5">
                <a:latin typeface="Arial"/>
                <a:cs typeface="Arial"/>
              </a:rPr>
              <a:t>bertitik </a:t>
            </a:r>
            <a:r>
              <a:rPr dirty="0" sz="1600" spc="-45">
                <a:latin typeface="Arial"/>
                <a:cs typeface="Arial"/>
              </a:rPr>
              <a:t>prima</a:t>
            </a:r>
            <a:r>
              <a:rPr dirty="0" sz="1600" spc="-22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adalah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6409" y="3796842"/>
            <a:ext cx="4839843" cy="556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610" y="1128077"/>
            <a:ext cx="46297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</a:t>
            </a:r>
            <a:r>
              <a:rPr dirty="0" spc="-310"/>
              <a:t> </a:t>
            </a:r>
            <a:r>
              <a:rPr dirty="0" spc="-605"/>
              <a:t>KLASIK</a:t>
            </a:r>
          </a:p>
        </p:txBody>
      </p:sp>
      <p:sp>
        <p:nvSpPr>
          <p:cNvPr id="3" name="object 3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41350" y="2197036"/>
            <a:ext cx="6256020" cy="644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75">
                <a:latin typeface="Arial"/>
                <a:cs typeface="Arial"/>
              </a:rPr>
              <a:t>Selain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dengan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cara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tersebut,</a:t>
            </a:r>
            <a:r>
              <a:rPr dirty="0" sz="1350" spc="-15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nilai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120">
                <a:latin typeface="Arial"/>
                <a:cs typeface="Arial"/>
              </a:rPr>
              <a:t>P(K)</a:t>
            </a:r>
            <a:r>
              <a:rPr dirty="0" sz="1350" spc="-7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juga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dapat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ditentukan</a:t>
            </a:r>
            <a:r>
              <a:rPr dirty="0" sz="1350" spc="-14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dengan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cara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sebagai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15">
                <a:latin typeface="Arial"/>
                <a:cs typeface="Arial"/>
              </a:rPr>
              <a:t>berikut.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-280">
                <a:latin typeface="Arial"/>
                <a:cs typeface="Arial"/>
              </a:rPr>
              <a:t>S </a:t>
            </a:r>
            <a:r>
              <a:rPr dirty="0" sz="1350" spc="-114">
                <a:latin typeface="Arial"/>
                <a:cs typeface="Arial"/>
              </a:rPr>
              <a:t>= </a:t>
            </a:r>
            <a:r>
              <a:rPr dirty="0" sz="1350" spc="-50">
                <a:latin typeface="Arial"/>
                <a:cs typeface="Arial"/>
              </a:rPr>
              <a:t>{1, </a:t>
            </a:r>
            <a:r>
              <a:rPr dirty="0" sz="1350" spc="-55">
                <a:latin typeface="Arial"/>
                <a:cs typeface="Arial"/>
              </a:rPr>
              <a:t>2, 3, 4, 5, </a:t>
            </a:r>
            <a:r>
              <a:rPr dirty="0" sz="1350" spc="-50">
                <a:latin typeface="Arial"/>
                <a:cs typeface="Arial"/>
              </a:rPr>
              <a:t>6} </a:t>
            </a:r>
            <a:r>
              <a:rPr dirty="0" sz="1350" spc="-80">
                <a:latin typeface="Arial"/>
                <a:cs typeface="Arial"/>
              </a:rPr>
              <a:t>maka </a:t>
            </a:r>
            <a:r>
              <a:rPr dirty="0" sz="1350" spc="-100">
                <a:latin typeface="Arial"/>
                <a:cs typeface="Arial"/>
              </a:rPr>
              <a:t>n(S) </a:t>
            </a:r>
            <a:r>
              <a:rPr dirty="0" sz="1350" spc="-114">
                <a:latin typeface="Arial"/>
                <a:cs typeface="Arial"/>
              </a:rPr>
              <a:t>=</a:t>
            </a:r>
            <a:r>
              <a:rPr dirty="0" sz="1350" spc="-15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6.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-195">
                <a:latin typeface="Arial"/>
                <a:cs typeface="Arial"/>
              </a:rPr>
              <a:t>K </a:t>
            </a:r>
            <a:r>
              <a:rPr dirty="0" sz="1350" spc="-114">
                <a:latin typeface="Arial"/>
                <a:cs typeface="Arial"/>
              </a:rPr>
              <a:t>= </a:t>
            </a:r>
            <a:r>
              <a:rPr dirty="0" sz="1350" spc="-50">
                <a:latin typeface="Arial"/>
                <a:cs typeface="Arial"/>
              </a:rPr>
              <a:t>{2, </a:t>
            </a:r>
            <a:r>
              <a:rPr dirty="0" sz="1350" spc="-55">
                <a:latin typeface="Arial"/>
                <a:cs typeface="Arial"/>
              </a:rPr>
              <a:t>3, </a:t>
            </a:r>
            <a:r>
              <a:rPr dirty="0" sz="1350" spc="-50">
                <a:latin typeface="Arial"/>
                <a:cs typeface="Arial"/>
              </a:rPr>
              <a:t>5} </a:t>
            </a:r>
            <a:r>
              <a:rPr dirty="0" sz="1350" spc="-80">
                <a:latin typeface="Arial"/>
                <a:cs typeface="Arial"/>
              </a:rPr>
              <a:t>maka n(K) </a:t>
            </a:r>
            <a:r>
              <a:rPr dirty="0" sz="1350" spc="-114">
                <a:latin typeface="Arial"/>
                <a:cs typeface="Arial"/>
              </a:rPr>
              <a:t>=</a:t>
            </a:r>
            <a:r>
              <a:rPr dirty="0" sz="1350" spc="-21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3.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350" y="3432175"/>
            <a:ext cx="783145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350" spc="-50">
                <a:latin typeface="Arial"/>
                <a:cs typeface="Arial"/>
              </a:rPr>
              <a:t>Uraian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tersebut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menjelaskan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bahwa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jika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setiap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titik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sampel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anggota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ruang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sampel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280">
                <a:latin typeface="Arial"/>
                <a:cs typeface="Arial"/>
              </a:rPr>
              <a:t>S</a:t>
            </a:r>
            <a:r>
              <a:rPr dirty="0" sz="1350" spc="-26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memiliki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peluang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85">
                <a:latin typeface="Arial"/>
                <a:cs typeface="Arial"/>
              </a:rPr>
              <a:t>yang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95">
                <a:latin typeface="Arial"/>
                <a:cs typeface="Arial"/>
              </a:rPr>
              <a:t>sama  </a:t>
            </a:r>
            <a:r>
              <a:rPr dirty="0" sz="1350" spc="-80">
                <a:latin typeface="Arial"/>
                <a:cs typeface="Arial"/>
              </a:rPr>
              <a:t>maka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peluang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kejadian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195">
                <a:latin typeface="Arial"/>
                <a:cs typeface="Arial"/>
              </a:rPr>
              <a:t>K</a:t>
            </a:r>
            <a:r>
              <a:rPr dirty="0" sz="1350" spc="-85">
                <a:latin typeface="Arial"/>
                <a:cs typeface="Arial"/>
              </a:rPr>
              <a:t> yang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memiliki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anggota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sebanyak</a:t>
            </a:r>
            <a:r>
              <a:rPr dirty="0" sz="1350" spc="-150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n(K)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dinyatakan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sebagai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15">
                <a:latin typeface="Arial"/>
                <a:cs typeface="Arial"/>
              </a:rPr>
              <a:t>berikut.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302" y="2866707"/>
            <a:ext cx="2019045" cy="582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38601" y="3927728"/>
            <a:ext cx="2286000" cy="65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467" y="648906"/>
            <a:ext cx="74733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 </a:t>
            </a:r>
            <a:r>
              <a:rPr dirty="0" spc="-635"/>
              <a:t>FREKUENSI</a:t>
            </a:r>
            <a:r>
              <a:rPr dirty="0" spc="-445"/>
              <a:t> </a:t>
            </a:r>
            <a:r>
              <a:rPr dirty="0" spc="-635"/>
              <a:t>RELATIF</a:t>
            </a:r>
          </a:p>
        </p:txBody>
      </p:sp>
      <p:sp>
        <p:nvSpPr>
          <p:cNvPr id="3" name="object 3"/>
          <p:cNvSpPr/>
          <p:nvPr/>
        </p:nvSpPr>
        <p:spPr>
          <a:xfrm>
            <a:off x="2573273" y="3682682"/>
            <a:ext cx="4974826" cy="2327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2394" y="3279203"/>
            <a:ext cx="106194" cy="2731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97040" y="2128520"/>
            <a:ext cx="1978659" cy="1978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0263" y="2263520"/>
            <a:ext cx="1710689" cy="1710689"/>
          </a:xfrm>
          <a:custGeom>
            <a:avLst/>
            <a:gdLst/>
            <a:ahLst/>
            <a:cxnLst/>
            <a:rect l="l" t="t" r="r" b="b"/>
            <a:pathLst>
              <a:path w="1710690" h="1710689">
                <a:moveTo>
                  <a:pt x="855217" y="0"/>
                </a:moveTo>
                <a:lnTo>
                  <a:pt x="0" y="855217"/>
                </a:lnTo>
                <a:lnTo>
                  <a:pt x="855217" y="1710435"/>
                </a:lnTo>
                <a:lnTo>
                  <a:pt x="1710435" y="855217"/>
                </a:lnTo>
                <a:lnTo>
                  <a:pt x="855217" y="0"/>
                </a:lnTo>
                <a:close/>
              </a:path>
            </a:pathLst>
          </a:custGeom>
          <a:solidFill>
            <a:srgbClr val="FB9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2685" y="2346070"/>
            <a:ext cx="1545590" cy="1545590"/>
          </a:xfrm>
          <a:custGeom>
            <a:avLst/>
            <a:gdLst/>
            <a:ahLst/>
            <a:cxnLst/>
            <a:rect l="l" t="t" r="r" b="b"/>
            <a:pathLst>
              <a:path w="1545590" h="1545589">
                <a:moveTo>
                  <a:pt x="772795" y="0"/>
                </a:moveTo>
                <a:lnTo>
                  <a:pt x="0" y="772667"/>
                </a:lnTo>
                <a:lnTo>
                  <a:pt x="772795" y="1545462"/>
                </a:lnTo>
                <a:lnTo>
                  <a:pt x="1545463" y="772667"/>
                </a:lnTo>
                <a:lnTo>
                  <a:pt x="772795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54746" y="3743578"/>
            <a:ext cx="61468" cy="61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54746" y="2436495"/>
            <a:ext cx="61468" cy="61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51032" y="2747772"/>
            <a:ext cx="672465" cy="779780"/>
          </a:xfrm>
          <a:custGeom>
            <a:avLst/>
            <a:gdLst/>
            <a:ahLst/>
            <a:cxnLst/>
            <a:rect l="l" t="t" r="r" b="b"/>
            <a:pathLst>
              <a:path w="672465" h="779779">
                <a:moveTo>
                  <a:pt x="322744" y="293115"/>
                </a:moveTo>
                <a:lnTo>
                  <a:pt x="177349" y="293115"/>
                </a:lnTo>
                <a:lnTo>
                  <a:pt x="213925" y="406400"/>
                </a:lnTo>
                <a:lnTo>
                  <a:pt x="217920" y="418359"/>
                </a:lnTo>
                <a:lnTo>
                  <a:pt x="223021" y="434736"/>
                </a:lnTo>
                <a:lnTo>
                  <a:pt x="229195" y="452852"/>
                </a:lnTo>
                <a:lnTo>
                  <a:pt x="236404" y="470026"/>
                </a:lnTo>
                <a:lnTo>
                  <a:pt x="233737" y="473328"/>
                </a:lnTo>
                <a:lnTo>
                  <a:pt x="230943" y="476630"/>
                </a:lnTo>
                <a:lnTo>
                  <a:pt x="228276" y="479678"/>
                </a:lnTo>
                <a:lnTo>
                  <a:pt x="204333" y="509206"/>
                </a:lnTo>
                <a:lnTo>
                  <a:pt x="187128" y="532542"/>
                </a:lnTo>
                <a:lnTo>
                  <a:pt x="176305" y="551830"/>
                </a:lnTo>
                <a:lnTo>
                  <a:pt x="171507" y="569213"/>
                </a:lnTo>
                <a:lnTo>
                  <a:pt x="171485" y="580084"/>
                </a:lnTo>
                <a:lnTo>
                  <a:pt x="177363" y="599787"/>
                </a:lnTo>
                <a:lnTo>
                  <a:pt x="195318" y="633651"/>
                </a:lnTo>
                <a:lnTo>
                  <a:pt x="231524" y="687004"/>
                </a:lnTo>
                <a:lnTo>
                  <a:pt x="292157" y="765175"/>
                </a:lnTo>
                <a:lnTo>
                  <a:pt x="324542" y="779272"/>
                </a:lnTo>
                <a:lnTo>
                  <a:pt x="332162" y="778637"/>
                </a:lnTo>
                <a:lnTo>
                  <a:pt x="339782" y="775842"/>
                </a:lnTo>
                <a:lnTo>
                  <a:pt x="345878" y="770763"/>
                </a:lnTo>
                <a:lnTo>
                  <a:pt x="355540" y="759174"/>
                </a:lnTo>
                <a:lnTo>
                  <a:pt x="359832" y="745204"/>
                </a:lnTo>
                <a:lnTo>
                  <a:pt x="358576" y="730615"/>
                </a:lnTo>
                <a:lnTo>
                  <a:pt x="351593" y="717168"/>
                </a:lnTo>
                <a:lnTo>
                  <a:pt x="319875" y="676957"/>
                </a:lnTo>
                <a:lnTo>
                  <a:pt x="289776" y="636746"/>
                </a:lnTo>
                <a:lnTo>
                  <a:pt x="265154" y="601440"/>
                </a:lnTo>
                <a:lnTo>
                  <a:pt x="249866" y="575944"/>
                </a:lnTo>
                <a:lnTo>
                  <a:pt x="253168" y="570483"/>
                </a:lnTo>
                <a:lnTo>
                  <a:pt x="258756" y="563117"/>
                </a:lnTo>
                <a:lnTo>
                  <a:pt x="264852" y="555498"/>
                </a:lnTo>
                <a:lnTo>
                  <a:pt x="354952" y="555498"/>
                </a:lnTo>
                <a:lnTo>
                  <a:pt x="340657" y="534042"/>
                </a:lnTo>
                <a:lnTo>
                  <a:pt x="325685" y="509015"/>
                </a:lnTo>
                <a:lnTo>
                  <a:pt x="323907" y="503174"/>
                </a:lnTo>
                <a:lnTo>
                  <a:pt x="321494" y="496188"/>
                </a:lnTo>
                <a:lnTo>
                  <a:pt x="319335" y="488568"/>
                </a:lnTo>
                <a:lnTo>
                  <a:pt x="331991" y="471570"/>
                </a:lnTo>
                <a:lnTo>
                  <a:pt x="343148" y="454977"/>
                </a:lnTo>
                <a:lnTo>
                  <a:pt x="352303" y="438955"/>
                </a:lnTo>
                <a:lnTo>
                  <a:pt x="358959" y="423672"/>
                </a:lnTo>
                <a:lnTo>
                  <a:pt x="361745" y="409701"/>
                </a:lnTo>
                <a:lnTo>
                  <a:pt x="361245" y="395350"/>
                </a:lnTo>
                <a:lnTo>
                  <a:pt x="358459" y="381095"/>
                </a:lnTo>
                <a:lnTo>
                  <a:pt x="354387" y="367411"/>
                </a:lnTo>
                <a:lnTo>
                  <a:pt x="337321" y="323062"/>
                </a:lnTo>
                <a:lnTo>
                  <a:pt x="322744" y="293115"/>
                </a:lnTo>
                <a:close/>
              </a:path>
              <a:path w="672465" h="779779">
                <a:moveTo>
                  <a:pt x="354952" y="555498"/>
                </a:moveTo>
                <a:lnTo>
                  <a:pt x="264852" y="555498"/>
                </a:lnTo>
                <a:lnTo>
                  <a:pt x="289591" y="595137"/>
                </a:lnTo>
                <a:lnTo>
                  <a:pt x="321986" y="643254"/>
                </a:lnTo>
                <a:lnTo>
                  <a:pt x="356739" y="693086"/>
                </a:lnTo>
                <a:lnTo>
                  <a:pt x="388550" y="737869"/>
                </a:lnTo>
                <a:lnTo>
                  <a:pt x="422332" y="753617"/>
                </a:lnTo>
                <a:lnTo>
                  <a:pt x="429063" y="753110"/>
                </a:lnTo>
                <a:lnTo>
                  <a:pt x="435794" y="750951"/>
                </a:lnTo>
                <a:lnTo>
                  <a:pt x="441890" y="746632"/>
                </a:lnTo>
                <a:lnTo>
                  <a:pt x="452153" y="735460"/>
                </a:lnTo>
                <a:lnTo>
                  <a:pt x="457225" y="721740"/>
                </a:lnTo>
                <a:lnTo>
                  <a:pt x="456820" y="707163"/>
                </a:lnTo>
                <a:lnTo>
                  <a:pt x="450653" y="693419"/>
                </a:lnTo>
                <a:lnTo>
                  <a:pt x="409178" y="634817"/>
                </a:lnTo>
                <a:lnTo>
                  <a:pt x="370500" y="578834"/>
                </a:lnTo>
                <a:lnTo>
                  <a:pt x="354952" y="555498"/>
                </a:lnTo>
                <a:close/>
              </a:path>
              <a:path w="672465" h="779779">
                <a:moveTo>
                  <a:pt x="627188" y="194563"/>
                </a:moveTo>
                <a:lnTo>
                  <a:pt x="274885" y="194563"/>
                </a:lnTo>
                <a:lnTo>
                  <a:pt x="306631" y="195208"/>
                </a:lnTo>
                <a:lnTo>
                  <a:pt x="345116" y="200675"/>
                </a:lnTo>
                <a:lnTo>
                  <a:pt x="390078" y="212834"/>
                </a:lnTo>
                <a:lnTo>
                  <a:pt x="441255" y="233552"/>
                </a:lnTo>
                <a:lnTo>
                  <a:pt x="443668" y="234695"/>
                </a:lnTo>
                <a:lnTo>
                  <a:pt x="446081" y="235585"/>
                </a:lnTo>
                <a:lnTo>
                  <a:pt x="448875" y="235965"/>
                </a:lnTo>
                <a:lnTo>
                  <a:pt x="434270" y="262381"/>
                </a:lnTo>
                <a:lnTo>
                  <a:pt x="475926" y="285241"/>
                </a:lnTo>
                <a:lnTo>
                  <a:pt x="456114" y="321182"/>
                </a:lnTo>
                <a:lnTo>
                  <a:pt x="578923" y="388365"/>
                </a:lnTo>
                <a:lnTo>
                  <a:pt x="650866" y="257810"/>
                </a:lnTo>
                <a:lnTo>
                  <a:pt x="489007" y="257810"/>
                </a:lnTo>
                <a:lnTo>
                  <a:pt x="475672" y="250570"/>
                </a:lnTo>
                <a:lnTo>
                  <a:pt x="500945" y="204597"/>
                </a:lnTo>
                <a:lnTo>
                  <a:pt x="645494" y="204597"/>
                </a:lnTo>
                <a:lnTo>
                  <a:pt x="627188" y="194563"/>
                </a:lnTo>
                <a:close/>
              </a:path>
              <a:path w="672465" h="779779">
                <a:moveTo>
                  <a:pt x="24024" y="292508"/>
                </a:moveTo>
                <a:lnTo>
                  <a:pt x="13202" y="296862"/>
                </a:lnTo>
                <a:lnTo>
                  <a:pt x="4855" y="304930"/>
                </a:lnTo>
                <a:lnTo>
                  <a:pt x="57" y="315975"/>
                </a:lnTo>
                <a:lnTo>
                  <a:pt x="0" y="328025"/>
                </a:lnTo>
                <a:lnTo>
                  <a:pt x="4454" y="338836"/>
                </a:lnTo>
                <a:lnTo>
                  <a:pt x="52988" y="357624"/>
                </a:lnTo>
                <a:lnTo>
                  <a:pt x="98351" y="362100"/>
                </a:lnTo>
                <a:lnTo>
                  <a:pt x="115246" y="361695"/>
                </a:lnTo>
                <a:lnTo>
                  <a:pt x="159519" y="345747"/>
                </a:lnTo>
                <a:lnTo>
                  <a:pt x="175388" y="306831"/>
                </a:lnTo>
                <a:lnTo>
                  <a:pt x="176260" y="300736"/>
                </a:lnTo>
                <a:lnTo>
                  <a:pt x="114611" y="300736"/>
                </a:lnTo>
                <a:lnTo>
                  <a:pt x="99885" y="300573"/>
                </a:lnTo>
                <a:lnTo>
                  <a:pt x="80527" y="299148"/>
                </a:lnTo>
                <a:lnTo>
                  <a:pt x="58622" y="296485"/>
                </a:lnTo>
                <a:lnTo>
                  <a:pt x="36252" y="292607"/>
                </a:lnTo>
                <a:lnTo>
                  <a:pt x="24024" y="292508"/>
                </a:lnTo>
                <a:close/>
              </a:path>
              <a:path w="672465" h="779779">
                <a:moveTo>
                  <a:pt x="432900" y="164973"/>
                </a:moveTo>
                <a:lnTo>
                  <a:pt x="164268" y="164973"/>
                </a:lnTo>
                <a:lnTo>
                  <a:pt x="161474" y="167131"/>
                </a:lnTo>
                <a:lnTo>
                  <a:pt x="159061" y="169290"/>
                </a:lnTo>
                <a:lnTo>
                  <a:pt x="157283" y="171703"/>
                </a:lnTo>
                <a:lnTo>
                  <a:pt x="153854" y="173862"/>
                </a:lnTo>
                <a:lnTo>
                  <a:pt x="126628" y="230139"/>
                </a:lnTo>
                <a:lnTo>
                  <a:pt x="117913" y="278256"/>
                </a:lnTo>
                <a:lnTo>
                  <a:pt x="117024" y="285495"/>
                </a:lnTo>
                <a:lnTo>
                  <a:pt x="115754" y="294639"/>
                </a:lnTo>
                <a:lnTo>
                  <a:pt x="114611" y="300736"/>
                </a:lnTo>
                <a:lnTo>
                  <a:pt x="176260" y="300736"/>
                </a:lnTo>
                <a:lnTo>
                  <a:pt x="177349" y="293115"/>
                </a:lnTo>
                <a:lnTo>
                  <a:pt x="322744" y="293115"/>
                </a:lnTo>
                <a:lnTo>
                  <a:pt x="316446" y="280177"/>
                </a:lnTo>
                <a:lnTo>
                  <a:pt x="294665" y="237698"/>
                </a:lnTo>
                <a:lnTo>
                  <a:pt x="274885" y="194563"/>
                </a:lnTo>
                <a:lnTo>
                  <a:pt x="627188" y="194563"/>
                </a:lnTo>
                <a:lnTo>
                  <a:pt x="611663" y="186054"/>
                </a:lnTo>
                <a:lnTo>
                  <a:pt x="530536" y="186054"/>
                </a:lnTo>
                <a:lnTo>
                  <a:pt x="529375" y="185419"/>
                </a:lnTo>
                <a:lnTo>
                  <a:pt x="476561" y="185419"/>
                </a:lnTo>
                <a:lnTo>
                  <a:pt x="474148" y="182625"/>
                </a:lnTo>
                <a:lnTo>
                  <a:pt x="471100" y="180212"/>
                </a:lnTo>
                <a:lnTo>
                  <a:pt x="467417" y="178688"/>
                </a:lnTo>
                <a:lnTo>
                  <a:pt x="432900" y="164973"/>
                </a:lnTo>
                <a:close/>
              </a:path>
              <a:path w="672465" h="779779">
                <a:moveTo>
                  <a:pt x="645494" y="204597"/>
                </a:moveTo>
                <a:lnTo>
                  <a:pt x="500945" y="204597"/>
                </a:lnTo>
                <a:lnTo>
                  <a:pt x="514407" y="211836"/>
                </a:lnTo>
                <a:lnTo>
                  <a:pt x="489007" y="257810"/>
                </a:lnTo>
                <a:lnTo>
                  <a:pt x="650866" y="257810"/>
                </a:lnTo>
                <a:lnTo>
                  <a:pt x="672141" y="219201"/>
                </a:lnTo>
                <a:lnTo>
                  <a:pt x="645494" y="204597"/>
                </a:lnTo>
                <a:close/>
              </a:path>
              <a:path w="672465" h="779779">
                <a:moveTo>
                  <a:pt x="549332" y="151891"/>
                </a:moveTo>
                <a:lnTo>
                  <a:pt x="530536" y="186054"/>
                </a:lnTo>
                <a:lnTo>
                  <a:pt x="611663" y="186054"/>
                </a:lnTo>
                <a:lnTo>
                  <a:pt x="549332" y="151891"/>
                </a:lnTo>
                <a:close/>
              </a:path>
              <a:path w="672465" h="779779">
                <a:moveTo>
                  <a:pt x="488753" y="163194"/>
                </a:moveTo>
                <a:lnTo>
                  <a:pt x="476561" y="185419"/>
                </a:lnTo>
                <a:lnTo>
                  <a:pt x="529375" y="185419"/>
                </a:lnTo>
                <a:lnTo>
                  <a:pt x="488753" y="163194"/>
                </a:lnTo>
                <a:close/>
              </a:path>
              <a:path w="672465" h="779779">
                <a:moveTo>
                  <a:pt x="148139" y="0"/>
                </a:moveTo>
                <a:lnTo>
                  <a:pt x="115633" y="6532"/>
                </a:lnTo>
                <a:lnTo>
                  <a:pt x="89068" y="24352"/>
                </a:lnTo>
                <a:lnTo>
                  <a:pt x="71147" y="50792"/>
                </a:lnTo>
                <a:lnTo>
                  <a:pt x="64573" y="83185"/>
                </a:lnTo>
                <a:lnTo>
                  <a:pt x="71147" y="115704"/>
                </a:lnTo>
                <a:lnTo>
                  <a:pt x="89068" y="142176"/>
                </a:lnTo>
                <a:lnTo>
                  <a:pt x="115633" y="159980"/>
                </a:lnTo>
                <a:lnTo>
                  <a:pt x="148139" y="166497"/>
                </a:lnTo>
                <a:lnTo>
                  <a:pt x="153600" y="166497"/>
                </a:lnTo>
                <a:lnTo>
                  <a:pt x="159061" y="165988"/>
                </a:lnTo>
                <a:lnTo>
                  <a:pt x="164268" y="164973"/>
                </a:lnTo>
                <a:lnTo>
                  <a:pt x="432900" y="164973"/>
                </a:lnTo>
                <a:lnTo>
                  <a:pt x="402479" y="152884"/>
                </a:lnTo>
                <a:lnTo>
                  <a:pt x="371631" y="145287"/>
                </a:lnTo>
                <a:lnTo>
                  <a:pt x="203892" y="145287"/>
                </a:lnTo>
                <a:lnTo>
                  <a:pt x="215397" y="132619"/>
                </a:lnTo>
                <a:lnTo>
                  <a:pt x="224117" y="117760"/>
                </a:lnTo>
                <a:lnTo>
                  <a:pt x="229645" y="101139"/>
                </a:lnTo>
                <a:lnTo>
                  <a:pt x="231578" y="83185"/>
                </a:lnTo>
                <a:lnTo>
                  <a:pt x="225006" y="50792"/>
                </a:lnTo>
                <a:lnTo>
                  <a:pt x="207099" y="24352"/>
                </a:lnTo>
                <a:lnTo>
                  <a:pt x="180572" y="6532"/>
                </a:lnTo>
                <a:lnTo>
                  <a:pt x="148139" y="0"/>
                </a:lnTo>
                <a:close/>
              </a:path>
              <a:path w="672465" h="779779">
                <a:moveTo>
                  <a:pt x="296380" y="133667"/>
                </a:moveTo>
                <a:lnTo>
                  <a:pt x="256503" y="134765"/>
                </a:lnTo>
                <a:lnTo>
                  <a:pt x="226264" y="139342"/>
                </a:lnTo>
                <a:lnTo>
                  <a:pt x="206305" y="144652"/>
                </a:lnTo>
                <a:lnTo>
                  <a:pt x="205670" y="144906"/>
                </a:lnTo>
                <a:lnTo>
                  <a:pt x="204781" y="144906"/>
                </a:lnTo>
                <a:lnTo>
                  <a:pt x="203892" y="145287"/>
                </a:lnTo>
                <a:lnTo>
                  <a:pt x="371631" y="145287"/>
                </a:lnTo>
                <a:lnTo>
                  <a:pt x="345252" y="138792"/>
                </a:lnTo>
                <a:lnTo>
                  <a:pt x="296380" y="133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79259" y="2938475"/>
            <a:ext cx="103921" cy="39195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14720" y="2067560"/>
            <a:ext cx="1651000" cy="165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5276" y="2197607"/>
            <a:ext cx="1390015" cy="1390015"/>
          </a:xfrm>
          <a:custGeom>
            <a:avLst/>
            <a:gdLst/>
            <a:ahLst/>
            <a:cxnLst/>
            <a:rect l="l" t="t" r="r" b="b"/>
            <a:pathLst>
              <a:path w="1390015" h="1390014">
                <a:moveTo>
                  <a:pt x="694690" y="0"/>
                </a:moveTo>
                <a:lnTo>
                  <a:pt x="0" y="694816"/>
                </a:lnTo>
                <a:lnTo>
                  <a:pt x="694690" y="1389506"/>
                </a:lnTo>
                <a:lnTo>
                  <a:pt x="1389506" y="694816"/>
                </a:lnTo>
                <a:lnTo>
                  <a:pt x="694690" y="0"/>
                </a:lnTo>
                <a:close/>
              </a:path>
            </a:pathLst>
          </a:custGeom>
          <a:solidFill>
            <a:srgbClr val="FB9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12204" y="2264664"/>
            <a:ext cx="1256030" cy="1256030"/>
          </a:xfrm>
          <a:custGeom>
            <a:avLst/>
            <a:gdLst/>
            <a:ahLst/>
            <a:cxnLst/>
            <a:rect l="l" t="t" r="r" b="b"/>
            <a:pathLst>
              <a:path w="1256029" h="1256029">
                <a:moveTo>
                  <a:pt x="627761" y="0"/>
                </a:moveTo>
                <a:lnTo>
                  <a:pt x="0" y="627761"/>
                </a:lnTo>
                <a:lnTo>
                  <a:pt x="627761" y="1255522"/>
                </a:lnTo>
                <a:lnTo>
                  <a:pt x="1255522" y="627761"/>
                </a:lnTo>
                <a:lnTo>
                  <a:pt x="627761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15073" y="3400044"/>
            <a:ext cx="49910" cy="497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15073" y="2338197"/>
            <a:ext cx="49910" cy="49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68313" y="2591054"/>
            <a:ext cx="546100" cy="633095"/>
          </a:xfrm>
          <a:custGeom>
            <a:avLst/>
            <a:gdLst/>
            <a:ahLst/>
            <a:cxnLst/>
            <a:rect l="l" t="t" r="r" b="b"/>
            <a:pathLst>
              <a:path w="546100" h="633094">
                <a:moveTo>
                  <a:pt x="262215" y="238125"/>
                </a:moveTo>
                <a:lnTo>
                  <a:pt x="144144" y="238125"/>
                </a:lnTo>
                <a:lnTo>
                  <a:pt x="173862" y="330073"/>
                </a:lnTo>
                <a:lnTo>
                  <a:pt x="177095" y="339828"/>
                </a:lnTo>
                <a:lnTo>
                  <a:pt x="181244" y="353155"/>
                </a:lnTo>
                <a:lnTo>
                  <a:pt x="186275" y="367863"/>
                </a:lnTo>
                <a:lnTo>
                  <a:pt x="192150" y="381762"/>
                </a:lnTo>
                <a:lnTo>
                  <a:pt x="189864" y="384429"/>
                </a:lnTo>
                <a:lnTo>
                  <a:pt x="187705" y="387223"/>
                </a:lnTo>
                <a:lnTo>
                  <a:pt x="185419" y="389636"/>
                </a:lnTo>
                <a:lnTo>
                  <a:pt x="165967" y="413615"/>
                </a:lnTo>
                <a:lnTo>
                  <a:pt x="152003" y="432593"/>
                </a:lnTo>
                <a:lnTo>
                  <a:pt x="143254" y="448286"/>
                </a:lnTo>
                <a:lnTo>
                  <a:pt x="139445" y="462407"/>
                </a:lnTo>
                <a:lnTo>
                  <a:pt x="139940" y="474341"/>
                </a:lnTo>
                <a:lnTo>
                  <a:pt x="179075" y="545453"/>
                </a:lnTo>
                <a:lnTo>
                  <a:pt x="237362" y="621538"/>
                </a:lnTo>
                <a:lnTo>
                  <a:pt x="263651" y="632968"/>
                </a:lnTo>
                <a:lnTo>
                  <a:pt x="269875" y="632460"/>
                </a:lnTo>
                <a:lnTo>
                  <a:pt x="276097" y="630301"/>
                </a:lnTo>
                <a:lnTo>
                  <a:pt x="281050" y="625983"/>
                </a:lnTo>
                <a:lnTo>
                  <a:pt x="288893" y="616624"/>
                </a:lnTo>
                <a:lnTo>
                  <a:pt x="292353" y="605313"/>
                </a:lnTo>
                <a:lnTo>
                  <a:pt x="291337" y="593478"/>
                </a:lnTo>
                <a:lnTo>
                  <a:pt x="285750" y="582549"/>
                </a:lnTo>
                <a:lnTo>
                  <a:pt x="259937" y="549876"/>
                </a:lnTo>
                <a:lnTo>
                  <a:pt x="235457" y="517191"/>
                </a:lnTo>
                <a:lnTo>
                  <a:pt x="215455" y="488483"/>
                </a:lnTo>
                <a:lnTo>
                  <a:pt x="203072" y="467741"/>
                </a:lnTo>
                <a:lnTo>
                  <a:pt x="205739" y="463296"/>
                </a:lnTo>
                <a:lnTo>
                  <a:pt x="210184" y="457454"/>
                </a:lnTo>
                <a:lnTo>
                  <a:pt x="215137" y="451231"/>
                </a:lnTo>
                <a:lnTo>
                  <a:pt x="288452" y="451231"/>
                </a:lnTo>
                <a:lnTo>
                  <a:pt x="276808" y="433728"/>
                </a:lnTo>
                <a:lnTo>
                  <a:pt x="264667" y="413385"/>
                </a:lnTo>
                <a:lnTo>
                  <a:pt x="263143" y="408686"/>
                </a:lnTo>
                <a:lnTo>
                  <a:pt x="261238" y="402971"/>
                </a:lnTo>
                <a:lnTo>
                  <a:pt x="259460" y="396875"/>
                </a:lnTo>
                <a:lnTo>
                  <a:pt x="269732" y="383085"/>
                </a:lnTo>
                <a:lnTo>
                  <a:pt x="278764" y="369617"/>
                </a:lnTo>
                <a:lnTo>
                  <a:pt x="286178" y="356602"/>
                </a:lnTo>
                <a:lnTo>
                  <a:pt x="291591" y="344170"/>
                </a:lnTo>
                <a:lnTo>
                  <a:pt x="293874" y="332775"/>
                </a:lnTo>
                <a:lnTo>
                  <a:pt x="293465" y="321119"/>
                </a:lnTo>
                <a:lnTo>
                  <a:pt x="291199" y="309558"/>
                </a:lnTo>
                <a:lnTo>
                  <a:pt x="287908" y="298450"/>
                </a:lnTo>
                <a:lnTo>
                  <a:pt x="274040" y="262393"/>
                </a:lnTo>
                <a:lnTo>
                  <a:pt x="262215" y="238125"/>
                </a:lnTo>
                <a:close/>
              </a:path>
              <a:path w="546100" h="633094">
                <a:moveTo>
                  <a:pt x="288452" y="451231"/>
                </a:moveTo>
                <a:lnTo>
                  <a:pt x="215137" y="451231"/>
                </a:lnTo>
                <a:lnTo>
                  <a:pt x="235281" y="483405"/>
                </a:lnTo>
                <a:lnTo>
                  <a:pt x="261604" y="522509"/>
                </a:lnTo>
                <a:lnTo>
                  <a:pt x="289808" y="562994"/>
                </a:lnTo>
                <a:lnTo>
                  <a:pt x="315594" y="599313"/>
                </a:lnTo>
                <a:lnTo>
                  <a:pt x="343153" y="612140"/>
                </a:lnTo>
                <a:lnTo>
                  <a:pt x="348614" y="611759"/>
                </a:lnTo>
                <a:lnTo>
                  <a:pt x="353948" y="609981"/>
                </a:lnTo>
                <a:lnTo>
                  <a:pt x="358901" y="606551"/>
                </a:lnTo>
                <a:lnTo>
                  <a:pt x="367319" y="597445"/>
                </a:lnTo>
                <a:lnTo>
                  <a:pt x="371475" y="586279"/>
                </a:lnTo>
                <a:lnTo>
                  <a:pt x="371153" y="574422"/>
                </a:lnTo>
                <a:lnTo>
                  <a:pt x="366140" y="563245"/>
                </a:lnTo>
                <a:lnTo>
                  <a:pt x="332426" y="515612"/>
                </a:lnTo>
                <a:lnTo>
                  <a:pt x="301021" y="470122"/>
                </a:lnTo>
                <a:lnTo>
                  <a:pt x="288452" y="451231"/>
                </a:lnTo>
                <a:close/>
              </a:path>
              <a:path w="546100" h="633094">
                <a:moveTo>
                  <a:pt x="509506" y="157987"/>
                </a:moveTo>
                <a:lnTo>
                  <a:pt x="223265" y="157987"/>
                </a:lnTo>
                <a:lnTo>
                  <a:pt x="249114" y="158499"/>
                </a:lnTo>
                <a:lnTo>
                  <a:pt x="280415" y="162941"/>
                </a:lnTo>
                <a:lnTo>
                  <a:pt x="316956" y="172811"/>
                </a:lnTo>
                <a:lnTo>
                  <a:pt x="358520" y="189611"/>
                </a:lnTo>
                <a:lnTo>
                  <a:pt x="360425" y="190626"/>
                </a:lnTo>
                <a:lnTo>
                  <a:pt x="362457" y="191388"/>
                </a:lnTo>
                <a:lnTo>
                  <a:pt x="364616" y="191643"/>
                </a:lnTo>
                <a:lnTo>
                  <a:pt x="352805" y="213106"/>
                </a:lnTo>
                <a:lnTo>
                  <a:pt x="386714" y="231648"/>
                </a:lnTo>
                <a:lnTo>
                  <a:pt x="370585" y="260858"/>
                </a:lnTo>
                <a:lnTo>
                  <a:pt x="470407" y="315468"/>
                </a:lnTo>
                <a:lnTo>
                  <a:pt x="528820" y="209423"/>
                </a:lnTo>
                <a:lnTo>
                  <a:pt x="397382" y="209423"/>
                </a:lnTo>
                <a:lnTo>
                  <a:pt x="386460" y="203454"/>
                </a:lnTo>
                <a:lnTo>
                  <a:pt x="407034" y="166116"/>
                </a:lnTo>
                <a:lnTo>
                  <a:pt x="524329" y="166116"/>
                </a:lnTo>
                <a:lnTo>
                  <a:pt x="509506" y="157987"/>
                </a:lnTo>
                <a:close/>
              </a:path>
              <a:path w="546100" h="633094">
                <a:moveTo>
                  <a:pt x="19556" y="237539"/>
                </a:moveTo>
                <a:lnTo>
                  <a:pt x="10779" y="241093"/>
                </a:lnTo>
                <a:lnTo>
                  <a:pt x="3978" y="247671"/>
                </a:lnTo>
                <a:lnTo>
                  <a:pt x="0" y="256667"/>
                </a:lnTo>
                <a:lnTo>
                  <a:pt x="15" y="266465"/>
                </a:lnTo>
                <a:lnTo>
                  <a:pt x="43021" y="290447"/>
                </a:lnTo>
                <a:lnTo>
                  <a:pt x="79882" y="294094"/>
                </a:lnTo>
                <a:lnTo>
                  <a:pt x="93598" y="293750"/>
                </a:lnTo>
                <a:lnTo>
                  <a:pt x="129657" y="280820"/>
                </a:lnTo>
                <a:lnTo>
                  <a:pt x="143256" y="244221"/>
                </a:lnTo>
                <a:lnTo>
                  <a:pt x="93090" y="244221"/>
                </a:lnTo>
                <a:lnTo>
                  <a:pt x="81184" y="244099"/>
                </a:lnTo>
                <a:lnTo>
                  <a:pt x="65468" y="242966"/>
                </a:lnTo>
                <a:lnTo>
                  <a:pt x="47656" y="240809"/>
                </a:lnTo>
                <a:lnTo>
                  <a:pt x="29463" y="237617"/>
                </a:lnTo>
                <a:lnTo>
                  <a:pt x="19556" y="237539"/>
                </a:lnTo>
                <a:close/>
              </a:path>
              <a:path w="546100" h="633094">
                <a:moveTo>
                  <a:pt x="348813" y="133985"/>
                </a:moveTo>
                <a:lnTo>
                  <a:pt x="133476" y="133985"/>
                </a:lnTo>
                <a:lnTo>
                  <a:pt x="131190" y="135762"/>
                </a:lnTo>
                <a:lnTo>
                  <a:pt x="129285" y="137413"/>
                </a:lnTo>
                <a:lnTo>
                  <a:pt x="127761" y="139446"/>
                </a:lnTo>
                <a:lnTo>
                  <a:pt x="125094" y="141224"/>
                </a:lnTo>
                <a:lnTo>
                  <a:pt x="102933" y="186880"/>
                </a:lnTo>
                <a:lnTo>
                  <a:pt x="95884" y="225933"/>
                </a:lnTo>
                <a:lnTo>
                  <a:pt x="95122" y="231901"/>
                </a:lnTo>
                <a:lnTo>
                  <a:pt x="94106" y="239395"/>
                </a:lnTo>
                <a:lnTo>
                  <a:pt x="93090" y="244221"/>
                </a:lnTo>
                <a:lnTo>
                  <a:pt x="143256" y="244221"/>
                </a:lnTo>
                <a:lnTo>
                  <a:pt x="144144" y="238125"/>
                </a:lnTo>
                <a:lnTo>
                  <a:pt x="262215" y="238125"/>
                </a:lnTo>
                <a:lnTo>
                  <a:pt x="257063" y="227552"/>
                </a:lnTo>
                <a:lnTo>
                  <a:pt x="239349" y="193043"/>
                </a:lnTo>
                <a:lnTo>
                  <a:pt x="223265" y="157987"/>
                </a:lnTo>
                <a:lnTo>
                  <a:pt x="509506" y="157987"/>
                </a:lnTo>
                <a:lnTo>
                  <a:pt x="496768" y="151003"/>
                </a:lnTo>
                <a:lnTo>
                  <a:pt x="431037" y="151003"/>
                </a:lnTo>
                <a:lnTo>
                  <a:pt x="430341" y="150622"/>
                </a:lnTo>
                <a:lnTo>
                  <a:pt x="387222" y="150622"/>
                </a:lnTo>
                <a:lnTo>
                  <a:pt x="385190" y="148336"/>
                </a:lnTo>
                <a:lnTo>
                  <a:pt x="382777" y="146304"/>
                </a:lnTo>
                <a:lnTo>
                  <a:pt x="379729" y="145161"/>
                </a:lnTo>
                <a:lnTo>
                  <a:pt x="348813" y="133985"/>
                </a:lnTo>
                <a:close/>
              </a:path>
              <a:path w="546100" h="633094">
                <a:moveTo>
                  <a:pt x="524329" y="166116"/>
                </a:moveTo>
                <a:lnTo>
                  <a:pt x="407034" y="166116"/>
                </a:lnTo>
                <a:lnTo>
                  <a:pt x="417829" y="172085"/>
                </a:lnTo>
                <a:lnTo>
                  <a:pt x="397382" y="209423"/>
                </a:lnTo>
                <a:lnTo>
                  <a:pt x="528820" y="209423"/>
                </a:lnTo>
                <a:lnTo>
                  <a:pt x="546100" y="178054"/>
                </a:lnTo>
                <a:lnTo>
                  <a:pt x="524329" y="166116"/>
                </a:lnTo>
                <a:close/>
              </a:path>
              <a:path w="546100" h="633094">
                <a:moveTo>
                  <a:pt x="446277" y="123317"/>
                </a:moveTo>
                <a:lnTo>
                  <a:pt x="431037" y="151003"/>
                </a:lnTo>
                <a:lnTo>
                  <a:pt x="496768" y="151003"/>
                </a:lnTo>
                <a:lnTo>
                  <a:pt x="446277" y="123317"/>
                </a:lnTo>
                <a:close/>
              </a:path>
              <a:path w="546100" h="633094">
                <a:moveTo>
                  <a:pt x="397128" y="132461"/>
                </a:moveTo>
                <a:lnTo>
                  <a:pt x="387222" y="150622"/>
                </a:lnTo>
                <a:lnTo>
                  <a:pt x="430341" y="150622"/>
                </a:lnTo>
                <a:lnTo>
                  <a:pt x="397128" y="132461"/>
                </a:lnTo>
                <a:close/>
              </a:path>
              <a:path w="546100" h="633094">
                <a:moveTo>
                  <a:pt x="120395" y="0"/>
                </a:moveTo>
                <a:lnTo>
                  <a:pt x="93993" y="5286"/>
                </a:lnTo>
                <a:lnTo>
                  <a:pt x="72437" y="19716"/>
                </a:lnTo>
                <a:lnTo>
                  <a:pt x="57906" y="41148"/>
                </a:lnTo>
                <a:lnTo>
                  <a:pt x="52577" y="67437"/>
                </a:lnTo>
                <a:lnTo>
                  <a:pt x="57906" y="93892"/>
                </a:lnTo>
                <a:lnTo>
                  <a:pt x="72437" y="115443"/>
                </a:lnTo>
                <a:lnTo>
                  <a:pt x="93993" y="129944"/>
                </a:lnTo>
                <a:lnTo>
                  <a:pt x="120395" y="135255"/>
                </a:lnTo>
                <a:lnTo>
                  <a:pt x="124840" y="135255"/>
                </a:lnTo>
                <a:lnTo>
                  <a:pt x="129285" y="134747"/>
                </a:lnTo>
                <a:lnTo>
                  <a:pt x="133476" y="133985"/>
                </a:lnTo>
                <a:lnTo>
                  <a:pt x="348813" y="133985"/>
                </a:lnTo>
                <a:lnTo>
                  <a:pt x="304545" y="117983"/>
                </a:lnTo>
                <a:lnTo>
                  <a:pt x="165607" y="117983"/>
                </a:lnTo>
                <a:lnTo>
                  <a:pt x="174980" y="107656"/>
                </a:lnTo>
                <a:lnTo>
                  <a:pt x="182102" y="95567"/>
                </a:lnTo>
                <a:lnTo>
                  <a:pt x="186628" y="82049"/>
                </a:lnTo>
                <a:lnTo>
                  <a:pt x="188213" y="67437"/>
                </a:lnTo>
                <a:lnTo>
                  <a:pt x="182868" y="41148"/>
                </a:lnTo>
                <a:lnTo>
                  <a:pt x="168306" y="19716"/>
                </a:lnTo>
                <a:lnTo>
                  <a:pt x="146744" y="5286"/>
                </a:lnTo>
                <a:lnTo>
                  <a:pt x="120395" y="0"/>
                </a:lnTo>
                <a:close/>
              </a:path>
              <a:path w="546100" h="633094">
                <a:moveTo>
                  <a:pt x="240823" y="108553"/>
                </a:moveTo>
                <a:lnTo>
                  <a:pt x="195135" y="111085"/>
                </a:lnTo>
                <a:lnTo>
                  <a:pt x="167639" y="117475"/>
                </a:lnTo>
                <a:lnTo>
                  <a:pt x="167131" y="117729"/>
                </a:lnTo>
                <a:lnTo>
                  <a:pt x="166369" y="117729"/>
                </a:lnTo>
                <a:lnTo>
                  <a:pt x="165607" y="117983"/>
                </a:lnTo>
                <a:lnTo>
                  <a:pt x="304545" y="117983"/>
                </a:lnTo>
                <a:lnTo>
                  <a:pt x="302942" y="117403"/>
                </a:lnTo>
                <a:lnTo>
                  <a:pt x="240823" y="108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21858" y="3108756"/>
            <a:ext cx="124744" cy="29171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43120" y="1732279"/>
            <a:ext cx="2283460" cy="22834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79517" y="1869058"/>
            <a:ext cx="2009775" cy="2009775"/>
          </a:xfrm>
          <a:custGeom>
            <a:avLst/>
            <a:gdLst/>
            <a:ahLst/>
            <a:cxnLst/>
            <a:rect l="l" t="t" r="r" b="b"/>
            <a:pathLst>
              <a:path w="2009775" h="2009775">
                <a:moveTo>
                  <a:pt x="1004697" y="0"/>
                </a:moveTo>
                <a:lnTo>
                  <a:pt x="0" y="1004696"/>
                </a:lnTo>
                <a:lnTo>
                  <a:pt x="1004697" y="2009266"/>
                </a:lnTo>
                <a:lnTo>
                  <a:pt x="2009393" y="1004696"/>
                </a:lnTo>
                <a:lnTo>
                  <a:pt x="1004697" y="0"/>
                </a:lnTo>
                <a:close/>
              </a:path>
            </a:pathLst>
          </a:custGeom>
          <a:solidFill>
            <a:srgbClr val="FB9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76419" y="1965960"/>
            <a:ext cx="1816100" cy="1815464"/>
          </a:xfrm>
          <a:custGeom>
            <a:avLst/>
            <a:gdLst/>
            <a:ahLst/>
            <a:cxnLst/>
            <a:rect l="l" t="t" r="r" b="b"/>
            <a:pathLst>
              <a:path w="1816100" h="1815464">
                <a:moveTo>
                  <a:pt x="907795" y="0"/>
                </a:moveTo>
                <a:lnTo>
                  <a:pt x="0" y="907795"/>
                </a:lnTo>
                <a:lnTo>
                  <a:pt x="907795" y="1815464"/>
                </a:lnTo>
                <a:lnTo>
                  <a:pt x="1815591" y="907795"/>
                </a:lnTo>
                <a:lnTo>
                  <a:pt x="907795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48146" y="3607689"/>
            <a:ext cx="72136" cy="721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48146" y="2072258"/>
            <a:ext cx="72136" cy="72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91376" y="2437892"/>
            <a:ext cx="789940" cy="915669"/>
          </a:xfrm>
          <a:custGeom>
            <a:avLst/>
            <a:gdLst/>
            <a:ahLst/>
            <a:cxnLst/>
            <a:rect l="l" t="t" r="r" b="b"/>
            <a:pathLst>
              <a:path w="789939" h="915670">
                <a:moveTo>
                  <a:pt x="379142" y="344297"/>
                </a:moveTo>
                <a:lnTo>
                  <a:pt x="208307" y="344297"/>
                </a:lnTo>
                <a:lnTo>
                  <a:pt x="251233" y="477393"/>
                </a:lnTo>
                <a:lnTo>
                  <a:pt x="255970" y="491490"/>
                </a:lnTo>
                <a:lnTo>
                  <a:pt x="261981" y="510730"/>
                </a:lnTo>
                <a:lnTo>
                  <a:pt x="269253" y="531971"/>
                </a:lnTo>
                <a:lnTo>
                  <a:pt x="277776" y="552069"/>
                </a:lnTo>
                <a:lnTo>
                  <a:pt x="274474" y="556006"/>
                </a:lnTo>
                <a:lnTo>
                  <a:pt x="271299" y="559943"/>
                </a:lnTo>
                <a:lnTo>
                  <a:pt x="268124" y="563499"/>
                </a:lnTo>
                <a:lnTo>
                  <a:pt x="240010" y="598181"/>
                </a:lnTo>
                <a:lnTo>
                  <a:pt x="219801" y="625602"/>
                </a:lnTo>
                <a:lnTo>
                  <a:pt x="207117" y="648259"/>
                </a:lnTo>
                <a:lnTo>
                  <a:pt x="201576" y="668655"/>
                </a:lnTo>
                <a:lnTo>
                  <a:pt x="201218" y="678743"/>
                </a:lnTo>
                <a:lnTo>
                  <a:pt x="204850" y="695301"/>
                </a:lnTo>
                <a:lnTo>
                  <a:pt x="240890" y="762362"/>
                </a:lnTo>
                <a:lnTo>
                  <a:pt x="281701" y="820131"/>
                </a:lnTo>
                <a:lnTo>
                  <a:pt x="343308" y="898906"/>
                </a:lnTo>
                <a:lnTo>
                  <a:pt x="381154" y="915416"/>
                </a:lnTo>
                <a:lnTo>
                  <a:pt x="387869" y="914384"/>
                </a:lnTo>
                <a:lnTo>
                  <a:pt x="422667" y="875363"/>
                </a:lnTo>
                <a:lnTo>
                  <a:pt x="421177" y="858216"/>
                </a:lnTo>
                <a:lnTo>
                  <a:pt x="413031" y="842391"/>
                </a:lnTo>
                <a:lnTo>
                  <a:pt x="375731" y="795150"/>
                </a:lnTo>
                <a:lnTo>
                  <a:pt x="340371" y="747934"/>
                </a:lnTo>
                <a:lnTo>
                  <a:pt x="311465" y="706481"/>
                </a:lnTo>
                <a:lnTo>
                  <a:pt x="293524" y="676529"/>
                </a:lnTo>
                <a:lnTo>
                  <a:pt x="296924" y="671314"/>
                </a:lnTo>
                <a:lnTo>
                  <a:pt x="301097" y="665480"/>
                </a:lnTo>
                <a:lnTo>
                  <a:pt x="305865" y="659169"/>
                </a:lnTo>
                <a:lnTo>
                  <a:pt x="311050" y="652526"/>
                </a:lnTo>
                <a:lnTo>
                  <a:pt x="416779" y="652526"/>
                </a:lnTo>
                <a:lnTo>
                  <a:pt x="395056" y="619278"/>
                </a:lnTo>
                <a:lnTo>
                  <a:pt x="382678" y="597916"/>
                </a:lnTo>
                <a:lnTo>
                  <a:pt x="380519" y="591058"/>
                </a:lnTo>
                <a:lnTo>
                  <a:pt x="377598" y="582803"/>
                </a:lnTo>
                <a:lnTo>
                  <a:pt x="375058" y="573913"/>
                </a:lnTo>
                <a:lnTo>
                  <a:pt x="389967" y="553970"/>
                </a:lnTo>
                <a:lnTo>
                  <a:pt x="403078" y="534479"/>
                </a:lnTo>
                <a:lnTo>
                  <a:pt x="413831" y="515655"/>
                </a:lnTo>
                <a:lnTo>
                  <a:pt x="421667" y="497713"/>
                </a:lnTo>
                <a:lnTo>
                  <a:pt x="424942" y="481248"/>
                </a:lnTo>
                <a:lnTo>
                  <a:pt x="424334" y="464391"/>
                </a:lnTo>
                <a:lnTo>
                  <a:pt x="421060" y="447653"/>
                </a:lnTo>
                <a:lnTo>
                  <a:pt x="416333" y="431546"/>
                </a:lnTo>
                <a:lnTo>
                  <a:pt x="396281" y="379474"/>
                </a:lnTo>
                <a:lnTo>
                  <a:pt x="379142" y="344297"/>
                </a:lnTo>
                <a:close/>
              </a:path>
              <a:path w="789939" h="915670">
                <a:moveTo>
                  <a:pt x="416779" y="652526"/>
                </a:moveTo>
                <a:lnTo>
                  <a:pt x="311050" y="652526"/>
                </a:lnTo>
                <a:lnTo>
                  <a:pt x="333427" y="688694"/>
                </a:lnTo>
                <a:lnTo>
                  <a:pt x="362320" y="732294"/>
                </a:lnTo>
                <a:lnTo>
                  <a:pt x="394553" y="779234"/>
                </a:lnTo>
                <a:lnTo>
                  <a:pt x="426951" y="825424"/>
                </a:lnTo>
                <a:lnTo>
                  <a:pt x="456338" y="866775"/>
                </a:lnTo>
                <a:lnTo>
                  <a:pt x="496089" y="885317"/>
                </a:lnTo>
                <a:lnTo>
                  <a:pt x="503996" y="884545"/>
                </a:lnTo>
                <a:lnTo>
                  <a:pt x="511837" y="882142"/>
                </a:lnTo>
                <a:lnTo>
                  <a:pt x="518949" y="877062"/>
                </a:lnTo>
                <a:lnTo>
                  <a:pt x="531060" y="863941"/>
                </a:lnTo>
                <a:lnTo>
                  <a:pt x="537063" y="847820"/>
                </a:lnTo>
                <a:lnTo>
                  <a:pt x="536612" y="830699"/>
                </a:lnTo>
                <a:lnTo>
                  <a:pt x="529363" y="814578"/>
                </a:lnTo>
                <a:lnTo>
                  <a:pt x="490346" y="759565"/>
                </a:lnTo>
                <a:lnTo>
                  <a:pt x="452529" y="705248"/>
                </a:lnTo>
                <a:lnTo>
                  <a:pt x="419553" y="656770"/>
                </a:lnTo>
                <a:lnTo>
                  <a:pt x="416779" y="652526"/>
                </a:lnTo>
                <a:close/>
              </a:path>
              <a:path w="789939" h="915670">
                <a:moveTo>
                  <a:pt x="736702" y="228473"/>
                </a:moveTo>
                <a:lnTo>
                  <a:pt x="322861" y="228473"/>
                </a:lnTo>
                <a:lnTo>
                  <a:pt x="360170" y="229242"/>
                </a:lnTo>
                <a:lnTo>
                  <a:pt x="405395" y="235680"/>
                </a:lnTo>
                <a:lnTo>
                  <a:pt x="458217" y="249975"/>
                </a:lnTo>
                <a:lnTo>
                  <a:pt x="518314" y="274320"/>
                </a:lnTo>
                <a:lnTo>
                  <a:pt x="521108" y="275717"/>
                </a:lnTo>
                <a:lnTo>
                  <a:pt x="524029" y="276733"/>
                </a:lnTo>
                <a:lnTo>
                  <a:pt x="527204" y="277113"/>
                </a:lnTo>
                <a:lnTo>
                  <a:pt x="510059" y="308229"/>
                </a:lnTo>
                <a:lnTo>
                  <a:pt x="559081" y="335025"/>
                </a:lnTo>
                <a:lnTo>
                  <a:pt x="535840" y="377190"/>
                </a:lnTo>
                <a:lnTo>
                  <a:pt x="680112" y="456311"/>
                </a:lnTo>
                <a:lnTo>
                  <a:pt x="764560" y="302895"/>
                </a:lnTo>
                <a:lnTo>
                  <a:pt x="574448" y="302895"/>
                </a:lnTo>
                <a:lnTo>
                  <a:pt x="558700" y="294259"/>
                </a:lnTo>
                <a:lnTo>
                  <a:pt x="588418" y="240284"/>
                </a:lnTo>
                <a:lnTo>
                  <a:pt x="758273" y="240284"/>
                </a:lnTo>
                <a:lnTo>
                  <a:pt x="736702" y="228473"/>
                </a:lnTo>
                <a:close/>
              </a:path>
              <a:path w="789939" h="915670">
                <a:moveTo>
                  <a:pt x="28227" y="343592"/>
                </a:moveTo>
                <a:lnTo>
                  <a:pt x="15537" y="348726"/>
                </a:lnTo>
                <a:lnTo>
                  <a:pt x="5728" y="358217"/>
                </a:lnTo>
                <a:lnTo>
                  <a:pt x="27" y="371221"/>
                </a:lnTo>
                <a:lnTo>
                  <a:pt x="0" y="385405"/>
                </a:lnTo>
                <a:lnTo>
                  <a:pt x="5234" y="398113"/>
                </a:lnTo>
                <a:lnTo>
                  <a:pt x="62255" y="420082"/>
                </a:lnTo>
                <a:lnTo>
                  <a:pt x="115496" y="425285"/>
                </a:lnTo>
                <a:lnTo>
                  <a:pt x="135282" y="424815"/>
                </a:lnTo>
                <a:lnTo>
                  <a:pt x="177780" y="413829"/>
                </a:lnTo>
                <a:lnTo>
                  <a:pt x="203005" y="374951"/>
                </a:lnTo>
                <a:lnTo>
                  <a:pt x="207032" y="353313"/>
                </a:lnTo>
                <a:lnTo>
                  <a:pt x="134647" y="353313"/>
                </a:lnTo>
                <a:lnTo>
                  <a:pt x="117385" y="353073"/>
                </a:lnTo>
                <a:lnTo>
                  <a:pt x="94658" y="351393"/>
                </a:lnTo>
                <a:lnTo>
                  <a:pt x="68907" y="348259"/>
                </a:lnTo>
                <a:lnTo>
                  <a:pt x="42572" y="343662"/>
                </a:lnTo>
                <a:lnTo>
                  <a:pt x="28227" y="343592"/>
                </a:lnTo>
                <a:close/>
              </a:path>
              <a:path w="789939" h="915670">
                <a:moveTo>
                  <a:pt x="508498" y="193802"/>
                </a:moveTo>
                <a:lnTo>
                  <a:pt x="192940" y="193802"/>
                </a:lnTo>
                <a:lnTo>
                  <a:pt x="189765" y="196342"/>
                </a:lnTo>
                <a:lnTo>
                  <a:pt x="186844" y="198882"/>
                </a:lnTo>
                <a:lnTo>
                  <a:pt x="184685" y="201675"/>
                </a:lnTo>
                <a:lnTo>
                  <a:pt x="180748" y="204216"/>
                </a:lnTo>
                <a:lnTo>
                  <a:pt x="158770" y="240284"/>
                </a:lnTo>
                <a:lnTo>
                  <a:pt x="142571" y="299934"/>
                </a:lnTo>
                <a:lnTo>
                  <a:pt x="137683" y="333615"/>
                </a:lnTo>
                <a:lnTo>
                  <a:pt x="136711" y="340629"/>
                </a:lnTo>
                <a:lnTo>
                  <a:pt x="135691" y="347382"/>
                </a:lnTo>
                <a:lnTo>
                  <a:pt x="134647" y="353313"/>
                </a:lnTo>
                <a:lnTo>
                  <a:pt x="207032" y="353313"/>
                </a:lnTo>
                <a:lnTo>
                  <a:pt x="208307" y="344297"/>
                </a:lnTo>
                <a:lnTo>
                  <a:pt x="379142" y="344297"/>
                </a:lnTo>
                <a:lnTo>
                  <a:pt x="371740" y="329104"/>
                </a:lnTo>
                <a:lnTo>
                  <a:pt x="346128" y="279187"/>
                </a:lnTo>
                <a:lnTo>
                  <a:pt x="322861" y="228473"/>
                </a:lnTo>
                <a:lnTo>
                  <a:pt x="736702" y="228473"/>
                </a:lnTo>
                <a:lnTo>
                  <a:pt x="718610" y="218567"/>
                </a:lnTo>
                <a:lnTo>
                  <a:pt x="623216" y="218567"/>
                </a:lnTo>
                <a:lnTo>
                  <a:pt x="621825" y="217805"/>
                </a:lnTo>
                <a:lnTo>
                  <a:pt x="559843" y="217805"/>
                </a:lnTo>
                <a:lnTo>
                  <a:pt x="556922" y="214630"/>
                </a:lnTo>
                <a:lnTo>
                  <a:pt x="553366" y="211709"/>
                </a:lnTo>
                <a:lnTo>
                  <a:pt x="549048" y="209931"/>
                </a:lnTo>
                <a:lnTo>
                  <a:pt x="508498" y="193802"/>
                </a:lnTo>
                <a:close/>
              </a:path>
              <a:path w="789939" h="915670">
                <a:moveTo>
                  <a:pt x="758273" y="240284"/>
                </a:moveTo>
                <a:lnTo>
                  <a:pt x="588418" y="240284"/>
                </a:lnTo>
                <a:lnTo>
                  <a:pt x="604166" y="248920"/>
                </a:lnTo>
                <a:lnTo>
                  <a:pt x="574448" y="302895"/>
                </a:lnTo>
                <a:lnTo>
                  <a:pt x="764560" y="302895"/>
                </a:lnTo>
                <a:lnTo>
                  <a:pt x="789586" y="257429"/>
                </a:lnTo>
                <a:lnTo>
                  <a:pt x="758273" y="240284"/>
                </a:lnTo>
                <a:close/>
              </a:path>
              <a:path w="789939" h="915670">
                <a:moveTo>
                  <a:pt x="645314" y="178435"/>
                </a:moveTo>
                <a:lnTo>
                  <a:pt x="623216" y="218567"/>
                </a:lnTo>
                <a:lnTo>
                  <a:pt x="718610" y="218567"/>
                </a:lnTo>
                <a:lnTo>
                  <a:pt x="645314" y="178435"/>
                </a:lnTo>
                <a:close/>
              </a:path>
              <a:path w="789939" h="915670">
                <a:moveTo>
                  <a:pt x="574067" y="191643"/>
                </a:moveTo>
                <a:lnTo>
                  <a:pt x="559843" y="217805"/>
                </a:lnTo>
                <a:lnTo>
                  <a:pt x="621825" y="217805"/>
                </a:lnTo>
                <a:lnTo>
                  <a:pt x="574067" y="191643"/>
                </a:lnTo>
                <a:close/>
              </a:path>
              <a:path w="789939" h="915670">
                <a:moveTo>
                  <a:pt x="174017" y="0"/>
                </a:moveTo>
                <a:lnTo>
                  <a:pt x="135854" y="7669"/>
                </a:lnTo>
                <a:lnTo>
                  <a:pt x="104644" y="28590"/>
                </a:lnTo>
                <a:lnTo>
                  <a:pt x="83577" y="59632"/>
                </a:lnTo>
                <a:lnTo>
                  <a:pt x="75846" y="97662"/>
                </a:lnTo>
                <a:lnTo>
                  <a:pt x="83577" y="135893"/>
                </a:lnTo>
                <a:lnTo>
                  <a:pt x="104644" y="167004"/>
                </a:lnTo>
                <a:lnTo>
                  <a:pt x="135854" y="187924"/>
                </a:lnTo>
                <a:lnTo>
                  <a:pt x="174017" y="195580"/>
                </a:lnTo>
                <a:lnTo>
                  <a:pt x="180367" y="195580"/>
                </a:lnTo>
                <a:lnTo>
                  <a:pt x="186844" y="194945"/>
                </a:lnTo>
                <a:lnTo>
                  <a:pt x="192940" y="193802"/>
                </a:lnTo>
                <a:lnTo>
                  <a:pt x="508498" y="193802"/>
                </a:lnTo>
                <a:lnTo>
                  <a:pt x="472795" y="179600"/>
                </a:lnTo>
                <a:lnTo>
                  <a:pt x="436106" y="170561"/>
                </a:lnTo>
                <a:lnTo>
                  <a:pt x="239422" y="170561"/>
                </a:lnTo>
                <a:lnTo>
                  <a:pt x="252987" y="155688"/>
                </a:lnTo>
                <a:lnTo>
                  <a:pt x="263267" y="138255"/>
                </a:lnTo>
                <a:lnTo>
                  <a:pt x="269783" y="118750"/>
                </a:lnTo>
                <a:lnTo>
                  <a:pt x="272061" y="97662"/>
                </a:lnTo>
                <a:lnTo>
                  <a:pt x="264332" y="59632"/>
                </a:lnTo>
                <a:lnTo>
                  <a:pt x="243280" y="28590"/>
                </a:lnTo>
                <a:lnTo>
                  <a:pt x="212107" y="7669"/>
                </a:lnTo>
                <a:lnTo>
                  <a:pt x="174017" y="0"/>
                </a:lnTo>
                <a:close/>
              </a:path>
              <a:path w="789939" h="915670">
                <a:moveTo>
                  <a:pt x="348166" y="157019"/>
                </a:moveTo>
                <a:lnTo>
                  <a:pt x="301314" y="158312"/>
                </a:lnTo>
                <a:lnTo>
                  <a:pt x="265785" y="163690"/>
                </a:lnTo>
                <a:lnTo>
                  <a:pt x="242343" y="169925"/>
                </a:lnTo>
                <a:lnTo>
                  <a:pt x="241581" y="170180"/>
                </a:lnTo>
                <a:lnTo>
                  <a:pt x="240565" y="170180"/>
                </a:lnTo>
                <a:lnTo>
                  <a:pt x="239422" y="170561"/>
                </a:lnTo>
                <a:lnTo>
                  <a:pt x="436106" y="170561"/>
                </a:lnTo>
                <a:lnTo>
                  <a:pt x="405581" y="163039"/>
                </a:lnTo>
                <a:lnTo>
                  <a:pt x="348166" y="157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48068" y="4247438"/>
            <a:ext cx="70819" cy="20038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84620" y="3362959"/>
            <a:ext cx="1397000" cy="13995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13143" y="3492372"/>
            <a:ext cx="1141095" cy="1141095"/>
          </a:xfrm>
          <a:custGeom>
            <a:avLst/>
            <a:gdLst/>
            <a:ahLst/>
            <a:cxnLst/>
            <a:rect l="l" t="t" r="r" b="b"/>
            <a:pathLst>
              <a:path w="1141095" h="1141095">
                <a:moveTo>
                  <a:pt x="570356" y="0"/>
                </a:moveTo>
                <a:lnTo>
                  <a:pt x="0" y="570229"/>
                </a:lnTo>
                <a:lnTo>
                  <a:pt x="570356" y="1140587"/>
                </a:lnTo>
                <a:lnTo>
                  <a:pt x="1140713" y="570229"/>
                </a:lnTo>
                <a:lnTo>
                  <a:pt x="570356" y="0"/>
                </a:lnTo>
                <a:close/>
              </a:path>
            </a:pathLst>
          </a:custGeom>
          <a:solidFill>
            <a:srgbClr val="FB9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68134" y="3547364"/>
            <a:ext cx="1031240" cy="1030605"/>
          </a:xfrm>
          <a:custGeom>
            <a:avLst/>
            <a:gdLst/>
            <a:ahLst/>
            <a:cxnLst/>
            <a:rect l="l" t="t" r="r" b="b"/>
            <a:pathLst>
              <a:path w="1031240" h="1030604">
                <a:moveTo>
                  <a:pt x="515366" y="0"/>
                </a:moveTo>
                <a:lnTo>
                  <a:pt x="0" y="515238"/>
                </a:lnTo>
                <a:lnTo>
                  <a:pt x="515366" y="1030605"/>
                </a:lnTo>
                <a:lnTo>
                  <a:pt x="1030732" y="515238"/>
                </a:lnTo>
                <a:lnTo>
                  <a:pt x="515366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63054" y="4479290"/>
            <a:ext cx="40894" cy="410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63054" y="3607689"/>
            <a:ext cx="40894" cy="408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60489" y="3815207"/>
            <a:ext cx="448309" cy="520065"/>
          </a:xfrm>
          <a:custGeom>
            <a:avLst/>
            <a:gdLst/>
            <a:ahLst/>
            <a:cxnLst/>
            <a:rect l="l" t="t" r="r" b="b"/>
            <a:pathLst>
              <a:path w="448309" h="520064">
                <a:moveTo>
                  <a:pt x="215281" y="195580"/>
                </a:moveTo>
                <a:lnTo>
                  <a:pt x="118236" y="195580"/>
                </a:lnTo>
                <a:lnTo>
                  <a:pt x="142620" y="271018"/>
                </a:lnTo>
                <a:lnTo>
                  <a:pt x="145286" y="279003"/>
                </a:lnTo>
                <a:lnTo>
                  <a:pt x="148701" y="289941"/>
                </a:lnTo>
                <a:lnTo>
                  <a:pt x="152854" y="302021"/>
                </a:lnTo>
                <a:lnTo>
                  <a:pt x="157733" y="313436"/>
                </a:lnTo>
                <a:lnTo>
                  <a:pt x="154050" y="317881"/>
                </a:lnTo>
                <a:lnTo>
                  <a:pt x="124825" y="355187"/>
                </a:lnTo>
                <a:lnTo>
                  <a:pt x="114426" y="379603"/>
                </a:lnTo>
                <a:lnTo>
                  <a:pt x="114863" y="389449"/>
                </a:lnTo>
                <a:lnTo>
                  <a:pt x="147073" y="447861"/>
                </a:lnTo>
                <a:lnTo>
                  <a:pt x="194944" y="510286"/>
                </a:lnTo>
                <a:lnTo>
                  <a:pt x="208533" y="520065"/>
                </a:lnTo>
                <a:lnTo>
                  <a:pt x="216407" y="519684"/>
                </a:lnTo>
                <a:lnTo>
                  <a:pt x="239982" y="496935"/>
                </a:lnTo>
                <a:lnTo>
                  <a:pt x="239150" y="487233"/>
                </a:lnTo>
                <a:lnTo>
                  <a:pt x="234568" y="478282"/>
                </a:lnTo>
                <a:lnTo>
                  <a:pt x="213344" y="451467"/>
                </a:lnTo>
                <a:lnTo>
                  <a:pt x="193262" y="424640"/>
                </a:lnTo>
                <a:lnTo>
                  <a:pt x="176847" y="401075"/>
                </a:lnTo>
                <a:lnTo>
                  <a:pt x="166624" y="384048"/>
                </a:lnTo>
                <a:lnTo>
                  <a:pt x="168909" y="380492"/>
                </a:lnTo>
                <a:lnTo>
                  <a:pt x="172592" y="375539"/>
                </a:lnTo>
                <a:lnTo>
                  <a:pt x="176656" y="370459"/>
                </a:lnTo>
                <a:lnTo>
                  <a:pt x="236735" y="370459"/>
                </a:lnTo>
                <a:lnTo>
                  <a:pt x="227224" y="356161"/>
                </a:lnTo>
                <a:lnTo>
                  <a:pt x="217296" y="339471"/>
                </a:lnTo>
                <a:lnTo>
                  <a:pt x="216026" y="335534"/>
                </a:lnTo>
                <a:lnTo>
                  <a:pt x="214375" y="330962"/>
                </a:lnTo>
                <a:lnTo>
                  <a:pt x="212978" y="325882"/>
                </a:lnTo>
                <a:lnTo>
                  <a:pt x="221428" y="314543"/>
                </a:lnTo>
                <a:lnTo>
                  <a:pt x="228853" y="303466"/>
                </a:lnTo>
                <a:lnTo>
                  <a:pt x="234946" y="292770"/>
                </a:lnTo>
                <a:lnTo>
                  <a:pt x="239394" y="282575"/>
                </a:lnTo>
                <a:lnTo>
                  <a:pt x="241276" y="273220"/>
                </a:lnTo>
                <a:lnTo>
                  <a:pt x="240919" y="263652"/>
                </a:lnTo>
                <a:lnTo>
                  <a:pt x="239037" y="254178"/>
                </a:lnTo>
                <a:lnTo>
                  <a:pt x="236346" y="245110"/>
                </a:lnTo>
                <a:lnTo>
                  <a:pt x="224980" y="215483"/>
                </a:lnTo>
                <a:lnTo>
                  <a:pt x="215281" y="195580"/>
                </a:lnTo>
                <a:close/>
              </a:path>
              <a:path w="448309" h="520064">
                <a:moveTo>
                  <a:pt x="236735" y="370459"/>
                </a:moveTo>
                <a:lnTo>
                  <a:pt x="176656" y="370459"/>
                </a:lnTo>
                <a:lnTo>
                  <a:pt x="193143" y="396898"/>
                </a:lnTo>
                <a:lnTo>
                  <a:pt x="214725" y="429006"/>
                </a:lnTo>
                <a:lnTo>
                  <a:pt x="237985" y="462407"/>
                </a:lnTo>
                <a:lnTo>
                  <a:pt x="264540" y="499364"/>
                </a:lnTo>
                <a:lnTo>
                  <a:pt x="273176" y="503047"/>
                </a:lnTo>
                <a:lnTo>
                  <a:pt x="281685" y="502666"/>
                </a:lnTo>
                <a:lnTo>
                  <a:pt x="304958" y="481330"/>
                </a:lnTo>
                <a:lnTo>
                  <a:pt x="304712" y="471606"/>
                </a:lnTo>
                <a:lnTo>
                  <a:pt x="300608" y="462407"/>
                </a:lnTo>
                <a:lnTo>
                  <a:pt x="272893" y="423356"/>
                </a:lnTo>
                <a:lnTo>
                  <a:pt x="247094" y="386032"/>
                </a:lnTo>
                <a:lnTo>
                  <a:pt x="236735" y="370459"/>
                </a:lnTo>
                <a:close/>
              </a:path>
              <a:path w="448309" h="520064">
                <a:moveTo>
                  <a:pt x="418375" y="129794"/>
                </a:moveTo>
                <a:lnTo>
                  <a:pt x="183260" y="129794"/>
                </a:lnTo>
                <a:lnTo>
                  <a:pt x="204497" y="130216"/>
                </a:lnTo>
                <a:lnTo>
                  <a:pt x="230187" y="133842"/>
                </a:lnTo>
                <a:lnTo>
                  <a:pt x="260163" y="141920"/>
                </a:lnTo>
                <a:lnTo>
                  <a:pt x="294258" y="155702"/>
                </a:lnTo>
                <a:lnTo>
                  <a:pt x="295909" y="156591"/>
                </a:lnTo>
                <a:lnTo>
                  <a:pt x="297560" y="157226"/>
                </a:lnTo>
                <a:lnTo>
                  <a:pt x="299338" y="157353"/>
                </a:lnTo>
                <a:lnTo>
                  <a:pt x="289559" y="175006"/>
                </a:lnTo>
                <a:lnTo>
                  <a:pt x="317372" y="190246"/>
                </a:lnTo>
                <a:lnTo>
                  <a:pt x="304164" y="214249"/>
                </a:lnTo>
                <a:lnTo>
                  <a:pt x="386079" y="259080"/>
                </a:lnTo>
                <a:lnTo>
                  <a:pt x="434099" y="171958"/>
                </a:lnTo>
                <a:lnTo>
                  <a:pt x="326135" y="171958"/>
                </a:lnTo>
                <a:lnTo>
                  <a:pt x="317245" y="167132"/>
                </a:lnTo>
                <a:lnTo>
                  <a:pt x="334136" y="136398"/>
                </a:lnTo>
                <a:lnTo>
                  <a:pt x="430441" y="136398"/>
                </a:lnTo>
                <a:lnTo>
                  <a:pt x="418375" y="129794"/>
                </a:lnTo>
                <a:close/>
              </a:path>
              <a:path w="448309" h="520064">
                <a:moveTo>
                  <a:pt x="16091" y="195066"/>
                </a:moveTo>
                <a:lnTo>
                  <a:pt x="8842" y="197977"/>
                </a:lnTo>
                <a:lnTo>
                  <a:pt x="3236" y="203340"/>
                </a:lnTo>
                <a:lnTo>
                  <a:pt x="0" y="210693"/>
                </a:lnTo>
                <a:lnTo>
                  <a:pt x="33" y="218787"/>
                </a:lnTo>
                <a:lnTo>
                  <a:pt x="35347" y="238529"/>
                </a:lnTo>
                <a:lnTo>
                  <a:pt x="65577" y="241450"/>
                </a:lnTo>
                <a:lnTo>
                  <a:pt x="76834" y="241173"/>
                </a:lnTo>
                <a:lnTo>
                  <a:pt x="112825" y="220297"/>
                </a:lnTo>
                <a:lnTo>
                  <a:pt x="117531" y="200660"/>
                </a:lnTo>
                <a:lnTo>
                  <a:pt x="76453" y="200660"/>
                </a:lnTo>
                <a:lnTo>
                  <a:pt x="66637" y="200519"/>
                </a:lnTo>
                <a:lnTo>
                  <a:pt x="53736" y="199532"/>
                </a:lnTo>
                <a:lnTo>
                  <a:pt x="39145" y="197713"/>
                </a:lnTo>
                <a:lnTo>
                  <a:pt x="24256" y="195072"/>
                </a:lnTo>
                <a:lnTo>
                  <a:pt x="16091" y="195066"/>
                </a:lnTo>
                <a:close/>
              </a:path>
              <a:path w="448309" h="520064">
                <a:moveTo>
                  <a:pt x="286463" y="110109"/>
                </a:moveTo>
                <a:lnTo>
                  <a:pt x="109600" y="110109"/>
                </a:lnTo>
                <a:lnTo>
                  <a:pt x="107695" y="111506"/>
                </a:lnTo>
                <a:lnTo>
                  <a:pt x="106044" y="112903"/>
                </a:lnTo>
                <a:lnTo>
                  <a:pt x="104901" y="114554"/>
                </a:lnTo>
                <a:lnTo>
                  <a:pt x="102615" y="115951"/>
                </a:lnTo>
                <a:lnTo>
                  <a:pt x="84439" y="153527"/>
                </a:lnTo>
                <a:lnTo>
                  <a:pt x="78104" y="190500"/>
                </a:lnTo>
                <a:lnTo>
                  <a:pt x="77215" y="196596"/>
                </a:lnTo>
                <a:lnTo>
                  <a:pt x="76453" y="200660"/>
                </a:lnTo>
                <a:lnTo>
                  <a:pt x="117531" y="200660"/>
                </a:lnTo>
                <a:lnTo>
                  <a:pt x="118236" y="195580"/>
                </a:lnTo>
                <a:lnTo>
                  <a:pt x="215281" y="195580"/>
                </a:lnTo>
                <a:lnTo>
                  <a:pt x="211042" y="186880"/>
                </a:lnTo>
                <a:lnTo>
                  <a:pt x="196484" y="158563"/>
                </a:lnTo>
                <a:lnTo>
                  <a:pt x="183260" y="129794"/>
                </a:lnTo>
                <a:lnTo>
                  <a:pt x="418375" y="129794"/>
                </a:lnTo>
                <a:lnTo>
                  <a:pt x="407932" y="124079"/>
                </a:lnTo>
                <a:lnTo>
                  <a:pt x="353821" y="124079"/>
                </a:lnTo>
                <a:lnTo>
                  <a:pt x="353126" y="123698"/>
                </a:lnTo>
                <a:lnTo>
                  <a:pt x="317880" y="123698"/>
                </a:lnTo>
                <a:lnTo>
                  <a:pt x="316229" y="121793"/>
                </a:lnTo>
                <a:lnTo>
                  <a:pt x="314197" y="120269"/>
                </a:lnTo>
                <a:lnTo>
                  <a:pt x="311784" y="119253"/>
                </a:lnTo>
                <a:lnTo>
                  <a:pt x="286463" y="110109"/>
                </a:lnTo>
                <a:close/>
              </a:path>
              <a:path w="448309" h="520064">
                <a:moveTo>
                  <a:pt x="430441" y="136398"/>
                </a:moveTo>
                <a:lnTo>
                  <a:pt x="334136" y="136398"/>
                </a:lnTo>
                <a:lnTo>
                  <a:pt x="343026" y="141351"/>
                </a:lnTo>
                <a:lnTo>
                  <a:pt x="326135" y="171958"/>
                </a:lnTo>
                <a:lnTo>
                  <a:pt x="434099" y="171958"/>
                </a:lnTo>
                <a:lnTo>
                  <a:pt x="448309" y="146177"/>
                </a:lnTo>
                <a:lnTo>
                  <a:pt x="430441" y="136398"/>
                </a:lnTo>
                <a:close/>
              </a:path>
              <a:path w="448309" h="520064">
                <a:moveTo>
                  <a:pt x="366394" y="101346"/>
                </a:moveTo>
                <a:lnTo>
                  <a:pt x="353821" y="124079"/>
                </a:lnTo>
                <a:lnTo>
                  <a:pt x="407932" y="124079"/>
                </a:lnTo>
                <a:lnTo>
                  <a:pt x="366394" y="101346"/>
                </a:lnTo>
                <a:close/>
              </a:path>
              <a:path w="448309" h="520064">
                <a:moveTo>
                  <a:pt x="326008" y="108839"/>
                </a:moveTo>
                <a:lnTo>
                  <a:pt x="317880" y="123698"/>
                </a:lnTo>
                <a:lnTo>
                  <a:pt x="353126" y="123698"/>
                </a:lnTo>
                <a:lnTo>
                  <a:pt x="326008" y="108839"/>
                </a:lnTo>
                <a:close/>
              </a:path>
              <a:path w="448309" h="520064">
                <a:moveTo>
                  <a:pt x="98805" y="0"/>
                </a:moveTo>
                <a:lnTo>
                  <a:pt x="77128" y="4349"/>
                </a:lnTo>
                <a:lnTo>
                  <a:pt x="59404" y="16224"/>
                </a:lnTo>
                <a:lnTo>
                  <a:pt x="47442" y="33861"/>
                </a:lnTo>
                <a:lnTo>
                  <a:pt x="43052" y="55499"/>
                </a:lnTo>
                <a:lnTo>
                  <a:pt x="47442" y="77210"/>
                </a:lnTo>
                <a:lnTo>
                  <a:pt x="59404" y="94884"/>
                </a:lnTo>
                <a:lnTo>
                  <a:pt x="77128" y="106773"/>
                </a:lnTo>
                <a:lnTo>
                  <a:pt x="98805" y="111125"/>
                </a:lnTo>
                <a:lnTo>
                  <a:pt x="102488" y="111125"/>
                </a:lnTo>
                <a:lnTo>
                  <a:pt x="106044" y="110744"/>
                </a:lnTo>
                <a:lnTo>
                  <a:pt x="109600" y="110109"/>
                </a:lnTo>
                <a:lnTo>
                  <a:pt x="286463" y="110109"/>
                </a:lnTo>
                <a:lnTo>
                  <a:pt x="249887" y="96901"/>
                </a:lnTo>
                <a:lnTo>
                  <a:pt x="136016" y="96901"/>
                </a:lnTo>
                <a:lnTo>
                  <a:pt x="143662" y="88449"/>
                </a:lnTo>
                <a:lnTo>
                  <a:pt x="149463" y="78533"/>
                </a:lnTo>
                <a:lnTo>
                  <a:pt x="153144" y="67450"/>
                </a:lnTo>
                <a:lnTo>
                  <a:pt x="154431" y="55499"/>
                </a:lnTo>
                <a:lnTo>
                  <a:pt x="150044" y="33861"/>
                </a:lnTo>
                <a:lnTo>
                  <a:pt x="138096" y="16224"/>
                </a:lnTo>
                <a:lnTo>
                  <a:pt x="120409" y="4349"/>
                </a:lnTo>
                <a:lnTo>
                  <a:pt x="98805" y="0"/>
                </a:lnTo>
                <a:close/>
              </a:path>
              <a:path w="448309" h="520064">
                <a:moveTo>
                  <a:pt x="197707" y="89217"/>
                </a:moveTo>
                <a:lnTo>
                  <a:pt x="160158" y="91285"/>
                </a:lnTo>
                <a:lnTo>
                  <a:pt x="137540" y="96520"/>
                </a:lnTo>
                <a:lnTo>
                  <a:pt x="137159" y="96647"/>
                </a:lnTo>
                <a:lnTo>
                  <a:pt x="136525" y="96647"/>
                </a:lnTo>
                <a:lnTo>
                  <a:pt x="136016" y="96901"/>
                </a:lnTo>
                <a:lnTo>
                  <a:pt x="249887" y="96901"/>
                </a:lnTo>
                <a:lnTo>
                  <a:pt x="248733" y="96484"/>
                </a:lnTo>
                <a:lnTo>
                  <a:pt x="197707" y="89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64021" y="4331538"/>
            <a:ext cx="97593" cy="22821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94959" y="3228339"/>
            <a:ext cx="1836419" cy="18389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26785" y="3361690"/>
            <a:ext cx="1572260" cy="1572260"/>
          </a:xfrm>
          <a:custGeom>
            <a:avLst/>
            <a:gdLst/>
            <a:ahLst/>
            <a:cxnLst/>
            <a:rect l="l" t="t" r="r" b="b"/>
            <a:pathLst>
              <a:path w="1572259" h="1572260">
                <a:moveTo>
                  <a:pt x="786002" y="0"/>
                </a:moveTo>
                <a:lnTo>
                  <a:pt x="0" y="785876"/>
                </a:lnTo>
                <a:lnTo>
                  <a:pt x="786002" y="1571879"/>
                </a:lnTo>
                <a:lnTo>
                  <a:pt x="1572006" y="785876"/>
                </a:lnTo>
                <a:lnTo>
                  <a:pt x="786002" y="0"/>
                </a:lnTo>
                <a:close/>
              </a:path>
            </a:pathLst>
          </a:custGeom>
          <a:solidFill>
            <a:srgbClr val="FB9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02604" y="3437509"/>
            <a:ext cx="1420495" cy="1420495"/>
          </a:xfrm>
          <a:custGeom>
            <a:avLst/>
            <a:gdLst/>
            <a:ahLst/>
            <a:cxnLst/>
            <a:rect l="l" t="t" r="r" b="b"/>
            <a:pathLst>
              <a:path w="1420495" h="1420495">
                <a:moveTo>
                  <a:pt x="710184" y="0"/>
                </a:moveTo>
                <a:lnTo>
                  <a:pt x="0" y="710057"/>
                </a:lnTo>
                <a:lnTo>
                  <a:pt x="710184" y="1420240"/>
                </a:lnTo>
                <a:lnTo>
                  <a:pt x="1420368" y="710057"/>
                </a:lnTo>
                <a:lnTo>
                  <a:pt x="710184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284595" y="4721859"/>
            <a:ext cx="56387" cy="563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84595" y="3520694"/>
            <a:ext cx="56387" cy="563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005448" y="3806697"/>
            <a:ext cx="617855" cy="716280"/>
          </a:xfrm>
          <a:custGeom>
            <a:avLst/>
            <a:gdLst/>
            <a:ahLst/>
            <a:cxnLst/>
            <a:rect l="l" t="t" r="r" b="b"/>
            <a:pathLst>
              <a:path w="617854" h="716279">
                <a:moveTo>
                  <a:pt x="296644" y="269366"/>
                </a:moveTo>
                <a:lnTo>
                  <a:pt x="162940" y="269366"/>
                </a:lnTo>
                <a:lnTo>
                  <a:pt x="196596" y="373379"/>
                </a:lnTo>
                <a:lnTo>
                  <a:pt x="200259" y="384421"/>
                </a:lnTo>
                <a:lnTo>
                  <a:pt x="204946" y="399510"/>
                </a:lnTo>
                <a:lnTo>
                  <a:pt x="210633" y="416171"/>
                </a:lnTo>
                <a:lnTo>
                  <a:pt x="217297" y="431926"/>
                </a:lnTo>
                <a:lnTo>
                  <a:pt x="212216" y="438022"/>
                </a:lnTo>
                <a:lnTo>
                  <a:pt x="187717" y="467963"/>
                </a:lnTo>
                <a:lnTo>
                  <a:pt x="161992" y="507111"/>
                </a:lnTo>
                <a:lnTo>
                  <a:pt x="157606" y="523113"/>
                </a:lnTo>
                <a:lnTo>
                  <a:pt x="158196" y="536660"/>
                </a:lnTo>
                <a:lnTo>
                  <a:pt x="202523" y="617142"/>
                </a:lnTo>
                <a:lnTo>
                  <a:pt x="268477" y="703199"/>
                </a:lnTo>
                <a:lnTo>
                  <a:pt x="298196" y="716026"/>
                </a:lnTo>
                <a:lnTo>
                  <a:pt x="305180" y="715518"/>
                </a:lnTo>
                <a:lnTo>
                  <a:pt x="312165" y="712977"/>
                </a:lnTo>
                <a:lnTo>
                  <a:pt x="317880" y="708278"/>
                </a:lnTo>
                <a:lnTo>
                  <a:pt x="326767" y="697614"/>
                </a:lnTo>
                <a:lnTo>
                  <a:pt x="330676" y="684783"/>
                </a:lnTo>
                <a:lnTo>
                  <a:pt x="329489" y="671381"/>
                </a:lnTo>
                <a:lnTo>
                  <a:pt x="323088" y="659002"/>
                </a:lnTo>
                <a:lnTo>
                  <a:pt x="293909" y="622059"/>
                </a:lnTo>
                <a:lnTo>
                  <a:pt x="266255" y="585104"/>
                </a:lnTo>
                <a:lnTo>
                  <a:pt x="243649" y="552650"/>
                </a:lnTo>
                <a:lnTo>
                  <a:pt x="229615" y="529208"/>
                </a:lnTo>
                <a:lnTo>
                  <a:pt x="232663" y="524128"/>
                </a:lnTo>
                <a:lnTo>
                  <a:pt x="237743" y="517525"/>
                </a:lnTo>
                <a:lnTo>
                  <a:pt x="243331" y="510539"/>
                </a:lnTo>
                <a:lnTo>
                  <a:pt x="326257" y="510539"/>
                </a:lnTo>
                <a:lnTo>
                  <a:pt x="313062" y="490712"/>
                </a:lnTo>
                <a:lnTo>
                  <a:pt x="299338" y="467740"/>
                </a:lnTo>
                <a:lnTo>
                  <a:pt x="297688" y="462406"/>
                </a:lnTo>
                <a:lnTo>
                  <a:pt x="295401" y="455929"/>
                </a:lnTo>
                <a:lnTo>
                  <a:pt x="293497" y="448944"/>
                </a:lnTo>
                <a:lnTo>
                  <a:pt x="305137" y="433351"/>
                </a:lnTo>
                <a:lnTo>
                  <a:pt x="315372" y="418115"/>
                </a:lnTo>
                <a:lnTo>
                  <a:pt x="323750" y="403403"/>
                </a:lnTo>
                <a:lnTo>
                  <a:pt x="329818" y="389381"/>
                </a:lnTo>
                <a:lnTo>
                  <a:pt x="332432" y="376499"/>
                </a:lnTo>
                <a:lnTo>
                  <a:pt x="331962" y="363283"/>
                </a:lnTo>
                <a:lnTo>
                  <a:pt x="329372" y="350162"/>
                </a:lnTo>
                <a:lnTo>
                  <a:pt x="325627" y="337565"/>
                </a:lnTo>
                <a:lnTo>
                  <a:pt x="310003" y="296828"/>
                </a:lnTo>
                <a:lnTo>
                  <a:pt x="296644" y="269366"/>
                </a:lnTo>
                <a:close/>
              </a:path>
              <a:path w="617854" h="716279">
                <a:moveTo>
                  <a:pt x="326257" y="510539"/>
                </a:moveTo>
                <a:lnTo>
                  <a:pt x="243331" y="510539"/>
                </a:lnTo>
                <a:lnTo>
                  <a:pt x="266092" y="546911"/>
                </a:lnTo>
                <a:lnTo>
                  <a:pt x="295878" y="591105"/>
                </a:lnTo>
                <a:lnTo>
                  <a:pt x="327806" y="636895"/>
                </a:lnTo>
                <a:lnTo>
                  <a:pt x="356997" y="678052"/>
                </a:lnTo>
                <a:lnTo>
                  <a:pt x="388112" y="692531"/>
                </a:lnTo>
                <a:lnTo>
                  <a:pt x="394208" y="692022"/>
                </a:lnTo>
                <a:lnTo>
                  <a:pt x="400430" y="690118"/>
                </a:lnTo>
                <a:lnTo>
                  <a:pt x="406018" y="686181"/>
                </a:lnTo>
                <a:lnTo>
                  <a:pt x="415504" y="675860"/>
                </a:lnTo>
                <a:lnTo>
                  <a:pt x="420179" y="663241"/>
                </a:lnTo>
                <a:lnTo>
                  <a:pt x="419806" y="649837"/>
                </a:lnTo>
                <a:lnTo>
                  <a:pt x="414147" y="637158"/>
                </a:lnTo>
                <a:lnTo>
                  <a:pt x="375991" y="583326"/>
                </a:lnTo>
                <a:lnTo>
                  <a:pt x="340455" y="531876"/>
                </a:lnTo>
                <a:lnTo>
                  <a:pt x="326257" y="510539"/>
                </a:lnTo>
                <a:close/>
              </a:path>
              <a:path w="617854" h="716279">
                <a:moveTo>
                  <a:pt x="576229" y="178688"/>
                </a:moveTo>
                <a:lnTo>
                  <a:pt x="252602" y="178688"/>
                </a:lnTo>
                <a:lnTo>
                  <a:pt x="281781" y="179302"/>
                </a:lnTo>
                <a:lnTo>
                  <a:pt x="317150" y="184356"/>
                </a:lnTo>
                <a:lnTo>
                  <a:pt x="358473" y="195530"/>
                </a:lnTo>
                <a:lnTo>
                  <a:pt x="405511" y="214502"/>
                </a:lnTo>
                <a:lnTo>
                  <a:pt x="407670" y="215645"/>
                </a:lnTo>
                <a:lnTo>
                  <a:pt x="409955" y="216534"/>
                </a:lnTo>
                <a:lnTo>
                  <a:pt x="412496" y="216788"/>
                </a:lnTo>
                <a:lnTo>
                  <a:pt x="399034" y="241172"/>
                </a:lnTo>
                <a:lnTo>
                  <a:pt x="437388" y="262127"/>
                </a:lnTo>
                <a:lnTo>
                  <a:pt x="419226" y="295147"/>
                </a:lnTo>
                <a:lnTo>
                  <a:pt x="532002" y="356869"/>
                </a:lnTo>
                <a:lnTo>
                  <a:pt x="598187" y="236854"/>
                </a:lnTo>
                <a:lnTo>
                  <a:pt x="449452" y="236854"/>
                </a:lnTo>
                <a:lnTo>
                  <a:pt x="437134" y="230250"/>
                </a:lnTo>
                <a:lnTo>
                  <a:pt x="460375" y="187959"/>
                </a:lnTo>
                <a:lnTo>
                  <a:pt x="593153" y="187959"/>
                </a:lnTo>
                <a:lnTo>
                  <a:pt x="576229" y="178688"/>
                </a:lnTo>
                <a:close/>
              </a:path>
              <a:path w="617854" h="716279">
                <a:moveTo>
                  <a:pt x="22056" y="268747"/>
                </a:moveTo>
                <a:lnTo>
                  <a:pt x="12112" y="272732"/>
                </a:lnTo>
                <a:lnTo>
                  <a:pt x="4431" y="280146"/>
                </a:lnTo>
                <a:lnTo>
                  <a:pt x="0" y="290321"/>
                </a:lnTo>
                <a:lnTo>
                  <a:pt x="1" y="301432"/>
                </a:lnTo>
                <a:lnTo>
                  <a:pt x="48658" y="328590"/>
                </a:lnTo>
                <a:lnTo>
                  <a:pt x="90334" y="332722"/>
                </a:lnTo>
                <a:lnTo>
                  <a:pt x="105790" y="332358"/>
                </a:lnTo>
                <a:lnTo>
                  <a:pt x="146563" y="317678"/>
                </a:lnTo>
                <a:lnTo>
                  <a:pt x="161176" y="281969"/>
                </a:lnTo>
                <a:lnTo>
                  <a:pt x="161963" y="276351"/>
                </a:lnTo>
                <a:lnTo>
                  <a:pt x="105283" y="276351"/>
                </a:lnTo>
                <a:lnTo>
                  <a:pt x="91817" y="276181"/>
                </a:lnTo>
                <a:lnTo>
                  <a:pt x="74041" y="274891"/>
                </a:lnTo>
                <a:lnTo>
                  <a:pt x="53883" y="272458"/>
                </a:lnTo>
                <a:lnTo>
                  <a:pt x="33274" y="268858"/>
                </a:lnTo>
                <a:lnTo>
                  <a:pt x="22056" y="268747"/>
                </a:lnTo>
                <a:close/>
              </a:path>
              <a:path w="617854" h="716279">
                <a:moveTo>
                  <a:pt x="396640" y="151637"/>
                </a:moveTo>
                <a:lnTo>
                  <a:pt x="150875" y="151637"/>
                </a:lnTo>
                <a:lnTo>
                  <a:pt x="148462" y="153543"/>
                </a:lnTo>
                <a:lnTo>
                  <a:pt x="146176" y="155575"/>
                </a:lnTo>
                <a:lnTo>
                  <a:pt x="144525" y="157733"/>
                </a:lnTo>
                <a:lnTo>
                  <a:pt x="141350" y="159765"/>
                </a:lnTo>
                <a:lnTo>
                  <a:pt x="116363" y="211439"/>
                </a:lnTo>
                <a:lnTo>
                  <a:pt x="108330" y="255650"/>
                </a:lnTo>
                <a:lnTo>
                  <a:pt x="107568" y="262381"/>
                </a:lnTo>
                <a:lnTo>
                  <a:pt x="106425" y="270763"/>
                </a:lnTo>
                <a:lnTo>
                  <a:pt x="105283" y="276351"/>
                </a:lnTo>
                <a:lnTo>
                  <a:pt x="161963" y="276351"/>
                </a:lnTo>
                <a:lnTo>
                  <a:pt x="162940" y="269366"/>
                </a:lnTo>
                <a:lnTo>
                  <a:pt x="296644" y="269366"/>
                </a:lnTo>
                <a:lnTo>
                  <a:pt x="290829" y="257413"/>
                </a:lnTo>
                <a:lnTo>
                  <a:pt x="270799" y="218354"/>
                </a:lnTo>
                <a:lnTo>
                  <a:pt x="252602" y="178688"/>
                </a:lnTo>
                <a:lnTo>
                  <a:pt x="576229" y="178688"/>
                </a:lnTo>
                <a:lnTo>
                  <a:pt x="562087" y="170941"/>
                </a:lnTo>
                <a:lnTo>
                  <a:pt x="487552" y="170941"/>
                </a:lnTo>
                <a:lnTo>
                  <a:pt x="486390" y="170306"/>
                </a:lnTo>
                <a:lnTo>
                  <a:pt x="437896" y="170306"/>
                </a:lnTo>
                <a:lnTo>
                  <a:pt x="435737" y="167766"/>
                </a:lnTo>
                <a:lnTo>
                  <a:pt x="432942" y="165607"/>
                </a:lnTo>
                <a:lnTo>
                  <a:pt x="429513" y="164210"/>
                </a:lnTo>
                <a:lnTo>
                  <a:pt x="396640" y="151637"/>
                </a:lnTo>
                <a:close/>
              </a:path>
              <a:path w="617854" h="716279">
                <a:moveTo>
                  <a:pt x="593153" y="187959"/>
                </a:moveTo>
                <a:lnTo>
                  <a:pt x="460375" y="187959"/>
                </a:lnTo>
                <a:lnTo>
                  <a:pt x="472693" y="194690"/>
                </a:lnTo>
                <a:lnTo>
                  <a:pt x="449452" y="236854"/>
                </a:lnTo>
                <a:lnTo>
                  <a:pt x="598187" y="236854"/>
                </a:lnTo>
                <a:lnTo>
                  <a:pt x="617727" y="201421"/>
                </a:lnTo>
                <a:lnTo>
                  <a:pt x="593153" y="187959"/>
                </a:lnTo>
                <a:close/>
              </a:path>
              <a:path w="617854" h="716279">
                <a:moveTo>
                  <a:pt x="504825" y="139572"/>
                </a:moveTo>
                <a:lnTo>
                  <a:pt x="487552" y="170941"/>
                </a:lnTo>
                <a:lnTo>
                  <a:pt x="562087" y="170941"/>
                </a:lnTo>
                <a:lnTo>
                  <a:pt x="504825" y="139572"/>
                </a:lnTo>
                <a:close/>
              </a:path>
              <a:path w="617854" h="716279">
                <a:moveTo>
                  <a:pt x="449199" y="149987"/>
                </a:moveTo>
                <a:lnTo>
                  <a:pt x="437896" y="170306"/>
                </a:lnTo>
                <a:lnTo>
                  <a:pt x="486390" y="170306"/>
                </a:lnTo>
                <a:lnTo>
                  <a:pt x="449199" y="149987"/>
                </a:lnTo>
                <a:close/>
              </a:path>
              <a:path w="617854" h="716279">
                <a:moveTo>
                  <a:pt x="136143" y="0"/>
                </a:moveTo>
                <a:lnTo>
                  <a:pt x="106297" y="5996"/>
                </a:lnTo>
                <a:lnTo>
                  <a:pt x="81867" y="22351"/>
                </a:lnTo>
                <a:lnTo>
                  <a:pt x="65367" y="46612"/>
                </a:lnTo>
                <a:lnTo>
                  <a:pt x="59309" y="76326"/>
                </a:lnTo>
                <a:lnTo>
                  <a:pt x="65367" y="106261"/>
                </a:lnTo>
                <a:lnTo>
                  <a:pt x="81867" y="130635"/>
                </a:lnTo>
                <a:lnTo>
                  <a:pt x="106297" y="147032"/>
                </a:lnTo>
                <a:lnTo>
                  <a:pt x="136143" y="153034"/>
                </a:lnTo>
                <a:lnTo>
                  <a:pt x="141097" y="153034"/>
                </a:lnTo>
                <a:lnTo>
                  <a:pt x="146176" y="152400"/>
                </a:lnTo>
                <a:lnTo>
                  <a:pt x="150875" y="151637"/>
                </a:lnTo>
                <a:lnTo>
                  <a:pt x="396640" y="151637"/>
                </a:lnTo>
                <a:lnTo>
                  <a:pt x="358758" y="137149"/>
                </a:lnTo>
                <a:lnTo>
                  <a:pt x="340736" y="133476"/>
                </a:lnTo>
                <a:lnTo>
                  <a:pt x="187325" y="133476"/>
                </a:lnTo>
                <a:lnTo>
                  <a:pt x="197957" y="121796"/>
                </a:lnTo>
                <a:lnTo>
                  <a:pt x="205994" y="108140"/>
                </a:lnTo>
                <a:lnTo>
                  <a:pt x="211077" y="92864"/>
                </a:lnTo>
                <a:lnTo>
                  <a:pt x="212851" y="76326"/>
                </a:lnTo>
                <a:lnTo>
                  <a:pt x="206795" y="46612"/>
                </a:lnTo>
                <a:lnTo>
                  <a:pt x="190309" y="22351"/>
                </a:lnTo>
                <a:lnTo>
                  <a:pt x="165917" y="5996"/>
                </a:lnTo>
                <a:lnTo>
                  <a:pt x="136143" y="0"/>
                </a:lnTo>
                <a:close/>
              </a:path>
              <a:path w="617854" h="716279">
                <a:moveTo>
                  <a:pt x="249349" y="122925"/>
                </a:moveTo>
                <a:lnTo>
                  <a:pt x="212756" y="127045"/>
                </a:lnTo>
                <a:lnTo>
                  <a:pt x="189611" y="132841"/>
                </a:lnTo>
                <a:lnTo>
                  <a:pt x="188975" y="133095"/>
                </a:lnTo>
                <a:lnTo>
                  <a:pt x="188213" y="133095"/>
                </a:lnTo>
                <a:lnTo>
                  <a:pt x="187325" y="133476"/>
                </a:lnTo>
                <a:lnTo>
                  <a:pt x="340736" y="133476"/>
                </a:lnTo>
                <a:lnTo>
                  <a:pt x="298360" y="124840"/>
                </a:lnTo>
                <a:lnTo>
                  <a:pt x="249349" y="122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43600" y="4074159"/>
            <a:ext cx="1765300" cy="1765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74409" y="4205604"/>
            <a:ext cx="1503045" cy="1503680"/>
          </a:xfrm>
          <a:custGeom>
            <a:avLst/>
            <a:gdLst/>
            <a:ahLst/>
            <a:cxnLst/>
            <a:rect l="l" t="t" r="r" b="b"/>
            <a:pathLst>
              <a:path w="1503045" h="1503679">
                <a:moveTo>
                  <a:pt x="751459" y="0"/>
                </a:moveTo>
                <a:lnTo>
                  <a:pt x="0" y="751586"/>
                </a:lnTo>
                <a:lnTo>
                  <a:pt x="751459" y="1503070"/>
                </a:lnTo>
                <a:lnTo>
                  <a:pt x="1503044" y="751586"/>
                </a:lnTo>
                <a:lnTo>
                  <a:pt x="751459" y="0"/>
                </a:lnTo>
                <a:close/>
              </a:path>
            </a:pathLst>
          </a:custGeom>
          <a:solidFill>
            <a:srgbClr val="FB9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46927" y="4278121"/>
            <a:ext cx="1358265" cy="1358265"/>
          </a:xfrm>
          <a:custGeom>
            <a:avLst/>
            <a:gdLst/>
            <a:ahLst/>
            <a:cxnLst/>
            <a:rect l="l" t="t" r="r" b="b"/>
            <a:pathLst>
              <a:path w="1358265" h="1358264">
                <a:moveTo>
                  <a:pt x="678942" y="0"/>
                </a:moveTo>
                <a:lnTo>
                  <a:pt x="0" y="679069"/>
                </a:lnTo>
                <a:lnTo>
                  <a:pt x="678942" y="1358074"/>
                </a:lnTo>
                <a:lnTo>
                  <a:pt x="1358011" y="679069"/>
                </a:lnTo>
                <a:lnTo>
                  <a:pt x="678942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98944" y="5506211"/>
            <a:ext cx="53975" cy="539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798944" y="4357623"/>
            <a:ext cx="53975" cy="539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532050" y="4631182"/>
            <a:ext cx="591185" cy="685165"/>
          </a:xfrm>
          <a:custGeom>
            <a:avLst/>
            <a:gdLst/>
            <a:ahLst/>
            <a:cxnLst/>
            <a:rect l="l" t="t" r="r" b="b"/>
            <a:pathLst>
              <a:path w="591184" h="685164">
                <a:moveTo>
                  <a:pt x="283620" y="257556"/>
                </a:moveTo>
                <a:lnTo>
                  <a:pt x="155896" y="257556"/>
                </a:lnTo>
                <a:lnTo>
                  <a:pt x="188027" y="356997"/>
                </a:lnTo>
                <a:lnTo>
                  <a:pt x="191498" y="367587"/>
                </a:lnTo>
                <a:lnTo>
                  <a:pt x="195980" y="382000"/>
                </a:lnTo>
                <a:lnTo>
                  <a:pt x="201439" y="397912"/>
                </a:lnTo>
                <a:lnTo>
                  <a:pt x="207839" y="413004"/>
                </a:lnTo>
                <a:lnTo>
                  <a:pt x="203013" y="418846"/>
                </a:lnTo>
                <a:lnTo>
                  <a:pt x="164421" y="467915"/>
                </a:lnTo>
                <a:lnTo>
                  <a:pt x="150816" y="500126"/>
                </a:lnTo>
                <a:lnTo>
                  <a:pt x="151346" y="513103"/>
                </a:lnTo>
                <a:lnTo>
                  <a:pt x="193696" y="590065"/>
                </a:lnTo>
                <a:lnTo>
                  <a:pt x="256734" y="672338"/>
                </a:lnTo>
                <a:lnTo>
                  <a:pt x="285182" y="684657"/>
                </a:lnTo>
                <a:lnTo>
                  <a:pt x="291913" y="684149"/>
                </a:lnTo>
                <a:lnTo>
                  <a:pt x="298517" y="681736"/>
                </a:lnTo>
                <a:lnTo>
                  <a:pt x="303851" y="677164"/>
                </a:lnTo>
                <a:lnTo>
                  <a:pt x="312380" y="667017"/>
                </a:lnTo>
                <a:lnTo>
                  <a:pt x="316170" y="654764"/>
                </a:lnTo>
                <a:lnTo>
                  <a:pt x="315102" y="641963"/>
                </a:lnTo>
                <a:lnTo>
                  <a:pt x="309058" y="630174"/>
                </a:lnTo>
                <a:lnTo>
                  <a:pt x="281138" y="594818"/>
                </a:lnTo>
                <a:lnTo>
                  <a:pt x="254670" y="559450"/>
                </a:lnTo>
                <a:lnTo>
                  <a:pt x="233013" y="528393"/>
                </a:lnTo>
                <a:lnTo>
                  <a:pt x="219523" y="505968"/>
                </a:lnTo>
                <a:lnTo>
                  <a:pt x="222571" y="501269"/>
                </a:lnTo>
                <a:lnTo>
                  <a:pt x="227270" y="494792"/>
                </a:lnTo>
                <a:lnTo>
                  <a:pt x="232731" y="488061"/>
                </a:lnTo>
                <a:lnTo>
                  <a:pt x="311899" y="488061"/>
                </a:lnTo>
                <a:lnTo>
                  <a:pt x="299344" y="469201"/>
                </a:lnTo>
                <a:lnTo>
                  <a:pt x="286198" y="447167"/>
                </a:lnTo>
                <a:lnTo>
                  <a:pt x="284674" y="442087"/>
                </a:lnTo>
                <a:lnTo>
                  <a:pt x="282515" y="435991"/>
                </a:lnTo>
                <a:lnTo>
                  <a:pt x="280610" y="429260"/>
                </a:lnTo>
                <a:lnTo>
                  <a:pt x="291726" y="414333"/>
                </a:lnTo>
                <a:lnTo>
                  <a:pt x="301533" y="399764"/>
                </a:lnTo>
                <a:lnTo>
                  <a:pt x="309578" y="385718"/>
                </a:lnTo>
                <a:lnTo>
                  <a:pt x="315408" y="372364"/>
                </a:lnTo>
                <a:lnTo>
                  <a:pt x="317863" y="359999"/>
                </a:lnTo>
                <a:lnTo>
                  <a:pt x="317424" y="347360"/>
                </a:lnTo>
                <a:lnTo>
                  <a:pt x="314961" y="334841"/>
                </a:lnTo>
                <a:lnTo>
                  <a:pt x="311344" y="322834"/>
                </a:lnTo>
                <a:lnTo>
                  <a:pt x="296412" y="283866"/>
                </a:lnTo>
                <a:lnTo>
                  <a:pt x="283620" y="257556"/>
                </a:lnTo>
                <a:close/>
              </a:path>
              <a:path w="591184" h="685164">
                <a:moveTo>
                  <a:pt x="311899" y="488061"/>
                </a:moveTo>
                <a:lnTo>
                  <a:pt x="232731" y="488061"/>
                </a:lnTo>
                <a:lnTo>
                  <a:pt x="254486" y="522908"/>
                </a:lnTo>
                <a:lnTo>
                  <a:pt x="282944" y="565197"/>
                </a:lnTo>
                <a:lnTo>
                  <a:pt x="313473" y="608986"/>
                </a:lnTo>
                <a:lnTo>
                  <a:pt x="341443" y="648335"/>
                </a:lnTo>
                <a:lnTo>
                  <a:pt x="371161" y="662178"/>
                </a:lnTo>
                <a:lnTo>
                  <a:pt x="377003" y="661670"/>
                </a:lnTo>
                <a:lnTo>
                  <a:pt x="382845" y="659765"/>
                </a:lnTo>
                <a:lnTo>
                  <a:pt x="388306" y="656082"/>
                </a:lnTo>
                <a:lnTo>
                  <a:pt x="397339" y="646259"/>
                </a:lnTo>
                <a:lnTo>
                  <a:pt x="401800" y="634174"/>
                </a:lnTo>
                <a:lnTo>
                  <a:pt x="401450" y="621327"/>
                </a:lnTo>
                <a:lnTo>
                  <a:pt x="396053" y="609219"/>
                </a:lnTo>
                <a:lnTo>
                  <a:pt x="359546" y="557752"/>
                </a:lnTo>
                <a:lnTo>
                  <a:pt x="325552" y="508571"/>
                </a:lnTo>
                <a:lnTo>
                  <a:pt x="311899" y="488061"/>
                </a:lnTo>
                <a:close/>
              </a:path>
              <a:path w="591184" h="685164">
                <a:moveTo>
                  <a:pt x="551198" y="170942"/>
                </a:moveTo>
                <a:lnTo>
                  <a:pt x="241494" y="170942"/>
                </a:lnTo>
                <a:lnTo>
                  <a:pt x="269460" y="171475"/>
                </a:lnTo>
                <a:lnTo>
                  <a:pt x="303295" y="176260"/>
                </a:lnTo>
                <a:lnTo>
                  <a:pt x="342774" y="186926"/>
                </a:lnTo>
                <a:lnTo>
                  <a:pt x="387671" y="205105"/>
                </a:lnTo>
                <a:lnTo>
                  <a:pt x="389830" y="206248"/>
                </a:lnTo>
                <a:lnTo>
                  <a:pt x="391989" y="207010"/>
                </a:lnTo>
                <a:lnTo>
                  <a:pt x="394402" y="207264"/>
                </a:lnTo>
                <a:lnTo>
                  <a:pt x="381575" y="230505"/>
                </a:lnTo>
                <a:lnTo>
                  <a:pt x="418278" y="250571"/>
                </a:lnTo>
                <a:lnTo>
                  <a:pt x="400879" y="282194"/>
                </a:lnTo>
                <a:lnTo>
                  <a:pt x="508702" y="341249"/>
                </a:lnTo>
                <a:lnTo>
                  <a:pt x="571870" y="226568"/>
                </a:lnTo>
                <a:lnTo>
                  <a:pt x="429708" y="226568"/>
                </a:lnTo>
                <a:lnTo>
                  <a:pt x="418024" y="220091"/>
                </a:lnTo>
                <a:lnTo>
                  <a:pt x="440249" y="179705"/>
                </a:lnTo>
                <a:lnTo>
                  <a:pt x="567197" y="179705"/>
                </a:lnTo>
                <a:lnTo>
                  <a:pt x="551198" y="170942"/>
                </a:lnTo>
                <a:close/>
              </a:path>
              <a:path w="591184" h="685164">
                <a:moveTo>
                  <a:pt x="21087" y="256994"/>
                </a:moveTo>
                <a:lnTo>
                  <a:pt x="11608" y="260810"/>
                </a:lnTo>
                <a:lnTo>
                  <a:pt x="4296" y="267888"/>
                </a:lnTo>
                <a:lnTo>
                  <a:pt x="67" y="277622"/>
                </a:lnTo>
                <a:lnTo>
                  <a:pt x="0" y="288246"/>
                </a:lnTo>
                <a:lnTo>
                  <a:pt x="3909" y="297751"/>
                </a:lnTo>
                <a:lnTo>
                  <a:pt x="46545" y="314235"/>
                </a:lnTo>
                <a:lnTo>
                  <a:pt x="86367" y="318089"/>
                </a:lnTo>
                <a:lnTo>
                  <a:pt x="101159" y="317754"/>
                </a:lnTo>
                <a:lnTo>
                  <a:pt x="140182" y="303787"/>
                </a:lnTo>
                <a:lnTo>
                  <a:pt x="154925" y="264287"/>
                </a:lnTo>
                <a:lnTo>
                  <a:pt x="100651" y="264287"/>
                </a:lnTo>
                <a:lnTo>
                  <a:pt x="87788" y="264120"/>
                </a:lnTo>
                <a:lnTo>
                  <a:pt x="70806" y="262858"/>
                </a:lnTo>
                <a:lnTo>
                  <a:pt x="51538" y="260500"/>
                </a:lnTo>
                <a:lnTo>
                  <a:pt x="31817" y="257048"/>
                </a:lnTo>
                <a:lnTo>
                  <a:pt x="21087" y="256994"/>
                </a:lnTo>
                <a:close/>
              </a:path>
              <a:path w="591184" h="685164">
                <a:moveTo>
                  <a:pt x="379201" y="144907"/>
                </a:moveTo>
                <a:lnTo>
                  <a:pt x="144339" y="144907"/>
                </a:lnTo>
                <a:lnTo>
                  <a:pt x="141926" y="146812"/>
                </a:lnTo>
                <a:lnTo>
                  <a:pt x="139767" y="148717"/>
                </a:lnTo>
                <a:lnTo>
                  <a:pt x="138116" y="150876"/>
                </a:lnTo>
                <a:lnTo>
                  <a:pt x="135195" y="152654"/>
                </a:lnTo>
                <a:lnTo>
                  <a:pt x="111303" y="202184"/>
                </a:lnTo>
                <a:lnTo>
                  <a:pt x="103572" y="244475"/>
                </a:lnTo>
                <a:lnTo>
                  <a:pt x="102810" y="250825"/>
                </a:lnTo>
                <a:lnTo>
                  <a:pt x="101794" y="258953"/>
                </a:lnTo>
                <a:lnTo>
                  <a:pt x="100651" y="264287"/>
                </a:lnTo>
                <a:lnTo>
                  <a:pt x="154925" y="264287"/>
                </a:lnTo>
                <a:lnTo>
                  <a:pt x="155896" y="257556"/>
                </a:lnTo>
                <a:lnTo>
                  <a:pt x="283620" y="257556"/>
                </a:lnTo>
                <a:lnTo>
                  <a:pt x="278086" y="246173"/>
                </a:lnTo>
                <a:lnTo>
                  <a:pt x="258927" y="208837"/>
                </a:lnTo>
                <a:lnTo>
                  <a:pt x="241494" y="170942"/>
                </a:lnTo>
                <a:lnTo>
                  <a:pt x="551198" y="170942"/>
                </a:lnTo>
                <a:lnTo>
                  <a:pt x="537517" y="163449"/>
                </a:lnTo>
                <a:lnTo>
                  <a:pt x="466157" y="163449"/>
                </a:lnTo>
                <a:lnTo>
                  <a:pt x="465228" y="162941"/>
                </a:lnTo>
                <a:lnTo>
                  <a:pt x="418786" y="162941"/>
                </a:lnTo>
                <a:lnTo>
                  <a:pt x="416627" y="160528"/>
                </a:lnTo>
                <a:lnTo>
                  <a:pt x="413960" y="158369"/>
                </a:lnTo>
                <a:lnTo>
                  <a:pt x="410785" y="156972"/>
                </a:lnTo>
                <a:lnTo>
                  <a:pt x="379201" y="144907"/>
                </a:lnTo>
                <a:close/>
              </a:path>
              <a:path w="591184" h="685164">
                <a:moveTo>
                  <a:pt x="567197" y="179705"/>
                </a:moveTo>
                <a:lnTo>
                  <a:pt x="440249" y="179705"/>
                </a:lnTo>
                <a:lnTo>
                  <a:pt x="451933" y="186182"/>
                </a:lnTo>
                <a:lnTo>
                  <a:pt x="429708" y="226568"/>
                </a:lnTo>
                <a:lnTo>
                  <a:pt x="571870" y="226568"/>
                </a:lnTo>
                <a:lnTo>
                  <a:pt x="590617" y="192532"/>
                </a:lnTo>
                <a:lnTo>
                  <a:pt x="567197" y="179705"/>
                </a:lnTo>
                <a:close/>
              </a:path>
              <a:path w="591184" h="685164">
                <a:moveTo>
                  <a:pt x="482794" y="133477"/>
                </a:moveTo>
                <a:lnTo>
                  <a:pt x="466157" y="163449"/>
                </a:lnTo>
                <a:lnTo>
                  <a:pt x="537517" y="163449"/>
                </a:lnTo>
                <a:lnTo>
                  <a:pt x="482794" y="133477"/>
                </a:lnTo>
                <a:close/>
              </a:path>
              <a:path w="591184" h="685164">
                <a:moveTo>
                  <a:pt x="429454" y="143383"/>
                </a:moveTo>
                <a:lnTo>
                  <a:pt x="418786" y="162941"/>
                </a:lnTo>
                <a:lnTo>
                  <a:pt x="465228" y="162941"/>
                </a:lnTo>
                <a:lnTo>
                  <a:pt x="429454" y="143383"/>
                </a:lnTo>
                <a:close/>
              </a:path>
              <a:path w="591184" h="685164">
                <a:moveTo>
                  <a:pt x="130115" y="0"/>
                </a:moveTo>
                <a:lnTo>
                  <a:pt x="101627" y="5730"/>
                </a:lnTo>
                <a:lnTo>
                  <a:pt x="78331" y="21367"/>
                </a:lnTo>
                <a:lnTo>
                  <a:pt x="62607" y="44577"/>
                </a:lnTo>
                <a:lnTo>
                  <a:pt x="56836" y="73025"/>
                </a:lnTo>
                <a:lnTo>
                  <a:pt x="62607" y="101619"/>
                </a:lnTo>
                <a:lnTo>
                  <a:pt x="78331" y="124904"/>
                </a:lnTo>
                <a:lnTo>
                  <a:pt x="101627" y="140569"/>
                </a:lnTo>
                <a:lnTo>
                  <a:pt x="130115" y="146304"/>
                </a:lnTo>
                <a:lnTo>
                  <a:pt x="134941" y="146304"/>
                </a:lnTo>
                <a:lnTo>
                  <a:pt x="139767" y="145796"/>
                </a:lnTo>
                <a:lnTo>
                  <a:pt x="144339" y="144907"/>
                </a:lnTo>
                <a:lnTo>
                  <a:pt x="379201" y="144907"/>
                </a:lnTo>
                <a:lnTo>
                  <a:pt x="343100" y="131116"/>
                </a:lnTo>
                <a:lnTo>
                  <a:pt x="325997" y="127635"/>
                </a:lnTo>
                <a:lnTo>
                  <a:pt x="179137" y="127635"/>
                </a:lnTo>
                <a:lnTo>
                  <a:pt x="189269" y="116459"/>
                </a:lnTo>
                <a:lnTo>
                  <a:pt x="196949" y="103378"/>
                </a:lnTo>
                <a:lnTo>
                  <a:pt x="201818" y="88773"/>
                </a:lnTo>
                <a:lnTo>
                  <a:pt x="203521" y="73025"/>
                </a:lnTo>
                <a:lnTo>
                  <a:pt x="197748" y="44577"/>
                </a:lnTo>
                <a:lnTo>
                  <a:pt x="182010" y="21367"/>
                </a:lnTo>
                <a:lnTo>
                  <a:pt x="158676" y="5730"/>
                </a:lnTo>
                <a:lnTo>
                  <a:pt x="130115" y="0"/>
                </a:lnTo>
                <a:close/>
              </a:path>
              <a:path w="591184" h="685164">
                <a:moveTo>
                  <a:pt x="238448" y="117524"/>
                </a:moveTo>
                <a:lnTo>
                  <a:pt x="203444" y="121460"/>
                </a:lnTo>
                <a:lnTo>
                  <a:pt x="181296" y="127000"/>
                </a:lnTo>
                <a:lnTo>
                  <a:pt x="180788" y="127254"/>
                </a:lnTo>
                <a:lnTo>
                  <a:pt x="179899" y="127254"/>
                </a:lnTo>
                <a:lnTo>
                  <a:pt x="179137" y="127635"/>
                </a:lnTo>
                <a:lnTo>
                  <a:pt x="325997" y="127635"/>
                </a:lnTo>
                <a:lnTo>
                  <a:pt x="285327" y="119355"/>
                </a:lnTo>
                <a:lnTo>
                  <a:pt x="238448" y="117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876540" y="4416898"/>
            <a:ext cx="82566" cy="23362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122159" y="3406140"/>
            <a:ext cx="1590040" cy="15900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252969" y="3536569"/>
            <a:ext cx="1330325" cy="1330325"/>
          </a:xfrm>
          <a:custGeom>
            <a:avLst/>
            <a:gdLst/>
            <a:ahLst/>
            <a:cxnLst/>
            <a:rect l="l" t="t" r="r" b="b"/>
            <a:pathLst>
              <a:path w="1330325" h="1330325">
                <a:moveTo>
                  <a:pt x="664845" y="0"/>
                </a:moveTo>
                <a:lnTo>
                  <a:pt x="0" y="664971"/>
                </a:lnTo>
                <a:lnTo>
                  <a:pt x="664845" y="1329943"/>
                </a:lnTo>
                <a:lnTo>
                  <a:pt x="1329816" y="664971"/>
                </a:lnTo>
                <a:lnTo>
                  <a:pt x="664845" y="0"/>
                </a:lnTo>
                <a:close/>
              </a:path>
            </a:pathLst>
          </a:custGeom>
          <a:solidFill>
            <a:srgbClr val="FB9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17105" y="3600703"/>
            <a:ext cx="1202055" cy="1202055"/>
          </a:xfrm>
          <a:custGeom>
            <a:avLst/>
            <a:gdLst/>
            <a:ahLst/>
            <a:cxnLst/>
            <a:rect l="l" t="t" r="r" b="b"/>
            <a:pathLst>
              <a:path w="1202054" h="1202054">
                <a:moveTo>
                  <a:pt x="600710" y="0"/>
                </a:moveTo>
                <a:lnTo>
                  <a:pt x="0" y="600837"/>
                </a:lnTo>
                <a:lnTo>
                  <a:pt x="600710" y="1201674"/>
                </a:lnTo>
                <a:lnTo>
                  <a:pt x="1201547" y="600837"/>
                </a:lnTo>
                <a:lnTo>
                  <a:pt x="60071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894066" y="4687315"/>
            <a:ext cx="47625" cy="477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894066" y="3671061"/>
            <a:ext cx="47625" cy="477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657845" y="3913123"/>
            <a:ext cx="522605" cy="605790"/>
          </a:xfrm>
          <a:custGeom>
            <a:avLst/>
            <a:gdLst/>
            <a:ahLst/>
            <a:cxnLst/>
            <a:rect l="l" t="t" r="r" b="b"/>
            <a:pathLst>
              <a:path w="522604" h="605789">
                <a:moveTo>
                  <a:pt x="250951" y="227837"/>
                </a:moveTo>
                <a:lnTo>
                  <a:pt x="137922" y="227837"/>
                </a:lnTo>
                <a:lnTo>
                  <a:pt x="166370" y="315975"/>
                </a:lnTo>
                <a:lnTo>
                  <a:pt x="169465" y="325248"/>
                </a:lnTo>
                <a:lnTo>
                  <a:pt x="173418" y="337962"/>
                </a:lnTo>
                <a:lnTo>
                  <a:pt x="178228" y="352034"/>
                </a:lnTo>
                <a:lnTo>
                  <a:pt x="183896" y="365378"/>
                </a:lnTo>
                <a:lnTo>
                  <a:pt x="181736" y="367919"/>
                </a:lnTo>
                <a:lnTo>
                  <a:pt x="179577" y="370586"/>
                </a:lnTo>
                <a:lnTo>
                  <a:pt x="177419" y="372999"/>
                </a:lnTo>
                <a:lnTo>
                  <a:pt x="158853" y="395944"/>
                </a:lnTo>
                <a:lnTo>
                  <a:pt x="145478" y="414067"/>
                </a:lnTo>
                <a:lnTo>
                  <a:pt x="137056" y="429023"/>
                </a:lnTo>
                <a:lnTo>
                  <a:pt x="133350" y="442468"/>
                </a:lnTo>
                <a:lnTo>
                  <a:pt x="133869" y="453957"/>
                </a:lnTo>
                <a:lnTo>
                  <a:pt x="171390" y="522085"/>
                </a:lnTo>
                <a:lnTo>
                  <a:pt x="227202" y="594868"/>
                </a:lnTo>
                <a:lnTo>
                  <a:pt x="252349" y="605789"/>
                </a:lnTo>
                <a:lnTo>
                  <a:pt x="258190" y="605282"/>
                </a:lnTo>
                <a:lnTo>
                  <a:pt x="264159" y="603250"/>
                </a:lnTo>
                <a:lnTo>
                  <a:pt x="268858" y="599186"/>
                </a:lnTo>
                <a:lnTo>
                  <a:pt x="276413" y="590194"/>
                </a:lnTo>
                <a:lnTo>
                  <a:pt x="279765" y="579358"/>
                </a:lnTo>
                <a:lnTo>
                  <a:pt x="278806" y="568021"/>
                </a:lnTo>
                <a:lnTo>
                  <a:pt x="273430" y="557530"/>
                </a:lnTo>
                <a:lnTo>
                  <a:pt x="248709" y="526256"/>
                </a:lnTo>
                <a:lnTo>
                  <a:pt x="225298" y="494982"/>
                </a:lnTo>
                <a:lnTo>
                  <a:pt x="206172" y="467518"/>
                </a:lnTo>
                <a:lnTo>
                  <a:pt x="194309" y="447675"/>
                </a:lnTo>
                <a:lnTo>
                  <a:pt x="196850" y="443483"/>
                </a:lnTo>
                <a:lnTo>
                  <a:pt x="201168" y="437769"/>
                </a:lnTo>
                <a:lnTo>
                  <a:pt x="205867" y="431926"/>
                </a:lnTo>
                <a:lnTo>
                  <a:pt x="276022" y="431926"/>
                </a:lnTo>
                <a:lnTo>
                  <a:pt x="264864" y="415170"/>
                </a:lnTo>
                <a:lnTo>
                  <a:pt x="253237" y="395731"/>
                </a:lnTo>
                <a:lnTo>
                  <a:pt x="251840" y="391159"/>
                </a:lnTo>
                <a:lnTo>
                  <a:pt x="249935" y="385699"/>
                </a:lnTo>
                <a:lnTo>
                  <a:pt x="248284" y="379856"/>
                </a:lnTo>
                <a:lnTo>
                  <a:pt x="258125" y="366639"/>
                </a:lnTo>
                <a:lnTo>
                  <a:pt x="266811" y="353742"/>
                </a:lnTo>
                <a:lnTo>
                  <a:pt x="273948" y="341298"/>
                </a:lnTo>
                <a:lnTo>
                  <a:pt x="279146" y="329438"/>
                </a:lnTo>
                <a:lnTo>
                  <a:pt x="281304" y="318519"/>
                </a:lnTo>
                <a:lnTo>
                  <a:pt x="280892" y="307340"/>
                </a:lnTo>
                <a:lnTo>
                  <a:pt x="278717" y="296255"/>
                </a:lnTo>
                <a:lnTo>
                  <a:pt x="275589" y="285623"/>
                </a:lnTo>
                <a:lnTo>
                  <a:pt x="262300" y="251126"/>
                </a:lnTo>
                <a:lnTo>
                  <a:pt x="250951" y="227837"/>
                </a:lnTo>
                <a:close/>
              </a:path>
              <a:path w="522604" h="605789">
                <a:moveTo>
                  <a:pt x="276022" y="431926"/>
                </a:moveTo>
                <a:lnTo>
                  <a:pt x="205867" y="431926"/>
                </a:lnTo>
                <a:lnTo>
                  <a:pt x="225141" y="462716"/>
                </a:lnTo>
                <a:lnTo>
                  <a:pt x="250332" y="500125"/>
                </a:lnTo>
                <a:lnTo>
                  <a:pt x="277358" y="538868"/>
                </a:lnTo>
                <a:lnTo>
                  <a:pt x="302132" y="573658"/>
                </a:lnTo>
                <a:lnTo>
                  <a:pt x="328422" y="585977"/>
                </a:lnTo>
                <a:lnTo>
                  <a:pt x="333628" y="585469"/>
                </a:lnTo>
                <a:lnTo>
                  <a:pt x="338835" y="583819"/>
                </a:lnTo>
                <a:lnTo>
                  <a:pt x="343534" y="580517"/>
                </a:lnTo>
                <a:lnTo>
                  <a:pt x="351518" y="571779"/>
                </a:lnTo>
                <a:lnTo>
                  <a:pt x="355488" y="561101"/>
                </a:lnTo>
                <a:lnTo>
                  <a:pt x="355197" y="549781"/>
                </a:lnTo>
                <a:lnTo>
                  <a:pt x="350393" y="539114"/>
                </a:lnTo>
                <a:lnTo>
                  <a:pt x="318121" y="493529"/>
                </a:lnTo>
                <a:lnTo>
                  <a:pt x="288051" y="449992"/>
                </a:lnTo>
                <a:lnTo>
                  <a:pt x="276022" y="431926"/>
                </a:lnTo>
                <a:close/>
              </a:path>
              <a:path w="522604" h="605789">
                <a:moveTo>
                  <a:pt x="487648" y="151256"/>
                </a:moveTo>
                <a:lnTo>
                  <a:pt x="213740" y="151256"/>
                </a:lnTo>
                <a:lnTo>
                  <a:pt x="238424" y="151711"/>
                </a:lnTo>
                <a:lnTo>
                  <a:pt x="268335" y="155940"/>
                </a:lnTo>
                <a:lnTo>
                  <a:pt x="303270" y="165383"/>
                </a:lnTo>
                <a:lnTo>
                  <a:pt x="343026" y="181482"/>
                </a:lnTo>
                <a:lnTo>
                  <a:pt x="344931" y="182499"/>
                </a:lnTo>
                <a:lnTo>
                  <a:pt x="346836" y="183133"/>
                </a:lnTo>
                <a:lnTo>
                  <a:pt x="348996" y="183387"/>
                </a:lnTo>
                <a:lnTo>
                  <a:pt x="337565" y="203962"/>
                </a:lnTo>
                <a:lnTo>
                  <a:pt x="370077" y="221742"/>
                </a:lnTo>
                <a:lnTo>
                  <a:pt x="354710" y="249681"/>
                </a:lnTo>
                <a:lnTo>
                  <a:pt x="450087" y="302006"/>
                </a:lnTo>
                <a:lnTo>
                  <a:pt x="506085" y="200406"/>
                </a:lnTo>
                <a:lnTo>
                  <a:pt x="380237" y="200406"/>
                </a:lnTo>
                <a:lnTo>
                  <a:pt x="369824" y="194818"/>
                </a:lnTo>
                <a:lnTo>
                  <a:pt x="389508" y="159003"/>
                </a:lnTo>
                <a:lnTo>
                  <a:pt x="501770" y="159003"/>
                </a:lnTo>
                <a:lnTo>
                  <a:pt x="487648" y="151256"/>
                </a:lnTo>
                <a:close/>
              </a:path>
              <a:path w="522604" h="605789">
                <a:moveTo>
                  <a:pt x="18734" y="227383"/>
                </a:moveTo>
                <a:lnTo>
                  <a:pt x="10334" y="230774"/>
                </a:lnTo>
                <a:lnTo>
                  <a:pt x="3815" y="237047"/>
                </a:lnTo>
                <a:lnTo>
                  <a:pt x="0" y="245618"/>
                </a:lnTo>
                <a:lnTo>
                  <a:pt x="21" y="255041"/>
                </a:lnTo>
                <a:lnTo>
                  <a:pt x="41207" y="278016"/>
                </a:lnTo>
                <a:lnTo>
                  <a:pt x="76442" y="281473"/>
                </a:lnTo>
                <a:lnTo>
                  <a:pt x="89534" y="281177"/>
                </a:lnTo>
                <a:lnTo>
                  <a:pt x="127507" y="264287"/>
                </a:lnTo>
                <a:lnTo>
                  <a:pt x="137063" y="233806"/>
                </a:lnTo>
                <a:lnTo>
                  <a:pt x="89153" y="233806"/>
                </a:lnTo>
                <a:lnTo>
                  <a:pt x="77682" y="233689"/>
                </a:lnTo>
                <a:lnTo>
                  <a:pt x="62626" y="232584"/>
                </a:lnTo>
                <a:lnTo>
                  <a:pt x="45594" y="230503"/>
                </a:lnTo>
                <a:lnTo>
                  <a:pt x="28194" y="227456"/>
                </a:lnTo>
                <a:lnTo>
                  <a:pt x="18734" y="227383"/>
                </a:lnTo>
                <a:close/>
              </a:path>
              <a:path w="522604" h="605789">
                <a:moveTo>
                  <a:pt x="333937" y="128269"/>
                </a:moveTo>
                <a:lnTo>
                  <a:pt x="127761" y="128269"/>
                </a:lnTo>
                <a:lnTo>
                  <a:pt x="125602" y="129920"/>
                </a:lnTo>
                <a:lnTo>
                  <a:pt x="123698" y="131571"/>
                </a:lnTo>
                <a:lnTo>
                  <a:pt x="122300" y="133476"/>
                </a:lnTo>
                <a:lnTo>
                  <a:pt x="119633" y="135127"/>
                </a:lnTo>
                <a:lnTo>
                  <a:pt x="98472" y="178895"/>
                </a:lnTo>
                <a:lnTo>
                  <a:pt x="91058" y="221995"/>
                </a:lnTo>
                <a:lnTo>
                  <a:pt x="90043" y="229107"/>
                </a:lnTo>
                <a:lnTo>
                  <a:pt x="89153" y="233806"/>
                </a:lnTo>
                <a:lnTo>
                  <a:pt x="137063" y="233806"/>
                </a:lnTo>
                <a:lnTo>
                  <a:pt x="137922" y="227837"/>
                </a:lnTo>
                <a:lnTo>
                  <a:pt x="250951" y="227837"/>
                </a:lnTo>
                <a:lnTo>
                  <a:pt x="246046" y="217773"/>
                </a:lnTo>
                <a:lnTo>
                  <a:pt x="229102" y="184753"/>
                </a:lnTo>
                <a:lnTo>
                  <a:pt x="213740" y="151256"/>
                </a:lnTo>
                <a:lnTo>
                  <a:pt x="487648" y="151256"/>
                </a:lnTo>
                <a:lnTo>
                  <a:pt x="475379" y="144525"/>
                </a:lnTo>
                <a:lnTo>
                  <a:pt x="412496" y="144525"/>
                </a:lnTo>
                <a:lnTo>
                  <a:pt x="411794" y="144144"/>
                </a:lnTo>
                <a:lnTo>
                  <a:pt x="370585" y="144144"/>
                </a:lnTo>
                <a:lnTo>
                  <a:pt x="368680" y="141986"/>
                </a:lnTo>
                <a:lnTo>
                  <a:pt x="366268" y="140081"/>
                </a:lnTo>
                <a:lnTo>
                  <a:pt x="363474" y="138937"/>
                </a:lnTo>
                <a:lnTo>
                  <a:pt x="333937" y="128269"/>
                </a:lnTo>
                <a:close/>
              </a:path>
              <a:path w="522604" h="605789">
                <a:moveTo>
                  <a:pt x="501770" y="159003"/>
                </a:moveTo>
                <a:lnTo>
                  <a:pt x="389508" y="159003"/>
                </a:lnTo>
                <a:lnTo>
                  <a:pt x="399923" y="164719"/>
                </a:lnTo>
                <a:lnTo>
                  <a:pt x="380237" y="200406"/>
                </a:lnTo>
                <a:lnTo>
                  <a:pt x="506085" y="200406"/>
                </a:lnTo>
                <a:lnTo>
                  <a:pt x="522604" y="170433"/>
                </a:lnTo>
                <a:lnTo>
                  <a:pt x="501770" y="159003"/>
                </a:lnTo>
                <a:close/>
              </a:path>
              <a:path w="522604" h="605789">
                <a:moveTo>
                  <a:pt x="427227" y="118109"/>
                </a:moveTo>
                <a:lnTo>
                  <a:pt x="412496" y="144525"/>
                </a:lnTo>
                <a:lnTo>
                  <a:pt x="475379" y="144525"/>
                </a:lnTo>
                <a:lnTo>
                  <a:pt x="427227" y="118109"/>
                </a:lnTo>
                <a:close/>
              </a:path>
              <a:path w="522604" h="605789">
                <a:moveTo>
                  <a:pt x="379983" y="126873"/>
                </a:moveTo>
                <a:lnTo>
                  <a:pt x="370585" y="144144"/>
                </a:lnTo>
                <a:lnTo>
                  <a:pt x="411794" y="144144"/>
                </a:lnTo>
                <a:lnTo>
                  <a:pt x="379983" y="126873"/>
                </a:lnTo>
                <a:close/>
              </a:path>
              <a:path w="522604" h="605789">
                <a:moveTo>
                  <a:pt x="115188" y="0"/>
                </a:moveTo>
                <a:lnTo>
                  <a:pt x="89939" y="5064"/>
                </a:lnTo>
                <a:lnTo>
                  <a:pt x="69310" y="18891"/>
                </a:lnTo>
                <a:lnTo>
                  <a:pt x="55395" y="39433"/>
                </a:lnTo>
                <a:lnTo>
                  <a:pt x="50292" y="64643"/>
                </a:lnTo>
                <a:lnTo>
                  <a:pt x="55395" y="89925"/>
                </a:lnTo>
                <a:lnTo>
                  <a:pt x="69310" y="110505"/>
                </a:lnTo>
                <a:lnTo>
                  <a:pt x="89939" y="124346"/>
                </a:lnTo>
                <a:lnTo>
                  <a:pt x="115188" y="129412"/>
                </a:lnTo>
                <a:lnTo>
                  <a:pt x="119379" y="129412"/>
                </a:lnTo>
                <a:lnTo>
                  <a:pt x="123698" y="128905"/>
                </a:lnTo>
                <a:lnTo>
                  <a:pt x="127761" y="128269"/>
                </a:lnTo>
                <a:lnTo>
                  <a:pt x="333937" y="128269"/>
                </a:lnTo>
                <a:lnTo>
                  <a:pt x="291390" y="112902"/>
                </a:lnTo>
                <a:lnTo>
                  <a:pt x="158496" y="112902"/>
                </a:lnTo>
                <a:lnTo>
                  <a:pt x="167495" y="103076"/>
                </a:lnTo>
                <a:lnTo>
                  <a:pt x="174291" y="91535"/>
                </a:lnTo>
                <a:lnTo>
                  <a:pt x="178587" y="78612"/>
                </a:lnTo>
                <a:lnTo>
                  <a:pt x="180085" y="64643"/>
                </a:lnTo>
                <a:lnTo>
                  <a:pt x="174964" y="39433"/>
                </a:lnTo>
                <a:lnTo>
                  <a:pt x="161020" y="18891"/>
                </a:lnTo>
                <a:lnTo>
                  <a:pt x="140384" y="5064"/>
                </a:lnTo>
                <a:lnTo>
                  <a:pt x="115188" y="0"/>
                </a:lnTo>
                <a:close/>
              </a:path>
              <a:path w="522604" h="605789">
                <a:moveTo>
                  <a:pt x="230457" y="103901"/>
                </a:moveTo>
                <a:lnTo>
                  <a:pt x="186719" y="106308"/>
                </a:lnTo>
                <a:lnTo>
                  <a:pt x="160400" y="112394"/>
                </a:lnTo>
                <a:lnTo>
                  <a:pt x="159893" y="112649"/>
                </a:lnTo>
                <a:lnTo>
                  <a:pt x="159257" y="112649"/>
                </a:lnTo>
                <a:lnTo>
                  <a:pt x="158496" y="112902"/>
                </a:lnTo>
                <a:lnTo>
                  <a:pt x="291390" y="112902"/>
                </a:lnTo>
                <a:lnTo>
                  <a:pt x="289935" y="112377"/>
                </a:lnTo>
                <a:lnTo>
                  <a:pt x="230457" y="103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575627" y="1440687"/>
            <a:ext cx="2319020" cy="2933700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1456690">
              <a:lnSpc>
                <a:spcPct val="100000"/>
              </a:lnSpc>
              <a:spcBef>
                <a:spcPts val="515"/>
              </a:spcBef>
            </a:pPr>
            <a:r>
              <a:rPr dirty="0" u="heavy" sz="1600" spc="-5" b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Konsep</a:t>
            </a:r>
            <a:endParaRPr sz="1600">
              <a:latin typeface="Arial"/>
              <a:cs typeface="Arial"/>
            </a:endParaRPr>
          </a:p>
          <a:p>
            <a:pPr algn="r" marL="12700" marR="79375" indent="1130300">
              <a:lnSpc>
                <a:spcPct val="100000"/>
              </a:lnSpc>
              <a:spcBef>
                <a:spcPts val="409"/>
              </a:spcBef>
            </a:pP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nga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n 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probabilitas</a:t>
            </a:r>
            <a:r>
              <a:rPr dirty="0"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berdasarkan</a:t>
            </a:r>
            <a:endParaRPr sz="1600">
              <a:latin typeface="Arial"/>
              <a:cs typeface="Arial"/>
            </a:endParaRPr>
          </a:p>
          <a:p>
            <a:pPr algn="r" marL="131445" marR="78105" indent="71882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frekuensi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relatif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menggunakan</a:t>
            </a:r>
            <a:r>
              <a:rPr dirty="0" sz="1600" spc="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limit</a:t>
            </a:r>
            <a:r>
              <a:rPr dirty="0"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dari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frekuensi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relatif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yang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diperoleh dari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suatu</a:t>
            </a:r>
            <a:endParaRPr sz="1600">
              <a:latin typeface="Arial"/>
              <a:cs typeface="Arial"/>
            </a:endParaRPr>
          </a:p>
          <a:p>
            <a:pPr algn="r" marR="79375">
              <a:lnSpc>
                <a:spcPct val="100000"/>
              </a:lnSpc>
            </a:pP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pe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baa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  <a:tabLst>
                <a:tab pos="863600" algn="l"/>
              </a:tabLst>
            </a:pPr>
            <a:r>
              <a:rPr dirty="0" sz="1600" spc="25">
                <a:latin typeface="Arial"/>
                <a:cs typeface="Arial"/>
              </a:rPr>
              <a:t>fr	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60">
                <a:latin typeface="Arial"/>
                <a:cs typeface="Arial"/>
              </a:rPr>
              <a:t>frekuensi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relatif</a:t>
            </a:r>
            <a:endParaRPr sz="1600">
              <a:latin typeface="Arial"/>
              <a:cs typeface="Arial"/>
            </a:endParaRPr>
          </a:p>
          <a:p>
            <a:pPr marL="406400">
              <a:lnSpc>
                <a:spcPct val="100000"/>
              </a:lnSpc>
              <a:tabLst>
                <a:tab pos="863600" algn="l"/>
              </a:tabLst>
            </a:pPr>
            <a:r>
              <a:rPr dirty="0" sz="1600" spc="-110">
                <a:latin typeface="Arial"/>
                <a:cs typeface="Arial"/>
              </a:rPr>
              <a:t>Xi	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75">
                <a:latin typeface="Arial"/>
                <a:cs typeface="Arial"/>
              </a:rPr>
              <a:t>kejadian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362562" y="4828355"/>
            <a:ext cx="297815" cy="0"/>
          </a:xfrm>
          <a:custGeom>
            <a:avLst/>
            <a:gdLst/>
            <a:ahLst/>
            <a:cxnLst/>
            <a:rect l="l" t="t" r="r" b="b"/>
            <a:pathLst>
              <a:path w="297814" h="0">
                <a:moveTo>
                  <a:pt x="0" y="0"/>
                </a:moveTo>
                <a:lnTo>
                  <a:pt x="297700" y="0"/>
                </a:lnTo>
              </a:path>
            </a:pathLst>
          </a:custGeom>
          <a:ln w="123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428374" y="4374567"/>
            <a:ext cx="11430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5" i="1">
                <a:latin typeface="Times New Roman"/>
                <a:cs typeface="Times New Roman"/>
              </a:rPr>
              <a:t>f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36379" y="4581482"/>
            <a:ext cx="77470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i="1"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75172" y="4785371"/>
            <a:ext cx="77470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i="1"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91425" y="4756932"/>
            <a:ext cx="71755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10" i="1">
                <a:latin typeface="Times New Roman"/>
                <a:cs typeface="Times New Roman"/>
              </a:rPr>
              <a:t>n</a:t>
            </a:r>
            <a:r>
              <a:rPr dirty="0" sz="1450" spc="10">
                <a:latin typeface="Symbol"/>
                <a:cs typeface="Symbol"/>
              </a:rPr>
              <a:t></a:t>
            </a:r>
            <a:r>
              <a:rPr dirty="0" sz="1450" spc="140">
                <a:latin typeface="Times New Roman"/>
                <a:cs typeface="Times New Roman"/>
              </a:rPr>
              <a:t> </a:t>
            </a:r>
            <a:r>
              <a:rPr dirty="0" baseline="-11337" sz="3675" spc="37" i="1">
                <a:latin typeface="Times New Roman"/>
                <a:cs typeface="Times New Roman"/>
              </a:rPr>
              <a:t>n</a:t>
            </a:r>
            <a:endParaRPr baseline="-11337" sz="3675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31318" y="4476877"/>
            <a:ext cx="1463040" cy="523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65480" algn="l"/>
              </a:tabLst>
            </a:pPr>
            <a:r>
              <a:rPr dirty="0" sz="2450" spc="-35" i="1">
                <a:latin typeface="Times New Roman"/>
                <a:cs typeface="Times New Roman"/>
              </a:rPr>
              <a:t>P</a:t>
            </a:r>
            <a:r>
              <a:rPr dirty="0" sz="3250" spc="-35">
                <a:latin typeface="Symbol"/>
                <a:cs typeface="Symbol"/>
              </a:rPr>
              <a:t></a:t>
            </a:r>
            <a:r>
              <a:rPr dirty="0" sz="2450" spc="-35" i="1">
                <a:latin typeface="Times New Roman"/>
                <a:cs typeface="Times New Roman"/>
              </a:rPr>
              <a:t>X	</a:t>
            </a:r>
            <a:r>
              <a:rPr dirty="0" sz="3250" spc="-260">
                <a:latin typeface="Symbol"/>
                <a:cs typeface="Symbol"/>
              </a:rPr>
              <a:t></a:t>
            </a:r>
            <a:r>
              <a:rPr dirty="0" sz="3250" spc="-260">
                <a:latin typeface="Times New Roman"/>
                <a:cs typeface="Times New Roman"/>
              </a:rPr>
              <a:t> </a:t>
            </a:r>
            <a:r>
              <a:rPr dirty="0" sz="2450" spc="30">
                <a:latin typeface="Symbol"/>
                <a:cs typeface="Symbol"/>
              </a:rPr>
              <a:t></a:t>
            </a:r>
            <a:r>
              <a:rPr dirty="0" sz="2450" spc="-350">
                <a:latin typeface="Times New Roman"/>
                <a:cs typeface="Times New Roman"/>
              </a:rPr>
              <a:t> </a:t>
            </a:r>
            <a:r>
              <a:rPr dirty="0" sz="2450" spc="-100">
                <a:latin typeface="Times New Roman"/>
                <a:cs typeface="Times New Roman"/>
              </a:rPr>
              <a:t>lim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45147" y="2355786"/>
            <a:ext cx="8026400" cy="4191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0" indent="-228600">
              <a:lnSpc>
                <a:spcPts val="1540"/>
              </a:lnSpc>
              <a:spcBef>
                <a:spcPts val="11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350" spc="-40">
                <a:latin typeface="Arial"/>
                <a:cs typeface="Arial"/>
              </a:rPr>
              <a:t>frekuensi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relatif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(fr)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munculnya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suatu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kejadian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95">
                <a:latin typeface="Arial"/>
                <a:cs typeface="Arial"/>
              </a:rPr>
              <a:t>(K)</a:t>
            </a:r>
            <a:r>
              <a:rPr dirty="0" sz="1350" spc="-80">
                <a:latin typeface="Arial"/>
                <a:cs typeface="Arial"/>
              </a:rPr>
              <a:t> yang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30">
                <a:latin typeface="Arial"/>
                <a:cs typeface="Arial"/>
              </a:rPr>
              <a:t>diamati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dari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40" i="1">
                <a:latin typeface="Trebuchet MS"/>
                <a:cs typeface="Trebuchet MS"/>
              </a:rPr>
              <a:t>n</a:t>
            </a:r>
            <a:r>
              <a:rPr dirty="0" sz="1350" spc="-100" i="1">
                <a:latin typeface="Trebuchet MS"/>
                <a:cs typeface="Trebuchet MS"/>
              </a:rPr>
              <a:t> </a:t>
            </a:r>
            <a:r>
              <a:rPr dirty="0" sz="1350" spc="-55">
                <a:latin typeface="Arial"/>
                <a:cs typeface="Arial"/>
              </a:rPr>
              <a:t>percobaan,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dapat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dirumuskan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sebagai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80" b="1">
                <a:latin typeface="Trebuchet MS"/>
                <a:cs typeface="Trebuchet MS"/>
              </a:rPr>
              <a:t>fr</a:t>
            </a:r>
            <a:r>
              <a:rPr dirty="0" sz="1350" spc="-125" b="1">
                <a:latin typeface="Trebuchet MS"/>
                <a:cs typeface="Trebuchet MS"/>
              </a:rPr>
              <a:t> </a:t>
            </a:r>
            <a:r>
              <a:rPr dirty="0" sz="1350" spc="-114" b="1">
                <a:latin typeface="Trebuchet MS"/>
                <a:cs typeface="Trebuchet MS"/>
              </a:rPr>
              <a:t>=</a:t>
            </a:r>
            <a:endParaRPr sz="1350">
              <a:latin typeface="Trebuchet MS"/>
              <a:cs typeface="Trebuchet MS"/>
            </a:endParaRPr>
          </a:p>
          <a:p>
            <a:pPr marL="241300">
              <a:lnSpc>
                <a:spcPts val="1540"/>
              </a:lnSpc>
            </a:pPr>
            <a:r>
              <a:rPr dirty="0" sz="1350" spc="-65" b="1">
                <a:latin typeface="Trebuchet MS"/>
                <a:cs typeface="Trebuchet MS"/>
              </a:rPr>
              <a:t>K/n.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147" y="3791584"/>
            <a:ext cx="7785734" cy="60134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41300" marR="5080" indent="-228600">
              <a:lnSpc>
                <a:spcPct val="89600"/>
              </a:lnSpc>
              <a:spcBef>
                <a:spcPts val="27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350" spc="-40">
                <a:latin typeface="Arial"/>
                <a:cs typeface="Arial"/>
              </a:rPr>
              <a:t>Ambillah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sekeping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uang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logam,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kemudian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lemparkan</a:t>
            </a:r>
            <a:r>
              <a:rPr dirty="0" sz="1350" spc="-145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sebanyak</a:t>
            </a:r>
            <a:r>
              <a:rPr dirty="0" sz="1350" spc="-13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30</a:t>
            </a:r>
            <a:r>
              <a:rPr dirty="0" sz="1350" spc="-65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kali.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Misalkan,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hasil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85">
                <a:latin typeface="Arial"/>
                <a:cs typeface="Arial"/>
              </a:rPr>
              <a:t>yang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30">
                <a:latin typeface="Arial"/>
                <a:cs typeface="Arial"/>
              </a:rPr>
              <a:t>diperoleh</a:t>
            </a:r>
            <a:r>
              <a:rPr dirty="0" sz="1350" spc="-13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adalah  </a:t>
            </a:r>
            <a:r>
              <a:rPr dirty="0" sz="1350" spc="-40">
                <a:latin typeface="Arial"/>
                <a:cs typeface="Arial"/>
              </a:rPr>
              <a:t>muncul </a:t>
            </a:r>
            <a:r>
              <a:rPr dirty="0" sz="1350" spc="-65">
                <a:latin typeface="Arial"/>
                <a:cs typeface="Arial"/>
              </a:rPr>
              <a:t>sisi gambar </a:t>
            </a:r>
            <a:r>
              <a:rPr dirty="0" sz="1350" spc="-80">
                <a:latin typeface="Arial"/>
                <a:cs typeface="Arial"/>
              </a:rPr>
              <a:t>sebanyak </a:t>
            </a:r>
            <a:r>
              <a:rPr dirty="0" sz="1350" spc="-70">
                <a:latin typeface="Arial"/>
                <a:cs typeface="Arial"/>
              </a:rPr>
              <a:t>13 </a:t>
            </a:r>
            <a:r>
              <a:rPr dirty="0" sz="1350" spc="-35">
                <a:latin typeface="Arial"/>
                <a:cs typeface="Arial"/>
              </a:rPr>
              <a:t>kali. </a:t>
            </a:r>
            <a:r>
              <a:rPr dirty="0" sz="1350" spc="-70">
                <a:latin typeface="Arial"/>
                <a:cs typeface="Arial"/>
              </a:rPr>
              <a:t>Perbandingan banyak </a:t>
            </a:r>
            <a:r>
              <a:rPr dirty="0" sz="1350" spc="-50">
                <a:latin typeface="Arial"/>
                <a:cs typeface="Arial"/>
              </a:rPr>
              <a:t>kejadian </a:t>
            </a:r>
            <a:r>
              <a:rPr dirty="0" sz="1350" spc="-40">
                <a:latin typeface="Arial"/>
                <a:cs typeface="Arial"/>
              </a:rPr>
              <a:t>muncul </a:t>
            </a:r>
            <a:r>
              <a:rPr dirty="0" sz="1350" spc="-65">
                <a:latin typeface="Arial"/>
                <a:cs typeface="Arial"/>
              </a:rPr>
              <a:t>sisi gambar </a:t>
            </a:r>
            <a:r>
              <a:rPr dirty="0" sz="1350" spc="-70">
                <a:latin typeface="Arial"/>
                <a:cs typeface="Arial"/>
              </a:rPr>
              <a:t>dengan banyak  </a:t>
            </a:r>
            <a:r>
              <a:rPr dirty="0" sz="1350" spc="-50">
                <a:latin typeface="Arial"/>
                <a:cs typeface="Arial"/>
              </a:rPr>
              <a:t>pelemparan</a:t>
            </a:r>
            <a:r>
              <a:rPr dirty="0" sz="1350" spc="-14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adalah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30">
                <a:latin typeface="Arial"/>
                <a:cs typeface="Arial"/>
              </a:rPr>
              <a:t>13/30.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-30">
                <a:latin typeface="Arial"/>
                <a:cs typeface="Arial"/>
              </a:rPr>
              <a:t>Nilai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inilah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85">
                <a:latin typeface="Arial"/>
                <a:cs typeface="Arial"/>
              </a:rPr>
              <a:t>yang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disebut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frekuensi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relatif.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0409" y="2950565"/>
            <a:ext cx="2988944" cy="653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9467" y="648906"/>
            <a:ext cx="74733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 </a:t>
            </a:r>
            <a:r>
              <a:rPr dirty="0" spc="-635"/>
              <a:t>FREKUENSI</a:t>
            </a:r>
            <a:r>
              <a:rPr dirty="0" spc="-445"/>
              <a:t> </a:t>
            </a:r>
            <a:r>
              <a:rPr dirty="0" spc="-635"/>
              <a:t>RELATIF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8492" y="877315"/>
            <a:ext cx="74720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 </a:t>
            </a:r>
            <a:r>
              <a:rPr dirty="0" spc="-635"/>
              <a:t>FREKUENSI</a:t>
            </a:r>
            <a:r>
              <a:rPr dirty="0" spc="-459"/>
              <a:t> </a:t>
            </a:r>
            <a:r>
              <a:rPr dirty="0" spc="-635"/>
              <a:t>RELATIF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8745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935"/>
              </a:spcBef>
            </a:pPr>
            <a:r>
              <a:rPr dirty="0" spc="-70"/>
              <a:t>Contoh </a:t>
            </a:r>
            <a:r>
              <a:rPr dirty="0" spc="-50"/>
              <a:t>Soal</a:t>
            </a:r>
            <a:r>
              <a:rPr dirty="0" spc="-210"/>
              <a:t> </a:t>
            </a:r>
            <a:r>
              <a:rPr dirty="0" spc="-105"/>
              <a:t>1</a:t>
            </a:r>
          </a:p>
          <a:p>
            <a:pPr marL="174625" marR="5080">
              <a:lnSpc>
                <a:spcPts val="1460"/>
              </a:lnSpc>
              <a:spcBef>
                <a:spcPts val="1025"/>
              </a:spcBef>
            </a:pPr>
            <a:r>
              <a:rPr dirty="0" spc="-114" b="0">
                <a:latin typeface="Arial"/>
                <a:cs typeface="Arial"/>
              </a:rPr>
              <a:t>Pada</a:t>
            </a:r>
            <a:r>
              <a:rPr dirty="0" spc="-100" b="0">
                <a:latin typeface="Arial"/>
                <a:cs typeface="Arial"/>
              </a:rPr>
              <a:t> </a:t>
            </a:r>
            <a:r>
              <a:rPr dirty="0" spc="-50" b="0">
                <a:latin typeface="Arial"/>
                <a:cs typeface="Arial"/>
              </a:rPr>
              <a:t>pelemparan</a:t>
            </a:r>
            <a:r>
              <a:rPr dirty="0" spc="-135" b="0">
                <a:latin typeface="Arial"/>
                <a:cs typeface="Arial"/>
              </a:rPr>
              <a:t> </a:t>
            </a:r>
            <a:r>
              <a:rPr dirty="0" spc="-55" b="0">
                <a:latin typeface="Arial"/>
                <a:cs typeface="Arial"/>
              </a:rPr>
              <a:t>dadu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spc="-80" b="0">
                <a:latin typeface="Arial"/>
                <a:cs typeface="Arial"/>
              </a:rPr>
              <a:t>sebanyak</a:t>
            </a:r>
            <a:r>
              <a:rPr dirty="0" spc="-120" b="0">
                <a:latin typeface="Arial"/>
                <a:cs typeface="Arial"/>
              </a:rPr>
              <a:t> </a:t>
            </a:r>
            <a:r>
              <a:rPr dirty="0" spc="-70" b="0">
                <a:latin typeface="Arial"/>
                <a:cs typeface="Arial"/>
              </a:rPr>
              <a:t>100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35" b="0">
                <a:latin typeface="Arial"/>
                <a:cs typeface="Arial"/>
              </a:rPr>
              <a:t>kali,</a:t>
            </a:r>
            <a:r>
              <a:rPr dirty="0" spc="-100" b="0">
                <a:latin typeface="Arial"/>
                <a:cs typeface="Arial"/>
              </a:rPr>
              <a:t> </a:t>
            </a:r>
            <a:r>
              <a:rPr dirty="0" spc="-45" b="0">
                <a:latin typeface="Arial"/>
                <a:cs typeface="Arial"/>
              </a:rPr>
              <a:t>muncul</a:t>
            </a:r>
            <a:r>
              <a:rPr dirty="0" spc="-90" b="0">
                <a:latin typeface="Arial"/>
                <a:cs typeface="Arial"/>
              </a:rPr>
              <a:t> </a:t>
            </a:r>
            <a:r>
              <a:rPr dirty="0" spc="-70" b="0">
                <a:latin typeface="Arial"/>
                <a:cs typeface="Arial"/>
              </a:rPr>
              <a:t>muka</a:t>
            </a:r>
            <a:r>
              <a:rPr dirty="0" spc="-100" b="0">
                <a:latin typeface="Arial"/>
                <a:cs typeface="Arial"/>
              </a:rPr>
              <a:t> </a:t>
            </a:r>
            <a:r>
              <a:rPr dirty="0" spc="-55" b="0">
                <a:latin typeface="Arial"/>
                <a:cs typeface="Arial"/>
              </a:rPr>
              <a:t>dadu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spc="-30" b="0">
                <a:latin typeface="Arial"/>
                <a:cs typeface="Arial"/>
              </a:rPr>
              <a:t>bernomor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spc="-65" b="0">
                <a:latin typeface="Arial"/>
                <a:cs typeface="Arial"/>
              </a:rPr>
              <a:t>6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spc="-80" b="0">
                <a:latin typeface="Arial"/>
                <a:cs typeface="Arial"/>
              </a:rPr>
              <a:t>sebanyak</a:t>
            </a:r>
            <a:r>
              <a:rPr dirty="0" spc="-120" b="0">
                <a:latin typeface="Arial"/>
                <a:cs typeface="Arial"/>
              </a:rPr>
              <a:t> </a:t>
            </a:r>
            <a:r>
              <a:rPr dirty="0" spc="-70" b="0">
                <a:latin typeface="Arial"/>
                <a:cs typeface="Arial"/>
              </a:rPr>
              <a:t>16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35" b="0">
                <a:latin typeface="Arial"/>
                <a:cs typeface="Arial"/>
              </a:rPr>
              <a:t>kali.</a:t>
            </a:r>
            <a:r>
              <a:rPr dirty="0" spc="-105" b="0">
                <a:latin typeface="Arial"/>
                <a:cs typeface="Arial"/>
              </a:rPr>
              <a:t> </a:t>
            </a:r>
            <a:r>
              <a:rPr dirty="0" spc="-75" b="0">
                <a:latin typeface="Arial"/>
                <a:cs typeface="Arial"/>
              </a:rPr>
              <a:t>Tentukan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spc="-45" b="0">
                <a:latin typeface="Arial"/>
                <a:cs typeface="Arial"/>
              </a:rPr>
              <a:t>frekuensi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relatif  </a:t>
            </a:r>
            <a:r>
              <a:rPr dirty="0" spc="-55" b="0">
                <a:latin typeface="Arial"/>
                <a:cs typeface="Arial"/>
              </a:rPr>
              <a:t>munculnya </a:t>
            </a:r>
            <a:r>
              <a:rPr dirty="0" spc="-70" b="0">
                <a:latin typeface="Arial"/>
                <a:cs typeface="Arial"/>
              </a:rPr>
              <a:t>muka </a:t>
            </a:r>
            <a:r>
              <a:rPr dirty="0" spc="-55" b="0">
                <a:latin typeface="Arial"/>
                <a:cs typeface="Arial"/>
              </a:rPr>
              <a:t>dadu </a:t>
            </a:r>
            <a:r>
              <a:rPr dirty="0" spc="-30" b="0">
                <a:latin typeface="Arial"/>
                <a:cs typeface="Arial"/>
              </a:rPr>
              <a:t>bernomor</a:t>
            </a:r>
            <a:r>
              <a:rPr dirty="0" spc="-260" b="0">
                <a:latin typeface="Arial"/>
                <a:cs typeface="Arial"/>
              </a:rPr>
              <a:t> </a:t>
            </a:r>
            <a:r>
              <a:rPr dirty="0" spc="-60" b="0">
                <a:latin typeface="Arial"/>
                <a:cs typeface="Arial"/>
              </a:rPr>
              <a:t>6.</a:t>
            </a:r>
          </a:p>
          <a:p>
            <a:pPr marL="174625" marR="5924550">
              <a:lnSpc>
                <a:spcPts val="2460"/>
              </a:lnSpc>
              <a:spcBef>
                <a:spcPts val="200"/>
              </a:spcBef>
            </a:pPr>
            <a:r>
              <a:rPr dirty="0" spc="-70" b="0" i="1">
                <a:latin typeface="Trebuchet MS"/>
                <a:cs typeface="Trebuchet MS"/>
              </a:rPr>
              <a:t>Penyelesaian: </a:t>
            </a:r>
            <a:r>
              <a:rPr dirty="0" spc="-40" b="0">
                <a:latin typeface="Arial"/>
                <a:cs typeface="Arial"/>
              </a:rPr>
              <a:t>n </a:t>
            </a:r>
            <a:r>
              <a:rPr dirty="0" spc="-114" b="0">
                <a:latin typeface="Arial"/>
                <a:cs typeface="Arial"/>
              </a:rPr>
              <a:t>= </a:t>
            </a:r>
            <a:r>
              <a:rPr dirty="0" spc="-70" b="0">
                <a:latin typeface="Arial"/>
                <a:cs typeface="Arial"/>
              </a:rPr>
              <a:t>100 </a:t>
            </a:r>
            <a:r>
              <a:rPr dirty="0" spc="-60" b="0">
                <a:latin typeface="Arial"/>
                <a:cs typeface="Arial"/>
              </a:rPr>
              <a:t>dan </a:t>
            </a:r>
            <a:r>
              <a:rPr dirty="0" spc="-195" b="0">
                <a:latin typeface="Arial"/>
                <a:cs typeface="Arial"/>
              </a:rPr>
              <a:t>K </a:t>
            </a:r>
            <a:r>
              <a:rPr dirty="0" spc="-114" b="0">
                <a:latin typeface="Arial"/>
                <a:cs typeface="Arial"/>
              </a:rPr>
              <a:t>= </a:t>
            </a:r>
            <a:r>
              <a:rPr dirty="0" spc="-70" b="0">
                <a:latin typeface="Arial"/>
                <a:cs typeface="Arial"/>
              </a:rPr>
              <a:t>16  </a:t>
            </a:r>
            <a:r>
              <a:rPr dirty="0" spc="30" b="0">
                <a:latin typeface="Arial"/>
                <a:cs typeface="Arial"/>
              </a:rPr>
              <a:t>fr </a:t>
            </a:r>
            <a:r>
              <a:rPr dirty="0" spc="-114" b="0">
                <a:latin typeface="Arial"/>
                <a:cs typeface="Arial"/>
              </a:rPr>
              <a:t>=</a:t>
            </a:r>
            <a:r>
              <a:rPr dirty="0" spc="-200" b="0">
                <a:latin typeface="Arial"/>
                <a:cs typeface="Arial"/>
              </a:rPr>
              <a:t> </a:t>
            </a:r>
            <a:r>
              <a:rPr dirty="0" spc="-35" b="0">
                <a:latin typeface="Arial"/>
                <a:cs typeface="Arial"/>
              </a:rPr>
              <a:t>K/n</a:t>
            </a:r>
          </a:p>
          <a:p>
            <a:pPr marL="174625">
              <a:lnSpc>
                <a:spcPct val="100000"/>
              </a:lnSpc>
              <a:spcBef>
                <a:spcPts val="600"/>
              </a:spcBef>
            </a:pPr>
            <a:r>
              <a:rPr dirty="0" spc="30" b="0">
                <a:latin typeface="Arial"/>
                <a:cs typeface="Arial"/>
              </a:rPr>
              <a:t>fr </a:t>
            </a:r>
            <a:r>
              <a:rPr dirty="0" spc="-114" b="0">
                <a:latin typeface="Arial"/>
                <a:cs typeface="Arial"/>
              </a:rPr>
              <a:t>=</a:t>
            </a:r>
            <a:r>
              <a:rPr dirty="0" spc="-200" b="0">
                <a:latin typeface="Arial"/>
                <a:cs typeface="Arial"/>
              </a:rPr>
              <a:t> </a:t>
            </a:r>
            <a:r>
              <a:rPr dirty="0" spc="-35" b="0">
                <a:latin typeface="Arial"/>
                <a:cs typeface="Arial"/>
              </a:rPr>
              <a:t>16/100</a:t>
            </a:r>
          </a:p>
          <a:p>
            <a:pPr marL="174625">
              <a:lnSpc>
                <a:spcPct val="100000"/>
              </a:lnSpc>
              <a:spcBef>
                <a:spcPts val="840"/>
              </a:spcBef>
            </a:pPr>
            <a:r>
              <a:rPr dirty="0" spc="30" b="0">
                <a:latin typeface="Arial"/>
                <a:cs typeface="Arial"/>
              </a:rPr>
              <a:t>fr </a:t>
            </a:r>
            <a:r>
              <a:rPr dirty="0" spc="-114" b="0">
                <a:latin typeface="Arial"/>
                <a:cs typeface="Arial"/>
              </a:rPr>
              <a:t>=</a:t>
            </a:r>
            <a:r>
              <a:rPr dirty="0" spc="-200" b="0">
                <a:latin typeface="Arial"/>
                <a:cs typeface="Arial"/>
              </a:rPr>
              <a:t> </a:t>
            </a:r>
            <a:r>
              <a:rPr dirty="0" spc="-65" b="0">
                <a:latin typeface="Arial"/>
                <a:cs typeface="Arial"/>
              </a:rPr>
              <a:t>0,16</a:t>
            </a:r>
          </a:p>
          <a:p>
            <a:pPr marL="174625">
              <a:lnSpc>
                <a:spcPct val="100000"/>
              </a:lnSpc>
              <a:spcBef>
                <a:spcPts val="840"/>
              </a:spcBef>
            </a:pPr>
            <a:r>
              <a:rPr dirty="0" spc="-80" b="0">
                <a:latin typeface="Arial"/>
                <a:cs typeface="Arial"/>
              </a:rPr>
              <a:t>Jadi,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spc="-45" b="0">
                <a:latin typeface="Arial"/>
                <a:cs typeface="Arial"/>
              </a:rPr>
              <a:t>frekuensi</a:t>
            </a:r>
            <a:r>
              <a:rPr dirty="0" spc="-12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relatif</a:t>
            </a:r>
            <a:r>
              <a:rPr dirty="0" spc="-110" b="0">
                <a:latin typeface="Arial"/>
                <a:cs typeface="Arial"/>
              </a:rPr>
              <a:t> </a:t>
            </a:r>
            <a:r>
              <a:rPr dirty="0" spc="-55" b="0">
                <a:latin typeface="Arial"/>
                <a:cs typeface="Arial"/>
              </a:rPr>
              <a:t>munculnya</a:t>
            </a:r>
            <a:r>
              <a:rPr dirty="0" spc="-135" b="0">
                <a:latin typeface="Arial"/>
                <a:cs typeface="Arial"/>
              </a:rPr>
              <a:t> </a:t>
            </a:r>
            <a:r>
              <a:rPr dirty="0" spc="-70" b="0">
                <a:latin typeface="Arial"/>
                <a:cs typeface="Arial"/>
              </a:rPr>
              <a:t>muka</a:t>
            </a:r>
            <a:r>
              <a:rPr dirty="0" spc="-105" b="0">
                <a:latin typeface="Arial"/>
                <a:cs typeface="Arial"/>
              </a:rPr>
              <a:t> </a:t>
            </a:r>
            <a:r>
              <a:rPr dirty="0" spc="-55" b="0">
                <a:latin typeface="Arial"/>
                <a:cs typeface="Arial"/>
              </a:rPr>
              <a:t>dadu</a:t>
            </a:r>
            <a:r>
              <a:rPr dirty="0" spc="-80" b="0">
                <a:latin typeface="Arial"/>
                <a:cs typeface="Arial"/>
              </a:rPr>
              <a:t> </a:t>
            </a:r>
            <a:r>
              <a:rPr dirty="0" spc="-30" b="0">
                <a:latin typeface="Arial"/>
                <a:cs typeface="Arial"/>
              </a:rPr>
              <a:t>bernomor</a:t>
            </a:r>
            <a:r>
              <a:rPr dirty="0" spc="-125" b="0">
                <a:latin typeface="Arial"/>
                <a:cs typeface="Arial"/>
              </a:rPr>
              <a:t> </a:t>
            </a:r>
            <a:r>
              <a:rPr dirty="0" spc="-65" b="0">
                <a:latin typeface="Arial"/>
                <a:cs typeface="Arial"/>
              </a:rPr>
              <a:t>6 </a:t>
            </a:r>
            <a:r>
              <a:rPr dirty="0" spc="-60" b="0">
                <a:latin typeface="Arial"/>
                <a:cs typeface="Arial"/>
              </a:rPr>
              <a:t>adalah</a:t>
            </a:r>
            <a:r>
              <a:rPr dirty="0" spc="-120" b="0">
                <a:latin typeface="Arial"/>
                <a:cs typeface="Arial"/>
              </a:rPr>
              <a:t> </a:t>
            </a:r>
            <a:r>
              <a:rPr dirty="0" spc="-60" b="0">
                <a:latin typeface="Arial"/>
                <a:cs typeface="Arial"/>
              </a:rPr>
              <a:t>0,16.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819" y="4775834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438" y="0"/>
                </a:moveTo>
                <a:lnTo>
                  <a:pt x="143890" y="0"/>
                </a:lnTo>
                <a:lnTo>
                  <a:pt x="0" y="540257"/>
                </a:lnTo>
                <a:lnTo>
                  <a:pt x="1859026" y="540257"/>
                </a:lnTo>
                <a:lnTo>
                  <a:pt x="1726438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98469" y="5304282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3" y="0"/>
                </a:moveTo>
                <a:lnTo>
                  <a:pt x="159638" y="0"/>
                </a:lnTo>
                <a:lnTo>
                  <a:pt x="151512" y="523"/>
                </a:lnTo>
                <a:lnTo>
                  <a:pt x="143875" y="2000"/>
                </a:lnTo>
                <a:lnTo>
                  <a:pt x="137261" y="4286"/>
                </a:lnTo>
                <a:lnTo>
                  <a:pt x="132206" y="7239"/>
                </a:lnTo>
                <a:lnTo>
                  <a:pt x="5460" y="113284"/>
                </a:lnTo>
                <a:lnTo>
                  <a:pt x="0" y="116205"/>
                </a:lnTo>
                <a:lnTo>
                  <a:pt x="0" y="122047"/>
                </a:lnTo>
                <a:lnTo>
                  <a:pt x="2444" y="129051"/>
                </a:lnTo>
                <a:lnTo>
                  <a:pt x="9270" y="134556"/>
                </a:lnTo>
                <a:lnTo>
                  <a:pt x="19716" y="138156"/>
                </a:lnTo>
                <a:lnTo>
                  <a:pt x="33019" y="139446"/>
                </a:lnTo>
                <a:lnTo>
                  <a:pt x="2098166" y="139446"/>
                </a:lnTo>
                <a:lnTo>
                  <a:pt x="2103628" y="138049"/>
                </a:lnTo>
                <a:lnTo>
                  <a:pt x="2113926" y="132947"/>
                </a:lnTo>
                <a:lnTo>
                  <a:pt x="2119534" y="126761"/>
                </a:lnTo>
                <a:lnTo>
                  <a:pt x="2119951" y="120028"/>
                </a:lnTo>
                <a:lnTo>
                  <a:pt x="2114677" y="113284"/>
                </a:lnTo>
                <a:lnTo>
                  <a:pt x="1996313" y="8636"/>
                </a:lnTo>
                <a:lnTo>
                  <a:pt x="1991256" y="4875"/>
                </a:lnTo>
                <a:lnTo>
                  <a:pt x="1984628" y="2174"/>
                </a:lnTo>
                <a:lnTo>
                  <a:pt x="1976953" y="545"/>
                </a:lnTo>
                <a:lnTo>
                  <a:pt x="1968753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6814" y="1648460"/>
            <a:ext cx="8586470" cy="2797810"/>
          </a:xfrm>
          <a:custGeom>
            <a:avLst/>
            <a:gdLst/>
            <a:ahLst/>
            <a:cxnLst/>
            <a:rect l="l" t="t" r="r" b="b"/>
            <a:pathLst>
              <a:path w="8586470" h="2797810">
                <a:moveTo>
                  <a:pt x="8426373" y="0"/>
                </a:moveTo>
                <a:lnTo>
                  <a:pt x="154419" y="0"/>
                </a:lnTo>
                <a:lnTo>
                  <a:pt x="94227" y="6574"/>
                </a:lnTo>
                <a:lnTo>
                  <a:pt x="45153" y="24304"/>
                </a:lnTo>
                <a:lnTo>
                  <a:pt x="12106" y="50202"/>
                </a:lnTo>
                <a:lnTo>
                  <a:pt x="0" y="81279"/>
                </a:lnTo>
                <a:lnTo>
                  <a:pt x="0" y="2797810"/>
                </a:lnTo>
                <a:lnTo>
                  <a:pt x="8586266" y="2797810"/>
                </a:lnTo>
                <a:lnTo>
                  <a:pt x="8585413" y="2353796"/>
                </a:lnTo>
                <a:lnTo>
                  <a:pt x="8580805" y="81279"/>
                </a:lnTo>
                <a:lnTo>
                  <a:pt x="8535641" y="24304"/>
                </a:lnTo>
                <a:lnTo>
                  <a:pt x="8486561" y="6574"/>
                </a:lnTo>
                <a:lnTo>
                  <a:pt x="8426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9595" y="4446270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279" y="0"/>
                </a:moveTo>
                <a:lnTo>
                  <a:pt x="0" y="0"/>
                </a:lnTo>
                <a:lnTo>
                  <a:pt x="0" y="275208"/>
                </a:lnTo>
                <a:lnTo>
                  <a:pt x="12106" y="306782"/>
                </a:lnTo>
                <a:lnTo>
                  <a:pt x="45151" y="332533"/>
                </a:lnTo>
                <a:lnTo>
                  <a:pt x="94222" y="349879"/>
                </a:lnTo>
                <a:lnTo>
                  <a:pt x="154406" y="356234"/>
                </a:lnTo>
                <a:lnTo>
                  <a:pt x="8440102" y="356234"/>
                </a:lnTo>
                <a:lnTo>
                  <a:pt x="8499000" y="349879"/>
                </a:lnTo>
                <a:lnTo>
                  <a:pt x="8545242" y="332533"/>
                </a:lnTo>
                <a:lnTo>
                  <a:pt x="8575458" y="306782"/>
                </a:lnTo>
                <a:lnTo>
                  <a:pt x="8586279" y="275208"/>
                </a:lnTo>
                <a:lnTo>
                  <a:pt x="8586279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18203" y="4554728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6" y="0"/>
                </a:moveTo>
                <a:lnTo>
                  <a:pt x="79777" y="5482"/>
                </a:lnTo>
                <a:lnTo>
                  <a:pt x="38274" y="20431"/>
                </a:lnTo>
                <a:lnTo>
                  <a:pt x="10273" y="42594"/>
                </a:lnTo>
                <a:lnTo>
                  <a:pt x="0" y="69723"/>
                </a:lnTo>
                <a:lnTo>
                  <a:pt x="10273" y="96851"/>
                </a:lnTo>
                <a:lnTo>
                  <a:pt x="38274" y="119014"/>
                </a:lnTo>
                <a:lnTo>
                  <a:pt x="79777" y="133963"/>
                </a:lnTo>
                <a:lnTo>
                  <a:pt x="130556" y="139446"/>
                </a:lnTo>
                <a:lnTo>
                  <a:pt x="181407" y="133963"/>
                </a:lnTo>
                <a:lnTo>
                  <a:pt x="222948" y="119014"/>
                </a:lnTo>
                <a:lnTo>
                  <a:pt x="250963" y="96851"/>
                </a:lnTo>
                <a:lnTo>
                  <a:pt x="261238" y="69723"/>
                </a:lnTo>
                <a:lnTo>
                  <a:pt x="250963" y="42594"/>
                </a:lnTo>
                <a:lnTo>
                  <a:pt x="222948" y="20431"/>
                </a:lnTo>
                <a:lnTo>
                  <a:pt x="181407" y="5482"/>
                </a:lnTo>
                <a:lnTo>
                  <a:pt x="130556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96053" y="1739010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705" y="0"/>
                </a:moveTo>
                <a:lnTo>
                  <a:pt x="32200" y="2143"/>
                </a:lnTo>
                <a:lnTo>
                  <a:pt x="15446" y="8000"/>
                </a:lnTo>
                <a:lnTo>
                  <a:pt x="4145" y="16716"/>
                </a:lnTo>
                <a:lnTo>
                  <a:pt x="0" y="27431"/>
                </a:lnTo>
                <a:lnTo>
                  <a:pt x="4145" y="38094"/>
                </a:lnTo>
                <a:lnTo>
                  <a:pt x="15446" y="46815"/>
                </a:lnTo>
                <a:lnTo>
                  <a:pt x="32200" y="52703"/>
                </a:lnTo>
                <a:lnTo>
                  <a:pt x="52705" y="54863"/>
                </a:lnTo>
                <a:lnTo>
                  <a:pt x="73282" y="52703"/>
                </a:lnTo>
                <a:lnTo>
                  <a:pt x="90074" y="46815"/>
                </a:lnTo>
                <a:lnTo>
                  <a:pt x="101389" y="38094"/>
                </a:lnTo>
                <a:lnTo>
                  <a:pt x="105537" y="27431"/>
                </a:lnTo>
                <a:lnTo>
                  <a:pt x="101389" y="16716"/>
                </a:lnTo>
                <a:lnTo>
                  <a:pt x="90074" y="8000"/>
                </a:lnTo>
                <a:lnTo>
                  <a:pt x="73282" y="2143"/>
                </a:lnTo>
                <a:lnTo>
                  <a:pt x="52705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8922" y="178574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600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235"/>
                </a:lnTo>
                <a:lnTo>
                  <a:pt x="8256397" y="2523235"/>
                </a:lnTo>
                <a:lnTo>
                  <a:pt x="8255563" y="2122749"/>
                </a:lnTo>
                <a:lnTo>
                  <a:pt x="8251062" y="73278"/>
                </a:lnTo>
                <a:lnTo>
                  <a:pt x="8207644" y="21923"/>
                </a:lnTo>
                <a:lnTo>
                  <a:pt x="8160462" y="5931"/>
                </a:lnTo>
                <a:lnTo>
                  <a:pt x="8102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8492" y="908050"/>
            <a:ext cx="74720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 </a:t>
            </a:r>
            <a:r>
              <a:rPr dirty="0" spc="-635"/>
              <a:t>FREKUENSI</a:t>
            </a:r>
            <a:r>
              <a:rPr dirty="0" spc="-459"/>
              <a:t> </a:t>
            </a:r>
            <a:r>
              <a:rPr dirty="0" spc="-635"/>
              <a:t>RELATIF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8492" y="2181478"/>
            <a:ext cx="6441440" cy="158813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350" spc="-75">
                <a:latin typeface="Arial"/>
                <a:cs typeface="Arial"/>
              </a:rPr>
              <a:t>Rino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melempar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80">
                <a:latin typeface="Arial"/>
                <a:cs typeface="Arial"/>
              </a:rPr>
              <a:t> sebanyak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200</a:t>
            </a:r>
            <a:r>
              <a:rPr dirty="0" sz="1350" spc="-65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kali.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Hasilnya</a:t>
            </a:r>
            <a:r>
              <a:rPr dirty="0" sz="1350" spc="-13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adalah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muncul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muka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sebagai</a:t>
            </a:r>
            <a:r>
              <a:rPr dirty="0" sz="1350" spc="-135">
                <a:latin typeface="Arial"/>
                <a:cs typeface="Arial"/>
              </a:rPr>
              <a:t> </a:t>
            </a:r>
            <a:r>
              <a:rPr dirty="0" sz="1350" spc="-15">
                <a:latin typeface="Arial"/>
                <a:cs typeface="Arial"/>
              </a:rPr>
              <a:t>berikut.</a:t>
            </a:r>
            <a:endParaRPr sz="1350">
              <a:latin typeface="Arial"/>
              <a:cs typeface="Arial"/>
            </a:endParaRPr>
          </a:p>
          <a:p>
            <a:pPr marL="175260" indent="-162560">
              <a:lnSpc>
                <a:spcPct val="100000"/>
              </a:lnSpc>
              <a:spcBef>
                <a:spcPts val="840"/>
              </a:spcBef>
              <a:buAutoNum type="alphaLcPeriod"/>
              <a:tabLst>
                <a:tab pos="175260" algn="l"/>
              </a:tabLst>
            </a:pPr>
            <a:r>
              <a:rPr dirty="0" sz="1350" spc="-10">
                <a:latin typeface="Arial"/>
                <a:cs typeface="Arial"/>
              </a:rPr>
              <a:t>Bertitik</a:t>
            </a:r>
            <a:r>
              <a:rPr dirty="0" sz="1350" spc="-24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1 </a:t>
            </a:r>
            <a:r>
              <a:rPr dirty="0" sz="1350" spc="-80">
                <a:latin typeface="Arial"/>
                <a:cs typeface="Arial"/>
              </a:rPr>
              <a:t>sebanyak </a:t>
            </a:r>
            <a:r>
              <a:rPr dirty="0" sz="1350" spc="-70">
                <a:latin typeface="Arial"/>
                <a:cs typeface="Arial"/>
              </a:rPr>
              <a:t>25 </a:t>
            </a:r>
            <a:r>
              <a:rPr dirty="0" sz="1350" spc="-35">
                <a:latin typeface="Arial"/>
                <a:cs typeface="Arial"/>
              </a:rPr>
              <a:t>kali.</a:t>
            </a:r>
            <a:endParaRPr sz="135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844"/>
              </a:spcBef>
              <a:buAutoNum type="alphaLcPeriod"/>
              <a:tabLst>
                <a:tab pos="185420" algn="l"/>
              </a:tabLst>
            </a:pPr>
            <a:r>
              <a:rPr dirty="0" sz="1350" spc="-10">
                <a:latin typeface="Arial"/>
                <a:cs typeface="Arial"/>
              </a:rPr>
              <a:t>Bertitik</a:t>
            </a:r>
            <a:r>
              <a:rPr dirty="0" sz="1350" spc="-26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3 </a:t>
            </a:r>
            <a:r>
              <a:rPr dirty="0" sz="1350" spc="-80">
                <a:latin typeface="Arial"/>
                <a:cs typeface="Arial"/>
              </a:rPr>
              <a:t>sebanyak </a:t>
            </a:r>
            <a:r>
              <a:rPr dirty="0" sz="1350" spc="-70">
                <a:latin typeface="Arial"/>
                <a:cs typeface="Arial"/>
              </a:rPr>
              <a:t>17 </a:t>
            </a:r>
            <a:r>
              <a:rPr dirty="0" sz="1350" spc="-35">
                <a:latin typeface="Arial"/>
                <a:cs typeface="Arial"/>
              </a:rPr>
              <a:t>kali.</a:t>
            </a:r>
            <a:endParaRPr sz="135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840"/>
              </a:spcBef>
              <a:buAutoNum type="alphaLcPeriod"/>
              <a:tabLst>
                <a:tab pos="167640" algn="l"/>
              </a:tabLst>
            </a:pPr>
            <a:r>
              <a:rPr dirty="0" sz="1350" spc="-10">
                <a:latin typeface="Arial"/>
                <a:cs typeface="Arial"/>
              </a:rPr>
              <a:t>Bertitik </a:t>
            </a:r>
            <a:r>
              <a:rPr dirty="0" sz="1350" spc="-65">
                <a:latin typeface="Arial"/>
                <a:cs typeface="Arial"/>
              </a:rPr>
              <a:t>6 </a:t>
            </a:r>
            <a:r>
              <a:rPr dirty="0" sz="1350" spc="-80">
                <a:latin typeface="Arial"/>
                <a:cs typeface="Arial"/>
              </a:rPr>
              <a:t>sebanyak </a:t>
            </a:r>
            <a:r>
              <a:rPr dirty="0" sz="1350" spc="-70">
                <a:latin typeface="Arial"/>
                <a:cs typeface="Arial"/>
              </a:rPr>
              <a:t>56</a:t>
            </a:r>
            <a:r>
              <a:rPr dirty="0" sz="1350" spc="-280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kali.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50" spc="-75">
                <a:latin typeface="Arial"/>
                <a:cs typeface="Arial"/>
              </a:rPr>
              <a:t>Tentukan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frekuensi</a:t>
            </a:r>
            <a:r>
              <a:rPr dirty="0" sz="1350" spc="-14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relatif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kejadian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munculnya</a:t>
            </a:r>
            <a:r>
              <a:rPr dirty="0" sz="1350" spc="-13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mata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bertitik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1,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3,</a:t>
            </a:r>
            <a:r>
              <a:rPr dirty="0" sz="1350" spc="-70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dan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6.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 </a:t>
            </a:r>
            <a:r>
              <a:rPr dirty="0" spc="-635"/>
              <a:t>FREKUENSI</a:t>
            </a:r>
            <a:r>
              <a:rPr dirty="0" spc="-445"/>
              <a:t> </a:t>
            </a:r>
            <a:r>
              <a:rPr dirty="0" spc="-635"/>
              <a:t>RELATIF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5152" y="2234183"/>
            <a:ext cx="4300855" cy="418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540"/>
              </a:lnSpc>
              <a:spcBef>
                <a:spcPts val="110"/>
              </a:spcBef>
            </a:pPr>
            <a:r>
              <a:rPr dirty="0" sz="1350" spc="-90">
                <a:latin typeface="Arial"/>
                <a:cs typeface="Arial"/>
              </a:rPr>
              <a:t>Banyaknya </a:t>
            </a:r>
            <a:r>
              <a:rPr dirty="0" sz="1350" spc="-60">
                <a:latin typeface="Arial"/>
                <a:cs typeface="Arial"/>
              </a:rPr>
              <a:t>percobaan adalah</a:t>
            </a:r>
            <a:r>
              <a:rPr dirty="0" sz="1350" spc="-210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200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350" spc="-65">
                <a:latin typeface="Arial"/>
                <a:cs typeface="Arial"/>
              </a:rPr>
              <a:t>a.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Kejadian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munculnya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muka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bertitik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1 </a:t>
            </a:r>
            <a:r>
              <a:rPr dirty="0" sz="1350" spc="-80">
                <a:latin typeface="Arial"/>
                <a:cs typeface="Arial"/>
              </a:rPr>
              <a:t>sebanyak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25 </a:t>
            </a:r>
            <a:r>
              <a:rPr dirty="0" sz="1350" spc="-35">
                <a:latin typeface="Arial"/>
                <a:cs typeface="Arial"/>
              </a:rPr>
              <a:t>kali.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152" y="3670046"/>
            <a:ext cx="473900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80">
                <a:latin typeface="Arial"/>
                <a:cs typeface="Arial"/>
              </a:rPr>
              <a:t>Jadi,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frekuensi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relatif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munculnya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muka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bertitik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1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adalah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0,125.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1299" y="2965856"/>
            <a:ext cx="4213987" cy="474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 </a:t>
            </a:r>
            <a:r>
              <a:rPr dirty="0" spc="-635"/>
              <a:t>FREKUENSI</a:t>
            </a:r>
            <a:r>
              <a:rPr dirty="0" spc="-445"/>
              <a:t> </a:t>
            </a:r>
            <a:r>
              <a:rPr dirty="0" spc="-635"/>
              <a:t>RELATIF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5152" y="2234183"/>
            <a:ext cx="4309110" cy="418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540"/>
              </a:lnSpc>
              <a:spcBef>
                <a:spcPts val="110"/>
              </a:spcBef>
            </a:pPr>
            <a:r>
              <a:rPr dirty="0" sz="1350" spc="-90">
                <a:latin typeface="Arial"/>
                <a:cs typeface="Arial"/>
              </a:rPr>
              <a:t>Banyaknya </a:t>
            </a:r>
            <a:r>
              <a:rPr dirty="0" sz="1350" spc="-60">
                <a:latin typeface="Arial"/>
                <a:cs typeface="Arial"/>
              </a:rPr>
              <a:t>percobaan adalah</a:t>
            </a:r>
            <a:r>
              <a:rPr dirty="0" sz="1350" spc="-210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200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350" spc="-35">
                <a:latin typeface="Arial"/>
                <a:cs typeface="Arial"/>
              </a:rPr>
              <a:t>b.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Kejadian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munculnya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muka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bertitik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3 </a:t>
            </a:r>
            <a:r>
              <a:rPr dirty="0" sz="1350" spc="-80">
                <a:latin typeface="Arial"/>
                <a:cs typeface="Arial"/>
              </a:rPr>
              <a:t>sebanyak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17</a:t>
            </a:r>
            <a:r>
              <a:rPr dirty="0" sz="1350" spc="-65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kali.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152" y="3670046"/>
            <a:ext cx="469646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80">
                <a:latin typeface="Arial"/>
                <a:cs typeface="Arial"/>
              </a:rPr>
              <a:t>Jadi,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frekuensi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relatif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munculnya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muka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bertitik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3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adalah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0,085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3196" y="2960255"/>
            <a:ext cx="4174744" cy="459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 </a:t>
            </a:r>
            <a:r>
              <a:rPr dirty="0" spc="-635"/>
              <a:t>FREKUENSI</a:t>
            </a:r>
            <a:r>
              <a:rPr dirty="0" spc="-445"/>
              <a:t> </a:t>
            </a:r>
            <a:r>
              <a:rPr dirty="0" spc="-635"/>
              <a:t>RELATIF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5152" y="2234183"/>
            <a:ext cx="4291330" cy="418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540"/>
              </a:lnSpc>
              <a:spcBef>
                <a:spcPts val="110"/>
              </a:spcBef>
            </a:pPr>
            <a:r>
              <a:rPr dirty="0" sz="1350" spc="-90">
                <a:latin typeface="Arial"/>
                <a:cs typeface="Arial"/>
              </a:rPr>
              <a:t>Banyaknya </a:t>
            </a:r>
            <a:r>
              <a:rPr dirty="0" sz="1350" spc="-60">
                <a:latin typeface="Arial"/>
                <a:cs typeface="Arial"/>
              </a:rPr>
              <a:t>percobaan adalah</a:t>
            </a:r>
            <a:r>
              <a:rPr dirty="0" sz="1350" spc="-210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200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dirty="0" sz="1350" spc="-70">
                <a:latin typeface="Arial"/>
                <a:cs typeface="Arial"/>
              </a:rPr>
              <a:t>c.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Kejadian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munculnya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muka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bertitik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6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sebanyak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56</a:t>
            </a:r>
            <a:r>
              <a:rPr dirty="0" sz="1350" spc="-65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kali.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152" y="3670046"/>
            <a:ext cx="461010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80">
                <a:latin typeface="Arial"/>
                <a:cs typeface="Arial"/>
              </a:rPr>
              <a:t>Jadi,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frekuensi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relatif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munculnya</a:t>
            </a:r>
            <a:r>
              <a:rPr dirty="0" sz="1350" spc="-12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muka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dadu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bertitik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6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adalah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0,28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4959" y="2951264"/>
            <a:ext cx="4653407" cy="47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4783" y="1190167"/>
            <a:ext cx="5218049" cy="476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346" y="5833173"/>
            <a:ext cx="685800" cy="17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2002" y="2657220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4" h="0">
                <a:moveTo>
                  <a:pt x="0" y="0"/>
                </a:moveTo>
                <a:lnTo>
                  <a:pt x="1072261" y="0"/>
                </a:lnTo>
              </a:path>
            </a:pathLst>
          </a:custGeom>
          <a:ln w="635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6891" y="3332226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4" h="0">
                <a:moveTo>
                  <a:pt x="0" y="0"/>
                </a:moveTo>
                <a:lnTo>
                  <a:pt x="1072261" y="0"/>
                </a:lnTo>
              </a:path>
            </a:pathLst>
          </a:custGeom>
          <a:ln w="6350">
            <a:solidFill>
              <a:srgbClr val="A4A4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6026" y="4010405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4" h="0">
                <a:moveTo>
                  <a:pt x="0" y="0"/>
                </a:moveTo>
                <a:lnTo>
                  <a:pt x="1072222" y="0"/>
                </a:lnTo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4002" y="4686934"/>
            <a:ext cx="1072515" cy="0"/>
          </a:xfrm>
          <a:custGeom>
            <a:avLst/>
            <a:gdLst/>
            <a:ahLst/>
            <a:cxnLst/>
            <a:rect l="l" t="t" r="r" b="b"/>
            <a:pathLst>
              <a:path w="1072515" h="0">
                <a:moveTo>
                  <a:pt x="0" y="0"/>
                </a:moveTo>
                <a:lnTo>
                  <a:pt x="1072184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0346" y="5153368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57580" y="5219700"/>
            <a:ext cx="553719" cy="553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1630" y="4676013"/>
            <a:ext cx="1284566" cy="1163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76197" y="447840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43379" y="4544059"/>
            <a:ext cx="553719" cy="553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90346" y="4619879"/>
            <a:ext cx="1372235" cy="1066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4394">
              <a:lnSpc>
                <a:spcPct val="100000"/>
              </a:lnSpc>
              <a:spcBef>
                <a:spcPts val="100"/>
              </a:spcBef>
            </a:pP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7430" y="4001134"/>
            <a:ext cx="1284566" cy="1163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61997" y="380949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29179" y="3876040"/>
            <a:ext cx="553719" cy="553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261997" y="3950652"/>
            <a:ext cx="685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100"/>
              </a:spcBef>
            </a:pP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3192" y="3332226"/>
            <a:ext cx="1284605" cy="11630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36875" y="312369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02279" y="3190239"/>
            <a:ext cx="553719" cy="553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947797" y="3264598"/>
            <a:ext cx="6750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0">
              <a:lnSpc>
                <a:spcPct val="100000"/>
              </a:lnSpc>
              <a:spcBef>
                <a:spcPts val="100"/>
              </a:spcBef>
            </a:pP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38197" y="2646426"/>
            <a:ext cx="1284477" cy="11630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6371" y="4486909"/>
            <a:ext cx="238760" cy="275590"/>
          </a:xfrm>
          <a:custGeom>
            <a:avLst/>
            <a:gdLst/>
            <a:ahLst/>
            <a:cxnLst/>
            <a:rect l="l" t="t" r="r" b="b"/>
            <a:pathLst>
              <a:path w="238759" h="275589">
                <a:moveTo>
                  <a:pt x="131787" y="0"/>
                </a:moveTo>
                <a:lnTo>
                  <a:pt x="125768" y="0"/>
                </a:lnTo>
                <a:lnTo>
                  <a:pt x="119494" y="634"/>
                </a:lnTo>
                <a:lnTo>
                  <a:pt x="76111" y="16637"/>
                </a:lnTo>
                <a:lnTo>
                  <a:pt x="45262" y="41656"/>
                </a:lnTo>
                <a:lnTo>
                  <a:pt x="41630" y="45973"/>
                </a:lnTo>
                <a:lnTo>
                  <a:pt x="37998" y="50164"/>
                </a:lnTo>
                <a:lnTo>
                  <a:pt x="19443" y="91947"/>
                </a:lnTo>
                <a:lnTo>
                  <a:pt x="15303" y="127888"/>
                </a:lnTo>
                <a:lnTo>
                  <a:pt x="12788" y="129031"/>
                </a:lnTo>
                <a:lnTo>
                  <a:pt x="0" y="157098"/>
                </a:lnTo>
                <a:lnTo>
                  <a:pt x="254" y="162940"/>
                </a:lnTo>
                <a:lnTo>
                  <a:pt x="20942" y="196469"/>
                </a:lnTo>
                <a:lnTo>
                  <a:pt x="27343" y="198246"/>
                </a:lnTo>
                <a:lnTo>
                  <a:pt x="30975" y="206501"/>
                </a:lnTo>
                <a:lnTo>
                  <a:pt x="55676" y="243458"/>
                </a:lnTo>
                <a:lnTo>
                  <a:pt x="88900" y="268096"/>
                </a:lnTo>
                <a:lnTo>
                  <a:pt x="119875" y="275081"/>
                </a:lnTo>
                <a:lnTo>
                  <a:pt x="128016" y="274573"/>
                </a:lnTo>
                <a:lnTo>
                  <a:pt x="165138" y="259969"/>
                </a:lnTo>
                <a:lnTo>
                  <a:pt x="171152" y="255396"/>
                </a:lnTo>
                <a:lnTo>
                  <a:pt x="119875" y="255396"/>
                </a:lnTo>
                <a:lnTo>
                  <a:pt x="112852" y="255015"/>
                </a:lnTo>
                <a:lnTo>
                  <a:pt x="75107" y="235331"/>
                </a:lnTo>
                <a:lnTo>
                  <a:pt x="51282" y="202945"/>
                </a:lnTo>
                <a:lnTo>
                  <a:pt x="37249" y="163448"/>
                </a:lnTo>
                <a:lnTo>
                  <a:pt x="35054" y="143382"/>
                </a:lnTo>
                <a:lnTo>
                  <a:pt x="35154" y="127888"/>
                </a:lnTo>
                <a:lnTo>
                  <a:pt x="35483" y="119379"/>
                </a:lnTo>
                <a:lnTo>
                  <a:pt x="50325" y="119379"/>
                </a:lnTo>
                <a:lnTo>
                  <a:pt x="57429" y="119125"/>
                </a:lnTo>
                <a:lnTo>
                  <a:pt x="95300" y="113410"/>
                </a:lnTo>
                <a:lnTo>
                  <a:pt x="132537" y="98551"/>
                </a:lnTo>
                <a:lnTo>
                  <a:pt x="163372" y="75056"/>
                </a:lnTo>
                <a:lnTo>
                  <a:pt x="167386" y="71119"/>
                </a:lnTo>
                <a:lnTo>
                  <a:pt x="227519" y="71119"/>
                </a:lnTo>
                <a:lnTo>
                  <a:pt x="200240" y="39496"/>
                </a:lnTo>
                <a:lnTo>
                  <a:pt x="196735" y="37972"/>
                </a:lnTo>
                <a:lnTo>
                  <a:pt x="195478" y="37337"/>
                </a:lnTo>
                <a:lnTo>
                  <a:pt x="194602" y="37083"/>
                </a:lnTo>
                <a:lnTo>
                  <a:pt x="193967" y="36702"/>
                </a:lnTo>
                <a:lnTo>
                  <a:pt x="193725" y="36702"/>
                </a:lnTo>
                <a:lnTo>
                  <a:pt x="193598" y="36448"/>
                </a:lnTo>
                <a:lnTo>
                  <a:pt x="193090" y="35813"/>
                </a:lnTo>
                <a:lnTo>
                  <a:pt x="192468" y="34797"/>
                </a:lnTo>
                <a:lnTo>
                  <a:pt x="191592" y="33527"/>
                </a:lnTo>
                <a:lnTo>
                  <a:pt x="190207" y="31750"/>
                </a:lnTo>
                <a:lnTo>
                  <a:pt x="188582" y="29717"/>
                </a:lnTo>
                <a:lnTo>
                  <a:pt x="186829" y="27431"/>
                </a:lnTo>
                <a:lnTo>
                  <a:pt x="153098" y="4063"/>
                </a:lnTo>
                <a:lnTo>
                  <a:pt x="137426" y="507"/>
                </a:lnTo>
                <a:lnTo>
                  <a:pt x="131787" y="0"/>
                </a:lnTo>
                <a:close/>
              </a:path>
              <a:path w="238759" h="275589">
                <a:moveTo>
                  <a:pt x="227519" y="71119"/>
                </a:moveTo>
                <a:lnTo>
                  <a:pt x="167386" y="71119"/>
                </a:lnTo>
                <a:lnTo>
                  <a:pt x="173913" y="78231"/>
                </a:lnTo>
                <a:lnTo>
                  <a:pt x="179933" y="85597"/>
                </a:lnTo>
                <a:lnTo>
                  <a:pt x="200240" y="123697"/>
                </a:lnTo>
                <a:lnTo>
                  <a:pt x="204749" y="137794"/>
                </a:lnTo>
                <a:lnTo>
                  <a:pt x="204624" y="143382"/>
                </a:lnTo>
                <a:lnTo>
                  <a:pt x="195351" y="187578"/>
                </a:lnTo>
                <a:lnTo>
                  <a:pt x="175158" y="223519"/>
                </a:lnTo>
                <a:lnTo>
                  <a:pt x="140309" y="251459"/>
                </a:lnTo>
                <a:lnTo>
                  <a:pt x="119875" y="255396"/>
                </a:lnTo>
                <a:lnTo>
                  <a:pt x="171152" y="255396"/>
                </a:lnTo>
                <a:lnTo>
                  <a:pt x="200113" y="222122"/>
                </a:lnTo>
                <a:lnTo>
                  <a:pt x="212534" y="197865"/>
                </a:lnTo>
                <a:lnTo>
                  <a:pt x="215785" y="196850"/>
                </a:lnTo>
                <a:lnTo>
                  <a:pt x="237858" y="162940"/>
                </a:lnTo>
                <a:lnTo>
                  <a:pt x="238226" y="157098"/>
                </a:lnTo>
                <a:lnTo>
                  <a:pt x="238112" y="151891"/>
                </a:lnTo>
                <a:lnTo>
                  <a:pt x="227698" y="130428"/>
                </a:lnTo>
                <a:lnTo>
                  <a:pt x="229577" y="121919"/>
                </a:lnTo>
                <a:lnTo>
                  <a:pt x="230962" y="114045"/>
                </a:lnTo>
                <a:lnTo>
                  <a:pt x="231584" y="106679"/>
                </a:lnTo>
                <a:lnTo>
                  <a:pt x="231951" y="99821"/>
                </a:lnTo>
                <a:lnTo>
                  <a:pt x="231838" y="93090"/>
                </a:lnTo>
                <a:lnTo>
                  <a:pt x="231330" y="86994"/>
                </a:lnTo>
                <a:lnTo>
                  <a:pt x="230327" y="81406"/>
                </a:lnTo>
                <a:lnTo>
                  <a:pt x="229209" y="76072"/>
                </a:lnTo>
                <a:lnTo>
                  <a:pt x="227519" y="71119"/>
                </a:lnTo>
                <a:close/>
              </a:path>
              <a:path w="238759" h="275589">
                <a:moveTo>
                  <a:pt x="50325" y="119379"/>
                </a:moveTo>
                <a:lnTo>
                  <a:pt x="35483" y="119379"/>
                </a:lnTo>
                <a:lnTo>
                  <a:pt x="46774" y="119506"/>
                </a:lnTo>
                <a:lnTo>
                  <a:pt x="50325" y="11937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73252" y="4751451"/>
            <a:ext cx="169087" cy="195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8641" y="4751451"/>
            <a:ext cx="168338" cy="1953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38021" y="3820540"/>
            <a:ext cx="363855" cy="458470"/>
          </a:xfrm>
          <a:custGeom>
            <a:avLst/>
            <a:gdLst/>
            <a:ahLst/>
            <a:cxnLst/>
            <a:rect l="l" t="t" r="r" b="b"/>
            <a:pathLst>
              <a:path w="363855" h="458470">
                <a:moveTo>
                  <a:pt x="181863" y="0"/>
                </a:moveTo>
                <a:lnTo>
                  <a:pt x="144525" y="7873"/>
                </a:lnTo>
                <a:lnTo>
                  <a:pt x="139319" y="10032"/>
                </a:lnTo>
                <a:lnTo>
                  <a:pt x="116331" y="25018"/>
                </a:lnTo>
                <a:lnTo>
                  <a:pt x="113918" y="27050"/>
                </a:lnTo>
                <a:lnTo>
                  <a:pt x="110235" y="30479"/>
                </a:lnTo>
                <a:lnTo>
                  <a:pt x="109219" y="31876"/>
                </a:lnTo>
                <a:lnTo>
                  <a:pt x="108457" y="32511"/>
                </a:lnTo>
                <a:lnTo>
                  <a:pt x="83819" y="65658"/>
                </a:lnTo>
                <a:lnTo>
                  <a:pt x="67944" y="106679"/>
                </a:lnTo>
                <a:lnTo>
                  <a:pt x="62472" y="145795"/>
                </a:lnTo>
                <a:lnTo>
                  <a:pt x="62349" y="180085"/>
                </a:lnTo>
                <a:lnTo>
                  <a:pt x="62865" y="204723"/>
                </a:lnTo>
                <a:lnTo>
                  <a:pt x="63421" y="216788"/>
                </a:lnTo>
                <a:lnTo>
                  <a:pt x="63753" y="225551"/>
                </a:lnTo>
                <a:lnTo>
                  <a:pt x="64478" y="236346"/>
                </a:lnTo>
                <a:lnTo>
                  <a:pt x="64896" y="243458"/>
                </a:lnTo>
                <a:lnTo>
                  <a:pt x="65725" y="251967"/>
                </a:lnTo>
                <a:lnTo>
                  <a:pt x="66394" y="258317"/>
                </a:lnTo>
                <a:lnTo>
                  <a:pt x="67309" y="265175"/>
                </a:lnTo>
                <a:lnTo>
                  <a:pt x="60325" y="270890"/>
                </a:lnTo>
                <a:lnTo>
                  <a:pt x="33079" y="305815"/>
                </a:lnTo>
                <a:lnTo>
                  <a:pt x="16001" y="346074"/>
                </a:lnTo>
                <a:lnTo>
                  <a:pt x="6222" y="385825"/>
                </a:lnTo>
                <a:lnTo>
                  <a:pt x="4698" y="393191"/>
                </a:lnTo>
                <a:lnTo>
                  <a:pt x="3428" y="400176"/>
                </a:lnTo>
                <a:lnTo>
                  <a:pt x="2285" y="406907"/>
                </a:lnTo>
                <a:lnTo>
                  <a:pt x="381" y="417575"/>
                </a:lnTo>
                <a:lnTo>
                  <a:pt x="0" y="422655"/>
                </a:lnTo>
                <a:lnTo>
                  <a:pt x="126" y="427735"/>
                </a:lnTo>
                <a:lnTo>
                  <a:pt x="1142" y="432561"/>
                </a:lnTo>
                <a:lnTo>
                  <a:pt x="31115" y="458088"/>
                </a:lnTo>
                <a:lnTo>
                  <a:pt x="33909" y="458215"/>
                </a:lnTo>
                <a:lnTo>
                  <a:pt x="152653" y="458215"/>
                </a:lnTo>
                <a:lnTo>
                  <a:pt x="332740" y="458088"/>
                </a:lnTo>
                <a:lnTo>
                  <a:pt x="362711" y="432434"/>
                </a:lnTo>
                <a:lnTo>
                  <a:pt x="363854" y="422655"/>
                </a:lnTo>
                <a:lnTo>
                  <a:pt x="363347" y="417448"/>
                </a:lnTo>
                <a:lnTo>
                  <a:pt x="361568" y="406780"/>
                </a:lnTo>
                <a:lnTo>
                  <a:pt x="360298" y="400049"/>
                </a:lnTo>
                <a:lnTo>
                  <a:pt x="359028" y="392937"/>
                </a:lnTo>
                <a:lnTo>
                  <a:pt x="357504" y="385698"/>
                </a:lnTo>
                <a:lnTo>
                  <a:pt x="355853" y="378205"/>
                </a:lnTo>
                <a:lnTo>
                  <a:pt x="354203" y="370204"/>
                </a:lnTo>
                <a:lnTo>
                  <a:pt x="352297" y="362330"/>
                </a:lnTo>
                <a:lnTo>
                  <a:pt x="350139" y="354329"/>
                </a:lnTo>
                <a:lnTo>
                  <a:pt x="347598" y="346074"/>
                </a:lnTo>
                <a:lnTo>
                  <a:pt x="344804" y="337819"/>
                </a:lnTo>
                <a:lnTo>
                  <a:pt x="181863" y="337819"/>
                </a:lnTo>
                <a:lnTo>
                  <a:pt x="118744" y="304926"/>
                </a:lnTo>
                <a:lnTo>
                  <a:pt x="151637" y="251967"/>
                </a:lnTo>
                <a:lnTo>
                  <a:pt x="298118" y="251967"/>
                </a:lnTo>
                <a:lnTo>
                  <a:pt x="298196" y="251332"/>
                </a:lnTo>
                <a:lnTo>
                  <a:pt x="298830" y="243458"/>
                </a:lnTo>
                <a:lnTo>
                  <a:pt x="299353" y="236346"/>
                </a:lnTo>
                <a:lnTo>
                  <a:pt x="181863" y="236346"/>
                </a:lnTo>
                <a:lnTo>
                  <a:pt x="175132" y="235965"/>
                </a:lnTo>
                <a:lnTo>
                  <a:pt x="136144" y="216788"/>
                </a:lnTo>
                <a:lnTo>
                  <a:pt x="111506" y="180085"/>
                </a:lnTo>
                <a:lnTo>
                  <a:pt x="100965" y="142493"/>
                </a:lnTo>
                <a:lnTo>
                  <a:pt x="100584" y="138048"/>
                </a:lnTo>
                <a:lnTo>
                  <a:pt x="100685" y="129666"/>
                </a:lnTo>
                <a:lnTo>
                  <a:pt x="130175" y="104520"/>
                </a:lnTo>
                <a:lnTo>
                  <a:pt x="165481" y="85216"/>
                </a:lnTo>
                <a:lnTo>
                  <a:pt x="206374" y="73405"/>
                </a:lnTo>
                <a:lnTo>
                  <a:pt x="215391" y="72389"/>
                </a:lnTo>
                <a:lnTo>
                  <a:pt x="218947" y="72008"/>
                </a:lnTo>
                <a:lnTo>
                  <a:pt x="283225" y="72008"/>
                </a:lnTo>
                <a:lnTo>
                  <a:pt x="280542" y="66420"/>
                </a:lnTo>
                <a:lnTo>
                  <a:pt x="256666" y="33654"/>
                </a:lnTo>
                <a:lnTo>
                  <a:pt x="217931" y="7111"/>
                </a:lnTo>
                <a:lnTo>
                  <a:pt x="191134" y="380"/>
                </a:lnTo>
                <a:lnTo>
                  <a:pt x="181863" y="0"/>
                </a:lnTo>
                <a:close/>
              </a:path>
              <a:path w="363855" h="458470">
                <a:moveTo>
                  <a:pt x="298118" y="251967"/>
                </a:moveTo>
                <a:lnTo>
                  <a:pt x="211962" y="251967"/>
                </a:lnTo>
                <a:lnTo>
                  <a:pt x="244728" y="304926"/>
                </a:lnTo>
                <a:lnTo>
                  <a:pt x="181863" y="337819"/>
                </a:lnTo>
                <a:lnTo>
                  <a:pt x="344804" y="337819"/>
                </a:lnTo>
                <a:lnTo>
                  <a:pt x="341829" y="329564"/>
                </a:lnTo>
                <a:lnTo>
                  <a:pt x="321183" y="290956"/>
                </a:lnTo>
                <a:lnTo>
                  <a:pt x="296417" y="265175"/>
                </a:lnTo>
                <a:lnTo>
                  <a:pt x="298118" y="251967"/>
                </a:lnTo>
                <a:close/>
              </a:path>
              <a:path w="363855" h="458470">
                <a:moveTo>
                  <a:pt x="211962" y="251967"/>
                </a:moveTo>
                <a:lnTo>
                  <a:pt x="151637" y="251967"/>
                </a:lnTo>
                <a:lnTo>
                  <a:pt x="156209" y="254126"/>
                </a:lnTo>
                <a:lnTo>
                  <a:pt x="181863" y="259206"/>
                </a:lnTo>
                <a:lnTo>
                  <a:pt x="186944" y="259079"/>
                </a:lnTo>
                <a:lnTo>
                  <a:pt x="211962" y="251967"/>
                </a:lnTo>
                <a:close/>
              </a:path>
              <a:path w="363855" h="458470">
                <a:moveTo>
                  <a:pt x="283225" y="72008"/>
                </a:moveTo>
                <a:lnTo>
                  <a:pt x="225552" y="72008"/>
                </a:lnTo>
                <a:lnTo>
                  <a:pt x="225678" y="72516"/>
                </a:lnTo>
                <a:lnTo>
                  <a:pt x="226186" y="73659"/>
                </a:lnTo>
                <a:lnTo>
                  <a:pt x="226974" y="75945"/>
                </a:lnTo>
                <a:lnTo>
                  <a:pt x="227584" y="77977"/>
                </a:lnTo>
                <a:lnTo>
                  <a:pt x="228853" y="81152"/>
                </a:lnTo>
                <a:lnTo>
                  <a:pt x="230378" y="84708"/>
                </a:lnTo>
                <a:lnTo>
                  <a:pt x="232089" y="89153"/>
                </a:lnTo>
                <a:lnTo>
                  <a:pt x="234315" y="93852"/>
                </a:lnTo>
                <a:lnTo>
                  <a:pt x="239395" y="104774"/>
                </a:lnTo>
                <a:lnTo>
                  <a:pt x="242315" y="110870"/>
                </a:lnTo>
                <a:lnTo>
                  <a:pt x="263016" y="145795"/>
                </a:lnTo>
                <a:lnTo>
                  <a:pt x="261873" y="152907"/>
                </a:lnTo>
                <a:lnTo>
                  <a:pt x="246760" y="189356"/>
                </a:lnTo>
                <a:lnTo>
                  <a:pt x="220472" y="220090"/>
                </a:lnTo>
                <a:lnTo>
                  <a:pt x="181863" y="236346"/>
                </a:lnTo>
                <a:lnTo>
                  <a:pt x="299353" y="236346"/>
                </a:lnTo>
                <a:lnTo>
                  <a:pt x="300101" y="225551"/>
                </a:lnTo>
                <a:lnTo>
                  <a:pt x="300862" y="204723"/>
                </a:lnTo>
                <a:lnTo>
                  <a:pt x="301377" y="180085"/>
                </a:lnTo>
                <a:lnTo>
                  <a:pt x="301462" y="152399"/>
                </a:lnTo>
                <a:lnTo>
                  <a:pt x="301116" y="141350"/>
                </a:lnTo>
                <a:lnTo>
                  <a:pt x="292989" y="96265"/>
                </a:lnTo>
                <a:lnTo>
                  <a:pt x="285115" y="75945"/>
                </a:lnTo>
                <a:lnTo>
                  <a:pt x="283225" y="7200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02866" y="3394455"/>
            <a:ext cx="387350" cy="218440"/>
          </a:xfrm>
          <a:custGeom>
            <a:avLst/>
            <a:gdLst/>
            <a:ahLst/>
            <a:cxnLst/>
            <a:rect l="l" t="t" r="r" b="b"/>
            <a:pathLst>
              <a:path w="387350" h="218439">
                <a:moveTo>
                  <a:pt x="146050" y="0"/>
                </a:moveTo>
                <a:lnTo>
                  <a:pt x="118236" y="23368"/>
                </a:lnTo>
                <a:lnTo>
                  <a:pt x="60325" y="50038"/>
                </a:lnTo>
                <a:lnTo>
                  <a:pt x="56641" y="51562"/>
                </a:lnTo>
                <a:lnTo>
                  <a:pt x="53085" y="53594"/>
                </a:lnTo>
                <a:lnTo>
                  <a:pt x="38861" y="68453"/>
                </a:lnTo>
                <a:lnTo>
                  <a:pt x="37591" y="71247"/>
                </a:lnTo>
                <a:lnTo>
                  <a:pt x="35559" y="76454"/>
                </a:lnTo>
                <a:lnTo>
                  <a:pt x="34035" y="79883"/>
                </a:lnTo>
                <a:lnTo>
                  <a:pt x="32638" y="83693"/>
                </a:lnTo>
                <a:lnTo>
                  <a:pt x="31114" y="88011"/>
                </a:lnTo>
                <a:lnTo>
                  <a:pt x="29209" y="92710"/>
                </a:lnTo>
                <a:lnTo>
                  <a:pt x="27304" y="97790"/>
                </a:lnTo>
                <a:lnTo>
                  <a:pt x="25145" y="103124"/>
                </a:lnTo>
                <a:lnTo>
                  <a:pt x="23240" y="108839"/>
                </a:lnTo>
                <a:lnTo>
                  <a:pt x="21081" y="114681"/>
                </a:lnTo>
                <a:lnTo>
                  <a:pt x="18922" y="120904"/>
                </a:lnTo>
                <a:lnTo>
                  <a:pt x="16890" y="127127"/>
                </a:lnTo>
                <a:lnTo>
                  <a:pt x="14731" y="133477"/>
                </a:lnTo>
                <a:lnTo>
                  <a:pt x="12700" y="139700"/>
                </a:lnTo>
                <a:lnTo>
                  <a:pt x="10794" y="146304"/>
                </a:lnTo>
                <a:lnTo>
                  <a:pt x="8889" y="152654"/>
                </a:lnTo>
                <a:lnTo>
                  <a:pt x="7111" y="159004"/>
                </a:lnTo>
                <a:lnTo>
                  <a:pt x="5460" y="165227"/>
                </a:lnTo>
                <a:lnTo>
                  <a:pt x="3936" y="171323"/>
                </a:lnTo>
                <a:lnTo>
                  <a:pt x="2793" y="177292"/>
                </a:lnTo>
                <a:lnTo>
                  <a:pt x="1650" y="182753"/>
                </a:lnTo>
                <a:lnTo>
                  <a:pt x="888" y="188341"/>
                </a:lnTo>
                <a:lnTo>
                  <a:pt x="253" y="193421"/>
                </a:lnTo>
                <a:lnTo>
                  <a:pt x="0" y="197993"/>
                </a:lnTo>
                <a:lnTo>
                  <a:pt x="24" y="202692"/>
                </a:lnTo>
                <a:lnTo>
                  <a:pt x="10159" y="218059"/>
                </a:lnTo>
                <a:lnTo>
                  <a:pt x="376935" y="218059"/>
                </a:lnTo>
                <a:lnTo>
                  <a:pt x="387071" y="202692"/>
                </a:lnTo>
                <a:lnTo>
                  <a:pt x="193039" y="202692"/>
                </a:lnTo>
                <a:lnTo>
                  <a:pt x="192531" y="202438"/>
                </a:lnTo>
                <a:lnTo>
                  <a:pt x="192150" y="202184"/>
                </a:lnTo>
                <a:lnTo>
                  <a:pt x="172084" y="174371"/>
                </a:lnTo>
                <a:lnTo>
                  <a:pt x="171703" y="174117"/>
                </a:lnTo>
                <a:lnTo>
                  <a:pt x="171703" y="173228"/>
                </a:lnTo>
                <a:lnTo>
                  <a:pt x="190881" y="44450"/>
                </a:lnTo>
                <a:lnTo>
                  <a:pt x="146050" y="0"/>
                </a:lnTo>
                <a:close/>
              </a:path>
              <a:path w="387350" h="218439">
                <a:moveTo>
                  <a:pt x="241045" y="0"/>
                </a:moveTo>
                <a:lnTo>
                  <a:pt x="196214" y="44450"/>
                </a:lnTo>
                <a:lnTo>
                  <a:pt x="215391" y="173228"/>
                </a:lnTo>
                <a:lnTo>
                  <a:pt x="215391" y="174117"/>
                </a:lnTo>
                <a:lnTo>
                  <a:pt x="215010" y="174371"/>
                </a:lnTo>
                <a:lnTo>
                  <a:pt x="194817" y="202184"/>
                </a:lnTo>
                <a:lnTo>
                  <a:pt x="194436" y="202438"/>
                </a:lnTo>
                <a:lnTo>
                  <a:pt x="193928" y="202692"/>
                </a:lnTo>
                <a:lnTo>
                  <a:pt x="387071" y="202692"/>
                </a:lnTo>
                <a:lnTo>
                  <a:pt x="387095" y="197993"/>
                </a:lnTo>
                <a:lnTo>
                  <a:pt x="386841" y="193421"/>
                </a:lnTo>
                <a:lnTo>
                  <a:pt x="386206" y="188341"/>
                </a:lnTo>
                <a:lnTo>
                  <a:pt x="385444" y="182753"/>
                </a:lnTo>
                <a:lnTo>
                  <a:pt x="384301" y="177292"/>
                </a:lnTo>
                <a:lnTo>
                  <a:pt x="383158" y="171323"/>
                </a:lnTo>
                <a:lnTo>
                  <a:pt x="381634" y="165227"/>
                </a:lnTo>
                <a:lnTo>
                  <a:pt x="379983" y="159004"/>
                </a:lnTo>
                <a:lnTo>
                  <a:pt x="378206" y="152654"/>
                </a:lnTo>
                <a:lnTo>
                  <a:pt x="376300" y="146304"/>
                </a:lnTo>
                <a:lnTo>
                  <a:pt x="374395" y="139700"/>
                </a:lnTo>
                <a:lnTo>
                  <a:pt x="372236" y="133477"/>
                </a:lnTo>
                <a:lnTo>
                  <a:pt x="370204" y="127127"/>
                </a:lnTo>
                <a:lnTo>
                  <a:pt x="368172" y="120904"/>
                </a:lnTo>
                <a:lnTo>
                  <a:pt x="366013" y="114681"/>
                </a:lnTo>
                <a:lnTo>
                  <a:pt x="363854" y="108839"/>
                </a:lnTo>
                <a:lnTo>
                  <a:pt x="361950" y="103124"/>
                </a:lnTo>
                <a:lnTo>
                  <a:pt x="359790" y="97790"/>
                </a:lnTo>
                <a:lnTo>
                  <a:pt x="357885" y="92710"/>
                </a:lnTo>
                <a:lnTo>
                  <a:pt x="355981" y="88011"/>
                </a:lnTo>
                <a:lnTo>
                  <a:pt x="354456" y="83693"/>
                </a:lnTo>
                <a:lnTo>
                  <a:pt x="353059" y="79883"/>
                </a:lnTo>
                <a:lnTo>
                  <a:pt x="351535" y="76454"/>
                </a:lnTo>
                <a:lnTo>
                  <a:pt x="349503" y="71247"/>
                </a:lnTo>
                <a:lnTo>
                  <a:pt x="348233" y="68453"/>
                </a:lnTo>
                <a:lnTo>
                  <a:pt x="348106" y="68072"/>
                </a:lnTo>
                <a:lnTo>
                  <a:pt x="346201" y="64389"/>
                </a:lnTo>
                <a:lnTo>
                  <a:pt x="326770" y="50038"/>
                </a:lnTo>
                <a:lnTo>
                  <a:pt x="268858" y="23368"/>
                </a:lnTo>
                <a:lnTo>
                  <a:pt x="24104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32202" y="3107817"/>
            <a:ext cx="328930" cy="285750"/>
          </a:xfrm>
          <a:custGeom>
            <a:avLst/>
            <a:gdLst/>
            <a:ahLst/>
            <a:cxnLst/>
            <a:rect l="l" t="t" r="r" b="b"/>
            <a:pathLst>
              <a:path w="328930" h="285750">
                <a:moveTo>
                  <a:pt x="165227" y="0"/>
                </a:moveTo>
                <a:lnTo>
                  <a:pt x="163195" y="0"/>
                </a:lnTo>
                <a:lnTo>
                  <a:pt x="160909" y="635"/>
                </a:lnTo>
                <a:lnTo>
                  <a:pt x="6223" y="56515"/>
                </a:lnTo>
                <a:lnTo>
                  <a:pt x="0" y="65278"/>
                </a:lnTo>
                <a:lnTo>
                  <a:pt x="254" y="67437"/>
                </a:lnTo>
                <a:lnTo>
                  <a:pt x="63500" y="94615"/>
                </a:lnTo>
                <a:lnTo>
                  <a:pt x="61214" y="102235"/>
                </a:lnTo>
                <a:lnTo>
                  <a:pt x="57883" y="140588"/>
                </a:lnTo>
                <a:lnTo>
                  <a:pt x="58228" y="149479"/>
                </a:lnTo>
                <a:lnTo>
                  <a:pt x="66802" y="197485"/>
                </a:lnTo>
                <a:lnTo>
                  <a:pt x="83693" y="234950"/>
                </a:lnTo>
                <a:lnTo>
                  <a:pt x="113284" y="268097"/>
                </a:lnTo>
                <a:lnTo>
                  <a:pt x="148082" y="284225"/>
                </a:lnTo>
                <a:lnTo>
                  <a:pt x="162433" y="285750"/>
                </a:lnTo>
                <a:lnTo>
                  <a:pt x="169164" y="285369"/>
                </a:lnTo>
                <a:lnTo>
                  <a:pt x="209042" y="269494"/>
                </a:lnTo>
                <a:lnTo>
                  <a:pt x="216955" y="263271"/>
                </a:lnTo>
                <a:lnTo>
                  <a:pt x="162433" y="263271"/>
                </a:lnTo>
                <a:lnTo>
                  <a:pt x="155321" y="262763"/>
                </a:lnTo>
                <a:lnTo>
                  <a:pt x="118491" y="243332"/>
                </a:lnTo>
                <a:lnTo>
                  <a:pt x="96520" y="210566"/>
                </a:lnTo>
                <a:lnTo>
                  <a:pt x="84074" y="170053"/>
                </a:lnTo>
                <a:lnTo>
                  <a:pt x="82707" y="156845"/>
                </a:lnTo>
                <a:lnTo>
                  <a:pt x="82804" y="153797"/>
                </a:lnTo>
                <a:lnTo>
                  <a:pt x="106680" y="124713"/>
                </a:lnTo>
                <a:lnTo>
                  <a:pt x="110490" y="123444"/>
                </a:lnTo>
                <a:lnTo>
                  <a:pt x="114681" y="122936"/>
                </a:lnTo>
                <a:lnTo>
                  <a:pt x="118618" y="122555"/>
                </a:lnTo>
                <a:lnTo>
                  <a:pt x="266460" y="122555"/>
                </a:lnTo>
                <a:lnTo>
                  <a:pt x="266319" y="120142"/>
                </a:lnTo>
                <a:lnTo>
                  <a:pt x="265176" y="111506"/>
                </a:lnTo>
                <a:lnTo>
                  <a:pt x="263779" y="103505"/>
                </a:lnTo>
                <a:lnTo>
                  <a:pt x="261620" y="95758"/>
                </a:lnTo>
                <a:lnTo>
                  <a:pt x="303149" y="80645"/>
                </a:lnTo>
                <a:lnTo>
                  <a:pt x="316580" y="80645"/>
                </a:lnTo>
                <a:lnTo>
                  <a:pt x="316611" y="75946"/>
                </a:lnTo>
                <a:lnTo>
                  <a:pt x="317754" y="75437"/>
                </a:lnTo>
                <a:lnTo>
                  <a:pt x="328422" y="65278"/>
                </a:lnTo>
                <a:lnTo>
                  <a:pt x="328168" y="62865"/>
                </a:lnTo>
                <a:lnTo>
                  <a:pt x="325882" y="58800"/>
                </a:lnTo>
                <a:lnTo>
                  <a:pt x="324231" y="57531"/>
                </a:lnTo>
                <a:lnTo>
                  <a:pt x="322199" y="56515"/>
                </a:lnTo>
                <a:lnTo>
                  <a:pt x="167513" y="635"/>
                </a:lnTo>
                <a:lnTo>
                  <a:pt x="165227" y="0"/>
                </a:lnTo>
                <a:close/>
              </a:path>
              <a:path w="328930" h="285750">
                <a:moveTo>
                  <a:pt x="266760" y="140208"/>
                </a:moveTo>
                <a:lnTo>
                  <a:pt x="225679" y="140208"/>
                </a:lnTo>
                <a:lnTo>
                  <a:pt x="228727" y="140588"/>
                </a:lnTo>
                <a:lnTo>
                  <a:pt x="231648" y="141478"/>
                </a:lnTo>
                <a:lnTo>
                  <a:pt x="241780" y="162306"/>
                </a:lnTo>
                <a:lnTo>
                  <a:pt x="241554" y="168529"/>
                </a:lnTo>
                <a:lnTo>
                  <a:pt x="230251" y="206121"/>
                </a:lnTo>
                <a:lnTo>
                  <a:pt x="207137" y="240284"/>
                </a:lnTo>
                <a:lnTo>
                  <a:pt x="169291" y="262763"/>
                </a:lnTo>
                <a:lnTo>
                  <a:pt x="162433" y="263271"/>
                </a:lnTo>
                <a:lnTo>
                  <a:pt x="216955" y="263271"/>
                </a:lnTo>
                <a:lnTo>
                  <a:pt x="242951" y="231521"/>
                </a:lnTo>
                <a:lnTo>
                  <a:pt x="258733" y="194945"/>
                </a:lnTo>
                <a:lnTo>
                  <a:pt x="266336" y="151765"/>
                </a:lnTo>
                <a:lnTo>
                  <a:pt x="266461" y="149987"/>
                </a:lnTo>
                <a:lnTo>
                  <a:pt x="266760" y="140208"/>
                </a:lnTo>
                <a:close/>
              </a:path>
              <a:path w="328930" h="285750">
                <a:moveTo>
                  <a:pt x="266460" y="122555"/>
                </a:moveTo>
                <a:lnTo>
                  <a:pt x="122682" y="122555"/>
                </a:lnTo>
                <a:lnTo>
                  <a:pt x="126619" y="123062"/>
                </a:lnTo>
                <a:lnTo>
                  <a:pt x="130429" y="123952"/>
                </a:lnTo>
                <a:lnTo>
                  <a:pt x="149323" y="144399"/>
                </a:lnTo>
                <a:lnTo>
                  <a:pt x="148717" y="147066"/>
                </a:lnTo>
                <a:lnTo>
                  <a:pt x="147828" y="149733"/>
                </a:lnTo>
                <a:lnTo>
                  <a:pt x="146685" y="152273"/>
                </a:lnTo>
                <a:lnTo>
                  <a:pt x="145415" y="154812"/>
                </a:lnTo>
                <a:lnTo>
                  <a:pt x="144018" y="156972"/>
                </a:lnTo>
                <a:lnTo>
                  <a:pt x="142875" y="159258"/>
                </a:lnTo>
                <a:lnTo>
                  <a:pt x="141859" y="161036"/>
                </a:lnTo>
                <a:lnTo>
                  <a:pt x="141468" y="162306"/>
                </a:lnTo>
                <a:lnTo>
                  <a:pt x="141351" y="163957"/>
                </a:lnTo>
                <a:lnTo>
                  <a:pt x="142240" y="165100"/>
                </a:lnTo>
                <a:lnTo>
                  <a:pt x="143256" y="166243"/>
                </a:lnTo>
                <a:lnTo>
                  <a:pt x="144907" y="166624"/>
                </a:lnTo>
                <a:lnTo>
                  <a:pt x="146812" y="166750"/>
                </a:lnTo>
                <a:lnTo>
                  <a:pt x="149098" y="166497"/>
                </a:lnTo>
                <a:lnTo>
                  <a:pt x="185420" y="151765"/>
                </a:lnTo>
                <a:lnTo>
                  <a:pt x="189738" y="149987"/>
                </a:lnTo>
                <a:lnTo>
                  <a:pt x="194056" y="148082"/>
                </a:lnTo>
                <a:lnTo>
                  <a:pt x="198374" y="146431"/>
                </a:lnTo>
                <a:lnTo>
                  <a:pt x="202565" y="145034"/>
                </a:lnTo>
                <a:lnTo>
                  <a:pt x="206883" y="143510"/>
                </a:lnTo>
                <a:lnTo>
                  <a:pt x="210947" y="142367"/>
                </a:lnTo>
                <a:lnTo>
                  <a:pt x="214884" y="141478"/>
                </a:lnTo>
                <a:lnTo>
                  <a:pt x="218440" y="140588"/>
                </a:lnTo>
                <a:lnTo>
                  <a:pt x="222250" y="140208"/>
                </a:lnTo>
                <a:lnTo>
                  <a:pt x="266760" y="140208"/>
                </a:lnTo>
                <a:lnTo>
                  <a:pt x="266662" y="125984"/>
                </a:lnTo>
                <a:lnTo>
                  <a:pt x="266460" y="122555"/>
                </a:lnTo>
                <a:close/>
              </a:path>
              <a:path w="328930" h="285750">
                <a:moveTo>
                  <a:pt x="318897" y="114808"/>
                </a:moveTo>
                <a:lnTo>
                  <a:pt x="300863" y="114808"/>
                </a:lnTo>
                <a:lnTo>
                  <a:pt x="299085" y="115062"/>
                </a:lnTo>
                <a:lnTo>
                  <a:pt x="297815" y="116205"/>
                </a:lnTo>
                <a:lnTo>
                  <a:pt x="297307" y="117729"/>
                </a:lnTo>
                <a:lnTo>
                  <a:pt x="294198" y="144272"/>
                </a:lnTo>
                <a:lnTo>
                  <a:pt x="294081" y="146812"/>
                </a:lnTo>
                <a:lnTo>
                  <a:pt x="294259" y="147700"/>
                </a:lnTo>
                <a:lnTo>
                  <a:pt x="294767" y="148209"/>
                </a:lnTo>
                <a:lnTo>
                  <a:pt x="295148" y="148717"/>
                </a:lnTo>
                <a:lnTo>
                  <a:pt x="295783" y="148971"/>
                </a:lnTo>
                <a:lnTo>
                  <a:pt x="296418" y="149479"/>
                </a:lnTo>
                <a:lnTo>
                  <a:pt x="322834" y="149479"/>
                </a:lnTo>
                <a:lnTo>
                  <a:pt x="323342" y="149352"/>
                </a:lnTo>
                <a:lnTo>
                  <a:pt x="324612" y="148717"/>
                </a:lnTo>
                <a:lnTo>
                  <a:pt x="324993" y="148209"/>
                </a:lnTo>
                <a:lnTo>
                  <a:pt x="325247" y="147700"/>
                </a:lnTo>
                <a:lnTo>
                  <a:pt x="325628" y="147066"/>
                </a:lnTo>
                <a:lnTo>
                  <a:pt x="320548" y="115062"/>
                </a:lnTo>
                <a:lnTo>
                  <a:pt x="318897" y="114808"/>
                </a:lnTo>
                <a:close/>
              </a:path>
              <a:path w="328930" h="285750">
                <a:moveTo>
                  <a:pt x="316580" y="80645"/>
                </a:moveTo>
                <a:lnTo>
                  <a:pt x="303149" y="80645"/>
                </a:lnTo>
                <a:lnTo>
                  <a:pt x="303149" y="114808"/>
                </a:lnTo>
                <a:lnTo>
                  <a:pt x="316357" y="114808"/>
                </a:lnTo>
                <a:lnTo>
                  <a:pt x="316580" y="8064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90951" y="2437510"/>
            <a:ext cx="384810" cy="462280"/>
          </a:xfrm>
          <a:custGeom>
            <a:avLst/>
            <a:gdLst/>
            <a:ahLst/>
            <a:cxnLst/>
            <a:rect l="l" t="t" r="r" b="b"/>
            <a:pathLst>
              <a:path w="384810" h="462280">
                <a:moveTo>
                  <a:pt x="195325" y="0"/>
                </a:moveTo>
                <a:lnTo>
                  <a:pt x="189230" y="0"/>
                </a:lnTo>
                <a:lnTo>
                  <a:pt x="41402" y="53339"/>
                </a:lnTo>
                <a:lnTo>
                  <a:pt x="39370" y="54609"/>
                </a:lnTo>
                <a:lnTo>
                  <a:pt x="37718" y="55879"/>
                </a:lnTo>
                <a:lnTo>
                  <a:pt x="36449" y="58419"/>
                </a:lnTo>
                <a:lnTo>
                  <a:pt x="35687" y="59689"/>
                </a:lnTo>
                <a:lnTo>
                  <a:pt x="35433" y="62229"/>
                </a:lnTo>
                <a:lnTo>
                  <a:pt x="35687" y="64769"/>
                </a:lnTo>
                <a:lnTo>
                  <a:pt x="36449" y="66039"/>
                </a:lnTo>
                <a:lnTo>
                  <a:pt x="37718" y="68579"/>
                </a:lnTo>
                <a:lnTo>
                  <a:pt x="39370" y="69850"/>
                </a:lnTo>
                <a:lnTo>
                  <a:pt x="41402" y="71119"/>
                </a:lnTo>
                <a:lnTo>
                  <a:pt x="94996" y="90169"/>
                </a:lnTo>
                <a:lnTo>
                  <a:pt x="92456" y="99059"/>
                </a:lnTo>
                <a:lnTo>
                  <a:pt x="90550" y="106679"/>
                </a:lnTo>
                <a:lnTo>
                  <a:pt x="89281" y="116839"/>
                </a:lnTo>
                <a:lnTo>
                  <a:pt x="88518" y="127000"/>
                </a:lnTo>
                <a:lnTo>
                  <a:pt x="88392" y="271779"/>
                </a:lnTo>
                <a:lnTo>
                  <a:pt x="59943" y="284479"/>
                </a:lnTo>
                <a:lnTo>
                  <a:pt x="38608" y="303529"/>
                </a:lnTo>
                <a:lnTo>
                  <a:pt x="38227" y="303529"/>
                </a:lnTo>
                <a:lnTo>
                  <a:pt x="37592" y="306069"/>
                </a:lnTo>
                <a:lnTo>
                  <a:pt x="36830" y="307339"/>
                </a:lnTo>
                <a:lnTo>
                  <a:pt x="35687" y="311150"/>
                </a:lnTo>
                <a:lnTo>
                  <a:pt x="34543" y="313689"/>
                </a:lnTo>
                <a:lnTo>
                  <a:pt x="33274" y="317500"/>
                </a:lnTo>
                <a:lnTo>
                  <a:pt x="31623" y="322579"/>
                </a:lnTo>
                <a:lnTo>
                  <a:pt x="29972" y="326389"/>
                </a:lnTo>
                <a:lnTo>
                  <a:pt x="26289" y="336550"/>
                </a:lnTo>
                <a:lnTo>
                  <a:pt x="24511" y="341629"/>
                </a:lnTo>
                <a:lnTo>
                  <a:pt x="22479" y="347979"/>
                </a:lnTo>
                <a:lnTo>
                  <a:pt x="20574" y="354329"/>
                </a:lnTo>
                <a:lnTo>
                  <a:pt x="18542" y="360679"/>
                </a:lnTo>
                <a:lnTo>
                  <a:pt x="16383" y="367029"/>
                </a:lnTo>
                <a:lnTo>
                  <a:pt x="14478" y="373379"/>
                </a:lnTo>
                <a:lnTo>
                  <a:pt x="10922" y="386079"/>
                </a:lnTo>
                <a:lnTo>
                  <a:pt x="9017" y="392429"/>
                </a:lnTo>
                <a:lnTo>
                  <a:pt x="7239" y="398779"/>
                </a:lnTo>
                <a:lnTo>
                  <a:pt x="4445" y="411479"/>
                </a:lnTo>
                <a:lnTo>
                  <a:pt x="2159" y="422909"/>
                </a:lnTo>
                <a:lnTo>
                  <a:pt x="1397" y="429259"/>
                </a:lnTo>
                <a:lnTo>
                  <a:pt x="508" y="434339"/>
                </a:lnTo>
                <a:lnTo>
                  <a:pt x="127" y="439419"/>
                </a:lnTo>
                <a:lnTo>
                  <a:pt x="0" y="443229"/>
                </a:lnTo>
                <a:lnTo>
                  <a:pt x="127" y="448309"/>
                </a:lnTo>
                <a:lnTo>
                  <a:pt x="508" y="452119"/>
                </a:lnTo>
                <a:lnTo>
                  <a:pt x="2286" y="457200"/>
                </a:lnTo>
                <a:lnTo>
                  <a:pt x="3683" y="459739"/>
                </a:lnTo>
                <a:lnTo>
                  <a:pt x="5461" y="462279"/>
                </a:lnTo>
                <a:lnTo>
                  <a:pt x="379222" y="462279"/>
                </a:lnTo>
                <a:lnTo>
                  <a:pt x="384429" y="448309"/>
                </a:lnTo>
                <a:lnTo>
                  <a:pt x="384429" y="439419"/>
                </a:lnTo>
                <a:lnTo>
                  <a:pt x="384048" y="434339"/>
                </a:lnTo>
                <a:lnTo>
                  <a:pt x="382524" y="422909"/>
                </a:lnTo>
                <a:lnTo>
                  <a:pt x="380238" y="411479"/>
                </a:lnTo>
                <a:lnTo>
                  <a:pt x="378714" y="405129"/>
                </a:lnTo>
                <a:lnTo>
                  <a:pt x="377317" y="398779"/>
                </a:lnTo>
                <a:lnTo>
                  <a:pt x="373761" y="386079"/>
                </a:lnTo>
                <a:lnTo>
                  <a:pt x="371856" y="379729"/>
                </a:lnTo>
                <a:lnTo>
                  <a:pt x="370078" y="373379"/>
                </a:lnTo>
                <a:lnTo>
                  <a:pt x="368173" y="367029"/>
                </a:lnTo>
                <a:lnTo>
                  <a:pt x="366141" y="360679"/>
                </a:lnTo>
                <a:lnTo>
                  <a:pt x="192150" y="360679"/>
                </a:lnTo>
                <a:lnTo>
                  <a:pt x="190627" y="353059"/>
                </a:lnTo>
                <a:lnTo>
                  <a:pt x="173355" y="317500"/>
                </a:lnTo>
                <a:lnTo>
                  <a:pt x="169799" y="312419"/>
                </a:lnTo>
                <a:lnTo>
                  <a:pt x="162179" y="304800"/>
                </a:lnTo>
                <a:lnTo>
                  <a:pt x="158623" y="302259"/>
                </a:lnTo>
                <a:lnTo>
                  <a:pt x="151256" y="297179"/>
                </a:lnTo>
                <a:lnTo>
                  <a:pt x="148081" y="294639"/>
                </a:lnTo>
                <a:lnTo>
                  <a:pt x="145034" y="293369"/>
                </a:lnTo>
                <a:lnTo>
                  <a:pt x="142367" y="292100"/>
                </a:lnTo>
                <a:lnTo>
                  <a:pt x="139954" y="290829"/>
                </a:lnTo>
                <a:lnTo>
                  <a:pt x="137922" y="289559"/>
                </a:lnTo>
                <a:lnTo>
                  <a:pt x="136652" y="289559"/>
                </a:lnTo>
                <a:lnTo>
                  <a:pt x="135762" y="288289"/>
                </a:lnTo>
                <a:lnTo>
                  <a:pt x="135255" y="288289"/>
                </a:lnTo>
                <a:lnTo>
                  <a:pt x="166497" y="257809"/>
                </a:lnTo>
                <a:lnTo>
                  <a:pt x="160528" y="255269"/>
                </a:lnTo>
                <a:lnTo>
                  <a:pt x="154940" y="251459"/>
                </a:lnTo>
                <a:lnTo>
                  <a:pt x="149733" y="246379"/>
                </a:lnTo>
                <a:lnTo>
                  <a:pt x="144906" y="242569"/>
                </a:lnTo>
                <a:lnTo>
                  <a:pt x="140335" y="237489"/>
                </a:lnTo>
                <a:lnTo>
                  <a:pt x="136398" y="232409"/>
                </a:lnTo>
                <a:lnTo>
                  <a:pt x="132587" y="226059"/>
                </a:lnTo>
                <a:lnTo>
                  <a:pt x="129286" y="220979"/>
                </a:lnTo>
                <a:lnTo>
                  <a:pt x="126237" y="214629"/>
                </a:lnTo>
                <a:lnTo>
                  <a:pt x="123571" y="209550"/>
                </a:lnTo>
                <a:lnTo>
                  <a:pt x="121031" y="204469"/>
                </a:lnTo>
                <a:lnTo>
                  <a:pt x="118872" y="198119"/>
                </a:lnTo>
                <a:lnTo>
                  <a:pt x="117093" y="194309"/>
                </a:lnTo>
                <a:lnTo>
                  <a:pt x="115443" y="189229"/>
                </a:lnTo>
                <a:lnTo>
                  <a:pt x="114300" y="184150"/>
                </a:lnTo>
                <a:lnTo>
                  <a:pt x="113030" y="180339"/>
                </a:lnTo>
                <a:lnTo>
                  <a:pt x="111125" y="172719"/>
                </a:lnTo>
                <a:lnTo>
                  <a:pt x="110871" y="170179"/>
                </a:lnTo>
                <a:lnTo>
                  <a:pt x="109093" y="162559"/>
                </a:lnTo>
                <a:lnTo>
                  <a:pt x="108331" y="157479"/>
                </a:lnTo>
                <a:lnTo>
                  <a:pt x="108077" y="154939"/>
                </a:lnTo>
                <a:lnTo>
                  <a:pt x="108077" y="153669"/>
                </a:lnTo>
                <a:lnTo>
                  <a:pt x="119887" y="153669"/>
                </a:lnTo>
                <a:lnTo>
                  <a:pt x="124714" y="152400"/>
                </a:lnTo>
                <a:lnTo>
                  <a:pt x="135762" y="151129"/>
                </a:lnTo>
                <a:lnTo>
                  <a:pt x="141605" y="151129"/>
                </a:lnTo>
                <a:lnTo>
                  <a:pt x="178562" y="143509"/>
                </a:lnTo>
                <a:lnTo>
                  <a:pt x="184277" y="142239"/>
                </a:lnTo>
                <a:lnTo>
                  <a:pt x="189611" y="139700"/>
                </a:lnTo>
                <a:lnTo>
                  <a:pt x="194564" y="137159"/>
                </a:lnTo>
                <a:lnTo>
                  <a:pt x="199136" y="135889"/>
                </a:lnTo>
                <a:lnTo>
                  <a:pt x="212471" y="120650"/>
                </a:lnTo>
                <a:lnTo>
                  <a:pt x="295656" y="120650"/>
                </a:lnTo>
                <a:lnTo>
                  <a:pt x="295275" y="115569"/>
                </a:lnTo>
                <a:lnTo>
                  <a:pt x="294005" y="106679"/>
                </a:lnTo>
                <a:lnTo>
                  <a:pt x="292100" y="97789"/>
                </a:lnTo>
                <a:lnTo>
                  <a:pt x="289814" y="90169"/>
                </a:lnTo>
                <a:lnTo>
                  <a:pt x="325247" y="77469"/>
                </a:lnTo>
                <a:lnTo>
                  <a:pt x="337820" y="77469"/>
                </a:lnTo>
                <a:lnTo>
                  <a:pt x="337820" y="72389"/>
                </a:lnTo>
                <a:lnTo>
                  <a:pt x="338963" y="72389"/>
                </a:lnTo>
                <a:lnTo>
                  <a:pt x="349123" y="62229"/>
                </a:lnTo>
                <a:lnTo>
                  <a:pt x="348869" y="59689"/>
                </a:lnTo>
                <a:lnTo>
                  <a:pt x="346964" y="55879"/>
                </a:lnTo>
                <a:lnTo>
                  <a:pt x="345186" y="54609"/>
                </a:lnTo>
                <a:lnTo>
                  <a:pt x="343154" y="53339"/>
                </a:lnTo>
                <a:lnTo>
                  <a:pt x="195325" y="0"/>
                </a:lnTo>
                <a:close/>
              </a:path>
              <a:path w="384810" h="462280">
                <a:moveTo>
                  <a:pt x="295656" y="120650"/>
                </a:moveTo>
                <a:lnTo>
                  <a:pt x="212471" y="120650"/>
                </a:lnTo>
                <a:lnTo>
                  <a:pt x="213995" y="123189"/>
                </a:lnTo>
                <a:lnTo>
                  <a:pt x="216154" y="127000"/>
                </a:lnTo>
                <a:lnTo>
                  <a:pt x="218821" y="129539"/>
                </a:lnTo>
                <a:lnTo>
                  <a:pt x="221869" y="133350"/>
                </a:lnTo>
                <a:lnTo>
                  <a:pt x="225552" y="137159"/>
                </a:lnTo>
                <a:lnTo>
                  <a:pt x="229362" y="140969"/>
                </a:lnTo>
                <a:lnTo>
                  <a:pt x="237490" y="148589"/>
                </a:lnTo>
                <a:lnTo>
                  <a:pt x="242189" y="152400"/>
                </a:lnTo>
                <a:lnTo>
                  <a:pt x="246380" y="154939"/>
                </a:lnTo>
                <a:lnTo>
                  <a:pt x="251079" y="158750"/>
                </a:lnTo>
                <a:lnTo>
                  <a:pt x="259461" y="163829"/>
                </a:lnTo>
                <a:lnTo>
                  <a:pt x="267335" y="168909"/>
                </a:lnTo>
                <a:lnTo>
                  <a:pt x="270637" y="170179"/>
                </a:lnTo>
                <a:lnTo>
                  <a:pt x="273685" y="170179"/>
                </a:lnTo>
                <a:lnTo>
                  <a:pt x="273558" y="171450"/>
                </a:lnTo>
                <a:lnTo>
                  <a:pt x="273304" y="172719"/>
                </a:lnTo>
                <a:lnTo>
                  <a:pt x="271780" y="177800"/>
                </a:lnTo>
                <a:lnTo>
                  <a:pt x="270764" y="180339"/>
                </a:lnTo>
                <a:lnTo>
                  <a:pt x="268097" y="189229"/>
                </a:lnTo>
                <a:lnTo>
                  <a:pt x="266446" y="194309"/>
                </a:lnTo>
                <a:lnTo>
                  <a:pt x="264414" y="198119"/>
                </a:lnTo>
                <a:lnTo>
                  <a:pt x="262128" y="204469"/>
                </a:lnTo>
                <a:lnTo>
                  <a:pt x="259461" y="209550"/>
                </a:lnTo>
                <a:lnTo>
                  <a:pt x="256667" y="214629"/>
                </a:lnTo>
                <a:lnTo>
                  <a:pt x="253619" y="220979"/>
                </a:lnTo>
                <a:lnTo>
                  <a:pt x="223012" y="254000"/>
                </a:lnTo>
                <a:lnTo>
                  <a:pt x="217170" y="257809"/>
                </a:lnTo>
                <a:lnTo>
                  <a:pt x="249300" y="288289"/>
                </a:lnTo>
                <a:lnTo>
                  <a:pt x="248920" y="288289"/>
                </a:lnTo>
                <a:lnTo>
                  <a:pt x="248031" y="289559"/>
                </a:lnTo>
                <a:lnTo>
                  <a:pt x="246634" y="289559"/>
                </a:lnTo>
                <a:lnTo>
                  <a:pt x="244729" y="290829"/>
                </a:lnTo>
                <a:lnTo>
                  <a:pt x="242316" y="292100"/>
                </a:lnTo>
                <a:lnTo>
                  <a:pt x="239522" y="293369"/>
                </a:lnTo>
                <a:lnTo>
                  <a:pt x="236474" y="294639"/>
                </a:lnTo>
                <a:lnTo>
                  <a:pt x="233172" y="297179"/>
                </a:lnTo>
                <a:lnTo>
                  <a:pt x="229743" y="299719"/>
                </a:lnTo>
                <a:lnTo>
                  <a:pt x="226060" y="302259"/>
                </a:lnTo>
                <a:lnTo>
                  <a:pt x="222504" y="304800"/>
                </a:lnTo>
                <a:lnTo>
                  <a:pt x="218567" y="308609"/>
                </a:lnTo>
                <a:lnTo>
                  <a:pt x="214756" y="312419"/>
                </a:lnTo>
                <a:lnTo>
                  <a:pt x="211074" y="317500"/>
                </a:lnTo>
                <a:lnTo>
                  <a:pt x="207645" y="321309"/>
                </a:lnTo>
                <a:lnTo>
                  <a:pt x="192278" y="360679"/>
                </a:lnTo>
                <a:lnTo>
                  <a:pt x="366141" y="360679"/>
                </a:lnTo>
                <a:lnTo>
                  <a:pt x="362077" y="347979"/>
                </a:lnTo>
                <a:lnTo>
                  <a:pt x="360172" y="341629"/>
                </a:lnTo>
                <a:lnTo>
                  <a:pt x="358267" y="336550"/>
                </a:lnTo>
                <a:lnTo>
                  <a:pt x="356489" y="331469"/>
                </a:lnTo>
                <a:lnTo>
                  <a:pt x="354584" y="326389"/>
                </a:lnTo>
                <a:lnTo>
                  <a:pt x="352933" y="322579"/>
                </a:lnTo>
                <a:lnTo>
                  <a:pt x="351536" y="317500"/>
                </a:lnTo>
                <a:lnTo>
                  <a:pt x="350139" y="313689"/>
                </a:lnTo>
                <a:lnTo>
                  <a:pt x="348869" y="311150"/>
                </a:lnTo>
                <a:lnTo>
                  <a:pt x="347091" y="306069"/>
                </a:lnTo>
                <a:lnTo>
                  <a:pt x="345821" y="303529"/>
                </a:lnTo>
                <a:lnTo>
                  <a:pt x="324739" y="284479"/>
                </a:lnTo>
                <a:lnTo>
                  <a:pt x="296291" y="271779"/>
                </a:lnTo>
                <a:lnTo>
                  <a:pt x="296164" y="135889"/>
                </a:lnTo>
                <a:lnTo>
                  <a:pt x="296052" y="127000"/>
                </a:lnTo>
                <a:lnTo>
                  <a:pt x="295941" y="124459"/>
                </a:lnTo>
                <a:lnTo>
                  <a:pt x="295656" y="120650"/>
                </a:lnTo>
                <a:close/>
              </a:path>
              <a:path w="384810" h="462280">
                <a:moveTo>
                  <a:pt x="345567" y="142239"/>
                </a:moveTo>
                <a:lnTo>
                  <a:pt x="317500" y="142239"/>
                </a:lnTo>
                <a:lnTo>
                  <a:pt x="318135" y="143509"/>
                </a:lnTo>
                <a:lnTo>
                  <a:pt x="345059" y="143509"/>
                </a:lnTo>
                <a:lnTo>
                  <a:pt x="345567" y="142239"/>
                </a:lnTo>
                <a:close/>
              </a:path>
              <a:path w="384810" h="462280">
                <a:moveTo>
                  <a:pt x="342392" y="110489"/>
                </a:moveTo>
                <a:lnTo>
                  <a:pt x="320548" y="110489"/>
                </a:lnTo>
                <a:lnTo>
                  <a:pt x="319913" y="111759"/>
                </a:lnTo>
                <a:lnTo>
                  <a:pt x="319531" y="113029"/>
                </a:lnTo>
                <a:lnTo>
                  <a:pt x="316356" y="139700"/>
                </a:lnTo>
                <a:lnTo>
                  <a:pt x="316484" y="140969"/>
                </a:lnTo>
                <a:lnTo>
                  <a:pt x="316992" y="142239"/>
                </a:lnTo>
                <a:lnTo>
                  <a:pt x="346075" y="142239"/>
                </a:lnTo>
                <a:lnTo>
                  <a:pt x="346583" y="140969"/>
                </a:lnTo>
                <a:lnTo>
                  <a:pt x="346583" y="139700"/>
                </a:lnTo>
                <a:lnTo>
                  <a:pt x="344805" y="124459"/>
                </a:lnTo>
                <a:lnTo>
                  <a:pt x="343408" y="113029"/>
                </a:lnTo>
                <a:lnTo>
                  <a:pt x="343027" y="111759"/>
                </a:lnTo>
                <a:lnTo>
                  <a:pt x="342392" y="110489"/>
                </a:lnTo>
                <a:close/>
              </a:path>
              <a:path w="384810" h="462280">
                <a:moveTo>
                  <a:pt x="337820" y="77469"/>
                </a:moveTo>
                <a:lnTo>
                  <a:pt x="325247" y="77469"/>
                </a:lnTo>
                <a:lnTo>
                  <a:pt x="325247" y="110489"/>
                </a:lnTo>
                <a:lnTo>
                  <a:pt x="337820" y="110489"/>
                </a:lnTo>
                <a:lnTo>
                  <a:pt x="337820" y="7746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36875" y="3809250"/>
            <a:ext cx="685800" cy="1791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61997" y="4495304"/>
            <a:ext cx="685800" cy="1791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76197" y="5164213"/>
            <a:ext cx="685800" cy="1791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859" y="4132579"/>
            <a:ext cx="561340" cy="5613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7359" y="3454400"/>
            <a:ext cx="561340" cy="5613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80439" y="2778760"/>
            <a:ext cx="561340" cy="5613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17980" y="2113279"/>
            <a:ext cx="561340" cy="561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23189" y="4335208"/>
            <a:ext cx="37274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6577" y="3663950"/>
            <a:ext cx="37401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10" b="1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4737" y="2294001"/>
            <a:ext cx="1010285" cy="9182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80%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9310" y="806132"/>
            <a:ext cx="386143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30"/>
              <a:t>TUJUAN</a:t>
            </a:r>
            <a:r>
              <a:rPr dirty="0" spc="-305"/>
              <a:t> </a:t>
            </a:r>
            <a:r>
              <a:rPr dirty="0" spc="-655"/>
              <a:t>BELAJAR</a:t>
            </a:r>
          </a:p>
        </p:txBody>
      </p:sp>
      <p:sp>
        <p:nvSpPr>
          <p:cNvPr id="3" name="object 3"/>
          <p:cNvSpPr/>
          <p:nvPr/>
        </p:nvSpPr>
        <p:spPr>
          <a:xfrm>
            <a:off x="4270502" y="2320670"/>
            <a:ext cx="544830" cy="544830"/>
          </a:xfrm>
          <a:custGeom>
            <a:avLst/>
            <a:gdLst/>
            <a:ahLst/>
            <a:cxnLst/>
            <a:rect l="l" t="t" r="r" b="b"/>
            <a:pathLst>
              <a:path w="544829" h="544830">
                <a:moveTo>
                  <a:pt x="272161" y="0"/>
                </a:moveTo>
                <a:lnTo>
                  <a:pt x="223224" y="4387"/>
                </a:lnTo>
                <a:lnTo>
                  <a:pt x="177171" y="17035"/>
                </a:lnTo>
                <a:lnTo>
                  <a:pt x="134770" y="37173"/>
                </a:lnTo>
                <a:lnTo>
                  <a:pt x="96787" y="64031"/>
                </a:lnTo>
                <a:lnTo>
                  <a:pt x="63989" y="96839"/>
                </a:lnTo>
                <a:lnTo>
                  <a:pt x="37145" y="134826"/>
                </a:lnTo>
                <a:lnTo>
                  <a:pt x="17020" y="177223"/>
                </a:lnTo>
                <a:lnTo>
                  <a:pt x="4382" y="223257"/>
                </a:lnTo>
                <a:lnTo>
                  <a:pt x="0" y="272161"/>
                </a:lnTo>
                <a:lnTo>
                  <a:pt x="4382" y="321097"/>
                </a:lnTo>
                <a:lnTo>
                  <a:pt x="17020" y="367150"/>
                </a:lnTo>
                <a:lnTo>
                  <a:pt x="37145" y="409551"/>
                </a:lnTo>
                <a:lnTo>
                  <a:pt x="63989" y="447534"/>
                </a:lnTo>
                <a:lnTo>
                  <a:pt x="96787" y="480332"/>
                </a:lnTo>
                <a:lnTo>
                  <a:pt x="134770" y="507176"/>
                </a:lnTo>
                <a:lnTo>
                  <a:pt x="177171" y="527301"/>
                </a:lnTo>
                <a:lnTo>
                  <a:pt x="223224" y="539939"/>
                </a:lnTo>
                <a:lnTo>
                  <a:pt x="272161" y="544321"/>
                </a:lnTo>
                <a:lnTo>
                  <a:pt x="321064" y="539939"/>
                </a:lnTo>
                <a:lnTo>
                  <a:pt x="367098" y="527301"/>
                </a:lnTo>
                <a:lnTo>
                  <a:pt x="409495" y="507176"/>
                </a:lnTo>
                <a:lnTo>
                  <a:pt x="447482" y="480332"/>
                </a:lnTo>
                <a:lnTo>
                  <a:pt x="480290" y="447534"/>
                </a:lnTo>
                <a:lnTo>
                  <a:pt x="507148" y="409551"/>
                </a:lnTo>
                <a:lnTo>
                  <a:pt x="527286" y="367150"/>
                </a:lnTo>
                <a:lnTo>
                  <a:pt x="539934" y="321097"/>
                </a:lnTo>
                <a:lnTo>
                  <a:pt x="544322" y="272161"/>
                </a:lnTo>
                <a:lnTo>
                  <a:pt x="539934" y="223257"/>
                </a:lnTo>
                <a:lnTo>
                  <a:pt x="527286" y="177223"/>
                </a:lnTo>
                <a:lnTo>
                  <a:pt x="507148" y="134826"/>
                </a:lnTo>
                <a:lnTo>
                  <a:pt x="480290" y="96839"/>
                </a:lnTo>
                <a:lnTo>
                  <a:pt x="447482" y="64031"/>
                </a:lnTo>
                <a:lnTo>
                  <a:pt x="409495" y="37173"/>
                </a:lnTo>
                <a:lnTo>
                  <a:pt x="367098" y="17035"/>
                </a:lnTo>
                <a:lnTo>
                  <a:pt x="321064" y="4387"/>
                </a:lnTo>
                <a:lnTo>
                  <a:pt x="272161" y="0"/>
                </a:lnTo>
                <a:close/>
              </a:path>
            </a:pathLst>
          </a:custGeom>
          <a:solidFill>
            <a:srgbClr val="6AB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70502" y="3258058"/>
            <a:ext cx="544830" cy="544830"/>
          </a:xfrm>
          <a:custGeom>
            <a:avLst/>
            <a:gdLst/>
            <a:ahLst/>
            <a:cxnLst/>
            <a:rect l="l" t="t" r="r" b="b"/>
            <a:pathLst>
              <a:path w="544829" h="544829">
                <a:moveTo>
                  <a:pt x="272161" y="0"/>
                </a:moveTo>
                <a:lnTo>
                  <a:pt x="223224" y="4387"/>
                </a:lnTo>
                <a:lnTo>
                  <a:pt x="177171" y="17035"/>
                </a:lnTo>
                <a:lnTo>
                  <a:pt x="134770" y="37173"/>
                </a:lnTo>
                <a:lnTo>
                  <a:pt x="96787" y="64031"/>
                </a:lnTo>
                <a:lnTo>
                  <a:pt x="63989" y="96839"/>
                </a:lnTo>
                <a:lnTo>
                  <a:pt x="37145" y="134826"/>
                </a:lnTo>
                <a:lnTo>
                  <a:pt x="17020" y="177223"/>
                </a:lnTo>
                <a:lnTo>
                  <a:pt x="4382" y="223257"/>
                </a:lnTo>
                <a:lnTo>
                  <a:pt x="0" y="272161"/>
                </a:lnTo>
                <a:lnTo>
                  <a:pt x="4382" y="321097"/>
                </a:lnTo>
                <a:lnTo>
                  <a:pt x="17020" y="367150"/>
                </a:lnTo>
                <a:lnTo>
                  <a:pt x="37145" y="409551"/>
                </a:lnTo>
                <a:lnTo>
                  <a:pt x="63989" y="447534"/>
                </a:lnTo>
                <a:lnTo>
                  <a:pt x="96787" y="480332"/>
                </a:lnTo>
                <a:lnTo>
                  <a:pt x="134770" y="507176"/>
                </a:lnTo>
                <a:lnTo>
                  <a:pt x="177171" y="527301"/>
                </a:lnTo>
                <a:lnTo>
                  <a:pt x="223224" y="539939"/>
                </a:lnTo>
                <a:lnTo>
                  <a:pt x="272161" y="544321"/>
                </a:lnTo>
                <a:lnTo>
                  <a:pt x="321064" y="539939"/>
                </a:lnTo>
                <a:lnTo>
                  <a:pt x="367098" y="527301"/>
                </a:lnTo>
                <a:lnTo>
                  <a:pt x="409495" y="507176"/>
                </a:lnTo>
                <a:lnTo>
                  <a:pt x="447482" y="480332"/>
                </a:lnTo>
                <a:lnTo>
                  <a:pt x="480290" y="447534"/>
                </a:lnTo>
                <a:lnTo>
                  <a:pt x="507148" y="409551"/>
                </a:lnTo>
                <a:lnTo>
                  <a:pt x="527286" y="367150"/>
                </a:lnTo>
                <a:lnTo>
                  <a:pt x="539934" y="321097"/>
                </a:lnTo>
                <a:lnTo>
                  <a:pt x="544322" y="272161"/>
                </a:lnTo>
                <a:lnTo>
                  <a:pt x="539934" y="223257"/>
                </a:lnTo>
                <a:lnTo>
                  <a:pt x="527286" y="177223"/>
                </a:lnTo>
                <a:lnTo>
                  <a:pt x="507148" y="134826"/>
                </a:lnTo>
                <a:lnTo>
                  <a:pt x="480290" y="96839"/>
                </a:lnTo>
                <a:lnTo>
                  <a:pt x="447482" y="64031"/>
                </a:lnTo>
                <a:lnTo>
                  <a:pt x="409495" y="37173"/>
                </a:lnTo>
                <a:lnTo>
                  <a:pt x="367098" y="17035"/>
                </a:lnTo>
                <a:lnTo>
                  <a:pt x="321064" y="4387"/>
                </a:lnTo>
                <a:lnTo>
                  <a:pt x="272161" y="0"/>
                </a:lnTo>
                <a:close/>
              </a:path>
            </a:pathLst>
          </a:custGeom>
          <a:solidFill>
            <a:srgbClr val="F0C8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70502" y="4195445"/>
            <a:ext cx="544830" cy="544830"/>
          </a:xfrm>
          <a:custGeom>
            <a:avLst/>
            <a:gdLst/>
            <a:ahLst/>
            <a:cxnLst/>
            <a:rect l="l" t="t" r="r" b="b"/>
            <a:pathLst>
              <a:path w="544829" h="544829">
                <a:moveTo>
                  <a:pt x="272161" y="0"/>
                </a:moveTo>
                <a:lnTo>
                  <a:pt x="223224" y="4387"/>
                </a:lnTo>
                <a:lnTo>
                  <a:pt x="177171" y="17035"/>
                </a:lnTo>
                <a:lnTo>
                  <a:pt x="134770" y="37173"/>
                </a:lnTo>
                <a:lnTo>
                  <a:pt x="96787" y="64031"/>
                </a:lnTo>
                <a:lnTo>
                  <a:pt x="63989" y="96839"/>
                </a:lnTo>
                <a:lnTo>
                  <a:pt x="37145" y="134826"/>
                </a:lnTo>
                <a:lnTo>
                  <a:pt x="17020" y="177223"/>
                </a:lnTo>
                <a:lnTo>
                  <a:pt x="4382" y="223257"/>
                </a:lnTo>
                <a:lnTo>
                  <a:pt x="0" y="272160"/>
                </a:lnTo>
                <a:lnTo>
                  <a:pt x="4382" y="321097"/>
                </a:lnTo>
                <a:lnTo>
                  <a:pt x="17020" y="367150"/>
                </a:lnTo>
                <a:lnTo>
                  <a:pt x="37145" y="409551"/>
                </a:lnTo>
                <a:lnTo>
                  <a:pt x="63989" y="447534"/>
                </a:lnTo>
                <a:lnTo>
                  <a:pt x="96787" y="480332"/>
                </a:lnTo>
                <a:lnTo>
                  <a:pt x="134770" y="507176"/>
                </a:lnTo>
                <a:lnTo>
                  <a:pt x="177171" y="527301"/>
                </a:lnTo>
                <a:lnTo>
                  <a:pt x="223224" y="539939"/>
                </a:lnTo>
                <a:lnTo>
                  <a:pt x="272161" y="544321"/>
                </a:lnTo>
                <a:lnTo>
                  <a:pt x="321064" y="539939"/>
                </a:lnTo>
                <a:lnTo>
                  <a:pt x="367098" y="527301"/>
                </a:lnTo>
                <a:lnTo>
                  <a:pt x="409495" y="507176"/>
                </a:lnTo>
                <a:lnTo>
                  <a:pt x="447482" y="480332"/>
                </a:lnTo>
                <a:lnTo>
                  <a:pt x="480290" y="447534"/>
                </a:lnTo>
                <a:lnTo>
                  <a:pt x="507148" y="409551"/>
                </a:lnTo>
                <a:lnTo>
                  <a:pt x="527286" y="367150"/>
                </a:lnTo>
                <a:lnTo>
                  <a:pt x="539934" y="321097"/>
                </a:lnTo>
                <a:lnTo>
                  <a:pt x="544322" y="272160"/>
                </a:lnTo>
                <a:lnTo>
                  <a:pt x="539934" y="223257"/>
                </a:lnTo>
                <a:lnTo>
                  <a:pt x="527286" y="177223"/>
                </a:lnTo>
                <a:lnTo>
                  <a:pt x="507148" y="134826"/>
                </a:lnTo>
                <a:lnTo>
                  <a:pt x="480290" y="96839"/>
                </a:lnTo>
                <a:lnTo>
                  <a:pt x="447482" y="64031"/>
                </a:lnTo>
                <a:lnTo>
                  <a:pt x="409495" y="37173"/>
                </a:lnTo>
                <a:lnTo>
                  <a:pt x="367098" y="17035"/>
                </a:lnTo>
                <a:lnTo>
                  <a:pt x="321064" y="4387"/>
                </a:lnTo>
                <a:lnTo>
                  <a:pt x="272161" y="0"/>
                </a:lnTo>
                <a:close/>
              </a:path>
            </a:pathLst>
          </a:custGeom>
          <a:solidFill>
            <a:srgbClr val="F460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70502" y="5132832"/>
            <a:ext cx="544830" cy="544830"/>
          </a:xfrm>
          <a:custGeom>
            <a:avLst/>
            <a:gdLst/>
            <a:ahLst/>
            <a:cxnLst/>
            <a:rect l="l" t="t" r="r" b="b"/>
            <a:pathLst>
              <a:path w="544829" h="544829">
                <a:moveTo>
                  <a:pt x="272161" y="0"/>
                </a:moveTo>
                <a:lnTo>
                  <a:pt x="223224" y="4387"/>
                </a:lnTo>
                <a:lnTo>
                  <a:pt x="177171" y="17035"/>
                </a:lnTo>
                <a:lnTo>
                  <a:pt x="134770" y="37173"/>
                </a:lnTo>
                <a:lnTo>
                  <a:pt x="96787" y="64031"/>
                </a:lnTo>
                <a:lnTo>
                  <a:pt x="63989" y="96839"/>
                </a:lnTo>
                <a:lnTo>
                  <a:pt x="37145" y="134826"/>
                </a:lnTo>
                <a:lnTo>
                  <a:pt x="17020" y="177223"/>
                </a:lnTo>
                <a:lnTo>
                  <a:pt x="4382" y="223257"/>
                </a:lnTo>
                <a:lnTo>
                  <a:pt x="0" y="272161"/>
                </a:lnTo>
                <a:lnTo>
                  <a:pt x="4382" y="321097"/>
                </a:lnTo>
                <a:lnTo>
                  <a:pt x="17020" y="367151"/>
                </a:lnTo>
                <a:lnTo>
                  <a:pt x="37145" y="409554"/>
                </a:lnTo>
                <a:lnTo>
                  <a:pt x="63989" y="447539"/>
                </a:lnTo>
                <a:lnTo>
                  <a:pt x="96787" y="480339"/>
                </a:lnTo>
                <a:lnTo>
                  <a:pt x="134770" y="507186"/>
                </a:lnTo>
                <a:lnTo>
                  <a:pt x="177171" y="527312"/>
                </a:lnTo>
                <a:lnTo>
                  <a:pt x="223224" y="539951"/>
                </a:lnTo>
                <a:lnTo>
                  <a:pt x="272161" y="544334"/>
                </a:lnTo>
                <a:lnTo>
                  <a:pt x="321064" y="539951"/>
                </a:lnTo>
                <a:lnTo>
                  <a:pt x="367098" y="527312"/>
                </a:lnTo>
                <a:lnTo>
                  <a:pt x="409495" y="507186"/>
                </a:lnTo>
                <a:lnTo>
                  <a:pt x="447482" y="480339"/>
                </a:lnTo>
                <a:lnTo>
                  <a:pt x="480290" y="447539"/>
                </a:lnTo>
                <a:lnTo>
                  <a:pt x="507148" y="409554"/>
                </a:lnTo>
                <a:lnTo>
                  <a:pt x="527286" y="367151"/>
                </a:lnTo>
                <a:lnTo>
                  <a:pt x="539934" y="321097"/>
                </a:lnTo>
                <a:lnTo>
                  <a:pt x="544322" y="272161"/>
                </a:lnTo>
                <a:lnTo>
                  <a:pt x="539934" y="223257"/>
                </a:lnTo>
                <a:lnTo>
                  <a:pt x="527286" y="177223"/>
                </a:lnTo>
                <a:lnTo>
                  <a:pt x="507148" y="134826"/>
                </a:lnTo>
                <a:lnTo>
                  <a:pt x="480290" y="96839"/>
                </a:lnTo>
                <a:lnTo>
                  <a:pt x="447482" y="64031"/>
                </a:lnTo>
                <a:lnTo>
                  <a:pt x="409495" y="37173"/>
                </a:lnTo>
                <a:lnTo>
                  <a:pt x="367098" y="17035"/>
                </a:lnTo>
                <a:lnTo>
                  <a:pt x="321064" y="4387"/>
                </a:lnTo>
                <a:lnTo>
                  <a:pt x="272161" y="0"/>
                </a:lnTo>
                <a:close/>
              </a:path>
            </a:pathLst>
          </a:custGeom>
          <a:solidFill>
            <a:srgbClr val="2963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40554" y="3445509"/>
            <a:ext cx="222287" cy="16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31791" y="5301996"/>
            <a:ext cx="212979" cy="213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40554" y="2488310"/>
            <a:ext cx="204089" cy="209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18584" y="4336160"/>
            <a:ext cx="212089" cy="227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74690" y="2273300"/>
            <a:ext cx="340741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404040"/>
                </a:solidFill>
                <a:latin typeface="Arial"/>
                <a:cs typeface="Arial"/>
              </a:rPr>
              <a:t>MEMAHAMI </a:t>
            </a:r>
            <a:r>
              <a:rPr dirty="0" sz="1600" spc="-5" b="1">
                <a:solidFill>
                  <a:srgbClr val="404040"/>
                </a:solidFill>
                <a:latin typeface="Arial"/>
                <a:cs typeface="Arial"/>
              </a:rPr>
              <a:t>FUNGSI </a:t>
            </a:r>
            <a:r>
              <a:rPr dirty="0" sz="1600" spc="-25" b="1">
                <a:solidFill>
                  <a:srgbClr val="404040"/>
                </a:solidFill>
                <a:latin typeface="Arial"/>
                <a:cs typeface="Arial"/>
              </a:rPr>
              <a:t>DAN </a:t>
            </a: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METODE  PERHITUNGAN</a:t>
            </a:r>
            <a:r>
              <a:rPr dirty="0" sz="1600" spc="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404040"/>
                </a:solidFill>
                <a:latin typeface="Arial"/>
                <a:cs typeface="Arial"/>
              </a:rPr>
              <a:t>PROBABILITAS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4690" y="3198812"/>
            <a:ext cx="271653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5" b="1">
                <a:solidFill>
                  <a:srgbClr val="404040"/>
                </a:solidFill>
                <a:latin typeface="Arial"/>
                <a:cs typeface="Arial"/>
              </a:rPr>
              <a:t>MENJELASKAN ARTI </a:t>
            </a:r>
            <a:r>
              <a:rPr dirty="0" sz="1600" spc="-20" b="1">
                <a:solidFill>
                  <a:srgbClr val="404040"/>
                </a:solidFill>
                <a:latin typeface="Arial"/>
                <a:cs typeface="Arial"/>
              </a:rPr>
              <a:t>DAN  </a:t>
            </a:r>
            <a:r>
              <a:rPr dirty="0" sz="1600" spc="-15" b="1">
                <a:solidFill>
                  <a:srgbClr val="404040"/>
                </a:solidFill>
                <a:latin typeface="Arial"/>
                <a:cs typeface="Arial"/>
              </a:rPr>
              <a:t>KEJADIAN/PERISTIWA </a:t>
            </a:r>
            <a:r>
              <a:rPr dirty="0" sz="1600" spc="-25" b="1">
                <a:solidFill>
                  <a:srgbClr val="404040"/>
                </a:solidFill>
                <a:latin typeface="Arial"/>
                <a:cs typeface="Arial"/>
              </a:rPr>
              <a:t>DAN  </a:t>
            </a:r>
            <a:r>
              <a:rPr dirty="0" sz="1600" spc="-35" b="1">
                <a:solidFill>
                  <a:srgbClr val="404040"/>
                </a:solidFill>
                <a:latin typeface="Arial"/>
                <a:cs typeface="Arial"/>
              </a:rPr>
              <a:t>NOTASI</a:t>
            </a:r>
            <a:r>
              <a:rPr dirty="0" sz="1600" spc="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HIMPUNAN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4690" y="4124579"/>
            <a:ext cx="30638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404040"/>
                </a:solidFill>
                <a:latin typeface="Arial"/>
                <a:cs typeface="Arial"/>
              </a:rPr>
              <a:t>MEMAHAMI </a:t>
            </a:r>
            <a:r>
              <a:rPr dirty="0" sz="1600" spc="-30" b="1">
                <a:solidFill>
                  <a:srgbClr val="404040"/>
                </a:solidFill>
                <a:latin typeface="Arial"/>
                <a:cs typeface="Arial"/>
              </a:rPr>
              <a:t>PERATURAN</a:t>
            </a:r>
            <a:r>
              <a:rPr dirty="0" sz="1600" spc="16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404040"/>
                </a:solidFill>
                <a:latin typeface="Arial"/>
                <a:cs typeface="Arial"/>
              </a:rPr>
              <a:t>DAN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PERHITUNGAN</a:t>
            </a:r>
            <a:r>
              <a:rPr dirty="0" sz="1600" spc="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404040"/>
                </a:solidFill>
                <a:latin typeface="Arial"/>
                <a:cs typeface="Arial"/>
              </a:rPr>
              <a:t>PROBABILITAS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4690" y="5050408"/>
            <a:ext cx="289052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404040"/>
                </a:solidFill>
                <a:latin typeface="Arial"/>
                <a:cs typeface="Arial"/>
              </a:rPr>
              <a:t>MEMAHAMI </a:t>
            </a:r>
            <a:r>
              <a:rPr dirty="0" sz="1600" spc="-25" b="1">
                <a:solidFill>
                  <a:srgbClr val="404040"/>
                </a:solidFill>
                <a:latin typeface="Arial"/>
                <a:cs typeface="Arial"/>
              </a:rPr>
              <a:t>PERMUTASI DAN  </a:t>
            </a: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KOMBINASI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6561" y="2274316"/>
            <a:ext cx="2654973" cy="3449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11120" y="2557145"/>
            <a:ext cx="428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475" y="3347656"/>
            <a:ext cx="4305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69616" y="4371657"/>
            <a:ext cx="4286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75%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9310" y="5160645"/>
            <a:ext cx="5403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7250" y="3895407"/>
            <a:ext cx="11341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CTI</a:t>
            </a:r>
            <a:r>
              <a:rPr dirty="0" sz="1600" spc="-15" b="1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dirty="0" sz="1600" spc="-5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TI</a:t>
            </a:r>
            <a:r>
              <a:rPr dirty="0" sz="1600" spc="-15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4863" y="2502026"/>
            <a:ext cx="3044190" cy="2029460"/>
          </a:xfrm>
          <a:custGeom>
            <a:avLst/>
            <a:gdLst/>
            <a:ahLst/>
            <a:cxnLst/>
            <a:rect l="l" t="t" r="r" b="b"/>
            <a:pathLst>
              <a:path w="3044190" h="2029460">
                <a:moveTo>
                  <a:pt x="472821" y="0"/>
                </a:moveTo>
                <a:lnTo>
                  <a:pt x="0" y="12953"/>
                </a:lnTo>
                <a:lnTo>
                  <a:pt x="2785491" y="2028952"/>
                </a:lnTo>
                <a:lnTo>
                  <a:pt x="3044190" y="2002536"/>
                </a:lnTo>
                <a:lnTo>
                  <a:pt x="2633682" y="1705737"/>
                </a:lnTo>
                <a:lnTo>
                  <a:pt x="2469769" y="1705737"/>
                </a:lnTo>
                <a:lnTo>
                  <a:pt x="348488" y="172085"/>
                </a:lnTo>
                <a:lnTo>
                  <a:pt x="472821" y="0"/>
                </a:lnTo>
                <a:close/>
              </a:path>
              <a:path w="3044190" h="2029460">
                <a:moveTo>
                  <a:pt x="2584323" y="1670050"/>
                </a:moveTo>
                <a:lnTo>
                  <a:pt x="2469769" y="1705737"/>
                </a:lnTo>
                <a:lnTo>
                  <a:pt x="2633682" y="1705737"/>
                </a:lnTo>
                <a:lnTo>
                  <a:pt x="2584323" y="16700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03626" y="2502916"/>
            <a:ext cx="2844800" cy="2266315"/>
          </a:xfrm>
          <a:custGeom>
            <a:avLst/>
            <a:gdLst/>
            <a:ahLst/>
            <a:cxnLst/>
            <a:rect l="l" t="t" r="r" b="b"/>
            <a:pathLst>
              <a:path w="2844800" h="2266315">
                <a:moveTo>
                  <a:pt x="388529" y="280288"/>
                </a:moveTo>
                <a:lnTo>
                  <a:pt x="260858" y="280288"/>
                </a:lnTo>
                <a:lnTo>
                  <a:pt x="2382139" y="1813814"/>
                </a:lnTo>
                <a:lnTo>
                  <a:pt x="2384425" y="1933575"/>
                </a:lnTo>
                <a:lnTo>
                  <a:pt x="2844291" y="2265934"/>
                </a:lnTo>
                <a:lnTo>
                  <a:pt x="2788539" y="2011680"/>
                </a:lnTo>
                <a:lnTo>
                  <a:pt x="388529" y="280288"/>
                </a:lnTo>
                <a:close/>
              </a:path>
              <a:path w="2844800" h="2266315">
                <a:moveTo>
                  <a:pt x="0" y="0"/>
                </a:moveTo>
                <a:lnTo>
                  <a:pt x="137668" y="450723"/>
                </a:lnTo>
                <a:lnTo>
                  <a:pt x="260858" y="280288"/>
                </a:lnTo>
                <a:lnTo>
                  <a:pt x="388529" y="280288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04947" y="2502026"/>
            <a:ext cx="3044190" cy="2029460"/>
          </a:xfrm>
          <a:custGeom>
            <a:avLst/>
            <a:gdLst/>
            <a:ahLst/>
            <a:cxnLst/>
            <a:rect l="l" t="t" r="r" b="b"/>
            <a:pathLst>
              <a:path w="3044190" h="2029460">
                <a:moveTo>
                  <a:pt x="459866" y="1670050"/>
                </a:moveTo>
                <a:lnTo>
                  <a:pt x="0" y="2002536"/>
                </a:lnTo>
                <a:lnTo>
                  <a:pt x="258699" y="2028952"/>
                </a:lnTo>
                <a:lnTo>
                  <a:pt x="705283" y="1705737"/>
                </a:lnTo>
                <a:lnTo>
                  <a:pt x="574420" y="1705737"/>
                </a:lnTo>
                <a:lnTo>
                  <a:pt x="459866" y="1670050"/>
                </a:lnTo>
                <a:close/>
              </a:path>
              <a:path w="3044190" h="2029460">
                <a:moveTo>
                  <a:pt x="2571368" y="0"/>
                </a:moveTo>
                <a:lnTo>
                  <a:pt x="2695702" y="172085"/>
                </a:lnTo>
                <a:lnTo>
                  <a:pt x="574420" y="1705737"/>
                </a:lnTo>
                <a:lnTo>
                  <a:pt x="705283" y="1705737"/>
                </a:lnTo>
                <a:lnTo>
                  <a:pt x="3044190" y="12953"/>
                </a:lnTo>
                <a:lnTo>
                  <a:pt x="257136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96082" y="2502916"/>
            <a:ext cx="2844800" cy="2266315"/>
          </a:xfrm>
          <a:custGeom>
            <a:avLst/>
            <a:gdLst/>
            <a:ahLst/>
            <a:cxnLst/>
            <a:rect l="l" t="t" r="r" b="b"/>
            <a:pathLst>
              <a:path w="2844800" h="2266315">
                <a:moveTo>
                  <a:pt x="2844292" y="0"/>
                </a:moveTo>
                <a:lnTo>
                  <a:pt x="55753" y="2011680"/>
                </a:lnTo>
                <a:lnTo>
                  <a:pt x="0" y="2265934"/>
                </a:lnTo>
                <a:lnTo>
                  <a:pt x="459867" y="1933575"/>
                </a:lnTo>
                <a:lnTo>
                  <a:pt x="462153" y="1813814"/>
                </a:lnTo>
                <a:lnTo>
                  <a:pt x="2583434" y="280288"/>
                </a:lnTo>
                <a:lnTo>
                  <a:pt x="2758681" y="280288"/>
                </a:lnTo>
                <a:lnTo>
                  <a:pt x="2844292" y="0"/>
                </a:lnTo>
                <a:close/>
              </a:path>
              <a:path w="2844800" h="2266315">
                <a:moveTo>
                  <a:pt x="2758681" y="280288"/>
                </a:moveTo>
                <a:lnTo>
                  <a:pt x="2583434" y="280288"/>
                </a:lnTo>
                <a:lnTo>
                  <a:pt x="2706623" y="450723"/>
                </a:lnTo>
                <a:lnTo>
                  <a:pt x="2758681" y="2802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06140" y="2406014"/>
            <a:ext cx="2331720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797429"/>
            <a:ext cx="2890520" cy="1548765"/>
          </a:xfrm>
          <a:custGeom>
            <a:avLst/>
            <a:gdLst/>
            <a:ahLst/>
            <a:cxnLst/>
            <a:rect l="l" t="t" r="r" b="b"/>
            <a:pathLst>
              <a:path w="2890520" h="1548764">
                <a:moveTo>
                  <a:pt x="0" y="1548765"/>
                </a:moveTo>
                <a:lnTo>
                  <a:pt x="2890393" y="1548765"/>
                </a:lnTo>
                <a:lnTo>
                  <a:pt x="2890393" y="0"/>
                </a:lnTo>
                <a:lnTo>
                  <a:pt x="0" y="0"/>
                </a:lnTo>
                <a:lnTo>
                  <a:pt x="0" y="154876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81757" y="2797555"/>
            <a:ext cx="437515" cy="1548765"/>
          </a:xfrm>
          <a:custGeom>
            <a:avLst/>
            <a:gdLst/>
            <a:ahLst/>
            <a:cxnLst/>
            <a:rect l="l" t="t" r="r" b="b"/>
            <a:pathLst>
              <a:path w="437514" h="1548764">
                <a:moveTo>
                  <a:pt x="0" y="0"/>
                </a:moveTo>
                <a:lnTo>
                  <a:pt x="0" y="1548765"/>
                </a:lnTo>
                <a:lnTo>
                  <a:pt x="437260" y="774319"/>
                </a:lnTo>
                <a:lnTo>
                  <a:pt x="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53607" y="2797429"/>
            <a:ext cx="2890520" cy="1548765"/>
          </a:xfrm>
          <a:custGeom>
            <a:avLst/>
            <a:gdLst/>
            <a:ahLst/>
            <a:cxnLst/>
            <a:rect l="l" t="t" r="r" b="b"/>
            <a:pathLst>
              <a:path w="2890520" h="1548764">
                <a:moveTo>
                  <a:pt x="0" y="1548765"/>
                </a:moveTo>
                <a:lnTo>
                  <a:pt x="2890392" y="1548765"/>
                </a:lnTo>
                <a:lnTo>
                  <a:pt x="2890392" y="0"/>
                </a:lnTo>
                <a:lnTo>
                  <a:pt x="0" y="0"/>
                </a:lnTo>
                <a:lnTo>
                  <a:pt x="0" y="1548765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24982" y="2797555"/>
            <a:ext cx="437515" cy="1548765"/>
          </a:xfrm>
          <a:custGeom>
            <a:avLst/>
            <a:gdLst/>
            <a:ahLst/>
            <a:cxnLst/>
            <a:rect l="l" t="t" r="r" b="b"/>
            <a:pathLst>
              <a:path w="437514" h="1548764">
                <a:moveTo>
                  <a:pt x="437260" y="0"/>
                </a:moveTo>
                <a:lnTo>
                  <a:pt x="0" y="774319"/>
                </a:lnTo>
                <a:lnTo>
                  <a:pt x="437260" y="1548765"/>
                </a:lnTo>
                <a:lnTo>
                  <a:pt x="43726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5125" y="2886392"/>
            <a:ext cx="2271395" cy="1262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L="12700" marR="5080" indent="86360">
              <a:lnSpc>
                <a:spcPct val="100000"/>
              </a:lnSpc>
              <a:spcBef>
                <a:spcPts val="110"/>
              </a:spcBef>
            </a:pP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Pendekatan</a:t>
            </a:r>
            <a:r>
              <a:rPr dirty="0" sz="135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subjektif</a:t>
            </a:r>
            <a:r>
              <a:rPr dirty="0" sz="135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adalah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menentukan</a:t>
            </a:r>
            <a:r>
              <a:rPr dirty="0" sz="13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besarnya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probabilitas</a:t>
            </a:r>
            <a:r>
              <a:rPr dirty="0" sz="135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suatu</a:t>
            </a:r>
            <a:r>
              <a:rPr dirty="0" sz="13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peristiwa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didasarkan</a:t>
            </a:r>
            <a:r>
              <a:rPr dirty="0" sz="13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dirty="0" sz="13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penilaian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pribadi dan</a:t>
            </a:r>
            <a:r>
              <a:rPr dirty="0" sz="135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dinyatakan</a:t>
            </a:r>
            <a:r>
              <a:rPr dirty="0" sz="13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derajat</a:t>
            </a:r>
            <a:r>
              <a:rPr dirty="0" sz="135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kepercayaan.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0065" y="2915284"/>
            <a:ext cx="2609215" cy="850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Penilaian subjektif diberikan 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karena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terlalu sedikit atau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tidak  ada informasi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yang diperoleh</a:t>
            </a:r>
            <a:r>
              <a:rPr dirty="0" sz="1350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atau  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berdasarkan</a:t>
            </a:r>
            <a:r>
              <a:rPr dirty="0" sz="13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keyakinan.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7776" y="4932045"/>
            <a:ext cx="5233670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488440" marR="5080" indent="-1476375">
              <a:lnSpc>
                <a:spcPct val="100000"/>
              </a:lnSpc>
              <a:spcBef>
                <a:spcPts val="110"/>
              </a:spcBef>
            </a:pPr>
            <a:r>
              <a:rPr dirty="0" sz="1350" spc="5">
                <a:solidFill>
                  <a:srgbClr val="7E7E7E"/>
                </a:solidFill>
                <a:latin typeface="Arial"/>
                <a:cs typeface="Arial"/>
              </a:rPr>
              <a:t>Pendekatan </a:t>
            </a:r>
            <a:r>
              <a:rPr dirty="0" sz="1350">
                <a:solidFill>
                  <a:srgbClr val="7E7E7E"/>
                </a:solidFill>
                <a:latin typeface="Arial"/>
                <a:cs typeface="Arial"/>
              </a:rPr>
              <a:t>subjektif menyatakan probabilitas </a:t>
            </a:r>
            <a:r>
              <a:rPr dirty="0" sz="1350" spc="5">
                <a:solidFill>
                  <a:srgbClr val="7E7E7E"/>
                </a:solidFill>
                <a:latin typeface="Arial"/>
                <a:cs typeface="Arial"/>
              </a:rPr>
              <a:t>suatu </a:t>
            </a:r>
            <a:r>
              <a:rPr dirty="0" sz="1350">
                <a:solidFill>
                  <a:srgbClr val="7E7E7E"/>
                </a:solidFill>
                <a:latin typeface="Arial"/>
                <a:cs typeface="Arial"/>
              </a:rPr>
              <a:t>peristiwa</a:t>
            </a:r>
            <a:r>
              <a:rPr dirty="0" sz="1350" spc="-229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7E7E7E"/>
                </a:solidFill>
                <a:latin typeface="Arial"/>
                <a:cs typeface="Arial"/>
              </a:rPr>
              <a:t>terjadi  </a:t>
            </a:r>
            <a:r>
              <a:rPr dirty="0" sz="1350" spc="5">
                <a:solidFill>
                  <a:srgbClr val="7E7E7E"/>
                </a:solidFill>
                <a:latin typeface="Arial"/>
                <a:cs typeface="Arial"/>
              </a:rPr>
              <a:t>berdasarkan </a:t>
            </a:r>
            <a:r>
              <a:rPr dirty="0" sz="1350">
                <a:solidFill>
                  <a:srgbClr val="7E7E7E"/>
                </a:solidFill>
                <a:latin typeface="Arial"/>
                <a:cs typeface="Arial"/>
              </a:rPr>
              <a:t>penilaian</a:t>
            </a:r>
            <a:r>
              <a:rPr dirty="0" sz="1350" spc="-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7E7E7E"/>
                </a:solidFill>
                <a:latin typeface="Arial"/>
                <a:cs typeface="Arial"/>
              </a:rPr>
              <a:t>pribadi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72460" y="1205229"/>
            <a:ext cx="474091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85"/>
              <a:t>Pendekatan</a:t>
            </a:r>
            <a:r>
              <a:rPr dirty="0" spc="-265"/>
              <a:t> </a:t>
            </a:r>
            <a:r>
              <a:rPr dirty="0" spc="-165"/>
              <a:t>Subjektif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67100" y="4018279"/>
            <a:ext cx="5676900" cy="163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03320" y="4841240"/>
            <a:ext cx="5163820" cy="1630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22259" y="4841240"/>
            <a:ext cx="1117600" cy="163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26332" y="4455033"/>
            <a:ext cx="4670424" cy="509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16908" y="5277992"/>
            <a:ext cx="4145788" cy="509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995284" y="909954"/>
            <a:ext cx="55880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 b="1">
                <a:solidFill>
                  <a:srgbClr val="D9D9D9"/>
                </a:solidFill>
                <a:latin typeface="Tahoma"/>
                <a:cs typeface="Tahoma"/>
              </a:rPr>
              <a:t>08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13091" y="581659"/>
            <a:ext cx="1120393" cy="1120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13091" y="581659"/>
            <a:ext cx="1120775" cy="1120775"/>
          </a:xfrm>
          <a:custGeom>
            <a:avLst/>
            <a:gdLst/>
            <a:ahLst/>
            <a:cxnLst/>
            <a:rect l="l" t="t" r="r" b="b"/>
            <a:pathLst>
              <a:path w="1120775" h="1120775">
                <a:moveTo>
                  <a:pt x="0" y="560197"/>
                </a:moveTo>
                <a:lnTo>
                  <a:pt x="2056" y="511863"/>
                </a:lnTo>
                <a:lnTo>
                  <a:pt x="8113" y="464671"/>
                </a:lnTo>
                <a:lnTo>
                  <a:pt x="18002" y="418788"/>
                </a:lnTo>
                <a:lnTo>
                  <a:pt x="31556" y="374382"/>
                </a:lnTo>
                <a:lnTo>
                  <a:pt x="48606" y="331623"/>
                </a:lnTo>
                <a:lnTo>
                  <a:pt x="68983" y="290678"/>
                </a:lnTo>
                <a:lnTo>
                  <a:pt x="92521" y="251715"/>
                </a:lnTo>
                <a:lnTo>
                  <a:pt x="119049" y="214902"/>
                </a:lnTo>
                <a:lnTo>
                  <a:pt x="148401" y="180408"/>
                </a:lnTo>
                <a:lnTo>
                  <a:pt x="180408" y="148401"/>
                </a:lnTo>
                <a:lnTo>
                  <a:pt x="214902" y="119049"/>
                </a:lnTo>
                <a:lnTo>
                  <a:pt x="251715" y="92521"/>
                </a:lnTo>
                <a:lnTo>
                  <a:pt x="290678" y="68983"/>
                </a:lnTo>
                <a:lnTo>
                  <a:pt x="331623" y="48606"/>
                </a:lnTo>
                <a:lnTo>
                  <a:pt x="374382" y="31556"/>
                </a:lnTo>
                <a:lnTo>
                  <a:pt x="418788" y="18002"/>
                </a:lnTo>
                <a:lnTo>
                  <a:pt x="464671" y="8113"/>
                </a:lnTo>
                <a:lnTo>
                  <a:pt x="511863" y="2056"/>
                </a:lnTo>
                <a:lnTo>
                  <a:pt x="560197" y="0"/>
                </a:lnTo>
                <a:lnTo>
                  <a:pt x="608530" y="2056"/>
                </a:lnTo>
                <a:lnTo>
                  <a:pt x="655722" y="8113"/>
                </a:lnTo>
                <a:lnTo>
                  <a:pt x="701605" y="18002"/>
                </a:lnTo>
                <a:lnTo>
                  <a:pt x="746011" y="31556"/>
                </a:lnTo>
                <a:lnTo>
                  <a:pt x="788770" y="48606"/>
                </a:lnTo>
                <a:lnTo>
                  <a:pt x="829715" y="68983"/>
                </a:lnTo>
                <a:lnTo>
                  <a:pt x="868678" y="92521"/>
                </a:lnTo>
                <a:lnTo>
                  <a:pt x="905491" y="119049"/>
                </a:lnTo>
                <a:lnTo>
                  <a:pt x="939985" y="148401"/>
                </a:lnTo>
                <a:lnTo>
                  <a:pt x="971992" y="180408"/>
                </a:lnTo>
                <a:lnTo>
                  <a:pt x="1001344" y="214902"/>
                </a:lnTo>
                <a:lnTo>
                  <a:pt x="1027872" y="251715"/>
                </a:lnTo>
                <a:lnTo>
                  <a:pt x="1051410" y="290678"/>
                </a:lnTo>
                <a:lnTo>
                  <a:pt x="1071787" y="331623"/>
                </a:lnTo>
                <a:lnTo>
                  <a:pt x="1088837" y="374382"/>
                </a:lnTo>
                <a:lnTo>
                  <a:pt x="1102391" y="418788"/>
                </a:lnTo>
                <a:lnTo>
                  <a:pt x="1112280" y="464671"/>
                </a:lnTo>
                <a:lnTo>
                  <a:pt x="1118337" y="511863"/>
                </a:lnTo>
                <a:lnTo>
                  <a:pt x="1120393" y="560197"/>
                </a:lnTo>
                <a:lnTo>
                  <a:pt x="1118337" y="608549"/>
                </a:lnTo>
                <a:lnTo>
                  <a:pt x="1112280" y="655759"/>
                </a:lnTo>
                <a:lnTo>
                  <a:pt x="1102391" y="701657"/>
                </a:lnTo>
                <a:lnTo>
                  <a:pt x="1088837" y="746075"/>
                </a:lnTo>
                <a:lnTo>
                  <a:pt x="1071787" y="788846"/>
                </a:lnTo>
                <a:lnTo>
                  <a:pt x="1051410" y="829802"/>
                </a:lnTo>
                <a:lnTo>
                  <a:pt x="1027872" y="868773"/>
                </a:lnTo>
                <a:lnTo>
                  <a:pt x="1001344" y="905593"/>
                </a:lnTo>
                <a:lnTo>
                  <a:pt x="971992" y="940093"/>
                </a:lnTo>
                <a:lnTo>
                  <a:pt x="939985" y="972105"/>
                </a:lnTo>
                <a:lnTo>
                  <a:pt x="905491" y="1001461"/>
                </a:lnTo>
                <a:lnTo>
                  <a:pt x="868678" y="1027993"/>
                </a:lnTo>
                <a:lnTo>
                  <a:pt x="829715" y="1051533"/>
                </a:lnTo>
                <a:lnTo>
                  <a:pt x="788770" y="1071912"/>
                </a:lnTo>
                <a:lnTo>
                  <a:pt x="746011" y="1088963"/>
                </a:lnTo>
                <a:lnTo>
                  <a:pt x="701605" y="1102517"/>
                </a:lnTo>
                <a:lnTo>
                  <a:pt x="655722" y="1112407"/>
                </a:lnTo>
                <a:lnTo>
                  <a:pt x="608530" y="1118464"/>
                </a:lnTo>
                <a:lnTo>
                  <a:pt x="560197" y="1120520"/>
                </a:lnTo>
                <a:lnTo>
                  <a:pt x="511863" y="1118464"/>
                </a:lnTo>
                <a:lnTo>
                  <a:pt x="464671" y="1112407"/>
                </a:lnTo>
                <a:lnTo>
                  <a:pt x="418788" y="1102517"/>
                </a:lnTo>
                <a:lnTo>
                  <a:pt x="374382" y="1088963"/>
                </a:lnTo>
                <a:lnTo>
                  <a:pt x="331623" y="1071912"/>
                </a:lnTo>
                <a:lnTo>
                  <a:pt x="290678" y="1051533"/>
                </a:lnTo>
                <a:lnTo>
                  <a:pt x="251715" y="1027993"/>
                </a:lnTo>
                <a:lnTo>
                  <a:pt x="214902" y="1001461"/>
                </a:lnTo>
                <a:lnTo>
                  <a:pt x="180408" y="972105"/>
                </a:lnTo>
                <a:lnTo>
                  <a:pt x="148401" y="940093"/>
                </a:lnTo>
                <a:lnTo>
                  <a:pt x="119049" y="905593"/>
                </a:lnTo>
                <a:lnTo>
                  <a:pt x="92521" y="868773"/>
                </a:lnTo>
                <a:lnTo>
                  <a:pt x="68983" y="829802"/>
                </a:lnTo>
                <a:lnTo>
                  <a:pt x="48606" y="788846"/>
                </a:lnTo>
                <a:lnTo>
                  <a:pt x="31556" y="746075"/>
                </a:lnTo>
                <a:lnTo>
                  <a:pt x="18002" y="701657"/>
                </a:lnTo>
                <a:lnTo>
                  <a:pt x="8113" y="655759"/>
                </a:lnTo>
                <a:lnTo>
                  <a:pt x="2056" y="608549"/>
                </a:lnTo>
                <a:lnTo>
                  <a:pt x="0" y="560197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21676" y="690244"/>
            <a:ext cx="903605" cy="903605"/>
          </a:xfrm>
          <a:custGeom>
            <a:avLst/>
            <a:gdLst/>
            <a:ahLst/>
            <a:cxnLst/>
            <a:rect l="l" t="t" r="r" b="b"/>
            <a:pathLst>
              <a:path w="903604" h="903605">
                <a:moveTo>
                  <a:pt x="0" y="451612"/>
                </a:moveTo>
                <a:lnTo>
                  <a:pt x="2649" y="500821"/>
                </a:lnTo>
                <a:lnTo>
                  <a:pt x="10415" y="548496"/>
                </a:lnTo>
                <a:lnTo>
                  <a:pt x="23022" y="594360"/>
                </a:lnTo>
                <a:lnTo>
                  <a:pt x="40194" y="638137"/>
                </a:lnTo>
                <a:lnTo>
                  <a:pt x="61656" y="679553"/>
                </a:lnTo>
                <a:lnTo>
                  <a:pt x="87132" y="718332"/>
                </a:lnTo>
                <a:lnTo>
                  <a:pt x="116347" y="754198"/>
                </a:lnTo>
                <a:lnTo>
                  <a:pt x="149025" y="786876"/>
                </a:lnTo>
                <a:lnTo>
                  <a:pt x="184891" y="816091"/>
                </a:lnTo>
                <a:lnTo>
                  <a:pt x="223670" y="841567"/>
                </a:lnTo>
                <a:lnTo>
                  <a:pt x="265086" y="863029"/>
                </a:lnTo>
                <a:lnTo>
                  <a:pt x="308863" y="880201"/>
                </a:lnTo>
                <a:lnTo>
                  <a:pt x="354727" y="892808"/>
                </a:lnTo>
                <a:lnTo>
                  <a:pt x="402402" y="900574"/>
                </a:lnTo>
                <a:lnTo>
                  <a:pt x="451612" y="903224"/>
                </a:lnTo>
                <a:lnTo>
                  <a:pt x="500821" y="900574"/>
                </a:lnTo>
                <a:lnTo>
                  <a:pt x="548496" y="892808"/>
                </a:lnTo>
                <a:lnTo>
                  <a:pt x="594359" y="880201"/>
                </a:lnTo>
                <a:lnTo>
                  <a:pt x="638137" y="863029"/>
                </a:lnTo>
                <a:lnTo>
                  <a:pt x="679553" y="841567"/>
                </a:lnTo>
                <a:lnTo>
                  <a:pt x="718332" y="816091"/>
                </a:lnTo>
                <a:lnTo>
                  <a:pt x="754198" y="786876"/>
                </a:lnTo>
                <a:lnTo>
                  <a:pt x="786876" y="754198"/>
                </a:lnTo>
                <a:lnTo>
                  <a:pt x="816091" y="718332"/>
                </a:lnTo>
                <a:lnTo>
                  <a:pt x="841567" y="679553"/>
                </a:lnTo>
                <a:lnTo>
                  <a:pt x="863029" y="638137"/>
                </a:lnTo>
                <a:lnTo>
                  <a:pt x="880201" y="594360"/>
                </a:lnTo>
                <a:lnTo>
                  <a:pt x="892808" y="548496"/>
                </a:lnTo>
                <a:lnTo>
                  <a:pt x="900574" y="500821"/>
                </a:lnTo>
                <a:lnTo>
                  <a:pt x="903224" y="451612"/>
                </a:lnTo>
                <a:lnTo>
                  <a:pt x="900574" y="402424"/>
                </a:lnTo>
                <a:lnTo>
                  <a:pt x="892808" y="354765"/>
                </a:lnTo>
                <a:lnTo>
                  <a:pt x="880201" y="308912"/>
                </a:lnTo>
                <a:lnTo>
                  <a:pt x="863029" y="265141"/>
                </a:lnTo>
                <a:lnTo>
                  <a:pt x="841567" y="223726"/>
                </a:lnTo>
                <a:lnTo>
                  <a:pt x="816091" y="184946"/>
                </a:lnTo>
                <a:lnTo>
                  <a:pt x="786876" y="149075"/>
                </a:lnTo>
                <a:lnTo>
                  <a:pt x="754198" y="116391"/>
                </a:lnTo>
                <a:lnTo>
                  <a:pt x="718332" y="87168"/>
                </a:lnTo>
                <a:lnTo>
                  <a:pt x="679553" y="61684"/>
                </a:lnTo>
                <a:lnTo>
                  <a:pt x="638137" y="40214"/>
                </a:lnTo>
                <a:lnTo>
                  <a:pt x="594360" y="23034"/>
                </a:lnTo>
                <a:lnTo>
                  <a:pt x="548496" y="10421"/>
                </a:lnTo>
                <a:lnTo>
                  <a:pt x="500821" y="2651"/>
                </a:lnTo>
                <a:lnTo>
                  <a:pt x="451612" y="0"/>
                </a:lnTo>
                <a:lnTo>
                  <a:pt x="402402" y="2651"/>
                </a:lnTo>
                <a:lnTo>
                  <a:pt x="354727" y="10421"/>
                </a:lnTo>
                <a:lnTo>
                  <a:pt x="308864" y="23034"/>
                </a:lnTo>
                <a:lnTo>
                  <a:pt x="265086" y="40214"/>
                </a:lnTo>
                <a:lnTo>
                  <a:pt x="223670" y="61684"/>
                </a:lnTo>
                <a:lnTo>
                  <a:pt x="184891" y="87168"/>
                </a:lnTo>
                <a:lnTo>
                  <a:pt x="149025" y="116391"/>
                </a:lnTo>
                <a:lnTo>
                  <a:pt x="116347" y="149075"/>
                </a:lnTo>
                <a:lnTo>
                  <a:pt x="87132" y="184946"/>
                </a:lnTo>
                <a:lnTo>
                  <a:pt x="61656" y="223726"/>
                </a:lnTo>
                <a:lnTo>
                  <a:pt x="40194" y="265141"/>
                </a:lnTo>
                <a:lnTo>
                  <a:pt x="23022" y="308912"/>
                </a:lnTo>
                <a:lnTo>
                  <a:pt x="10415" y="354765"/>
                </a:lnTo>
                <a:lnTo>
                  <a:pt x="2649" y="402424"/>
                </a:lnTo>
                <a:lnTo>
                  <a:pt x="0" y="45161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58353" y="760730"/>
            <a:ext cx="247650" cy="220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4859" y="1686560"/>
            <a:ext cx="1755139" cy="98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42640" y="1770379"/>
            <a:ext cx="1767839" cy="86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84930" y="1727835"/>
            <a:ext cx="1633220" cy="866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30600" y="1859597"/>
            <a:ext cx="1342390" cy="551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70"/>
              </a:lnSpc>
              <a:spcBef>
                <a:spcPts val="100"/>
              </a:spcBef>
            </a:pPr>
            <a:r>
              <a:rPr dirty="0" sz="1800" spc="-215">
                <a:latin typeface="Arial"/>
                <a:cs typeface="Arial"/>
              </a:rPr>
              <a:t>ATURAN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70"/>
              </a:lnSpc>
            </a:pPr>
            <a:r>
              <a:rPr dirty="0" sz="1800" spc="-225">
                <a:latin typeface="Arial"/>
                <a:cs typeface="Arial"/>
              </a:rPr>
              <a:t>PROBABILITAS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4126" y="2594101"/>
            <a:ext cx="2177415" cy="346710"/>
          </a:xfrm>
          <a:custGeom>
            <a:avLst/>
            <a:gdLst/>
            <a:ahLst/>
            <a:cxnLst/>
            <a:rect l="l" t="t" r="r" b="b"/>
            <a:pathLst>
              <a:path w="2177415" h="346710">
                <a:moveTo>
                  <a:pt x="2177415" y="0"/>
                </a:moveTo>
                <a:lnTo>
                  <a:pt x="2177415" y="173355"/>
                </a:lnTo>
                <a:lnTo>
                  <a:pt x="0" y="173355"/>
                </a:lnTo>
                <a:lnTo>
                  <a:pt x="0" y="346583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56639" y="2898139"/>
            <a:ext cx="1935480" cy="988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9819" y="3108960"/>
            <a:ext cx="189738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7269" y="2940685"/>
            <a:ext cx="1813763" cy="8663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87780" y="3198748"/>
            <a:ext cx="1470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0">
                <a:latin typeface="Arial"/>
                <a:cs typeface="Arial"/>
              </a:rPr>
              <a:t>PENJUMLAHAN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685" y="3807078"/>
            <a:ext cx="1084580" cy="346710"/>
          </a:xfrm>
          <a:custGeom>
            <a:avLst/>
            <a:gdLst/>
            <a:ahLst/>
            <a:cxnLst/>
            <a:rect l="l" t="t" r="r" b="b"/>
            <a:pathLst>
              <a:path w="1084580" h="346710">
                <a:moveTo>
                  <a:pt x="1084440" y="0"/>
                </a:moveTo>
                <a:lnTo>
                  <a:pt x="1084440" y="173228"/>
                </a:lnTo>
                <a:lnTo>
                  <a:pt x="0" y="173228"/>
                </a:lnTo>
                <a:lnTo>
                  <a:pt x="0" y="346583"/>
                </a:lnTo>
              </a:path>
            </a:pathLst>
          </a:custGeom>
          <a:ln w="12699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280" y="4112259"/>
            <a:ext cx="1717039" cy="988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819" y="4071620"/>
            <a:ext cx="1765300" cy="1112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1312" y="4153661"/>
            <a:ext cx="1596682" cy="8663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70827" y="4160773"/>
            <a:ext cx="1339215" cy="8032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700" marR="5080" indent="-2540">
              <a:lnSpc>
                <a:spcPct val="91700"/>
              </a:lnSpc>
              <a:spcBef>
                <a:spcPts val="280"/>
              </a:spcBef>
            </a:pPr>
            <a:r>
              <a:rPr dirty="0" sz="1800" spc="-210">
                <a:latin typeface="Arial"/>
                <a:cs typeface="Arial"/>
              </a:rPr>
              <a:t>KEJADIAN  SALING  </a:t>
            </a:r>
            <a:r>
              <a:rPr dirty="0" sz="1800" spc="-120">
                <a:latin typeface="Arial"/>
                <a:cs typeface="Arial"/>
              </a:rPr>
              <a:t>MENI</a:t>
            </a:r>
            <a:r>
              <a:rPr dirty="0" sz="1800" spc="-170">
                <a:latin typeface="Arial"/>
                <a:cs typeface="Arial"/>
              </a:rPr>
              <a:t>A</a:t>
            </a:r>
            <a:r>
              <a:rPr dirty="0" sz="1800" spc="-215">
                <a:latin typeface="Arial"/>
                <a:cs typeface="Arial"/>
              </a:rPr>
              <a:t>D</a:t>
            </a:r>
            <a:r>
              <a:rPr dirty="0" sz="1800" spc="-185">
                <a:latin typeface="Arial"/>
                <a:cs typeface="Arial"/>
              </a:rPr>
              <a:t>AKAN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24126" y="3807078"/>
            <a:ext cx="993775" cy="346710"/>
          </a:xfrm>
          <a:custGeom>
            <a:avLst/>
            <a:gdLst/>
            <a:ahLst/>
            <a:cxnLst/>
            <a:rect l="l" t="t" r="r" b="b"/>
            <a:pathLst>
              <a:path w="993775" h="346710">
                <a:moveTo>
                  <a:pt x="0" y="0"/>
                </a:moveTo>
                <a:lnTo>
                  <a:pt x="0" y="173228"/>
                </a:lnTo>
                <a:lnTo>
                  <a:pt x="993267" y="173228"/>
                </a:lnTo>
                <a:lnTo>
                  <a:pt x="993267" y="346583"/>
                </a:lnTo>
              </a:path>
            </a:pathLst>
          </a:custGeom>
          <a:ln w="12699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67560" y="4112259"/>
            <a:ext cx="1899919" cy="9880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57400" y="4071620"/>
            <a:ext cx="1971039" cy="1112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27885" y="4153661"/>
            <a:ext cx="1779015" cy="8663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245360" y="4160773"/>
            <a:ext cx="1546860" cy="8032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700" marR="5080">
              <a:lnSpc>
                <a:spcPct val="91700"/>
              </a:lnSpc>
              <a:spcBef>
                <a:spcPts val="280"/>
              </a:spcBef>
            </a:pPr>
            <a:r>
              <a:rPr dirty="0" sz="1800" spc="-210">
                <a:latin typeface="Arial"/>
                <a:cs typeface="Arial"/>
              </a:rPr>
              <a:t>KEJADIAN </a:t>
            </a:r>
            <a:r>
              <a:rPr dirty="0" sz="1800" spc="-185">
                <a:latin typeface="Arial"/>
                <a:cs typeface="Arial"/>
              </a:rPr>
              <a:t>TIDAK  </a:t>
            </a:r>
            <a:r>
              <a:rPr dirty="0" sz="1800" spc="-210">
                <a:latin typeface="Arial"/>
                <a:cs typeface="Arial"/>
              </a:rPr>
              <a:t>SALING  </a:t>
            </a:r>
            <a:r>
              <a:rPr dirty="0" sz="1800" spc="-160">
                <a:latin typeface="Arial"/>
                <a:cs typeface="Arial"/>
              </a:rPr>
              <a:t>MENIADAKAN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01540" y="2594101"/>
            <a:ext cx="2434590" cy="346710"/>
          </a:xfrm>
          <a:custGeom>
            <a:avLst/>
            <a:gdLst/>
            <a:ahLst/>
            <a:cxnLst/>
            <a:rect l="l" t="t" r="r" b="b"/>
            <a:pathLst>
              <a:path w="2434590" h="346710">
                <a:moveTo>
                  <a:pt x="0" y="0"/>
                </a:moveTo>
                <a:lnTo>
                  <a:pt x="0" y="173355"/>
                </a:lnTo>
                <a:lnTo>
                  <a:pt x="2434463" y="173355"/>
                </a:lnTo>
                <a:lnTo>
                  <a:pt x="2434463" y="346583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25820" y="2898139"/>
            <a:ext cx="1419859" cy="9880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15659" y="3108960"/>
            <a:ext cx="1493519" cy="609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86271" y="2940685"/>
            <a:ext cx="1299591" cy="8663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104509" y="3198748"/>
            <a:ext cx="1067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70">
                <a:latin typeface="Arial"/>
                <a:cs typeface="Arial"/>
              </a:rPr>
              <a:t>P</a:t>
            </a:r>
            <a:r>
              <a:rPr dirty="0" sz="1800" spc="-315">
                <a:latin typeface="Arial"/>
                <a:cs typeface="Arial"/>
              </a:rPr>
              <a:t>ER</a:t>
            </a:r>
            <a:r>
              <a:rPr dirty="0" sz="1800" spc="-295">
                <a:latin typeface="Arial"/>
                <a:cs typeface="Arial"/>
              </a:rPr>
              <a:t>K</a:t>
            </a:r>
            <a:r>
              <a:rPr dirty="0" sz="1800" spc="-185">
                <a:latin typeface="Arial"/>
                <a:cs typeface="Arial"/>
              </a:rPr>
              <a:t>AL</a:t>
            </a:r>
            <a:r>
              <a:rPr dirty="0" sz="1800" spc="-80">
                <a:latin typeface="Arial"/>
                <a:cs typeface="Arial"/>
              </a:rPr>
              <a:t>I</a:t>
            </a:r>
            <a:r>
              <a:rPr dirty="0" sz="1800" spc="-150"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46650" y="3807078"/>
            <a:ext cx="1689735" cy="346710"/>
          </a:xfrm>
          <a:custGeom>
            <a:avLst/>
            <a:gdLst/>
            <a:ahLst/>
            <a:cxnLst/>
            <a:rect l="l" t="t" r="r" b="b"/>
            <a:pathLst>
              <a:path w="1689734" h="346710">
                <a:moveTo>
                  <a:pt x="1689353" y="0"/>
                </a:moveTo>
                <a:lnTo>
                  <a:pt x="1689353" y="173228"/>
                </a:lnTo>
                <a:lnTo>
                  <a:pt x="0" y="173228"/>
                </a:lnTo>
                <a:lnTo>
                  <a:pt x="0" y="346583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36720" y="4112259"/>
            <a:ext cx="1419860" cy="9880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06240" y="4071620"/>
            <a:ext cx="1534160" cy="11125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6790" y="4153661"/>
            <a:ext cx="1299591" cy="8663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394453" y="4160773"/>
            <a:ext cx="1104900" cy="8032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700" marR="5080" indent="3175">
              <a:lnSpc>
                <a:spcPct val="91700"/>
              </a:lnSpc>
              <a:spcBef>
                <a:spcPts val="280"/>
              </a:spcBef>
            </a:pPr>
            <a:r>
              <a:rPr dirty="0" sz="1800" spc="-210">
                <a:latin typeface="Arial"/>
                <a:cs typeface="Arial"/>
              </a:rPr>
              <a:t>KEJADIAN  </a:t>
            </a:r>
            <a:r>
              <a:rPr dirty="0" sz="1800" spc="-265">
                <a:latin typeface="Arial"/>
                <a:cs typeface="Arial"/>
              </a:rPr>
              <a:t>TAK </a:t>
            </a:r>
            <a:r>
              <a:rPr dirty="0" sz="1800" spc="-190">
                <a:latin typeface="Arial"/>
                <a:cs typeface="Arial"/>
              </a:rPr>
              <a:t>BEBAS/  </a:t>
            </a:r>
            <a:r>
              <a:rPr dirty="0" sz="1800" spc="-310">
                <a:latin typeface="Arial"/>
                <a:cs typeface="Arial"/>
              </a:rPr>
              <a:t>BERSYARAT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36004" y="3807078"/>
            <a:ext cx="0" cy="346710"/>
          </a:xfrm>
          <a:custGeom>
            <a:avLst/>
            <a:gdLst/>
            <a:ahLst/>
            <a:cxnLst/>
            <a:rect l="l" t="t" r="r" b="b"/>
            <a:pathLst>
              <a:path w="0" h="346710">
                <a:moveTo>
                  <a:pt x="0" y="0"/>
                </a:moveTo>
                <a:lnTo>
                  <a:pt x="0" y="346583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25820" y="4112259"/>
            <a:ext cx="1419859" cy="9880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13120" y="4196079"/>
            <a:ext cx="1498600" cy="8610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986271" y="4153661"/>
            <a:ext cx="1299591" cy="8663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102096" y="4286504"/>
            <a:ext cx="1071880" cy="55181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 indent="68580">
              <a:lnSpc>
                <a:spcPts val="1980"/>
              </a:lnSpc>
              <a:spcBef>
                <a:spcPts val="315"/>
              </a:spcBef>
            </a:pPr>
            <a:r>
              <a:rPr dirty="0" sz="1800" spc="-210">
                <a:latin typeface="Arial"/>
                <a:cs typeface="Arial"/>
              </a:rPr>
              <a:t>KEJADIAN  </a:t>
            </a:r>
            <a:r>
              <a:rPr dirty="0" sz="1800" spc="-45">
                <a:latin typeface="Arial"/>
                <a:cs typeface="Arial"/>
              </a:rPr>
              <a:t>I</a:t>
            </a:r>
            <a:r>
              <a:rPr dirty="0" sz="1800" spc="-250">
                <a:latin typeface="Arial"/>
                <a:cs typeface="Arial"/>
              </a:rPr>
              <a:t>NTE</a:t>
            </a:r>
            <a:r>
              <a:rPr dirty="0" sz="1800" spc="-285">
                <a:latin typeface="Arial"/>
                <a:cs typeface="Arial"/>
              </a:rPr>
              <a:t>R</a:t>
            </a:r>
            <a:r>
              <a:rPr dirty="0" sz="1800" spc="-385">
                <a:latin typeface="Arial"/>
                <a:cs typeface="Arial"/>
              </a:rPr>
              <a:t>S</a:t>
            </a:r>
            <a:r>
              <a:rPr dirty="0" sz="1800" spc="-300">
                <a:latin typeface="Arial"/>
                <a:cs typeface="Arial"/>
              </a:rPr>
              <a:t>E</a:t>
            </a:r>
            <a:r>
              <a:rPr dirty="0" sz="1800" spc="-310">
                <a:latin typeface="Arial"/>
                <a:cs typeface="Arial"/>
              </a:rPr>
              <a:t>K</a:t>
            </a:r>
            <a:r>
              <a:rPr dirty="0" sz="1800" spc="-385">
                <a:latin typeface="Arial"/>
                <a:cs typeface="Arial"/>
              </a:rPr>
              <a:t>S</a:t>
            </a:r>
            <a:r>
              <a:rPr dirty="0" sz="1800" spc="-5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636004" y="3807078"/>
            <a:ext cx="1689735" cy="346710"/>
          </a:xfrm>
          <a:custGeom>
            <a:avLst/>
            <a:gdLst/>
            <a:ahLst/>
            <a:cxnLst/>
            <a:rect l="l" t="t" r="r" b="b"/>
            <a:pathLst>
              <a:path w="1689734" h="346710">
                <a:moveTo>
                  <a:pt x="0" y="0"/>
                </a:moveTo>
                <a:lnTo>
                  <a:pt x="0" y="173228"/>
                </a:lnTo>
                <a:lnTo>
                  <a:pt x="1689480" y="173228"/>
                </a:lnTo>
                <a:lnTo>
                  <a:pt x="1689480" y="346583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14919" y="4112259"/>
            <a:ext cx="1422400" cy="9880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670800" y="4196079"/>
            <a:ext cx="1363979" cy="8610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675626" y="4153661"/>
            <a:ext cx="1299591" cy="8663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7860665" y="4286504"/>
            <a:ext cx="935990" cy="55181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69545" marR="5080" indent="-157480">
              <a:lnSpc>
                <a:spcPts val="1980"/>
              </a:lnSpc>
              <a:spcBef>
                <a:spcPts val="315"/>
              </a:spcBef>
            </a:pPr>
            <a:r>
              <a:rPr dirty="0" sz="1800" spc="-295">
                <a:latin typeface="Arial"/>
                <a:cs typeface="Arial"/>
              </a:rPr>
              <a:t>KE</a:t>
            </a:r>
            <a:r>
              <a:rPr dirty="0" sz="1800" spc="-365">
                <a:latin typeface="Arial"/>
                <a:cs typeface="Arial"/>
              </a:rPr>
              <a:t>J</a:t>
            </a:r>
            <a:r>
              <a:rPr dirty="0" sz="1800" spc="-170">
                <a:latin typeface="Arial"/>
                <a:cs typeface="Arial"/>
              </a:rPr>
              <a:t>A</a:t>
            </a:r>
            <a:r>
              <a:rPr dirty="0" sz="1800" spc="-195">
                <a:latin typeface="Arial"/>
                <a:cs typeface="Arial"/>
              </a:rPr>
              <a:t>D</a:t>
            </a:r>
            <a:r>
              <a:rPr dirty="0" sz="1800" spc="-45">
                <a:latin typeface="Arial"/>
                <a:cs typeface="Arial"/>
              </a:rPr>
              <a:t>I</a:t>
            </a:r>
            <a:r>
              <a:rPr dirty="0" sz="1800" spc="-105">
                <a:latin typeface="Arial"/>
                <a:cs typeface="Arial"/>
              </a:rPr>
              <a:t>AN  </a:t>
            </a:r>
            <a:r>
              <a:rPr dirty="0" sz="1800" spc="-265">
                <a:latin typeface="Arial"/>
                <a:cs typeface="Arial"/>
              </a:rPr>
              <a:t>BEBAS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910" y="589597"/>
            <a:ext cx="5151755" cy="1732914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algn="just" marL="12700" marR="5080" indent="104139">
              <a:lnSpc>
                <a:spcPct val="90000"/>
              </a:lnSpc>
              <a:spcBef>
                <a:spcPts val="580"/>
              </a:spcBef>
            </a:pPr>
            <a:r>
              <a:rPr dirty="0" sz="4000" spc="-355"/>
              <a:t>HUKUM </a:t>
            </a:r>
            <a:r>
              <a:rPr dirty="0" sz="4000" spc="-440"/>
              <a:t>PENJUMLAHAN  </a:t>
            </a:r>
            <a:r>
              <a:rPr dirty="0" sz="4000" spc="-509"/>
              <a:t>PERISTIWA </a:t>
            </a:r>
            <a:r>
              <a:rPr dirty="0" sz="4000" spc="-484"/>
              <a:t>SALING </a:t>
            </a:r>
            <a:r>
              <a:rPr dirty="0" sz="4000" spc="-700"/>
              <a:t>LEPAS  </a:t>
            </a:r>
            <a:r>
              <a:rPr dirty="0" sz="4000" spc="-445"/>
              <a:t>(MUTUALLY</a:t>
            </a:r>
            <a:r>
              <a:rPr dirty="0" sz="4000" spc="-250"/>
              <a:t> </a:t>
            </a:r>
            <a:r>
              <a:rPr dirty="0" sz="4000" spc="-550"/>
              <a:t>EXCLUSIVE)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110357" y="3028950"/>
            <a:ext cx="3044190" cy="2029460"/>
          </a:xfrm>
          <a:custGeom>
            <a:avLst/>
            <a:gdLst/>
            <a:ahLst/>
            <a:cxnLst/>
            <a:rect l="l" t="t" r="r" b="b"/>
            <a:pathLst>
              <a:path w="3044190" h="2029460">
                <a:moveTo>
                  <a:pt x="472820" y="0"/>
                </a:moveTo>
                <a:lnTo>
                  <a:pt x="0" y="12953"/>
                </a:lnTo>
                <a:lnTo>
                  <a:pt x="2785491" y="2028952"/>
                </a:lnTo>
                <a:lnTo>
                  <a:pt x="3044190" y="2002536"/>
                </a:lnTo>
                <a:lnTo>
                  <a:pt x="2633682" y="1705737"/>
                </a:lnTo>
                <a:lnTo>
                  <a:pt x="2469769" y="1705737"/>
                </a:lnTo>
                <a:lnTo>
                  <a:pt x="348488" y="172085"/>
                </a:lnTo>
                <a:lnTo>
                  <a:pt x="472820" y="0"/>
                </a:lnTo>
                <a:close/>
              </a:path>
              <a:path w="3044190" h="2029460">
                <a:moveTo>
                  <a:pt x="2584322" y="1670050"/>
                </a:moveTo>
                <a:lnTo>
                  <a:pt x="2469769" y="1705737"/>
                </a:lnTo>
                <a:lnTo>
                  <a:pt x="2633682" y="1705737"/>
                </a:lnTo>
                <a:lnTo>
                  <a:pt x="2584322" y="16700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9120" y="3029839"/>
            <a:ext cx="2844800" cy="2266315"/>
          </a:xfrm>
          <a:custGeom>
            <a:avLst/>
            <a:gdLst/>
            <a:ahLst/>
            <a:cxnLst/>
            <a:rect l="l" t="t" r="r" b="b"/>
            <a:pathLst>
              <a:path w="2844800" h="2266315">
                <a:moveTo>
                  <a:pt x="388529" y="280288"/>
                </a:moveTo>
                <a:lnTo>
                  <a:pt x="260857" y="280288"/>
                </a:lnTo>
                <a:lnTo>
                  <a:pt x="2382139" y="1813941"/>
                </a:lnTo>
                <a:lnTo>
                  <a:pt x="2384425" y="1933575"/>
                </a:lnTo>
                <a:lnTo>
                  <a:pt x="2844292" y="2265934"/>
                </a:lnTo>
                <a:lnTo>
                  <a:pt x="2788539" y="2011680"/>
                </a:lnTo>
                <a:lnTo>
                  <a:pt x="388529" y="280288"/>
                </a:lnTo>
                <a:close/>
              </a:path>
              <a:path w="2844800" h="2266315">
                <a:moveTo>
                  <a:pt x="0" y="0"/>
                </a:moveTo>
                <a:lnTo>
                  <a:pt x="137668" y="450723"/>
                </a:lnTo>
                <a:lnTo>
                  <a:pt x="260857" y="280288"/>
                </a:lnTo>
                <a:lnTo>
                  <a:pt x="388529" y="280288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0567" y="3028950"/>
            <a:ext cx="3044190" cy="2029460"/>
          </a:xfrm>
          <a:custGeom>
            <a:avLst/>
            <a:gdLst/>
            <a:ahLst/>
            <a:cxnLst/>
            <a:rect l="l" t="t" r="r" b="b"/>
            <a:pathLst>
              <a:path w="3044190" h="2029460">
                <a:moveTo>
                  <a:pt x="459740" y="1670050"/>
                </a:moveTo>
                <a:lnTo>
                  <a:pt x="0" y="2002536"/>
                </a:lnTo>
                <a:lnTo>
                  <a:pt x="258571" y="2028952"/>
                </a:lnTo>
                <a:lnTo>
                  <a:pt x="705156" y="1705737"/>
                </a:lnTo>
                <a:lnTo>
                  <a:pt x="574294" y="1705737"/>
                </a:lnTo>
                <a:lnTo>
                  <a:pt x="459740" y="1670050"/>
                </a:lnTo>
                <a:close/>
              </a:path>
              <a:path w="3044190" h="2029460">
                <a:moveTo>
                  <a:pt x="2571242" y="0"/>
                </a:moveTo>
                <a:lnTo>
                  <a:pt x="2695574" y="172085"/>
                </a:lnTo>
                <a:lnTo>
                  <a:pt x="574294" y="1705737"/>
                </a:lnTo>
                <a:lnTo>
                  <a:pt x="705156" y="1705737"/>
                </a:lnTo>
                <a:lnTo>
                  <a:pt x="3044062" y="12953"/>
                </a:lnTo>
                <a:lnTo>
                  <a:pt x="257124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1702" y="3029839"/>
            <a:ext cx="2844165" cy="2266315"/>
          </a:xfrm>
          <a:custGeom>
            <a:avLst/>
            <a:gdLst/>
            <a:ahLst/>
            <a:cxnLst/>
            <a:rect l="l" t="t" r="r" b="b"/>
            <a:pathLst>
              <a:path w="2844165" h="2266315">
                <a:moveTo>
                  <a:pt x="2844165" y="0"/>
                </a:moveTo>
                <a:lnTo>
                  <a:pt x="55625" y="2011680"/>
                </a:lnTo>
                <a:lnTo>
                  <a:pt x="0" y="2265934"/>
                </a:lnTo>
                <a:lnTo>
                  <a:pt x="459739" y="1933575"/>
                </a:lnTo>
                <a:lnTo>
                  <a:pt x="462025" y="1813941"/>
                </a:lnTo>
                <a:lnTo>
                  <a:pt x="2583307" y="280288"/>
                </a:lnTo>
                <a:lnTo>
                  <a:pt x="2758554" y="280288"/>
                </a:lnTo>
                <a:lnTo>
                  <a:pt x="2844165" y="0"/>
                </a:lnTo>
                <a:close/>
              </a:path>
              <a:path w="2844165" h="2266315">
                <a:moveTo>
                  <a:pt x="2758554" y="280288"/>
                </a:moveTo>
                <a:lnTo>
                  <a:pt x="2583307" y="280288"/>
                </a:lnTo>
                <a:lnTo>
                  <a:pt x="2706497" y="450723"/>
                </a:lnTo>
                <a:lnTo>
                  <a:pt x="2758554" y="2802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21634" y="2932938"/>
            <a:ext cx="2331719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97" y="3172967"/>
            <a:ext cx="2890520" cy="2091689"/>
          </a:xfrm>
          <a:custGeom>
            <a:avLst/>
            <a:gdLst/>
            <a:ahLst/>
            <a:cxnLst/>
            <a:rect l="l" t="t" r="r" b="b"/>
            <a:pathLst>
              <a:path w="2890520" h="2091689">
                <a:moveTo>
                  <a:pt x="0" y="2091689"/>
                </a:moveTo>
                <a:lnTo>
                  <a:pt x="2890393" y="2091689"/>
                </a:lnTo>
                <a:lnTo>
                  <a:pt x="2890393" y="0"/>
                </a:lnTo>
                <a:lnTo>
                  <a:pt x="0" y="0"/>
                </a:lnTo>
                <a:lnTo>
                  <a:pt x="0" y="209168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97251" y="3172967"/>
            <a:ext cx="437515" cy="2091689"/>
          </a:xfrm>
          <a:custGeom>
            <a:avLst/>
            <a:gdLst/>
            <a:ahLst/>
            <a:cxnLst/>
            <a:rect l="l" t="t" r="r" b="b"/>
            <a:pathLst>
              <a:path w="437514" h="2091689">
                <a:moveTo>
                  <a:pt x="0" y="0"/>
                </a:moveTo>
                <a:lnTo>
                  <a:pt x="0" y="2091690"/>
                </a:lnTo>
                <a:lnTo>
                  <a:pt x="437261" y="1045845"/>
                </a:lnTo>
                <a:lnTo>
                  <a:pt x="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69101" y="3172967"/>
            <a:ext cx="2875280" cy="2091689"/>
          </a:xfrm>
          <a:custGeom>
            <a:avLst/>
            <a:gdLst/>
            <a:ahLst/>
            <a:cxnLst/>
            <a:rect l="l" t="t" r="r" b="b"/>
            <a:pathLst>
              <a:path w="2875279" h="2091689">
                <a:moveTo>
                  <a:pt x="0" y="2091689"/>
                </a:moveTo>
                <a:lnTo>
                  <a:pt x="2874899" y="2091689"/>
                </a:lnTo>
                <a:lnTo>
                  <a:pt x="2874899" y="0"/>
                </a:lnTo>
                <a:lnTo>
                  <a:pt x="0" y="0"/>
                </a:lnTo>
                <a:lnTo>
                  <a:pt x="0" y="2091689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40476" y="3172967"/>
            <a:ext cx="437515" cy="2091689"/>
          </a:xfrm>
          <a:custGeom>
            <a:avLst/>
            <a:gdLst/>
            <a:ahLst/>
            <a:cxnLst/>
            <a:rect l="l" t="t" r="r" b="b"/>
            <a:pathLst>
              <a:path w="437514" h="2091689">
                <a:moveTo>
                  <a:pt x="437261" y="0"/>
                </a:moveTo>
                <a:lnTo>
                  <a:pt x="0" y="1045845"/>
                </a:lnTo>
                <a:lnTo>
                  <a:pt x="437261" y="2091690"/>
                </a:lnTo>
                <a:lnTo>
                  <a:pt x="437261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8910" y="3231896"/>
            <a:ext cx="2606675" cy="197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7239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Hukum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penjumlahan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menghendaki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peristiwa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saling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lepas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mutually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exclusive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yaitu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apabila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suatu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peristiwa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terjadi,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maka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peristiwa lain tidak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endParaRPr sz="1600">
              <a:latin typeface="Arial"/>
              <a:cs typeface="Arial"/>
            </a:endParaRPr>
          </a:p>
          <a:p>
            <a:pPr algn="r" marL="1524635" marR="5715" indent="-432434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terjadi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saat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4609" y="3173095"/>
            <a:ext cx="2546350" cy="197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Jika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kejadian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saling  lepas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maka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probabilitas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terjadi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peristiwa tersebut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adalah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P(A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B)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P(A)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P(B)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 ( A </a:t>
            </a:r>
            <a:r>
              <a:rPr dirty="0" sz="1600" spc="-254">
                <a:solidFill>
                  <a:srgbClr val="FFFFFF"/>
                </a:solidFill>
                <a:latin typeface="DejaVu Serif"/>
                <a:cs typeface="DejaVu Serif"/>
              </a:rPr>
              <a:t>∪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 ) = P(A) +</a:t>
            </a:r>
            <a:r>
              <a:rPr dirty="0" sz="1600" spc="-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P(B)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879" y="546798"/>
            <a:ext cx="5148580" cy="1733550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algn="just" marL="12700" marR="5080" indent="104139">
              <a:lnSpc>
                <a:spcPts val="4320"/>
              </a:lnSpc>
              <a:spcBef>
                <a:spcPts val="645"/>
              </a:spcBef>
            </a:pPr>
            <a:r>
              <a:rPr dirty="0" sz="4000" spc="-355"/>
              <a:t>HUKUM </a:t>
            </a:r>
            <a:r>
              <a:rPr dirty="0" sz="4000" spc="-440"/>
              <a:t>PENJUMLAHAN  </a:t>
            </a:r>
            <a:r>
              <a:rPr dirty="0" sz="4000" spc="-515"/>
              <a:t>PERISTIWA </a:t>
            </a:r>
            <a:r>
              <a:rPr dirty="0" sz="4000" spc="-490"/>
              <a:t>SALING </a:t>
            </a:r>
            <a:r>
              <a:rPr dirty="0" sz="4000" spc="-700"/>
              <a:t>LEPAS  </a:t>
            </a:r>
            <a:r>
              <a:rPr dirty="0" sz="4000" spc="-445"/>
              <a:t>(MUTUALLY</a:t>
            </a:r>
            <a:r>
              <a:rPr dirty="0" sz="4000" spc="-254"/>
              <a:t> </a:t>
            </a:r>
            <a:r>
              <a:rPr dirty="0" sz="4000" spc="-550"/>
              <a:t>EXCLUSIVE)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617340" y="5527928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08"/>
                </a:lnTo>
                <a:lnTo>
                  <a:pt x="1858899" y="540308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83990" y="6056363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24"/>
                </a:lnTo>
                <a:lnTo>
                  <a:pt x="1991185" y="4907"/>
                </a:lnTo>
                <a:lnTo>
                  <a:pt x="1984533" y="2181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98" y="2400554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80"/>
                </a:lnTo>
                <a:lnTo>
                  <a:pt x="0" y="2797937"/>
                </a:lnTo>
                <a:lnTo>
                  <a:pt x="8586304" y="2797937"/>
                </a:lnTo>
                <a:lnTo>
                  <a:pt x="8585431" y="2353849"/>
                </a:lnTo>
                <a:lnTo>
                  <a:pt x="8580716" y="81280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066" y="5198490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1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4"/>
                </a:lnTo>
                <a:lnTo>
                  <a:pt x="8440153" y="356234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1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03725" y="5306821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2"/>
                </a:lnTo>
                <a:lnTo>
                  <a:pt x="10255" y="96851"/>
                </a:lnTo>
                <a:lnTo>
                  <a:pt x="38226" y="119014"/>
                </a:lnTo>
                <a:lnTo>
                  <a:pt x="79724" y="133963"/>
                </a:lnTo>
                <a:lnTo>
                  <a:pt x="130555" y="139445"/>
                </a:lnTo>
                <a:lnTo>
                  <a:pt x="181387" y="133963"/>
                </a:lnTo>
                <a:lnTo>
                  <a:pt x="222885" y="119014"/>
                </a:lnTo>
                <a:lnTo>
                  <a:pt x="250856" y="96851"/>
                </a:lnTo>
                <a:lnTo>
                  <a:pt x="261112" y="69722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1448" y="2491104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2"/>
                </a:lnTo>
                <a:lnTo>
                  <a:pt x="4165" y="38094"/>
                </a:lnTo>
                <a:lnTo>
                  <a:pt x="15509" y="46815"/>
                </a:lnTo>
                <a:lnTo>
                  <a:pt x="32307" y="52703"/>
                </a:lnTo>
                <a:lnTo>
                  <a:pt x="52831" y="54864"/>
                </a:lnTo>
                <a:lnTo>
                  <a:pt x="73409" y="52703"/>
                </a:lnTo>
                <a:lnTo>
                  <a:pt x="90201" y="46815"/>
                </a:lnTo>
                <a:lnTo>
                  <a:pt x="101516" y="38094"/>
                </a:lnTo>
                <a:lnTo>
                  <a:pt x="105663" y="27432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393" y="2529839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13"/>
                </a:lnTo>
                <a:lnTo>
                  <a:pt x="43414" y="21875"/>
                </a:lnTo>
                <a:lnTo>
                  <a:pt x="11640" y="45219"/>
                </a:lnTo>
                <a:lnTo>
                  <a:pt x="0" y="73279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42"/>
                </a:lnTo>
                <a:lnTo>
                  <a:pt x="8250986" y="73279"/>
                </a:lnTo>
                <a:lnTo>
                  <a:pt x="8207568" y="21875"/>
                </a:lnTo>
                <a:lnTo>
                  <a:pt x="8160386" y="5913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60387" y="2539746"/>
            <a:ext cx="4460240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80">
                <a:latin typeface="Arial"/>
                <a:cs typeface="Arial"/>
              </a:rPr>
              <a:t>Bila </a:t>
            </a:r>
            <a:r>
              <a:rPr dirty="0" sz="1600" spc="-95">
                <a:latin typeface="Arial"/>
                <a:cs typeface="Arial"/>
              </a:rPr>
              <a:t>sebuah </a:t>
            </a:r>
            <a:r>
              <a:rPr dirty="0" sz="1600" spc="-75">
                <a:latin typeface="Arial"/>
                <a:cs typeface="Arial"/>
              </a:rPr>
              <a:t>dadu </a:t>
            </a:r>
            <a:r>
              <a:rPr dirty="0" sz="1600" spc="-60">
                <a:latin typeface="Arial"/>
                <a:cs typeface="Arial"/>
              </a:rPr>
              <a:t>dilemparkan, </a:t>
            </a:r>
            <a:r>
              <a:rPr dirty="0" sz="1600" spc="-45">
                <a:latin typeface="Arial"/>
                <a:cs typeface="Arial"/>
              </a:rPr>
              <a:t>tentukan </a:t>
            </a:r>
            <a:r>
              <a:rPr dirty="0" sz="1600" spc="-50">
                <a:latin typeface="Arial"/>
                <a:cs typeface="Arial"/>
              </a:rPr>
              <a:t>probabilitas </a:t>
            </a:r>
            <a:r>
              <a:rPr dirty="0" sz="1600" spc="-20">
                <a:latin typeface="Arial"/>
                <a:cs typeface="Arial"/>
              </a:rPr>
              <a:t>:  </a:t>
            </a:r>
            <a:r>
              <a:rPr dirty="0" sz="1600" spc="-145">
                <a:latin typeface="Arial"/>
                <a:cs typeface="Arial"/>
              </a:rPr>
              <a:t>A </a:t>
            </a:r>
            <a:r>
              <a:rPr dirty="0" sz="1600" spc="-70">
                <a:latin typeface="Arial"/>
                <a:cs typeface="Arial"/>
              </a:rPr>
              <a:t>Peristiwa </a:t>
            </a:r>
            <a:r>
              <a:rPr dirty="0" sz="1600" spc="-65">
                <a:latin typeface="Arial"/>
                <a:cs typeface="Arial"/>
              </a:rPr>
              <a:t>mata </a:t>
            </a:r>
            <a:r>
              <a:rPr dirty="0" sz="1600" spc="-75">
                <a:latin typeface="Arial"/>
                <a:cs typeface="Arial"/>
              </a:rPr>
              <a:t>dadu </a:t>
            </a:r>
            <a:r>
              <a:rPr dirty="0" sz="1600" spc="-80">
                <a:latin typeface="Arial"/>
                <a:cs typeface="Arial"/>
              </a:rPr>
              <a:t>4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muncul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latin typeface="Arial"/>
                <a:cs typeface="Arial"/>
              </a:rPr>
              <a:t>B </a:t>
            </a:r>
            <a:r>
              <a:rPr dirty="0" sz="1600" spc="-70">
                <a:latin typeface="Arial"/>
                <a:cs typeface="Arial"/>
              </a:rPr>
              <a:t>Peristiwa </a:t>
            </a:r>
            <a:r>
              <a:rPr dirty="0" sz="1600" spc="-65">
                <a:latin typeface="Arial"/>
                <a:cs typeface="Arial"/>
              </a:rPr>
              <a:t>mata </a:t>
            </a:r>
            <a:r>
              <a:rPr dirty="0" sz="1600" spc="-75">
                <a:latin typeface="Arial"/>
                <a:cs typeface="Arial"/>
              </a:rPr>
              <a:t>dadu </a:t>
            </a:r>
            <a:r>
              <a:rPr dirty="0" sz="1600" spc="-40">
                <a:latin typeface="Arial"/>
                <a:cs typeface="Arial"/>
              </a:rPr>
              <a:t>lebih </a:t>
            </a:r>
            <a:r>
              <a:rPr dirty="0" sz="1600" spc="-70">
                <a:latin typeface="Arial"/>
                <a:cs typeface="Arial"/>
              </a:rPr>
              <a:t>kecil </a:t>
            </a:r>
            <a:r>
              <a:rPr dirty="0" sz="1600" spc="-40">
                <a:latin typeface="Arial"/>
                <a:cs typeface="Arial"/>
              </a:rPr>
              <a:t>dari </a:t>
            </a:r>
            <a:r>
              <a:rPr dirty="0" sz="1600" spc="-80">
                <a:latin typeface="Arial"/>
                <a:cs typeface="Arial"/>
              </a:rPr>
              <a:t>3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muncul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35">
                <a:latin typeface="Arial"/>
                <a:cs typeface="Arial"/>
              </a:rPr>
              <a:t>Jawab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20">
                <a:latin typeface="Arial"/>
                <a:cs typeface="Arial"/>
              </a:rPr>
              <a:t>Jadi </a:t>
            </a:r>
            <a:r>
              <a:rPr dirty="0" sz="1600" spc="-150">
                <a:latin typeface="Arial"/>
                <a:cs typeface="Arial"/>
              </a:rPr>
              <a:t>P(A </a:t>
            </a:r>
            <a:r>
              <a:rPr dirty="0" sz="1600" spc="-70">
                <a:latin typeface="Arial"/>
                <a:cs typeface="Arial"/>
              </a:rPr>
              <a:t>atau </a:t>
            </a:r>
            <a:r>
              <a:rPr dirty="0" sz="1600" spc="-120">
                <a:latin typeface="Arial"/>
                <a:cs typeface="Arial"/>
              </a:rPr>
              <a:t>B) 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130">
                <a:latin typeface="Arial"/>
                <a:cs typeface="Arial"/>
              </a:rPr>
              <a:t>P(A) </a:t>
            </a:r>
            <a:r>
              <a:rPr dirty="0" sz="1600" spc="-140">
                <a:latin typeface="Arial"/>
                <a:cs typeface="Arial"/>
              </a:rPr>
              <a:t>+ P(B)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14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435" y="3662121"/>
            <a:ext cx="2073402" cy="27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7435" y="4432503"/>
            <a:ext cx="1577086" cy="325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474" y="2305050"/>
            <a:ext cx="3706495" cy="3695700"/>
          </a:xfrm>
          <a:custGeom>
            <a:avLst/>
            <a:gdLst/>
            <a:ahLst/>
            <a:cxnLst/>
            <a:rect l="l" t="t" r="r" b="b"/>
            <a:pathLst>
              <a:path w="3706495" h="3695700">
                <a:moveTo>
                  <a:pt x="2760447" y="3683000"/>
                </a:moveTo>
                <a:lnTo>
                  <a:pt x="2383858" y="3683000"/>
                </a:lnTo>
                <a:lnTo>
                  <a:pt x="2430146" y="3695700"/>
                </a:lnTo>
                <a:lnTo>
                  <a:pt x="2714245" y="3695700"/>
                </a:lnTo>
                <a:lnTo>
                  <a:pt x="2760447" y="3683000"/>
                </a:lnTo>
                <a:close/>
              </a:path>
              <a:path w="3706495" h="3695700">
                <a:moveTo>
                  <a:pt x="817119" y="0"/>
                </a:moveTo>
                <a:lnTo>
                  <a:pt x="629175" y="0"/>
                </a:lnTo>
                <a:lnTo>
                  <a:pt x="495130" y="38100"/>
                </a:lnTo>
                <a:lnTo>
                  <a:pt x="411522" y="63500"/>
                </a:lnTo>
                <a:lnTo>
                  <a:pt x="371735" y="88900"/>
                </a:lnTo>
                <a:lnTo>
                  <a:pt x="333423" y="114300"/>
                </a:lnTo>
                <a:lnTo>
                  <a:pt x="296682" y="139700"/>
                </a:lnTo>
                <a:lnTo>
                  <a:pt x="261609" y="165100"/>
                </a:lnTo>
                <a:lnTo>
                  <a:pt x="228301" y="190500"/>
                </a:lnTo>
                <a:lnTo>
                  <a:pt x="196854" y="228600"/>
                </a:lnTo>
                <a:lnTo>
                  <a:pt x="167367" y="254000"/>
                </a:lnTo>
                <a:lnTo>
                  <a:pt x="139935" y="292100"/>
                </a:lnTo>
                <a:lnTo>
                  <a:pt x="114655" y="330200"/>
                </a:lnTo>
                <a:lnTo>
                  <a:pt x="91626" y="368300"/>
                </a:lnTo>
                <a:lnTo>
                  <a:pt x="70942" y="406400"/>
                </a:lnTo>
                <a:lnTo>
                  <a:pt x="52702" y="444500"/>
                </a:lnTo>
                <a:lnTo>
                  <a:pt x="37002" y="495300"/>
                </a:lnTo>
                <a:lnTo>
                  <a:pt x="23940" y="533400"/>
                </a:lnTo>
                <a:lnTo>
                  <a:pt x="13611" y="584200"/>
                </a:lnTo>
                <a:lnTo>
                  <a:pt x="6114" y="622300"/>
                </a:lnTo>
                <a:lnTo>
                  <a:pt x="1544" y="673100"/>
                </a:lnTo>
                <a:lnTo>
                  <a:pt x="0" y="723900"/>
                </a:lnTo>
                <a:lnTo>
                  <a:pt x="1544" y="762000"/>
                </a:lnTo>
                <a:lnTo>
                  <a:pt x="6114" y="812800"/>
                </a:lnTo>
                <a:lnTo>
                  <a:pt x="13611" y="863600"/>
                </a:lnTo>
                <a:lnTo>
                  <a:pt x="23940" y="901700"/>
                </a:lnTo>
                <a:lnTo>
                  <a:pt x="37002" y="952500"/>
                </a:lnTo>
                <a:lnTo>
                  <a:pt x="52702" y="990600"/>
                </a:lnTo>
                <a:lnTo>
                  <a:pt x="70942" y="1028700"/>
                </a:lnTo>
                <a:lnTo>
                  <a:pt x="91626" y="1066800"/>
                </a:lnTo>
                <a:lnTo>
                  <a:pt x="114655" y="1104900"/>
                </a:lnTo>
                <a:lnTo>
                  <a:pt x="139935" y="1143000"/>
                </a:lnTo>
                <a:lnTo>
                  <a:pt x="167367" y="1181100"/>
                </a:lnTo>
                <a:lnTo>
                  <a:pt x="196854" y="1206500"/>
                </a:lnTo>
                <a:lnTo>
                  <a:pt x="228301" y="1244600"/>
                </a:lnTo>
                <a:lnTo>
                  <a:pt x="261609" y="1270000"/>
                </a:lnTo>
                <a:lnTo>
                  <a:pt x="296682" y="1295400"/>
                </a:lnTo>
                <a:lnTo>
                  <a:pt x="333423" y="1320800"/>
                </a:lnTo>
                <a:lnTo>
                  <a:pt x="371735" y="1346200"/>
                </a:lnTo>
                <a:lnTo>
                  <a:pt x="411522" y="1371600"/>
                </a:lnTo>
                <a:lnTo>
                  <a:pt x="495130" y="1397000"/>
                </a:lnTo>
                <a:lnTo>
                  <a:pt x="538757" y="1422400"/>
                </a:lnTo>
                <a:lnTo>
                  <a:pt x="1088032" y="1422400"/>
                </a:lnTo>
                <a:lnTo>
                  <a:pt x="1125483" y="1435100"/>
                </a:lnTo>
                <a:lnTo>
                  <a:pt x="1197841" y="1460500"/>
                </a:lnTo>
                <a:lnTo>
                  <a:pt x="1265887" y="1485900"/>
                </a:lnTo>
                <a:lnTo>
                  <a:pt x="1297949" y="1511300"/>
                </a:lnTo>
                <a:lnTo>
                  <a:pt x="1328520" y="1536700"/>
                </a:lnTo>
                <a:lnTo>
                  <a:pt x="1357463" y="1562100"/>
                </a:lnTo>
                <a:lnTo>
                  <a:pt x="1409912" y="1612900"/>
                </a:lnTo>
                <a:lnTo>
                  <a:pt x="1454196" y="1676400"/>
                </a:lnTo>
                <a:lnTo>
                  <a:pt x="1472932" y="1714500"/>
                </a:lnTo>
                <a:lnTo>
                  <a:pt x="1489214" y="1752600"/>
                </a:lnTo>
                <a:lnTo>
                  <a:pt x="1502903" y="1790700"/>
                </a:lnTo>
                <a:lnTo>
                  <a:pt x="1513864" y="1828800"/>
                </a:lnTo>
                <a:lnTo>
                  <a:pt x="1521956" y="1866900"/>
                </a:lnTo>
                <a:lnTo>
                  <a:pt x="1527044" y="1917700"/>
                </a:lnTo>
                <a:lnTo>
                  <a:pt x="1528990" y="1968500"/>
                </a:lnTo>
                <a:lnTo>
                  <a:pt x="1527655" y="2019300"/>
                </a:lnTo>
                <a:lnTo>
                  <a:pt x="1522903" y="2070100"/>
                </a:lnTo>
                <a:lnTo>
                  <a:pt x="1514595" y="2120900"/>
                </a:lnTo>
                <a:lnTo>
                  <a:pt x="1502595" y="2184400"/>
                </a:lnTo>
                <a:lnTo>
                  <a:pt x="1486763" y="2235200"/>
                </a:lnTo>
                <a:lnTo>
                  <a:pt x="1473879" y="2286000"/>
                </a:lnTo>
                <a:lnTo>
                  <a:pt x="1462983" y="2324100"/>
                </a:lnTo>
                <a:lnTo>
                  <a:pt x="1454073" y="2374900"/>
                </a:lnTo>
                <a:lnTo>
                  <a:pt x="1447147" y="2425700"/>
                </a:lnTo>
                <a:lnTo>
                  <a:pt x="1442202" y="2476500"/>
                </a:lnTo>
                <a:lnTo>
                  <a:pt x="1439237" y="2514600"/>
                </a:lnTo>
                <a:lnTo>
                  <a:pt x="1438249" y="2565400"/>
                </a:lnTo>
                <a:lnTo>
                  <a:pt x="1439244" y="2616200"/>
                </a:lnTo>
                <a:lnTo>
                  <a:pt x="1442204" y="2667000"/>
                </a:lnTo>
                <a:lnTo>
                  <a:pt x="1447089" y="2705100"/>
                </a:lnTo>
                <a:lnTo>
                  <a:pt x="1453860" y="2755900"/>
                </a:lnTo>
                <a:lnTo>
                  <a:pt x="1462477" y="2806700"/>
                </a:lnTo>
                <a:lnTo>
                  <a:pt x="1472900" y="2844800"/>
                </a:lnTo>
                <a:lnTo>
                  <a:pt x="1485091" y="2895600"/>
                </a:lnTo>
                <a:lnTo>
                  <a:pt x="1499010" y="2933700"/>
                </a:lnTo>
                <a:lnTo>
                  <a:pt x="1514617" y="2971800"/>
                </a:lnTo>
                <a:lnTo>
                  <a:pt x="1531874" y="3022600"/>
                </a:lnTo>
                <a:lnTo>
                  <a:pt x="1550739" y="3060700"/>
                </a:lnTo>
                <a:lnTo>
                  <a:pt x="1571175" y="3098800"/>
                </a:lnTo>
                <a:lnTo>
                  <a:pt x="1593142" y="3136900"/>
                </a:lnTo>
                <a:lnTo>
                  <a:pt x="1616600" y="3175000"/>
                </a:lnTo>
                <a:lnTo>
                  <a:pt x="1641510" y="3213100"/>
                </a:lnTo>
                <a:lnTo>
                  <a:pt x="1667832" y="3251200"/>
                </a:lnTo>
                <a:lnTo>
                  <a:pt x="1695527" y="3289300"/>
                </a:lnTo>
                <a:lnTo>
                  <a:pt x="1724556" y="3314700"/>
                </a:lnTo>
                <a:lnTo>
                  <a:pt x="1754879" y="3352800"/>
                </a:lnTo>
                <a:lnTo>
                  <a:pt x="1786456" y="3390900"/>
                </a:lnTo>
                <a:lnTo>
                  <a:pt x="1819249" y="3416300"/>
                </a:lnTo>
                <a:lnTo>
                  <a:pt x="1853217" y="3441700"/>
                </a:lnTo>
                <a:lnTo>
                  <a:pt x="1888322" y="3467100"/>
                </a:lnTo>
                <a:lnTo>
                  <a:pt x="1924523" y="3492500"/>
                </a:lnTo>
                <a:lnTo>
                  <a:pt x="1961782" y="3517900"/>
                </a:lnTo>
                <a:lnTo>
                  <a:pt x="2000059" y="3543300"/>
                </a:lnTo>
                <a:lnTo>
                  <a:pt x="2039315" y="3568700"/>
                </a:lnTo>
                <a:lnTo>
                  <a:pt x="2079510" y="3594100"/>
                </a:lnTo>
                <a:lnTo>
                  <a:pt x="2162560" y="3619500"/>
                </a:lnTo>
                <a:lnTo>
                  <a:pt x="2205335" y="3644900"/>
                </a:lnTo>
                <a:lnTo>
                  <a:pt x="2338193" y="3683000"/>
                </a:lnTo>
                <a:lnTo>
                  <a:pt x="2806037" y="3683000"/>
                </a:lnTo>
                <a:lnTo>
                  <a:pt x="2938727" y="3644900"/>
                </a:lnTo>
                <a:lnTo>
                  <a:pt x="2981465" y="3619500"/>
                </a:lnTo>
                <a:lnTo>
                  <a:pt x="3064463" y="3594100"/>
                </a:lnTo>
                <a:lnTo>
                  <a:pt x="3104644" y="3568700"/>
                </a:lnTo>
                <a:lnTo>
                  <a:pt x="3143892" y="3543300"/>
                </a:lnTo>
                <a:lnTo>
                  <a:pt x="3182168" y="3517900"/>
                </a:lnTo>
                <a:lnTo>
                  <a:pt x="3219432" y="3492500"/>
                </a:lnTo>
                <a:lnTo>
                  <a:pt x="3255643" y="3467100"/>
                </a:lnTo>
                <a:lnTo>
                  <a:pt x="3290763" y="3441700"/>
                </a:lnTo>
                <a:lnTo>
                  <a:pt x="3324751" y="3416300"/>
                </a:lnTo>
                <a:lnTo>
                  <a:pt x="3357567" y="3390900"/>
                </a:lnTo>
                <a:lnTo>
                  <a:pt x="3389171" y="3352800"/>
                </a:lnTo>
                <a:lnTo>
                  <a:pt x="3419523" y="3314700"/>
                </a:lnTo>
                <a:lnTo>
                  <a:pt x="3448585" y="3289300"/>
                </a:lnTo>
                <a:lnTo>
                  <a:pt x="3476314" y="3251200"/>
                </a:lnTo>
                <a:lnTo>
                  <a:pt x="3502672" y="3213100"/>
                </a:lnTo>
                <a:lnTo>
                  <a:pt x="3527619" y="3175000"/>
                </a:lnTo>
                <a:lnTo>
                  <a:pt x="3551115" y="3136900"/>
                </a:lnTo>
                <a:lnTo>
                  <a:pt x="3573120" y="3098800"/>
                </a:lnTo>
                <a:lnTo>
                  <a:pt x="3593594" y="3060700"/>
                </a:lnTo>
                <a:lnTo>
                  <a:pt x="3612496" y="3022600"/>
                </a:lnTo>
                <a:lnTo>
                  <a:pt x="3629788" y="2971800"/>
                </a:lnTo>
                <a:lnTo>
                  <a:pt x="3645429" y="2933700"/>
                </a:lnTo>
                <a:lnTo>
                  <a:pt x="3659380" y="2895600"/>
                </a:lnTo>
                <a:lnTo>
                  <a:pt x="3671600" y="2844800"/>
                </a:lnTo>
                <a:lnTo>
                  <a:pt x="3682049" y="2806700"/>
                </a:lnTo>
                <a:lnTo>
                  <a:pt x="3690688" y="2755900"/>
                </a:lnTo>
                <a:lnTo>
                  <a:pt x="3697477" y="2705100"/>
                </a:lnTo>
                <a:lnTo>
                  <a:pt x="3702375" y="2667000"/>
                </a:lnTo>
                <a:lnTo>
                  <a:pt x="3705344" y="2616200"/>
                </a:lnTo>
                <a:lnTo>
                  <a:pt x="3706342" y="2565400"/>
                </a:lnTo>
                <a:lnTo>
                  <a:pt x="3705344" y="2514600"/>
                </a:lnTo>
                <a:lnTo>
                  <a:pt x="3702375" y="2476500"/>
                </a:lnTo>
                <a:lnTo>
                  <a:pt x="3697477" y="2425700"/>
                </a:lnTo>
                <a:lnTo>
                  <a:pt x="3690688" y="2374900"/>
                </a:lnTo>
                <a:lnTo>
                  <a:pt x="3682049" y="2336800"/>
                </a:lnTo>
                <a:lnTo>
                  <a:pt x="3671600" y="2286000"/>
                </a:lnTo>
                <a:lnTo>
                  <a:pt x="3659380" y="2247900"/>
                </a:lnTo>
                <a:lnTo>
                  <a:pt x="3645429" y="2197100"/>
                </a:lnTo>
                <a:lnTo>
                  <a:pt x="3629788" y="2159000"/>
                </a:lnTo>
                <a:lnTo>
                  <a:pt x="3612496" y="2120900"/>
                </a:lnTo>
                <a:lnTo>
                  <a:pt x="3593594" y="2070100"/>
                </a:lnTo>
                <a:lnTo>
                  <a:pt x="3573120" y="2032000"/>
                </a:lnTo>
                <a:lnTo>
                  <a:pt x="3551115" y="1993900"/>
                </a:lnTo>
                <a:lnTo>
                  <a:pt x="3527619" y="1955800"/>
                </a:lnTo>
                <a:lnTo>
                  <a:pt x="3502672" y="1917700"/>
                </a:lnTo>
                <a:lnTo>
                  <a:pt x="3476314" y="1879600"/>
                </a:lnTo>
                <a:lnTo>
                  <a:pt x="3448585" y="1854200"/>
                </a:lnTo>
                <a:lnTo>
                  <a:pt x="3419523" y="1816100"/>
                </a:lnTo>
                <a:lnTo>
                  <a:pt x="3389171" y="1778000"/>
                </a:lnTo>
                <a:lnTo>
                  <a:pt x="3357567" y="1752600"/>
                </a:lnTo>
                <a:lnTo>
                  <a:pt x="3324751" y="1714500"/>
                </a:lnTo>
                <a:lnTo>
                  <a:pt x="3290763" y="1689100"/>
                </a:lnTo>
                <a:lnTo>
                  <a:pt x="3255643" y="1663700"/>
                </a:lnTo>
                <a:lnTo>
                  <a:pt x="3219432" y="1638300"/>
                </a:lnTo>
                <a:lnTo>
                  <a:pt x="3182168" y="1612900"/>
                </a:lnTo>
                <a:lnTo>
                  <a:pt x="3143892" y="1587500"/>
                </a:lnTo>
                <a:lnTo>
                  <a:pt x="3104644" y="1562100"/>
                </a:lnTo>
                <a:lnTo>
                  <a:pt x="3064463" y="1549400"/>
                </a:lnTo>
                <a:lnTo>
                  <a:pt x="3023391" y="1524000"/>
                </a:lnTo>
                <a:lnTo>
                  <a:pt x="1921679" y="1524000"/>
                </a:lnTo>
                <a:lnTo>
                  <a:pt x="1875574" y="1511300"/>
                </a:lnTo>
                <a:lnTo>
                  <a:pt x="1831659" y="1511300"/>
                </a:lnTo>
                <a:lnTo>
                  <a:pt x="1789939" y="1498600"/>
                </a:lnTo>
                <a:lnTo>
                  <a:pt x="1750420" y="1485900"/>
                </a:lnTo>
                <a:lnTo>
                  <a:pt x="1713109" y="1473200"/>
                </a:lnTo>
                <a:lnTo>
                  <a:pt x="1678011" y="1447800"/>
                </a:lnTo>
                <a:lnTo>
                  <a:pt x="1645133" y="1422400"/>
                </a:lnTo>
                <a:lnTo>
                  <a:pt x="1614481" y="1409700"/>
                </a:lnTo>
                <a:lnTo>
                  <a:pt x="1586061" y="1384300"/>
                </a:lnTo>
                <a:lnTo>
                  <a:pt x="1559880" y="1358900"/>
                </a:lnTo>
                <a:lnTo>
                  <a:pt x="1535942" y="1320800"/>
                </a:lnTo>
                <a:lnTo>
                  <a:pt x="1514255" y="1295400"/>
                </a:lnTo>
                <a:lnTo>
                  <a:pt x="1494825" y="1257300"/>
                </a:lnTo>
                <a:lnTo>
                  <a:pt x="1477657" y="1231900"/>
                </a:lnTo>
                <a:lnTo>
                  <a:pt x="1462758" y="1193800"/>
                </a:lnTo>
                <a:lnTo>
                  <a:pt x="1450134" y="1155700"/>
                </a:lnTo>
                <a:lnTo>
                  <a:pt x="1439790" y="1117600"/>
                </a:lnTo>
                <a:lnTo>
                  <a:pt x="1431735" y="1079500"/>
                </a:lnTo>
                <a:lnTo>
                  <a:pt x="1425972" y="1041400"/>
                </a:lnTo>
                <a:lnTo>
                  <a:pt x="1422509" y="1003300"/>
                </a:lnTo>
                <a:lnTo>
                  <a:pt x="1421351" y="965200"/>
                </a:lnTo>
                <a:lnTo>
                  <a:pt x="1422505" y="927100"/>
                </a:lnTo>
                <a:lnTo>
                  <a:pt x="1425976" y="889000"/>
                </a:lnTo>
                <a:lnTo>
                  <a:pt x="1431772" y="850900"/>
                </a:lnTo>
                <a:lnTo>
                  <a:pt x="1437225" y="812800"/>
                </a:lnTo>
                <a:lnTo>
                  <a:pt x="1441297" y="787400"/>
                </a:lnTo>
                <a:lnTo>
                  <a:pt x="1443845" y="749300"/>
                </a:lnTo>
                <a:lnTo>
                  <a:pt x="1444726" y="723900"/>
                </a:lnTo>
                <a:lnTo>
                  <a:pt x="1443189" y="673100"/>
                </a:lnTo>
                <a:lnTo>
                  <a:pt x="1438641" y="622300"/>
                </a:lnTo>
                <a:lnTo>
                  <a:pt x="1431177" y="584200"/>
                </a:lnTo>
                <a:lnTo>
                  <a:pt x="1420895" y="533400"/>
                </a:lnTo>
                <a:lnTo>
                  <a:pt x="1407888" y="495300"/>
                </a:lnTo>
                <a:lnTo>
                  <a:pt x="1392254" y="444500"/>
                </a:lnTo>
                <a:lnTo>
                  <a:pt x="1374087" y="406400"/>
                </a:lnTo>
                <a:lnTo>
                  <a:pt x="1353484" y="368300"/>
                </a:lnTo>
                <a:lnTo>
                  <a:pt x="1330540" y="330200"/>
                </a:lnTo>
                <a:lnTo>
                  <a:pt x="1305350" y="292100"/>
                </a:lnTo>
                <a:lnTo>
                  <a:pt x="1278012" y="254000"/>
                </a:lnTo>
                <a:lnTo>
                  <a:pt x="1248619" y="228600"/>
                </a:lnTo>
                <a:lnTo>
                  <a:pt x="1217268" y="190500"/>
                </a:lnTo>
                <a:lnTo>
                  <a:pt x="1184055" y="165100"/>
                </a:lnTo>
                <a:lnTo>
                  <a:pt x="1149075" y="139700"/>
                </a:lnTo>
                <a:lnTo>
                  <a:pt x="1112424" y="114300"/>
                </a:lnTo>
                <a:lnTo>
                  <a:pt x="1074198" y="88900"/>
                </a:lnTo>
                <a:lnTo>
                  <a:pt x="1034492" y="63500"/>
                </a:lnTo>
                <a:lnTo>
                  <a:pt x="951025" y="38100"/>
                </a:lnTo>
                <a:lnTo>
                  <a:pt x="817119" y="0"/>
                </a:lnTo>
                <a:close/>
              </a:path>
              <a:path w="3706495" h="3695700">
                <a:moveTo>
                  <a:pt x="2760447" y="1447800"/>
                </a:moveTo>
                <a:lnTo>
                  <a:pt x="2380464" y="1447800"/>
                </a:lnTo>
                <a:lnTo>
                  <a:pt x="2243937" y="1485900"/>
                </a:lnTo>
                <a:lnTo>
                  <a:pt x="2184826" y="1498600"/>
                </a:lnTo>
                <a:lnTo>
                  <a:pt x="2073067" y="1524000"/>
                </a:lnTo>
                <a:lnTo>
                  <a:pt x="3023391" y="1524000"/>
                </a:lnTo>
                <a:lnTo>
                  <a:pt x="2895217" y="1485900"/>
                </a:lnTo>
                <a:lnTo>
                  <a:pt x="2760447" y="1447800"/>
                </a:lnTo>
                <a:close/>
              </a:path>
              <a:path w="3706495" h="3695700">
                <a:moveTo>
                  <a:pt x="2667470" y="1435100"/>
                </a:moveTo>
                <a:lnTo>
                  <a:pt x="2475092" y="1435100"/>
                </a:lnTo>
                <a:lnTo>
                  <a:pt x="2427435" y="1447800"/>
                </a:lnTo>
                <a:lnTo>
                  <a:pt x="2714245" y="1447800"/>
                </a:lnTo>
                <a:lnTo>
                  <a:pt x="2667470" y="1435100"/>
                </a:lnTo>
                <a:close/>
              </a:path>
              <a:path w="3706495" h="3695700">
                <a:moveTo>
                  <a:pt x="854176" y="1422400"/>
                </a:moveTo>
                <a:lnTo>
                  <a:pt x="583471" y="1422400"/>
                </a:lnTo>
                <a:lnTo>
                  <a:pt x="629175" y="1435100"/>
                </a:lnTo>
                <a:lnTo>
                  <a:pt x="822113" y="1435100"/>
                </a:lnTo>
                <a:lnTo>
                  <a:pt x="854176" y="1422400"/>
                </a:lnTo>
                <a:close/>
              </a:path>
            </a:pathLst>
          </a:custGeom>
          <a:solidFill>
            <a:srgbClr val="0E5F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216" y="1953514"/>
            <a:ext cx="3555365" cy="3543300"/>
          </a:xfrm>
          <a:custGeom>
            <a:avLst/>
            <a:gdLst/>
            <a:ahLst/>
            <a:cxnLst/>
            <a:rect l="l" t="t" r="r" b="b"/>
            <a:pathLst>
              <a:path w="3555365" h="3543300">
                <a:moveTo>
                  <a:pt x="1032758" y="1778000"/>
                </a:moveTo>
                <a:lnTo>
                  <a:pt x="747081" y="1778000"/>
                </a:lnTo>
                <a:lnTo>
                  <a:pt x="609962" y="1816100"/>
                </a:lnTo>
                <a:lnTo>
                  <a:pt x="523559" y="1841500"/>
                </a:lnTo>
                <a:lnTo>
                  <a:pt x="482066" y="1866900"/>
                </a:lnTo>
                <a:lnTo>
                  <a:pt x="441802" y="1892300"/>
                </a:lnTo>
                <a:lnTo>
                  <a:pt x="402837" y="1917700"/>
                </a:lnTo>
                <a:lnTo>
                  <a:pt x="365238" y="1943100"/>
                </a:lnTo>
                <a:lnTo>
                  <a:pt x="329074" y="1968500"/>
                </a:lnTo>
                <a:lnTo>
                  <a:pt x="294413" y="1993900"/>
                </a:lnTo>
                <a:lnTo>
                  <a:pt x="261323" y="2032000"/>
                </a:lnTo>
                <a:lnTo>
                  <a:pt x="229873" y="2057400"/>
                </a:lnTo>
                <a:lnTo>
                  <a:pt x="200131" y="2095500"/>
                </a:lnTo>
                <a:lnTo>
                  <a:pt x="172166" y="2133600"/>
                </a:lnTo>
                <a:lnTo>
                  <a:pt x="146045" y="2171700"/>
                </a:lnTo>
                <a:lnTo>
                  <a:pt x="121837" y="2209800"/>
                </a:lnTo>
                <a:lnTo>
                  <a:pt x="99610" y="2247900"/>
                </a:lnTo>
                <a:lnTo>
                  <a:pt x="79433" y="2286000"/>
                </a:lnTo>
                <a:lnTo>
                  <a:pt x="61373" y="2336800"/>
                </a:lnTo>
                <a:lnTo>
                  <a:pt x="45500" y="2374900"/>
                </a:lnTo>
                <a:lnTo>
                  <a:pt x="31882" y="2425700"/>
                </a:lnTo>
                <a:lnTo>
                  <a:pt x="20587" y="2463800"/>
                </a:lnTo>
                <a:lnTo>
                  <a:pt x="11682" y="2514600"/>
                </a:lnTo>
                <a:lnTo>
                  <a:pt x="5237" y="2565400"/>
                </a:lnTo>
                <a:lnTo>
                  <a:pt x="1320" y="2603500"/>
                </a:lnTo>
                <a:lnTo>
                  <a:pt x="0" y="2654300"/>
                </a:lnTo>
                <a:lnTo>
                  <a:pt x="1320" y="2705100"/>
                </a:lnTo>
                <a:lnTo>
                  <a:pt x="5237" y="2755900"/>
                </a:lnTo>
                <a:lnTo>
                  <a:pt x="11682" y="2806700"/>
                </a:lnTo>
                <a:lnTo>
                  <a:pt x="20587" y="2844800"/>
                </a:lnTo>
                <a:lnTo>
                  <a:pt x="31882" y="2895600"/>
                </a:lnTo>
                <a:lnTo>
                  <a:pt x="45500" y="2933700"/>
                </a:lnTo>
                <a:lnTo>
                  <a:pt x="61373" y="2984500"/>
                </a:lnTo>
                <a:lnTo>
                  <a:pt x="79433" y="3022600"/>
                </a:lnTo>
                <a:lnTo>
                  <a:pt x="99610" y="3073400"/>
                </a:lnTo>
                <a:lnTo>
                  <a:pt x="121837" y="3111500"/>
                </a:lnTo>
                <a:lnTo>
                  <a:pt x="146045" y="3149600"/>
                </a:lnTo>
                <a:lnTo>
                  <a:pt x="172166" y="3187700"/>
                </a:lnTo>
                <a:lnTo>
                  <a:pt x="200131" y="3225800"/>
                </a:lnTo>
                <a:lnTo>
                  <a:pt x="229873" y="3251200"/>
                </a:lnTo>
                <a:lnTo>
                  <a:pt x="261323" y="3289300"/>
                </a:lnTo>
                <a:lnTo>
                  <a:pt x="294413" y="3314700"/>
                </a:lnTo>
                <a:lnTo>
                  <a:pt x="329074" y="3352800"/>
                </a:lnTo>
                <a:lnTo>
                  <a:pt x="365238" y="3378200"/>
                </a:lnTo>
                <a:lnTo>
                  <a:pt x="402837" y="3403600"/>
                </a:lnTo>
                <a:lnTo>
                  <a:pt x="441802" y="3429000"/>
                </a:lnTo>
                <a:lnTo>
                  <a:pt x="482066" y="3454400"/>
                </a:lnTo>
                <a:lnTo>
                  <a:pt x="523559" y="3467100"/>
                </a:lnTo>
                <a:lnTo>
                  <a:pt x="566214" y="3492500"/>
                </a:lnTo>
                <a:lnTo>
                  <a:pt x="609962" y="3505200"/>
                </a:lnTo>
                <a:lnTo>
                  <a:pt x="747081" y="3543300"/>
                </a:lnTo>
                <a:lnTo>
                  <a:pt x="1036077" y="3543300"/>
                </a:lnTo>
                <a:lnTo>
                  <a:pt x="1173196" y="3505200"/>
                </a:lnTo>
                <a:lnTo>
                  <a:pt x="1216944" y="3492500"/>
                </a:lnTo>
                <a:lnTo>
                  <a:pt x="1259598" y="3467100"/>
                </a:lnTo>
                <a:lnTo>
                  <a:pt x="1301092" y="3454400"/>
                </a:lnTo>
                <a:lnTo>
                  <a:pt x="1341355" y="3429000"/>
                </a:lnTo>
                <a:lnTo>
                  <a:pt x="1380320" y="3403600"/>
                </a:lnTo>
                <a:lnTo>
                  <a:pt x="1417919" y="3378200"/>
                </a:lnTo>
                <a:lnTo>
                  <a:pt x="1454083" y="3352800"/>
                </a:lnTo>
                <a:lnTo>
                  <a:pt x="1488744" y="3314700"/>
                </a:lnTo>
                <a:lnTo>
                  <a:pt x="1521834" y="3289300"/>
                </a:lnTo>
                <a:lnTo>
                  <a:pt x="1553284" y="3251200"/>
                </a:lnTo>
                <a:lnTo>
                  <a:pt x="1583026" y="3225800"/>
                </a:lnTo>
                <a:lnTo>
                  <a:pt x="1610991" y="3187700"/>
                </a:lnTo>
                <a:lnTo>
                  <a:pt x="1637112" y="3149600"/>
                </a:lnTo>
                <a:lnTo>
                  <a:pt x="1661320" y="3111500"/>
                </a:lnTo>
                <a:lnTo>
                  <a:pt x="1683547" y="3073400"/>
                </a:lnTo>
                <a:lnTo>
                  <a:pt x="1703724" y="3022600"/>
                </a:lnTo>
                <a:lnTo>
                  <a:pt x="1721783" y="2984500"/>
                </a:lnTo>
                <a:lnTo>
                  <a:pt x="1737656" y="2933700"/>
                </a:lnTo>
                <a:lnTo>
                  <a:pt x="1751275" y="2895600"/>
                </a:lnTo>
                <a:lnTo>
                  <a:pt x="1762570" y="2844800"/>
                </a:lnTo>
                <a:lnTo>
                  <a:pt x="1771474" y="2806700"/>
                </a:lnTo>
                <a:lnTo>
                  <a:pt x="1777919" y="2755900"/>
                </a:lnTo>
                <a:lnTo>
                  <a:pt x="1781836" y="2705100"/>
                </a:lnTo>
                <a:lnTo>
                  <a:pt x="1783157" y="2654300"/>
                </a:lnTo>
                <a:lnTo>
                  <a:pt x="1781835" y="2616200"/>
                </a:lnTo>
                <a:lnTo>
                  <a:pt x="1777955" y="2565400"/>
                </a:lnTo>
                <a:lnTo>
                  <a:pt x="1771648" y="2514600"/>
                </a:lnTo>
                <a:lnTo>
                  <a:pt x="1763044" y="2476500"/>
                </a:lnTo>
                <a:lnTo>
                  <a:pt x="1752274" y="2425700"/>
                </a:lnTo>
                <a:lnTo>
                  <a:pt x="1739469" y="2387600"/>
                </a:lnTo>
                <a:lnTo>
                  <a:pt x="1726262" y="2336800"/>
                </a:lnTo>
                <a:lnTo>
                  <a:pt x="1716718" y="2286000"/>
                </a:lnTo>
                <a:lnTo>
                  <a:pt x="1710725" y="2247900"/>
                </a:lnTo>
                <a:lnTo>
                  <a:pt x="1708172" y="2197100"/>
                </a:lnTo>
                <a:lnTo>
                  <a:pt x="1708946" y="2159000"/>
                </a:lnTo>
                <a:lnTo>
                  <a:pt x="1712934" y="2120900"/>
                </a:lnTo>
                <a:lnTo>
                  <a:pt x="1720024" y="2082800"/>
                </a:lnTo>
                <a:lnTo>
                  <a:pt x="1730104" y="2044700"/>
                </a:lnTo>
                <a:lnTo>
                  <a:pt x="1743062" y="2006600"/>
                </a:lnTo>
                <a:lnTo>
                  <a:pt x="1758785" y="1968500"/>
                </a:lnTo>
                <a:lnTo>
                  <a:pt x="1777162" y="1930400"/>
                </a:lnTo>
                <a:lnTo>
                  <a:pt x="1798079" y="1905000"/>
                </a:lnTo>
                <a:lnTo>
                  <a:pt x="1821424" y="1866900"/>
                </a:lnTo>
                <a:lnTo>
                  <a:pt x="1847086" y="1841500"/>
                </a:lnTo>
                <a:lnTo>
                  <a:pt x="1303271" y="1841500"/>
                </a:lnTo>
                <a:lnTo>
                  <a:pt x="1258543" y="1828800"/>
                </a:lnTo>
                <a:lnTo>
                  <a:pt x="1212968" y="1828800"/>
                </a:lnTo>
                <a:lnTo>
                  <a:pt x="1166661" y="1816100"/>
                </a:lnTo>
                <a:lnTo>
                  <a:pt x="1032758" y="1778000"/>
                </a:lnTo>
                <a:close/>
              </a:path>
              <a:path w="3555365" h="3543300">
                <a:moveTo>
                  <a:pt x="2854496" y="12700"/>
                </a:moveTo>
                <a:lnTo>
                  <a:pt x="2472292" y="12700"/>
                </a:lnTo>
                <a:lnTo>
                  <a:pt x="2381795" y="38100"/>
                </a:lnTo>
                <a:lnTo>
                  <a:pt x="2338050" y="63500"/>
                </a:lnTo>
                <a:lnTo>
                  <a:pt x="2295397" y="76200"/>
                </a:lnTo>
                <a:lnTo>
                  <a:pt x="2253906" y="101600"/>
                </a:lnTo>
                <a:lnTo>
                  <a:pt x="2213645" y="114300"/>
                </a:lnTo>
                <a:lnTo>
                  <a:pt x="2174681" y="139700"/>
                </a:lnTo>
                <a:lnTo>
                  <a:pt x="2137084" y="165100"/>
                </a:lnTo>
                <a:lnTo>
                  <a:pt x="2100921" y="190500"/>
                </a:lnTo>
                <a:lnTo>
                  <a:pt x="2066261" y="228600"/>
                </a:lnTo>
                <a:lnTo>
                  <a:pt x="2033172" y="254000"/>
                </a:lnTo>
                <a:lnTo>
                  <a:pt x="2001723" y="292100"/>
                </a:lnTo>
                <a:lnTo>
                  <a:pt x="1971982" y="330200"/>
                </a:lnTo>
                <a:lnTo>
                  <a:pt x="1944017" y="355600"/>
                </a:lnTo>
                <a:lnTo>
                  <a:pt x="1917897" y="393700"/>
                </a:lnTo>
                <a:lnTo>
                  <a:pt x="1893689" y="431800"/>
                </a:lnTo>
                <a:lnTo>
                  <a:pt x="1871463" y="482600"/>
                </a:lnTo>
                <a:lnTo>
                  <a:pt x="1851286" y="520700"/>
                </a:lnTo>
                <a:lnTo>
                  <a:pt x="1833227" y="558800"/>
                </a:lnTo>
                <a:lnTo>
                  <a:pt x="1817355" y="609600"/>
                </a:lnTo>
                <a:lnTo>
                  <a:pt x="1803736" y="647700"/>
                </a:lnTo>
                <a:lnTo>
                  <a:pt x="1792441" y="698500"/>
                </a:lnTo>
                <a:lnTo>
                  <a:pt x="1783537" y="736600"/>
                </a:lnTo>
                <a:lnTo>
                  <a:pt x="1777092" y="787400"/>
                </a:lnTo>
                <a:lnTo>
                  <a:pt x="1773175" y="838200"/>
                </a:lnTo>
                <a:lnTo>
                  <a:pt x="1771854" y="889000"/>
                </a:lnTo>
                <a:lnTo>
                  <a:pt x="1773062" y="939800"/>
                </a:lnTo>
                <a:lnTo>
                  <a:pt x="1776689" y="977900"/>
                </a:lnTo>
                <a:lnTo>
                  <a:pt x="1782744" y="1028700"/>
                </a:lnTo>
                <a:lnTo>
                  <a:pt x="1791233" y="1079500"/>
                </a:lnTo>
                <a:lnTo>
                  <a:pt x="1802163" y="1117600"/>
                </a:lnTo>
                <a:lnTo>
                  <a:pt x="1815542" y="1168400"/>
                </a:lnTo>
                <a:lnTo>
                  <a:pt x="1828743" y="1206500"/>
                </a:lnTo>
                <a:lnTo>
                  <a:pt x="1838269" y="1257300"/>
                </a:lnTo>
                <a:lnTo>
                  <a:pt x="1844233" y="1295400"/>
                </a:lnTo>
                <a:lnTo>
                  <a:pt x="1846747" y="1346200"/>
                </a:lnTo>
                <a:lnTo>
                  <a:pt x="1845926" y="1384300"/>
                </a:lnTo>
                <a:lnTo>
                  <a:pt x="1841882" y="1422400"/>
                </a:lnTo>
                <a:lnTo>
                  <a:pt x="1834728" y="1473200"/>
                </a:lnTo>
                <a:lnTo>
                  <a:pt x="1824578" y="1511300"/>
                </a:lnTo>
                <a:lnTo>
                  <a:pt x="1811545" y="1549400"/>
                </a:lnTo>
                <a:lnTo>
                  <a:pt x="1795743" y="1574800"/>
                </a:lnTo>
                <a:lnTo>
                  <a:pt x="1777283" y="1612900"/>
                </a:lnTo>
                <a:lnTo>
                  <a:pt x="1756280" y="1651000"/>
                </a:lnTo>
                <a:lnTo>
                  <a:pt x="1707095" y="1701800"/>
                </a:lnTo>
                <a:lnTo>
                  <a:pt x="1649095" y="1752600"/>
                </a:lnTo>
                <a:lnTo>
                  <a:pt x="1617071" y="1778000"/>
                </a:lnTo>
                <a:lnTo>
                  <a:pt x="1547544" y="1803400"/>
                </a:lnTo>
                <a:lnTo>
                  <a:pt x="1510267" y="1816100"/>
                </a:lnTo>
                <a:lnTo>
                  <a:pt x="1471465" y="1828800"/>
                </a:lnTo>
                <a:lnTo>
                  <a:pt x="1431251" y="1841500"/>
                </a:lnTo>
                <a:lnTo>
                  <a:pt x="1847086" y="1841500"/>
                </a:lnTo>
                <a:lnTo>
                  <a:pt x="1874951" y="1816100"/>
                </a:lnTo>
                <a:lnTo>
                  <a:pt x="1904908" y="1790700"/>
                </a:lnTo>
                <a:lnTo>
                  <a:pt x="1936844" y="1778000"/>
                </a:lnTo>
                <a:lnTo>
                  <a:pt x="1970648" y="1752600"/>
                </a:lnTo>
                <a:lnTo>
                  <a:pt x="2006206" y="1739900"/>
                </a:lnTo>
                <a:lnTo>
                  <a:pt x="2043406" y="1727200"/>
                </a:lnTo>
                <a:lnTo>
                  <a:pt x="2082137" y="1714500"/>
                </a:lnTo>
                <a:lnTo>
                  <a:pt x="2122285" y="1714500"/>
                </a:lnTo>
                <a:lnTo>
                  <a:pt x="2163739" y="1701800"/>
                </a:lnTo>
                <a:lnTo>
                  <a:pt x="3031391" y="1701800"/>
                </a:lnTo>
                <a:lnTo>
                  <a:pt x="3072882" y="1676400"/>
                </a:lnTo>
                <a:lnTo>
                  <a:pt x="3113143" y="1651000"/>
                </a:lnTo>
                <a:lnTo>
                  <a:pt x="3152107" y="1638300"/>
                </a:lnTo>
                <a:lnTo>
                  <a:pt x="3189704" y="1600200"/>
                </a:lnTo>
                <a:lnTo>
                  <a:pt x="3225867" y="1574800"/>
                </a:lnTo>
                <a:lnTo>
                  <a:pt x="3260527" y="1549400"/>
                </a:lnTo>
                <a:lnTo>
                  <a:pt x="3293616" y="1511300"/>
                </a:lnTo>
                <a:lnTo>
                  <a:pt x="3325065" y="1485900"/>
                </a:lnTo>
                <a:lnTo>
                  <a:pt x="3354806" y="1447800"/>
                </a:lnTo>
                <a:lnTo>
                  <a:pt x="3382771" y="1409700"/>
                </a:lnTo>
                <a:lnTo>
                  <a:pt x="3408891" y="1371600"/>
                </a:lnTo>
                <a:lnTo>
                  <a:pt x="3433099" y="1333500"/>
                </a:lnTo>
                <a:lnTo>
                  <a:pt x="3455325" y="1295400"/>
                </a:lnTo>
                <a:lnTo>
                  <a:pt x="3475502" y="1257300"/>
                </a:lnTo>
                <a:lnTo>
                  <a:pt x="3493561" y="1206500"/>
                </a:lnTo>
                <a:lnTo>
                  <a:pt x="3509433" y="1168400"/>
                </a:lnTo>
                <a:lnTo>
                  <a:pt x="3523052" y="1130300"/>
                </a:lnTo>
                <a:lnTo>
                  <a:pt x="3534347" y="1079500"/>
                </a:lnTo>
                <a:lnTo>
                  <a:pt x="3543251" y="1028700"/>
                </a:lnTo>
                <a:lnTo>
                  <a:pt x="3549696" y="990600"/>
                </a:lnTo>
                <a:lnTo>
                  <a:pt x="3553613" y="939800"/>
                </a:lnTo>
                <a:lnTo>
                  <a:pt x="3554934" y="889000"/>
                </a:lnTo>
                <a:lnTo>
                  <a:pt x="3553613" y="838200"/>
                </a:lnTo>
                <a:lnTo>
                  <a:pt x="3549696" y="787400"/>
                </a:lnTo>
                <a:lnTo>
                  <a:pt x="3543251" y="736600"/>
                </a:lnTo>
                <a:lnTo>
                  <a:pt x="3534347" y="698500"/>
                </a:lnTo>
                <a:lnTo>
                  <a:pt x="3523052" y="647700"/>
                </a:lnTo>
                <a:lnTo>
                  <a:pt x="3509433" y="609600"/>
                </a:lnTo>
                <a:lnTo>
                  <a:pt x="3493561" y="558800"/>
                </a:lnTo>
                <a:lnTo>
                  <a:pt x="3475502" y="520700"/>
                </a:lnTo>
                <a:lnTo>
                  <a:pt x="3455325" y="482600"/>
                </a:lnTo>
                <a:lnTo>
                  <a:pt x="3433099" y="431800"/>
                </a:lnTo>
                <a:lnTo>
                  <a:pt x="3408891" y="393700"/>
                </a:lnTo>
                <a:lnTo>
                  <a:pt x="3382771" y="355600"/>
                </a:lnTo>
                <a:lnTo>
                  <a:pt x="3354806" y="330200"/>
                </a:lnTo>
                <a:lnTo>
                  <a:pt x="3325065" y="292100"/>
                </a:lnTo>
                <a:lnTo>
                  <a:pt x="3293616" y="254000"/>
                </a:lnTo>
                <a:lnTo>
                  <a:pt x="3260527" y="228600"/>
                </a:lnTo>
                <a:lnTo>
                  <a:pt x="3225867" y="190500"/>
                </a:lnTo>
                <a:lnTo>
                  <a:pt x="3189704" y="165100"/>
                </a:lnTo>
                <a:lnTo>
                  <a:pt x="3152107" y="139700"/>
                </a:lnTo>
                <a:lnTo>
                  <a:pt x="3113143" y="114300"/>
                </a:lnTo>
                <a:lnTo>
                  <a:pt x="3072882" y="101600"/>
                </a:lnTo>
                <a:lnTo>
                  <a:pt x="3031391" y="76200"/>
                </a:lnTo>
                <a:lnTo>
                  <a:pt x="2988738" y="63500"/>
                </a:lnTo>
                <a:lnTo>
                  <a:pt x="2944993" y="38100"/>
                </a:lnTo>
                <a:lnTo>
                  <a:pt x="2854496" y="12700"/>
                </a:lnTo>
                <a:close/>
              </a:path>
              <a:path w="3555365" h="3543300">
                <a:moveTo>
                  <a:pt x="939147" y="1765300"/>
                </a:moveTo>
                <a:lnTo>
                  <a:pt x="842707" y="1765300"/>
                </a:lnTo>
                <a:lnTo>
                  <a:pt x="794518" y="1778000"/>
                </a:lnTo>
                <a:lnTo>
                  <a:pt x="986267" y="1778000"/>
                </a:lnTo>
                <a:lnTo>
                  <a:pt x="939147" y="1765300"/>
                </a:lnTo>
                <a:close/>
              </a:path>
              <a:path w="3555365" h="3543300">
                <a:moveTo>
                  <a:pt x="3031391" y="1701800"/>
                </a:moveTo>
                <a:lnTo>
                  <a:pt x="2250114" y="1701800"/>
                </a:lnTo>
                <a:lnTo>
                  <a:pt x="2386661" y="1739900"/>
                </a:lnTo>
                <a:lnTo>
                  <a:pt x="2475679" y="1765300"/>
                </a:lnTo>
                <a:lnTo>
                  <a:pt x="2521408" y="1765300"/>
                </a:lnTo>
                <a:lnTo>
                  <a:pt x="2567942" y="1778000"/>
                </a:lnTo>
                <a:lnTo>
                  <a:pt x="2760448" y="1778000"/>
                </a:lnTo>
                <a:lnTo>
                  <a:pt x="2854496" y="1752600"/>
                </a:lnTo>
                <a:lnTo>
                  <a:pt x="2900223" y="1752600"/>
                </a:lnTo>
                <a:lnTo>
                  <a:pt x="2944993" y="1727200"/>
                </a:lnTo>
                <a:lnTo>
                  <a:pt x="3031391" y="1701800"/>
                </a:lnTo>
                <a:close/>
              </a:path>
              <a:path w="3555365" h="3543300">
                <a:moveTo>
                  <a:pt x="2760448" y="0"/>
                </a:moveTo>
                <a:lnTo>
                  <a:pt x="2566340" y="0"/>
                </a:lnTo>
                <a:lnTo>
                  <a:pt x="2518906" y="12700"/>
                </a:lnTo>
                <a:lnTo>
                  <a:pt x="2807882" y="12700"/>
                </a:lnTo>
                <a:lnTo>
                  <a:pt x="2760448" y="0"/>
                </a:lnTo>
                <a:close/>
              </a:path>
            </a:pathLst>
          </a:custGeom>
          <a:solidFill>
            <a:srgbClr val="1C89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69389" y="2097404"/>
            <a:ext cx="1492250" cy="1492250"/>
          </a:xfrm>
          <a:custGeom>
            <a:avLst/>
            <a:gdLst/>
            <a:ahLst/>
            <a:cxnLst/>
            <a:rect l="l" t="t" r="r" b="b"/>
            <a:pathLst>
              <a:path w="1492250" h="1492250">
                <a:moveTo>
                  <a:pt x="745871" y="0"/>
                </a:moveTo>
                <a:lnTo>
                  <a:pt x="698695" y="1467"/>
                </a:lnTo>
                <a:lnTo>
                  <a:pt x="652299" y="5810"/>
                </a:lnTo>
                <a:lnTo>
                  <a:pt x="606772" y="12942"/>
                </a:lnTo>
                <a:lnTo>
                  <a:pt x="562199" y="22776"/>
                </a:lnTo>
                <a:lnTo>
                  <a:pt x="518670" y="35224"/>
                </a:lnTo>
                <a:lnTo>
                  <a:pt x="476270" y="50198"/>
                </a:lnTo>
                <a:lnTo>
                  <a:pt x="435087" y="67613"/>
                </a:lnTo>
                <a:lnTo>
                  <a:pt x="395209" y="87379"/>
                </a:lnTo>
                <a:lnTo>
                  <a:pt x="356722" y="109411"/>
                </a:lnTo>
                <a:lnTo>
                  <a:pt x="319714" y="133620"/>
                </a:lnTo>
                <a:lnTo>
                  <a:pt x="284273" y="159919"/>
                </a:lnTo>
                <a:lnTo>
                  <a:pt x="250486" y="188221"/>
                </a:lnTo>
                <a:lnTo>
                  <a:pt x="218440" y="218439"/>
                </a:lnTo>
                <a:lnTo>
                  <a:pt x="188221" y="250486"/>
                </a:lnTo>
                <a:lnTo>
                  <a:pt x="159919" y="284273"/>
                </a:lnTo>
                <a:lnTo>
                  <a:pt x="133620" y="319714"/>
                </a:lnTo>
                <a:lnTo>
                  <a:pt x="109411" y="356722"/>
                </a:lnTo>
                <a:lnTo>
                  <a:pt x="87379" y="395209"/>
                </a:lnTo>
                <a:lnTo>
                  <a:pt x="67613" y="435087"/>
                </a:lnTo>
                <a:lnTo>
                  <a:pt x="50198" y="476270"/>
                </a:lnTo>
                <a:lnTo>
                  <a:pt x="35224" y="518670"/>
                </a:lnTo>
                <a:lnTo>
                  <a:pt x="22776" y="562199"/>
                </a:lnTo>
                <a:lnTo>
                  <a:pt x="12942" y="606772"/>
                </a:lnTo>
                <a:lnTo>
                  <a:pt x="5810" y="652299"/>
                </a:lnTo>
                <a:lnTo>
                  <a:pt x="1467" y="698695"/>
                </a:lnTo>
                <a:lnTo>
                  <a:pt x="0" y="745871"/>
                </a:lnTo>
                <a:lnTo>
                  <a:pt x="1467" y="793033"/>
                </a:lnTo>
                <a:lnTo>
                  <a:pt x="5810" y="839417"/>
                </a:lnTo>
                <a:lnTo>
                  <a:pt x="12942" y="884935"/>
                </a:lnTo>
                <a:lnTo>
                  <a:pt x="22776" y="929500"/>
                </a:lnTo>
                <a:lnTo>
                  <a:pt x="35224" y="973024"/>
                </a:lnTo>
                <a:lnTo>
                  <a:pt x="50198" y="1015419"/>
                </a:lnTo>
                <a:lnTo>
                  <a:pt x="67613" y="1056599"/>
                </a:lnTo>
                <a:lnTo>
                  <a:pt x="87379" y="1096476"/>
                </a:lnTo>
                <a:lnTo>
                  <a:pt x="109411" y="1134963"/>
                </a:lnTo>
                <a:lnTo>
                  <a:pt x="133620" y="1171971"/>
                </a:lnTo>
                <a:lnTo>
                  <a:pt x="159919" y="1207414"/>
                </a:lnTo>
                <a:lnTo>
                  <a:pt x="188221" y="1241204"/>
                </a:lnTo>
                <a:lnTo>
                  <a:pt x="218440" y="1273254"/>
                </a:lnTo>
                <a:lnTo>
                  <a:pt x="250486" y="1303476"/>
                </a:lnTo>
                <a:lnTo>
                  <a:pt x="284273" y="1331783"/>
                </a:lnTo>
                <a:lnTo>
                  <a:pt x="319714" y="1358087"/>
                </a:lnTo>
                <a:lnTo>
                  <a:pt x="356722" y="1382300"/>
                </a:lnTo>
                <a:lnTo>
                  <a:pt x="395209" y="1404337"/>
                </a:lnTo>
                <a:lnTo>
                  <a:pt x="435087" y="1424108"/>
                </a:lnTo>
                <a:lnTo>
                  <a:pt x="476270" y="1441527"/>
                </a:lnTo>
                <a:lnTo>
                  <a:pt x="518670" y="1456506"/>
                </a:lnTo>
                <a:lnTo>
                  <a:pt x="562199" y="1468958"/>
                </a:lnTo>
                <a:lnTo>
                  <a:pt x="606772" y="1478794"/>
                </a:lnTo>
                <a:lnTo>
                  <a:pt x="652299" y="1485929"/>
                </a:lnTo>
                <a:lnTo>
                  <a:pt x="698695" y="1490274"/>
                </a:lnTo>
                <a:lnTo>
                  <a:pt x="745871" y="1491742"/>
                </a:lnTo>
                <a:lnTo>
                  <a:pt x="793033" y="1490274"/>
                </a:lnTo>
                <a:lnTo>
                  <a:pt x="839417" y="1485929"/>
                </a:lnTo>
                <a:lnTo>
                  <a:pt x="884935" y="1478794"/>
                </a:lnTo>
                <a:lnTo>
                  <a:pt x="929500" y="1468958"/>
                </a:lnTo>
                <a:lnTo>
                  <a:pt x="973024" y="1456506"/>
                </a:lnTo>
                <a:lnTo>
                  <a:pt x="1015419" y="1441527"/>
                </a:lnTo>
                <a:lnTo>
                  <a:pt x="1056599" y="1424108"/>
                </a:lnTo>
                <a:lnTo>
                  <a:pt x="1096476" y="1404337"/>
                </a:lnTo>
                <a:lnTo>
                  <a:pt x="1134963" y="1382300"/>
                </a:lnTo>
                <a:lnTo>
                  <a:pt x="1171971" y="1358087"/>
                </a:lnTo>
                <a:lnTo>
                  <a:pt x="1207414" y="1331783"/>
                </a:lnTo>
                <a:lnTo>
                  <a:pt x="1241204" y="1303476"/>
                </a:lnTo>
                <a:lnTo>
                  <a:pt x="1273254" y="1273254"/>
                </a:lnTo>
                <a:lnTo>
                  <a:pt x="1303476" y="1241204"/>
                </a:lnTo>
                <a:lnTo>
                  <a:pt x="1331783" y="1207414"/>
                </a:lnTo>
                <a:lnTo>
                  <a:pt x="1358087" y="1171971"/>
                </a:lnTo>
                <a:lnTo>
                  <a:pt x="1382300" y="1134963"/>
                </a:lnTo>
                <a:lnTo>
                  <a:pt x="1404337" y="1096476"/>
                </a:lnTo>
                <a:lnTo>
                  <a:pt x="1424108" y="1056599"/>
                </a:lnTo>
                <a:lnTo>
                  <a:pt x="1441527" y="1015419"/>
                </a:lnTo>
                <a:lnTo>
                  <a:pt x="1456506" y="973024"/>
                </a:lnTo>
                <a:lnTo>
                  <a:pt x="1468958" y="929500"/>
                </a:lnTo>
                <a:lnTo>
                  <a:pt x="1478794" y="884935"/>
                </a:lnTo>
                <a:lnTo>
                  <a:pt x="1485929" y="839417"/>
                </a:lnTo>
                <a:lnTo>
                  <a:pt x="1490274" y="793033"/>
                </a:lnTo>
                <a:lnTo>
                  <a:pt x="1491741" y="745871"/>
                </a:lnTo>
                <a:lnTo>
                  <a:pt x="1490274" y="698695"/>
                </a:lnTo>
                <a:lnTo>
                  <a:pt x="1485929" y="652299"/>
                </a:lnTo>
                <a:lnTo>
                  <a:pt x="1478794" y="606772"/>
                </a:lnTo>
                <a:lnTo>
                  <a:pt x="1468958" y="562199"/>
                </a:lnTo>
                <a:lnTo>
                  <a:pt x="1456506" y="518670"/>
                </a:lnTo>
                <a:lnTo>
                  <a:pt x="1441527" y="476270"/>
                </a:lnTo>
                <a:lnTo>
                  <a:pt x="1424108" y="435087"/>
                </a:lnTo>
                <a:lnTo>
                  <a:pt x="1404337" y="395209"/>
                </a:lnTo>
                <a:lnTo>
                  <a:pt x="1382300" y="356722"/>
                </a:lnTo>
                <a:lnTo>
                  <a:pt x="1358087" y="319714"/>
                </a:lnTo>
                <a:lnTo>
                  <a:pt x="1331783" y="284273"/>
                </a:lnTo>
                <a:lnTo>
                  <a:pt x="1303476" y="250486"/>
                </a:lnTo>
                <a:lnTo>
                  <a:pt x="1273254" y="218439"/>
                </a:lnTo>
                <a:lnTo>
                  <a:pt x="1241204" y="188221"/>
                </a:lnTo>
                <a:lnTo>
                  <a:pt x="1207414" y="159919"/>
                </a:lnTo>
                <a:lnTo>
                  <a:pt x="1171971" y="133620"/>
                </a:lnTo>
                <a:lnTo>
                  <a:pt x="1134963" y="109411"/>
                </a:lnTo>
                <a:lnTo>
                  <a:pt x="1096476" y="87379"/>
                </a:lnTo>
                <a:lnTo>
                  <a:pt x="1056599" y="67613"/>
                </a:lnTo>
                <a:lnTo>
                  <a:pt x="1015419" y="50198"/>
                </a:lnTo>
                <a:lnTo>
                  <a:pt x="973024" y="35224"/>
                </a:lnTo>
                <a:lnTo>
                  <a:pt x="929500" y="22776"/>
                </a:lnTo>
                <a:lnTo>
                  <a:pt x="884935" y="12942"/>
                </a:lnTo>
                <a:lnTo>
                  <a:pt x="839417" y="5810"/>
                </a:lnTo>
                <a:lnTo>
                  <a:pt x="793033" y="1467"/>
                </a:lnTo>
                <a:lnTo>
                  <a:pt x="74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59685" y="3918965"/>
            <a:ext cx="1885314" cy="1885314"/>
          </a:xfrm>
          <a:custGeom>
            <a:avLst/>
            <a:gdLst/>
            <a:ahLst/>
            <a:cxnLst/>
            <a:rect l="l" t="t" r="r" b="b"/>
            <a:pathLst>
              <a:path w="1885314" h="1885314">
                <a:moveTo>
                  <a:pt x="942594" y="0"/>
                </a:moveTo>
                <a:lnTo>
                  <a:pt x="894088" y="1226"/>
                </a:lnTo>
                <a:lnTo>
                  <a:pt x="846220" y="4866"/>
                </a:lnTo>
                <a:lnTo>
                  <a:pt x="799047" y="10860"/>
                </a:lnTo>
                <a:lnTo>
                  <a:pt x="752630" y="19150"/>
                </a:lnTo>
                <a:lnTo>
                  <a:pt x="707027" y="29675"/>
                </a:lnTo>
                <a:lnTo>
                  <a:pt x="662298" y="42377"/>
                </a:lnTo>
                <a:lnTo>
                  <a:pt x="618501" y="57197"/>
                </a:lnTo>
                <a:lnTo>
                  <a:pt x="575696" y="74074"/>
                </a:lnTo>
                <a:lnTo>
                  <a:pt x="533943" y="92951"/>
                </a:lnTo>
                <a:lnTo>
                  <a:pt x="493300" y="113767"/>
                </a:lnTo>
                <a:lnTo>
                  <a:pt x="453827" y="136464"/>
                </a:lnTo>
                <a:lnTo>
                  <a:pt x="415583" y="160982"/>
                </a:lnTo>
                <a:lnTo>
                  <a:pt x="378628" y="187262"/>
                </a:lnTo>
                <a:lnTo>
                  <a:pt x="343019" y="215245"/>
                </a:lnTo>
                <a:lnTo>
                  <a:pt x="308817" y="244871"/>
                </a:lnTo>
                <a:lnTo>
                  <a:pt x="276082" y="276082"/>
                </a:lnTo>
                <a:lnTo>
                  <a:pt x="244871" y="308817"/>
                </a:lnTo>
                <a:lnTo>
                  <a:pt x="215245" y="343019"/>
                </a:lnTo>
                <a:lnTo>
                  <a:pt x="187262" y="378628"/>
                </a:lnTo>
                <a:lnTo>
                  <a:pt x="160982" y="415583"/>
                </a:lnTo>
                <a:lnTo>
                  <a:pt x="136464" y="453827"/>
                </a:lnTo>
                <a:lnTo>
                  <a:pt x="113767" y="493300"/>
                </a:lnTo>
                <a:lnTo>
                  <a:pt x="92951" y="533943"/>
                </a:lnTo>
                <a:lnTo>
                  <a:pt x="74074" y="575696"/>
                </a:lnTo>
                <a:lnTo>
                  <a:pt x="57197" y="618501"/>
                </a:lnTo>
                <a:lnTo>
                  <a:pt x="42377" y="662298"/>
                </a:lnTo>
                <a:lnTo>
                  <a:pt x="29675" y="707027"/>
                </a:lnTo>
                <a:lnTo>
                  <a:pt x="19150" y="752630"/>
                </a:lnTo>
                <a:lnTo>
                  <a:pt x="10860" y="799047"/>
                </a:lnTo>
                <a:lnTo>
                  <a:pt x="4866" y="846220"/>
                </a:lnTo>
                <a:lnTo>
                  <a:pt x="1226" y="894088"/>
                </a:lnTo>
                <a:lnTo>
                  <a:pt x="0" y="942593"/>
                </a:lnTo>
                <a:lnTo>
                  <a:pt x="1226" y="991098"/>
                </a:lnTo>
                <a:lnTo>
                  <a:pt x="4866" y="1038966"/>
                </a:lnTo>
                <a:lnTo>
                  <a:pt x="10860" y="1086138"/>
                </a:lnTo>
                <a:lnTo>
                  <a:pt x="19150" y="1132554"/>
                </a:lnTo>
                <a:lnTo>
                  <a:pt x="29675" y="1178156"/>
                </a:lnTo>
                <a:lnTo>
                  <a:pt x="42377" y="1222884"/>
                </a:lnTo>
                <a:lnTo>
                  <a:pt x="57197" y="1266678"/>
                </a:lnTo>
                <a:lnTo>
                  <a:pt x="74074" y="1309481"/>
                </a:lnTo>
                <a:lnTo>
                  <a:pt x="92951" y="1351232"/>
                </a:lnTo>
                <a:lnTo>
                  <a:pt x="113767" y="1391872"/>
                </a:lnTo>
                <a:lnTo>
                  <a:pt x="136464" y="1431342"/>
                </a:lnTo>
                <a:lnTo>
                  <a:pt x="160982" y="1469583"/>
                </a:lnTo>
                <a:lnTo>
                  <a:pt x="187262" y="1506536"/>
                </a:lnTo>
                <a:lnTo>
                  <a:pt x="215245" y="1542142"/>
                </a:lnTo>
                <a:lnTo>
                  <a:pt x="244871" y="1576341"/>
                </a:lnTo>
                <a:lnTo>
                  <a:pt x="276082" y="1609074"/>
                </a:lnTo>
                <a:lnTo>
                  <a:pt x="308817" y="1640281"/>
                </a:lnTo>
                <a:lnTo>
                  <a:pt x="343019" y="1669905"/>
                </a:lnTo>
                <a:lnTo>
                  <a:pt x="378628" y="1697885"/>
                </a:lnTo>
                <a:lnTo>
                  <a:pt x="415583" y="1724162"/>
                </a:lnTo>
                <a:lnTo>
                  <a:pt x="453827" y="1748677"/>
                </a:lnTo>
                <a:lnTo>
                  <a:pt x="493300" y="1771371"/>
                </a:lnTo>
                <a:lnTo>
                  <a:pt x="533943" y="1792185"/>
                </a:lnTo>
                <a:lnTo>
                  <a:pt x="575696" y="1811059"/>
                </a:lnTo>
                <a:lnTo>
                  <a:pt x="618501" y="1827935"/>
                </a:lnTo>
                <a:lnTo>
                  <a:pt x="662298" y="1842752"/>
                </a:lnTo>
                <a:lnTo>
                  <a:pt x="707027" y="1855452"/>
                </a:lnTo>
                <a:lnTo>
                  <a:pt x="752630" y="1865976"/>
                </a:lnTo>
                <a:lnTo>
                  <a:pt x="799047" y="1874265"/>
                </a:lnTo>
                <a:lnTo>
                  <a:pt x="846220" y="1880258"/>
                </a:lnTo>
                <a:lnTo>
                  <a:pt x="894088" y="1883898"/>
                </a:lnTo>
                <a:lnTo>
                  <a:pt x="942594" y="1885124"/>
                </a:lnTo>
                <a:lnTo>
                  <a:pt x="991099" y="1883898"/>
                </a:lnTo>
                <a:lnTo>
                  <a:pt x="1038967" y="1880258"/>
                </a:lnTo>
                <a:lnTo>
                  <a:pt x="1086140" y="1874265"/>
                </a:lnTo>
                <a:lnTo>
                  <a:pt x="1132557" y="1865976"/>
                </a:lnTo>
                <a:lnTo>
                  <a:pt x="1178160" y="1855452"/>
                </a:lnTo>
                <a:lnTo>
                  <a:pt x="1222889" y="1842752"/>
                </a:lnTo>
                <a:lnTo>
                  <a:pt x="1266686" y="1827935"/>
                </a:lnTo>
                <a:lnTo>
                  <a:pt x="1309491" y="1811059"/>
                </a:lnTo>
                <a:lnTo>
                  <a:pt x="1351244" y="1792185"/>
                </a:lnTo>
                <a:lnTo>
                  <a:pt x="1391887" y="1771371"/>
                </a:lnTo>
                <a:lnTo>
                  <a:pt x="1431360" y="1748677"/>
                </a:lnTo>
                <a:lnTo>
                  <a:pt x="1469604" y="1724162"/>
                </a:lnTo>
                <a:lnTo>
                  <a:pt x="1506559" y="1697885"/>
                </a:lnTo>
                <a:lnTo>
                  <a:pt x="1542168" y="1669905"/>
                </a:lnTo>
                <a:lnTo>
                  <a:pt x="1576370" y="1640281"/>
                </a:lnTo>
                <a:lnTo>
                  <a:pt x="1609105" y="1609074"/>
                </a:lnTo>
                <a:lnTo>
                  <a:pt x="1640316" y="1576341"/>
                </a:lnTo>
                <a:lnTo>
                  <a:pt x="1669942" y="1542142"/>
                </a:lnTo>
                <a:lnTo>
                  <a:pt x="1697925" y="1506536"/>
                </a:lnTo>
                <a:lnTo>
                  <a:pt x="1724205" y="1469583"/>
                </a:lnTo>
                <a:lnTo>
                  <a:pt x="1748723" y="1431342"/>
                </a:lnTo>
                <a:lnTo>
                  <a:pt x="1771420" y="1391872"/>
                </a:lnTo>
                <a:lnTo>
                  <a:pt x="1792236" y="1351232"/>
                </a:lnTo>
                <a:lnTo>
                  <a:pt x="1811113" y="1309481"/>
                </a:lnTo>
                <a:lnTo>
                  <a:pt x="1827990" y="1266678"/>
                </a:lnTo>
                <a:lnTo>
                  <a:pt x="1842810" y="1222884"/>
                </a:lnTo>
                <a:lnTo>
                  <a:pt x="1855512" y="1178156"/>
                </a:lnTo>
                <a:lnTo>
                  <a:pt x="1866037" y="1132554"/>
                </a:lnTo>
                <a:lnTo>
                  <a:pt x="1874327" y="1086138"/>
                </a:lnTo>
                <a:lnTo>
                  <a:pt x="1880321" y="1038966"/>
                </a:lnTo>
                <a:lnTo>
                  <a:pt x="1883961" y="991098"/>
                </a:lnTo>
                <a:lnTo>
                  <a:pt x="1885188" y="942593"/>
                </a:lnTo>
                <a:lnTo>
                  <a:pt x="1883961" y="894088"/>
                </a:lnTo>
                <a:lnTo>
                  <a:pt x="1880321" y="846220"/>
                </a:lnTo>
                <a:lnTo>
                  <a:pt x="1874327" y="799047"/>
                </a:lnTo>
                <a:lnTo>
                  <a:pt x="1866037" y="752630"/>
                </a:lnTo>
                <a:lnTo>
                  <a:pt x="1855512" y="707027"/>
                </a:lnTo>
                <a:lnTo>
                  <a:pt x="1842810" y="662298"/>
                </a:lnTo>
                <a:lnTo>
                  <a:pt x="1827990" y="618501"/>
                </a:lnTo>
                <a:lnTo>
                  <a:pt x="1811113" y="575696"/>
                </a:lnTo>
                <a:lnTo>
                  <a:pt x="1792236" y="533943"/>
                </a:lnTo>
                <a:lnTo>
                  <a:pt x="1771420" y="493300"/>
                </a:lnTo>
                <a:lnTo>
                  <a:pt x="1748723" y="453827"/>
                </a:lnTo>
                <a:lnTo>
                  <a:pt x="1724205" y="415583"/>
                </a:lnTo>
                <a:lnTo>
                  <a:pt x="1697925" y="378628"/>
                </a:lnTo>
                <a:lnTo>
                  <a:pt x="1669942" y="343019"/>
                </a:lnTo>
                <a:lnTo>
                  <a:pt x="1640316" y="308817"/>
                </a:lnTo>
                <a:lnTo>
                  <a:pt x="1609105" y="276082"/>
                </a:lnTo>
                <a:lnTo>
                  <a:pt x="1576370" y="244871"/>
                </a:lnTo>
                <a:lnTo>
                  <a:pt x="1542168" y="215245"/>
                </a:lnTo>
                <a:lnTo>
                  <a:pt x="1506559" y="187262"/>
                </a:lnTo>
                <a:lnTo>
                  <a:pt x="1469604" y="160982"/>
                </a:lnTo>
                <a:lnTo>
                  <a:pt x="1431360" y="136464"/>
                </a:lnTo>
                <a:lnTo>
                  <a:pt x="1391887" y="113767"/>
                </a:lnTo>
                <a:lnTo>
                  <a:pt x="1351244" y="92951"/>
                </a:lnTo>
                <a:lnTo>
                  <a:pt x="1309491" y="74074"/>
                </a:lnTo>
                <a:lnTo>
                  <a:pt x="1266686" y="57197"/>
                </a:lnTo>
                <a:lnTo>
                  <a:pt x="1222889" y="42377"/>
                </a:lnTo>
                <a:lnTo>
                  <a:pt x="1178160" y="29675"/>
                </a:lnTo>
                <a:lnTo>
                  <a:pt x="1132557" y="19150"/>
                </a:lnTo>
                <a:lnTo>
                  <a:pt x="1086140" y="10860"/>
                </a:lnTo>
                <a:lnTo>
                  <a:pt x="1038967" y="4866"/>
                </a:lnTo>
                <a:lnTo>
                  <a:pt x="991099" y="1226"/>
                </a:lnTo>
                <a:lnTo>
                  <a:pt x="942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365" y="3791965"/>
            <a:ext cx="1645094" cy="1645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2696" y="4318000"/>
            <a:ext cx="520700" cy="721360"/>
          </a:xfrm>
          <a:custGeom>
            <a:avLst/>
            <a:gdLst/>
            <a:ahLst/>
            <a:cxnLst/>
            <a:rect l="l" t="t" r="r" b="b"/>
            <a:pathLst>
              <a:path w="520700" h="721360">
                <a:moveTo>
                  <a:pt x="260235" y="0"/>
                </a:moveTo>
                <a:lnTo>
                  <a:pt x="218046" y="3810"/>
                </a:lnTo>
                <a:lnTo>
                  <a:pt x="178130" y="12700"/>
                </a:lnTo>
                <a:lnTo>
                  <a:pt x="140728" y="27940"/>
                </a:lnTo>
                <a:lnTo>
                  <a:pt x="106616" y="48260"/>
                </a:lnTo>
                <a:lnTo>
                  <a:pt x="76301" y="73660"/>
                </a:lnTo>
                <a:lnTo>
                  <a:pt x="50279" y="102870"/>
                </a:lnTo>
                <a:lnTo>
                  <a:pt x="29057" y="135890"/>
                </a:lnTo>
                <a:lnTo>
                  <a:pt x="13385" y="171450"/>
                </a:lnTo>
                <a:lnTo>
                  <a:pt x="3530" y="210820"/>
                </a:lnTo>
                <a:lnTo>
                  <a:pt x="0" y="251460"/>
                </a:lnTo>
                <a:lnTo>
                  <a:pt x="507" y="267970"/>
                </a:lnTo>
                <a:lnTo>
                  <a:pt x="7073" y="316230"/>
                </a:lnTo>
                <a:lnTo>
                  <a:pt x="19456" y="355600"/>
                </a:lnTo>
                <a:lnTo>
                  <a:pt x="40932" y="398780"/>
                </a:lnTo>
                <a:lnTo>
                  <a:pt x="63411" y="433070"/>
                </a:lnTo>
                <a:lnTo>
                  <a:pt x="70243" y="443230"/>
                </a:lnTo>
                <a:lnTo>
                  <a:pt x="75793" y="452120"/>
                </a:lnTo>
                <a:lnTo>
                  <a:pt x="80594" y="459740"/>
                </a:lnTo>
                <a:lnTo>
                  <a:pt x="84391" y="467360"/>
                </a:lnTo>
                <a:lnTo>
                  <a:pt x="87160" y="473710"/>
                </a:lnTo>
                <a:lnTo>
                  <a:pt x="88938" y="480060"/>
                </a:lnTo>
                <a:lnTo>
                  <a:pt x="89446" y="486410"/>
                </a:lnTo>
                <a:lnTo>
                  <a:pt x="90195" y="499110"/>
                </a:lnTo>
                <a:lnTo>
                  <a:pt x="92722" y="510540"/>
                </a:lnTo>
                <a:lnTo>
                  <a:pt x="117233" y="553720"/>
                </a:lnTo>
                <a:lnTo>
                  <a:pt x="137947" y="572770"/>
                </a:lnTo>
                <a:lnTo>
                  <a:pt x="138201" y="577850"/>
                </a:lnTo>
                <a:lnTo>
                  <a:pt x="138455" y="584200"/>
                </a:lnTo>
                <a:lnTo>
                  <a:pt x="138963" y="591820"/>
                </a:lnTo>
                <a:lnTo>
                  <a:pt x="139217" y="598170"/>
                </a:lnTo>
                <a:lnTo>
                  <a:pt x="139725" y="605790"/>
                </a:lnTo>
                <a:lnTo>
                  <a:pt x="139966" y="613410"/>
                </a:lnTo>
                <a:lnTo>
                  <a:pt x="140474" y="619760"/>
                </a:lnTo>
                <a:lnTo>
                  <a:pt x="140728" y="626110"/>
                </a:lnTo>
                <a:lnTo>
                  <a:pt x="141236" y="631190"/>
                </a:lnTo>
                <a:lnTo>
                  <a:pt x="141490" y="636270"/>
                </a:lnTo>
                <a:lnTo>
                  <a:pt x="141744" y="638810"/>
                </a:lnTo>
                <a:lnTo>
                  <a:pt x="141998" y="642620"/>
                </a:lnTo>
                <a:lnTo>
                  <a:pt x="142494" y="646430"/>
                </a:lnTo>
                <a:lnTo>
                  <a:pt x="167513" y="681990"/>
                </a:lnTo>
                <a:lnTo>
                  <a:pt x="184696" y="690880"/>
                </a:lnTo>
                <a:lnTo>
                  <a:pt x="195300" y="695960"/>
                </a:lnTo>
                <a:lnTo>
                  <a:pt x="228409" y="721360"/>
                </a:lnTo>
                <a:lnTo>
                  <a:pt x="291820" y="721360"/>
                </a:lnTo>
                <a:lnTo>
                  <a:pt x="324916" y="695960"/>
                </a:lnTo>
                <a:lnTo>
                  <a:pt x="335280" y="692150"/>
                </a:lnTo>
                <a:lnTo>
                  <a:pt x="343877" y="687070"/>
                </a:lnTo>
                <a:lnTo>
                  <a:pt x="351205" y="683260"/>
                </a:lnTo>
                <a:lnTo>
                  <a:pt x="357771" y="678180"/>
                </a:lnTo>
                <a:lnTo>
                  <a:pt x="378739" y="642620"/>
                </a:lnTo>
                <a:lnTo>
                  <a:pt x="378739" y="638810"/>
                </a:lnTo>
                <a:lnTo>
                  <a:pt x="378993" y="638810"/>
                </a:lnTo>
                <a:lnTo>
                  <a:pt x="378993" y="636270"/>
                </a:lnTo>
                <a:lnTo>
                  <a:pt x="379501" y="626110"/>
                </a:lnTo>
                <a:lnTo>
                  <a:pt x="379755" y="619760"/>
                </a:lnTo>
                <a:lnTo>
                  <a:pt x="380250" y="613410"/>
                </a:lnTo>
                <a:lnTo>
                  <a:pt x="380504" y="605790"/>
                </a:lnTo>
                <a:lnTo>
                  <a:pt x="381266" y="598170"/>
                </a:lnTo>
                <a:lnTo>
                  <a:pt x="381520" y="591820"/>
                </a:lnTo>
                <a:lnTo>
                  <a:pt x="382028" y="584200"/>
                </a:lnTo>
                <a:lnTo>
                  <a:pt x="382282" y="577850"/>
                </a:lnTo>
                <a:lnTo>
                  <a:pt x="382523" y="572770"/>
                </a:lnTo>
                <a:lnTo>
                  <a:pt x="393395" y="563880"/>
                </a:lnTo>
                <a:lnTo>
                  <a:pt x="403250" y="553720"/>
                </a:lnTo>
                <a:lnTo>
                  <a:pt x="411581" y="543560"/>
                </a:lnTo>
                <a:lnTo>
                  <a:pt x="418160" y="533400"/>
                </a:lnTo>
                <a:lnTo>
                  <a:pt x="423964" y="521970"/>
                </a:lnTo>
                <a:lnTo>
                  <a:pt x="179895" y="521970"/>
                </a:lnTo>
                <a:lnTo>
                  <a:pt x="175348" y="518160"/>
                </a:lnTo>
                <a:lnTo>
                  <a:pt x="154622" y="474980"/>
                </a:lnTo>
                <a:lnTo>
                  <a:pt x="152603" y="463550"/>
                </a:lnTo>
                <a:lnTo>
                  <a:pt x="135928" y="424180"/>
                </a:lnTo>
                <a:lnTo>
                  <a:pt x="112179" y="388620"/>
                </a:lnTo>
                <a:lnTo>
                  <a:pt x="106121" y="379730"/>
                </a:lnTo>
                <a:lnTo>
                  <a:pt x="100812" y="370840"/>
                </a:lnTo>
                <a:lnTo>
                  <a:pt x="95250" y="361950"/>
                </a:lnTo>
                <a:lnTo>
                  <a:pt x="89941" y="351790"/>
                </a:lnTo>
                <a:lnTo>
                  <a:pt x="72758" y="307340"/>
                </a:lnTo>
                <a:lnTo>
                  <a:pt x="66446" y="266700"/>
                </a:lnTo>
                <a:lnTo>
                  <a:pt x="65938" y="251460"/>
                </a:lnTo>
                <a:lnTo>
                  <a:pt x="66700" y="233680"/>
                </a:lnTo>
                <a:lnTo>
                  <a:pt x="78066" y="186690"/>
                </a:lnTo>
                <a:lnTo>
                  <a:pt x="101561" y="144780"/>
                </a:lnTo>
                <a:lnTo>
                  <a:pt x="135166" y="109220"/>
                </a:lnTo>
                <a:lnTo>
                  <a:pt x="176860" y="83820"/>
                </a:lnTo>
                <a:lnTo>
                  <a:pt x="225120" y="68580"/>
                </a:lnTo>
                <a:lnTo>
                  <a:pt x="242557" y="66040"/>
                </a:lnTo>
                <a:lnTo>
                  <a:pt x="435135" y="66040"/>
                </a:lnTo>
                <a:lnTo>
                  <a:pt x="429272" y="60960"/>
                </a:lnTo>
                <a:lnTo>
                  <a:pt x="396938" y="38100"/>
                </a:lnTo>
                <a:lnTo>
                  <a:pt x="361302" y="20320"/>
                </a:lnTo>
                <a:lnTo>
                  <a:pt x="322643" y="7620"/>
                </a:lnTo>
                <a:lnTo>
                  <a:pt x="281470" y="1270"/>
                </a:lnTo>
                <a:lnTo>
                  <a:pt x="260235" y="0"/>
                </a:lnTo>
                <a:close/>
              </a:path>
              <a:path w="520700" h="721360">
                <a:moveTo>
                  <a:pt x="435135" y="66040"/>
                </a:moveTo>
                <a:lnTo>
                  <a:pt x="277926" y="66040"/>
                </a:lnTo>
                <a:lnTo>
                  <a:pt x="295109" y="68580"/>
                </a:lnTo>
                <a:lnTo>
                  <a:pt x="311785" y="72390"/>
                </a:lnTo>
                <a:lnTo>
                  <a:pt x="358279" y="91440"/>
                </a:lnTo>
                <a:lnTo>
                  <a:pt x="397433" y="120650"/>
                </a:lnTo>
                <a:lnTo>
                  <a:pt x="428015" y="157480"/>
                </a:lnTo>
                <a:lnTo>
                  <a:pt x="447459" y="201930"/>
                </a:lnTo>
                <a:lnTo>
                  <a:pt x="454545" y="251460"/>
                </a:lnTo>
                <a:lnTo>
                  <a:pt x="454037" y="266700"/>
                </a:lnTo>
                <a:lnTo>
                  <a:pt x="447459" y="307340"/>
                </a:lnTo>
                <a:lnTo>
                  <a:pt x="425234" y="361950"/>
                </a:lnTo>
                <a:lnTo>
                  <a:pt x="413854" y="379730"/>
                </a:lnTo>
                <a:lnTo>
                  <a:pt x="408305" y="388620"/>
                </a:lnTo>
                <a:lnTo>
                  <a:pt x="402742" y="396240"/>
                </a:lnTo>
                <a:lnTo>
                  <a:pt x="396176" y="406400"/>
                </a:lnTo>
                <a:lnTo>
                  <a:pt x="390105" y="415290"/>
                </a:lnTo>
                <a:lnTo>
                  <a:pt x="370649" y="453390"/>
                </a:lnTo>
                <a:lnTo>
                  <a:pt x="365353" y="486410"/>
                </a:lnTo>
                <a:lnTo>
                  <a:pt x="364591" y="492760"/>
                </a:lnTo>
                <a:lnTo>
                  <a:pt x="362064" y="499110"/>
                </a:lnTo>
                <a:lnTo>
                  <a:pt x="358775" y="505460"/>
                </a:lnTo>
                <a:lnTo>
                  <a:pt x="354736" y="510540"/>
                </a:lnTo>
                <a:lnTo>
                  <a:pt x="345135" y="518160"/>
                </a:lnTo>
                <a:lnTo>
                  <a:pt x="340588" y="521970"/>
                </a:lnTo>
                <a:lnTo>
                  <a:pt x="423964" y="521970"/>
                </a:lnTo>
                <a:lnTo>
                  <a:pt x="427761" y="510540"/>
                </a:lnTo>
                <a:lnTo>
                  <a:pt x="430034" y="499110"/>
                </a:lnTo>
                <a:lnTo>
                  <a:pt x="430783" y="486410"/>
                </a:lnTo>
                <a:lnTo>
                  <a:pt x="431292" y="480060"/>
                </a:lnTo>
                <a:lnTo>
                  <a:pt x="433311" y="473710"/>
                </a:lnTo>
                <a:lnTo>
                  <a:pt x="436092" y="467360"/>
                </a:lnTo>
                <a:lnTo>
                  <a:pt x="439635" y="459740"/>
                </a:lnTo>
                <a:lnTo>
                  <a:pt x="444690" y="452120"/>
                </a:lnTo>
                <a:lnTo>
                  <a:pt x="450494" y="443230"/>
                </a:lnTo>
                <a:lnTo>
                  <a:pt x="457060" y="433070"/>
                </a:lnTo>
                <a:lnTo>
                  <a:pt x="462622" y="425450"/>
                </a:lnTo>
                <a:lnTo>
                  <a:pt x="468185" y="416560"/>
                </a:lnTo>
                <a:lnTo>
                  <a:pt x="490918" y="378460"/>
                </a:lnTo>
                <a:lnTo>
                  <a:pt x="505828" y="342900"/>
                </a:lnTo>
                <a:lnTo>
                  <a:pt x="516445" y="300990"/>
                </a:lnTo>
                <a:lnTo>
                  <a:pt x="520484" y="251460"/>
                </a:lnTo>
                <a:lnTo>
                  <a:pt x="519468" y="229870"/>
                </a:lnTo>
                <a:lnTo>
                  <a:pt x="512902" y="190500"/>
                </a:lnTo>
                <a:lnTo>
                  <a:pt x="500024" y="153670"/>
                </a:lnTo>
                <a:lnTo>
                  <a:pt x="481317" y="118110"/>
                </a:lnTo>
                <a:lnTo>
                  <a:pt x="457568" y="87630"/>
                </a:lnTo>
                <a:lnTo>
                  <a:pt x="443928" y="73660"/>
                </a:lnTo>
                <a:lnTo>
                  <a:pt x="435135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7005" y="4189603"/>
            <a:ext cx="32384" cy="81915"/>
          </a:xfrm>
          <a:custGeom>
            <a:avLst/>
            <a:gdLst/>
            <a:ahLst/>
            <a:cxnLst/>
            <a:rect l="l" t="t" r="r" b="b"/>
            <a:pathLst>
              <a:path w="32384" h="81914">
                <a:moveTo>
                  <a:pt x="15925" y="0"/>
                </a:moveTo>
                <a:lnTo>
                  <a:pt x="0" y="16256"/>
                </a:lnTo>
                <a:lnTo>
                  <a:pt x="0" y="65278"/>
                </a:lnTo>
                <a:lnTo>
                  <a:pt x="15925" y="81407"/>
                </a:lnTo>
                <a:lnTo>
                  <a:pt x="20091" y="80899"/>
                </a:lnTo>
                <a:lnTo>
                  <a:pt x="31864" y="65278"/>
                </a:lnTo>
                <a:lnTo>
                  <a:pt x="31864" y="16256"/>
                </a:lnTo>
                <a:lnTo>
                  <a:pt x="1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9350" y="4235703"/>
            <a:ext cx="60325" cy="78105"/>
          </a:xfrm>
          <a:custGeom>
            <a:avLst/>
            <a:gdLst/>
            <a:ahLst/>
            <a:cxnLst/>
            <a:rect l="l" t="t" r="r" b="b"/>
            <a:pathLst>
              <a:path w="60325" h="78104">
                <a:moveTo>
                  <a:pt x="17157" y="0"/>
                </a:moveTo>
                <a:lnTo>
                  <a:pt x="0" y="16891"/>
                </a:lnTo>
                <a:lnTo>
                  <a:pt x="520" y="21336"/>
                </a:lnTo>
                <a:lnTo>
                  <a:pt x="27978" y="69215"/>
                </a:lnTo>
                <a:lnTo>
                  <a:pt x="43027" y="77851"/>
                </a:lnTo>
                <a:lnTo>
                  <a:pt x="47510" y="77343"/>
                </a:lnTo>
                <a:lnTo>
                  <a:pt x="60185" y="61087"/>
                </a:lnTo>
                <a:lnTo>
                  <a:pt x="59397" y="56642"/>
                </a:lnTo>
                <a:lnTo>
                  <a:pt x="31940" y="8509"/>
                </a:lnTo>
                <a:lnTo>
                  <a:pt x="171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4794" y="4373753"/>
            <a:ext cx="74930" cy="57150"/>
          </a:xfrm>
          <a:custGeom>
            <a:avLst/>
            <a:gdLst/>
            <a:ahLst/>
            <a:cxnLst/>
            <a:rect l="l" t="t" r="r" b="b"/>
            <a:pathLst>
              <a:path w="74929" h="57150">
                <a:moveTo>
                  <a:pt x="16167" y="0"/>
                </a:moveTo>
                <a:lnTo>
                  <a:pt x="0" y="16002"/>
                </a:lnTo>
                <a:lnTo>
                  <a:pt x="495" y="20320"/>
                </a:lnTo>
                <a:lnTo>
                  <a:pt x="49987" y="54102"/>
                </a:lnTo>
                <a:lnTo>
                  <a:pt x="58191" y="56642"/>
                </a:lnTo>
                <a:lnTo>
                  <a:pt x="62166" y="56134"/>
                </a:lnTo>
                <a:lnTo>
                  <a:pt x="74358" y="40132"/>
                </a:lnTo>
                <a:lnTo>
                  <a:pt x="73863" y="36068"/>
                </a:lnTo>
                <a:lnTo>
                  <a:pt x="24371" y="2032"/>
                </a:lnTo>
                <a:lnTo>
                  <a:pt x="16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226" y="4554346"/>
            <a:ext cx="81915" cy="35560"/>
          </a:xfrm>
          <a:custGeom>
            <a:avLst/>
            <a:gdLst/>
            <a:ahLst/>
            <a:cxnLst/>
            <a:rect l="l" t="t" r="r" b="b"/>
            <a:pathLst>
              <a:path w="81915" h="35560">
                <a:moveTo>
                  <a:pt x="65404" y="0"/>
                </a:moveTo>
                <a:lnTo>
                  <a:pt x="16281" y="0"/>
                </a:lnTo>
                <a:lnTo>
                  <a:pt x="12026" y="761"/>
                </a:lnTo>
                <a:lnTo>
                  <a:pt x="0" y="17779"/>
                </a:lnTo>
                <a:lnTo>
                  <a:pt x="495" y="22478"/>
                </a:lnTo>
                <a:lnTo>
                  <a:pt x="16281" y="35432"/>
                </a:lnTo>
                <a:lnTo>
                  <a:pt x="65404" y="35432"/>
                </a:lnTo>
                <a:lnTo>
                  <a:pt x="81432" y="17779"/>
                </a:lnTo>
                <a:lnTo>
                  <a:pt x="80937" y="12826"/>
                </a:lnTo>
                <a:lnTo>
                  <a:pt x="65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4794" y="4717160"/>
            <a:ext cx="74930" cy="57150"/>
          </a:xfrm>
          <a:custGeom>
            <a:avLst/>
            <a:gdLst/>
            <a:ahLst/>
            <a:cxnLst/>
            <a:rect l="l" t="t" r="r" b="b"/>
            <a:pathLst>
              <a:path w="74929" h="57150">
                <a:moveTo>
                  <a:pt x="58191" y="0"/>
                </a:moveTo>
                <a:lnTo>
                  <a:pt x="7962" y="26669"/>
                </a:lnTo>
                <a:lnTo>
                  <a:pt x="0" y="40512"/>
                </a:lnTo>
                <a:lnTo>
                  <a:pt x="495" y="44703"/>
                </a:lnTo>
                <a:lnTo>
                  <a:pt x="16167" y="56641"/>
                </a:lnTo>
                <a:lnTo>
                  <a:pt x="20396" y="55880"/>
                </a:lnTo>
                <a:lnTo>
                  <a:pt x="66395" y="30480"/>
                </a:lnTo>
                <a:lnTo>
                  <a:pt x="74358" y="16509"/>
                </a:lnTo>
                <a:lnTo>
                  <a:pt x="73863" y="12318"/>
                </a:lnTo>
                <a:lnTo>
                  <a:pt x="58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3180" y="4717160"/>
            <a:ext cx="78105" cy="57150"/>
          </a:xfrm>
          <a:custGeom>
            <a:avLst/>
            <a:gdLst/>
            <a:ahLst/>
            <a:cxnLst/>
            <a:rect l="l" t="t" r="r" b="b"/>
            <a:pathLst>
              <a:path w="78105" h="57150">
                <a:moveTo>
                  <a:pt x="16929" y="0"/>
                </a:moveTo>
                <a:lnTo>
                  <a:pt x="0" y="16509"/>
                </a:lnTo>
                <a:lnTo>
                  <a:pt x="520" y="20446"/>
                </a:lnTo>
                <a:lnTo>
                  <a:pt x="52362" y="54482"/>
                </a:lnTo>
                <a:lnTo>
                  <a:pt x="61010" y="56641"/>
                </a:lnTo>
                <a:lnTo>
                  <a:pt x="65328" y="55880"/>
                </a:lnTo>
                <a:lnTo>
                  <a:pt x="77901" y="40512"/>
                </a:lnTo>
                <a:lnTo>
                  <a:pt x="77393" y="36449"/>
                </a:lnTo>
                <a:lnTo>
                  <a:pt x="25527" y="2539"/>
                </a:lnTo>
                <a:lnTo>
                  <a:pt x="16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55674" y="4554346"/>
            <a:ext cx="85090" cy="35560"/>
          </a:xfrm>
          <a:custGeom>
            <a:avLst/>
            <a:gdLst/>
            <a:ahLst/>
            <a:cxnLst/>
            <a:rect l="l" t="t" r="r" b="b"/>
            <a:pathLst>
              <a:path w="85090" h="35560">
                <a:moveTo>
                  <a:pt x="68046" y="0"/>
                </a:moveTo>
                <a:lnTo>
                  <a:pt x="16992" y="0"/>
                </a:lnTo>
                <a:lnTo>
                  <a:pt x="12509" y="761"/>
                </a:lnTo>
                <a:lnTo>
                  <a:pt x="0" y="17779"/>
                </a:lnTo>
                <a:lnTo>
                  <a:pt x="520" y="22478"/>
                </a:lnTo>
                <a:lnTo>
                  <a:pt x="16992" y="35432"/>
                </a:lnTo>
                <a:lnTo>
                  <a:pt x="68046" y="35432"/>
                </a:lnTo>
                <a:lnTo>
                  <a:pt x="84937" y="17779"/>
                </a:lnTo>
                <a:lnTo>
                  <a:pt x="84429" y="12826"/>
                </a:lnTo>
                <a:lnTo>
                  <a:pt x="6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13180" y="4373753"/>
            <a:ext cx="78105" cy="57150"/>
          </a:xfrm>
          <a:custGeom>
            <a:avLst/>
            <a:gdLst/>
            <a:ahLst/>
            <a:cxnLst/>
            <a:rect l="l" t="t" r="r" b="b"/>
            <a:pathLst>
              <a:path w="78105" h="57150">
                <a:moveTo>
                  <a:pt x="61010" y="0"/>
                </a:moveTo>
                <a:lnTo>
                  <a:pt x="8331" y="26035"/>
                </a:lnTo>
                <a:lnTo>
                  <a:pt x="0" y="40132"/>
                </a:lnTo>
                <a:lnTo>
                  <a:pt x="520" y="44323"/>
                </a:lnTo>
                <a:lnTo>
                  <a:pt x="16929" y="56642"/>
                </a:lnTo>
                <a:lnTo>
                  <a:pt x="21361" y="56134"/>
                </a:lnTo>
                <a:lnTo>
                  <a:pt x="69519" y="30099"/>
                </a:lnTo>
                <a:lnTo>
                  <a:pt x="77901" y="16002"/>
                </a:lnTo>
                <a:lnTo>
                  <a:pt x="77393" y="11811"/>
                </a:lnTo>
                <a:lnTo>
                  <a:pt x="6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6340" y="4235703"/>
            <a:ext cx="57150" cy="78105"/>
          </a:xfrm>
          <a:custGeom>
            <a:avLst/>
            <a:gdLst/>
            <a:ahLst/>
            <a:cxnLst/>
            <a:rect l="l" t="t" r="r" b="b"/>
            <a:pathLst>
              <a:path w="57150" h="78104">
                <a:moveTo>
                  <a:pt x="40246" y="0"/>
                </a:moveTo>
                <a:lnTo>
                  <a:pt x="2235" y="52705"/>
                </a:lnTo>
                <a:lnTo>
                  <a:pt x="0" y="61341"/>
                </a:lnTo>
                <a:lnTo>
                  <a:pt x="495" y="65532"/>
                </a:lnTo>
                <a:lnTo>
                  <a:pt x="16154" y="77851"/>
                </a:lnTo>
                <a:lnTo>
                  <a:pt x="20370" y="77343"/>
                </a:lnTo>
                <a:lnTo>
                  <a:pt x="54419" y="25400"/>
                </a:lnTo>
                <a:lnTo>
                  <a:pt x="56654" y="17018"/>
                </a:lnTo>
                <a:lnTo>
                  <a:pt x="56146" y="12827"/>
                </a:lnTo>
                <a:lnTo>
                  <a:pt x="40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2215" y="4433951"/>
            <a:ext cx="78105" cy="255270"/>
          </a:xfrm>
          <a:custGeom>
            <a:avLst/>
            <a:gdLst/>
            <a:ahLst/>
            <a:cxnLst/>
            <a:rect l="l" t="t" r="r" b="b"/>
            <a:pathLst>
              <a:path w="78105" h="255270">
                <a:moveTo>
                  <a:pt x="39077" y="0"/>
                </a:moveTo>
                <a:lnTo>
                  <a:pt x="4483" y="17144"/>
                </a:lnTo>
                <a:lnTo>
                  <a:pt x="0" y="38481"/>
                </a:lnTo>
                <a:lnTo>
                  <a:pt x="0" y="96138"/>
                </a:lnTo>
                <a:lnTo>
                  <a:pt x="253" y="104012"/>
                </a:lnTo>
                <a:lnTo>
                  <a:pt x="1244" y="111887"/>
                </a:lnTo>
                <a:lnTo>
                  <a:pt x="1993" y="119761"/>
                </a:lnTo>
                <a:lnTo>
                  <a:pt x="17424" y="236474"/>
                </a:lnTo>
                <a:lnTo>
                  <a:pt x="39077" y="254888"/>
                </a:lnTo>
                <a:lnTo>
                  <a:pt x="44056" y="254635"/>
                </a:lnTo>
                <a:lnTo>
                  <a:pt x="76161" y="119761"/>
                </a:lnTo>
                <a:lnTo>
                  <a:pt x="77901" y="96138"/>
                </a:lnTo>
                <a:lnTo>
                  <a:pt x="77901" y="38481"/>
                </a:lnTo>
                <a:lnTo>
                  <a:pt x="60223" y="4318"/>
                </a:lnTo>
                <a:lnTo>
                  <a:pt x="47040" y="507"/>
                </a:lnTo>
                <a:lnTo>
                  <a:pt x="39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2215" y="4720716"/>
            <a:ext cx="81445" cy="81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4847" y="2359914"/>
            <a:ext cx="1308900" cy="1308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13600" y="2729992"/>
            <a:ext cx="651471" cy="568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14550" y="2494026"/>
            <a:ext cx="120332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89025" algn="l"/>
              </a:tabLst>
            </a:pPr>
            <a:r>
              <a:rPr dirty="0" sz="1350" spc="-5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35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dirty="0" sz="135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=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0750" y="2699639"/>
            <a:ext cx="1051560" cy="439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P(A) 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+ </a:t>
            </a: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P(B)</a:t>
            </a:r>
            <a:r>
              <a:rPr dirty="0" sz="135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P(A dan</a:t>
            </a:r>
            <a:r>
              <a:rPr dirty="0" sz="135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350" spc="-5">
                <a:solidFill>
                  <a:srgbClr val="404040"/>
                </a:solidFill>
                <a:latin typeface="Arial"/>
                <a:cs typeface="Arial"/>
              </a:rPr>
              <a:t>B)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5629" y="4512945"/>
            <a:ext cx="69596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P(A </a:t>
            </a:r>
            <a:r>
              <a:rPr dirty="0" sz="1350" spc="-204">
                <a:solidFill>
                  <a:srgbClr val="404040"/>
                </a:solidFill>
                <a:latin typeface="DejaVu Serif"/>
                <a:cs typeface="DejaVu Serif"/>
              </a:rPr>
              <a:t>∪</a:t>
            </a:r>
            <a:r>
              <a:rPr dirty="0" sz="1350" spc="-160">
                <a:solidFill>
                  <a:srgbClr val="404040"/>
                </a:solidFill>
                <a:latin typeface="DejaVu Serif"/>
                <a:cs typeface="DejaVu Serif"/>
              </a:rPr>
              <a:t> </a:t>
            </a: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B)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16726" y="4512945"/>
            <a:ext cx="12636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=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9129" y="4718684"/>
            <a:ext cx="1051560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85420" marR="5080" indent="-173355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P(A) 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+ </a:t>
            </a: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P(B)</a:t>
            </a:r>
            <a:r>
              <a:rPr dirty="0" sz="135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–  </a:t>
            </a:r>
            <a:r>
              <a:rPr dirty="0" sz="1350">
                <a:solidFill>
                  <a:srgbClr val="404040"/>
                </a:solidFill>
                <a:latin typeface="Arial"/>
                <a:cs typeface="Arial"/>
              </a:rPr>
              <a:t>P(A 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∩</a:t>
            </a:r>
            <a:r>
              <a:rPr dirty="0" sz="135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350" spc="5">
                <a:solidFill>
                  <a:srgbClr val="404040"/>
                </a:solidFill>
                <a:latin typeface="Arial"/>
                <a:cs typeface="Arial"/>
              </a:rPr>
              <a:t>B)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37050" y="2484120"/>
            <a:ext cx="459803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Peristiwa atau kejadian bersama Non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Mutually 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Exclusive (Joint) yaitu dua peristiwa atau lebih 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dapat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terjadi bersama-sama (tetapi tidak selalu  bersama).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39845" y="2561208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182117" y="0"/>
                </a:moveTo>
                <a:lnTo>
                  <a:pt x="133702" y="6504"/>
                </a:lnTo>
                <a:lnTo>
                  <a:pt x="90198" y="24859"/>
                </a:lnTo>
                <a:lnTo>
                  <a:pt x="53339" y="53324"/>
                </a:lnTo>
                <a:lnTo>
                  <a:pt x="24863" y="90160"/>
                </a:lnTo>
                <a:lnTo>
                  <a:pt x="6505" y="133629"/>
                </a:lnTo>
                <a:lnTo>
                  <a:pt x="0" y="181990"/>
                </a:lnTo>
                <a:lnTo>
                  <a:pt x="6505" y="230396"/>
                </a:lnTo>
                <a:lnTo>
                  <a:pt x="24863" y="273877"/>
                </a:lnTo>
                <a:lnTo>
                  <a:pt x="53340" y="310705"/>
                </a:lnTo>
                <a:lnTo>
                  <a:pt x="90198" y="339151"/>
                </a:lnTo>
                <a:lnTo>
                  <a:pt x="133702" y="357486"/>
                </a:lnTo>
                <a:lnTo>
                  <a:pt x="182117" y="363981"/>
                </a:lnTo>
                <a:lnTo>
                  <a:pt x="230479" y="357486"/>
                </a:lnTo>
                <a:lnTo>
                  <a:pt x="273948" y="339151"/>
                </a:lnTo>
                <a:lnTo>
                  <a:pt x="310784" y="310705"/>
                </a:lnTo>
                <a:lnTo>
                  <a:pt x="339249" y="273877"/>
                </a:lnTo>
                <a:lnTo>
                  <a:pt x="357604" y="230396"/>
                </a:lnTo>
                <a:lnTo>
                  <a:pt x="364108" y="181990"/>
                </a:lnTo>
                <a:lnTo>
                  <a:pt x="357604" y="133629"/>
                </a:lnTo>
                <a:lnTo>
                  <a:pt x="339249" y="90160"/>
                </a:lnTo>
                <a:lnTo>
                  <a:pt x="310784" y="53324"/>
                </a:lnTo>
                <a:lnTo>
                  <a:pt x="273948" y="24859"/>
                </a:lnTo>
                <a:lnTo>
                  <a:pt x="230479" y="6504"/>
                </a:lnTo>
                <a:lnTo>
                  <a:pt x="182117" y="0"/>
                </a:lnTo>
                <a:close/>
              </a:path>
            </a:pathLst>
          </a:custGeom>
          <a:solidFill>
            <a:srgbClr val="1C89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361310" y="680656"/>
            <a:ext cx="4756785" cy="1390650"/>
          </a:xfrm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algn="ctr" marL="408305" marR="401320">
              <a:lnSpc>
                <a:spcPts val="3440"/>
              </a:lnSpc>
              <a:spcBef>
                <a:spcPts val="550"/>
              </a:spcBef>
            </a:pPr>
            <a:r>
              <a:rPr dirty="0" sz="3200" spc="-280"/>
              <a:t>HUKUM </a:t>
            </a:r>
            <a:r>
              <a:rPr dirty="0" sz="3200" spc="-360"/>
              <a:t>PENJUMLAHAN  </a:t>
            </a:r>
            <a:r>
              <a:rPr dirty="0" sz="3200" spc="-400"/>
              <a:t>KEJADIAN</a:t>
            </a:r>
            <a:r>
              <a:rPr dirty="0" sz="3200" spc="-185"/>
              <a:t> </a:t>
            </a:r>
            <a:r>
              <a:rPr dirty="0" sz="3200" spc="-430"/>
              <a:t>BERSAMA</a:t>
            </a:r>
            <a:endParaRPr sz="3200"/>
          </a:p>
          <a:p>
            <a:pPr algn="ctr">
              <a:lnSpc>
                <a:spcPts val="3415"/>
              </a:lnSpc>
            </a:pPr>
            <a:r>
              <a:rPr dirty="0" sz="3200" spc="-260"/>
              <a:t>(NON </a:t>
            </a:r>
            <a:r>
              <a:rPr dirty="0" sz="3200" spc="-390"/>
              <a:t>MUTUALLY</a:t>
            </a:r>
            <a:r>
              <a:rPr dirty="0" sz="3200" spc="-120"/>
              <a:t> </a:t>
            </a:r>
            <a:r>
              <a:rPr dirty="0" sz="3200" spc="-440"/>
              <a:t>EXCLUSIVE)</a:t>
            </a:r>
            <a:endParaRPr sz="3200"/>
          </a:p>
        </p:txBody>
      </p:sp>
      <p:sp>
        <p:nvSpPr>
          <p:cNvPr id="29" name="object 29"/>
          <p:cNvSpPr/>
          <p:nvPr/>
        </p:nvSpPr>
        <p:spPr>
          <a:xfrm>
            <a:off x="4228972" y="3554336"/>
            <a:ext cx="4843780" cy="2247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8328" y="5574410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21"/>
                </a:lnTo>
                <a:lnTo>
                  <a:pt x="1858899" y="540321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14978" y="6102858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24"/>
                </a:lnTo>
                <a:lnTo>
                  <a:pt x="1991203" y="4907"/>
                </a:lnTo>
                <a:lnTo>
                  <a:pt x="1984581" y="2181"/>
                </a:lnTo>
                <a:lnTo>
                  <a:pt x="1976935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3286" y="2447035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19" y="0"/>
                </a:lnTo>
                <a:lnTo>
                  <a:pt x="94227" y="6574"/>
                </a:lnTo>
                <a:lnTo>
                  <a:pt x="45153" y="24304"/>
                </a:lnTo>
                <a:lnTo>
                  <a:pt x="12106" y="50202"/>
                </a:lnTo>
                <a:lnTo>
                  <a:pt x="0" y="81279"/>
                </a:lnTo>
                <a:lnTo>
                  <a:pt x="0" y="2797937"/>
                </a:lnTo>
                <a:lnTo>
                  <a:pt x="8586304" y="2797937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600" y="24304"/>
                </a:lnTo>
                <a:lnTo>
                  <a:pt x="8486526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6067" y="5244972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17" y="0"/>
                </a:moveTo>
                <a:lnTo>
                  <a:pt x="0" y="0"/>
                </a:lnTo>
                <a:lnTo>
                  <a:pt x="0" y="275081"/>
                </a:lnTo>
                <a:lnTo>
                  <a:pt x="12106" y="306722"/>
                </a:lnTo>
                <a:lnTo>
                  <a:pt x="45151" y="332498"/>
                </a:lnTo>
                <a:lnTo>
                  <a:pt x="94222" y="349844"/>
                </a:lnTo>
                <a:lnTo>
                  <a:pt x="154406" y="356196"/>
                </a:lnTo>
                <a:lnTo>
                  <a:pt x="8440140" y="356196"/>
                </a:lnTo>
                <a:lnTo>
                  <a:pt x="8499038" y="349844"/>
                </a:lnTo>
                <a:lnTo>
                  <a:pt x="8545280" y="332498"/>
                </a:lnTo>
                <a:lnTo>
                  <a:pt x="8575496" y="306722"/>
                </a:lnTo>
                <a:lnTo>
                  <a:pt x="8586317" y="275081"/>
                </a:lnTo>
                <a:lnTo>
                  <a:pt x="8586317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34713" y="5353303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6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04"/>
                </a:lnTo>
                <a:lnTo>
                  <a:pt x="38227" y="119062"/>
                </a:lnTo>
                <a:lnTo>
                  <a:pt x="79724" y="133981"/>
                </a:lnTo>
                <a:lnTo>
                  <a:pt x="130556" y="139446"/>
                </a:lnTo>
                <a:lnTo>
                  <a:pt x="181407" y="133981"/>
                </a:lnTo>
                <a:lnTo>
                  <a:pt x="222948" y="119062"/>
                </a:lnTo>
                <a:lnTo>
                  <a:pt x="250963" y="96904"/>
                </a:lnTo>
                <a:lnTo>
                  <a:pt x="261238" y="69723"/>
                </a:lnTo>
                <a:lnTo>
                  <a:pt x="250963" y="42594"/>
                </a:lnTo>
                <a:lnTo>
                  <a:pt x="222948" y="20431"/>
                </a:lnTo>
                <a:lnTo>
                  <a:pt x="181407" y="5482"/>
                </a:lnTo>
                <a:lnTo>
                  <a:pt x="130556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12436" y="2537586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2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2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2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2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2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5393" y="2576322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11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08" y="2523109"/>
                </a:lnTo>
                <a:lnTo>
                  <a:pt x="8255474" y="2122695"/>
                </a:lnTo>
                <a:lnTo>
                  <a:pt x="8250974" y="73278"/>
                </a:lnTo>
                <a:lnTo>
                  <a:pt x="8207603" y="21923"/>
                </a:lnTo>
                <a:lnTo>
                  <a:pt x="8160427" y="5931"/>
                </a:lnTo>
                <a:lnTo>
                  <a:pt x="810251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91502" y="2586037"/>
            <a:ext cx="78644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latin typeface="Arial"/>
                <a:cs typeface="Arial"/>
              </a:rPr>
              <a:t>Dalam </a:t>
            </a:r>
            <a:r>
              <a:rPr dirty="0" sz="1600" spc="-95">
                <a:latin typeface="Arial"/>
                <a:cs typeface="Arial"/>
              </a:rPr>
              <a:t>sebuah </a:t>
            </a:r>
            <a:r>
              <a:rPr dirty="0" sz="1600" spc="-5">
                <a:latin typeface="Arial"/>
                <a:cs typeface="Arial"/>
              </a:rPr>
              <a:t>unit </a:t>
            </a:r>
            <a:r>
              <a:rPr dirty="0" sz="1600" spc="-55">
                <a:latin typeface="Arial"/>
                <a:cs typeface="Arial"/>
              </a:rPr>
              <a:t>rumah </a:t>
            </a:r>
            <a:r>
              <a:rPr dirty="0" sz="1600" spc="-65">
                <a:latin typeface="Arial"/>
                <a:cs typeface="Arial"/>
              </a:rPr>
              <a:t>sakit </a:t>
            </a:r>
            <a:r>
              <a:rPr dirty="0" sz="1600" spc="-40">
                <a:latin typeface="Arial"/>
                <a:cs typeface="Arial"/>
              </a:rPr>
              <a:t>terdapat </a:t>
            </a:r>
            <a:r>
              <a:rPr dirty="0" sz="1600" spc="-80">
                <a:latin typeface="Arial"/>
                <a:cs typeface="Arial"/>
              </a:rPr>
              <a:t>8 orang </a:t>
            </a:r>
            <a:r>
              <a:rPr dirty="0" sz="1600" spc="-60">
                <a:latin typeface="Arial"/>
                <a:cs typeface="Arial"/>
              </a:rPr>
              <a:t>perawat </a:t>
            </a:r>
            <a:r>
              <a:rPr dirty="0" sz="1600" spc="-80">
                <a:latin typeface="Arial"/>
                <a:cs typeface="Arial"/>
              </a:rPr>
              <a:t>dan 5 orang </a:t>
            </a:r>
            <a:r>
              <a:rPr dirty="0" sz="1600" spc="-45">
                <a:latin typeface="Arial"/>
                <a:cs typeface="Arial"/>
              </a:rPr>
              <a:t>ahli </a:t>
            </a:r>
            <a:r>
              <a:rPr dirty="0" sz="1600" spc="-40">
                <a:latin typeface="Arial"/>
                <a:cs typeface="Arial"/>
              </a:rPr>
              <a:t>terapi. </a:t>
            </a:r>
            <a:r>
              <a:rPr dirty="0" sz="1600" spc="-65">
                <a:latin typeface="Arial"/>
                <a:cs typeface="Arial"/>
              </a:rPr>
              <a:t>Terdiri </a:t>
            </a:r>
            <a:r>
              <a:rPr dirty="0" sz="1600" spc="-40">
                <a:latin typeface="Arial"/>
                <a:cs typeface="Arial"/>
              </a:rPr>
              <a:t>dari </a:t>
            </a:r>
            <a:r>
              <a:rPr dirty="0" sz="1600" spc="-80">
                <a:latin typeface="Arial"/>
                <a:cs typeface="Arial"/>
              </a:rPr>
              <a:t>7  </a:t>
            </a:r>
            <a:r>
              <a:rPr dirty="0" sz="1600" spc="-60">
                <a:latin typeface="Arial"/>
                <a:cs typeface="Arial"/>
              </a:rPr>
              <a:t>perawat </a:t>
            </a:r>
            <a:r>
              <a:rPr dirty="0" sz="1600" spc="-50">
                <a:latin typeface="Arial"/>
                <a:cs typeface="Arial"/>
              </a:rPr>
              <a:t>wanita </a:t>
            </a:r>
            <a:r>
              <a:rPr dirty="0" sz="1600" spc="-80">
                <a:latin typeface="Arial"/>
                <a:cs typeface="Arial"/>
              </a:rPr>
              <a:t>dan 1 </a:t>
            </a:r>
            <a:r>
              <a:rPr dirty="0" sz="1600" spc="-60">
                <a:latin typeface="Arial"/>
                <a:cs typeface="Arial"/>
              </a:rPr>
              <a:t>perawat </a:t>
            </a:r>
            <a:r>
              <a:rPr dirty="0" sz="1600" spc="-45">
                <a:latin typeface="Arial"/>
                <a:cs typeface="Arial"/>
              </a:rPr>
              <a:t>pria, </a:t>
            </a:r>
            <a:r>
              <a:rPr dirty="0" sz="1600" spc="-105">
                <a:latin typeface="Arial"/>
                <a:cs typeface="Arial"/>
              </a:rPr>
              <a:t>sedangkan </a:t>
            </a:r>
            <a:r>
              <a:rPr dirty="0" sz="1600" spc="-35">
                <a:latin typeface="Arial"/>
                <a:cs typeface="Arial"/>
              </a:rPr>
              <a:t>untuk </a:t>
            </a:r>
            <a:r>
              <a:rPr dirty="0" sz="1600" spc="-45">
                <a:latin typeface="Arial"/>
                <a:cs typeface="Arial"/>
              </a:rPr>
              <a:t>ahli </a:t>
            </a:r>
            <a:r>
              <a:rPr dirty="0" sz="1600" spc="-35">
                <a:latin typeface="Arial"/>
                <a:cs typeface="Arial"/>
              </a:rPr>
              <a:t>terapi </a:t>
            </a:r>
            <a:r>
              <a:rPr dirty="0" sz="1600" spc="-5">
                <a:latin typeface="Arial"/>
                <a:cs typeface="Arial"/>
              </a:rPr>
              <a:t>terdiri </a:t>
            </a:r>
            <a:r>
              <a:rPr dirty="0" sz="1600" spc="-40">
                <a:latin typeface="Arial"/>
                <a:cs typeface="Arial"/>
              </a:rPr>
              <a:t>dari </a:t>
            </a:r>
            <a:r>
              <a:rPr dirty="0" sz="1600" spc="-80">
                <a:latin typeface="Arial"/>
                <a:cs typeface="Arial"/>
              </a:rPr>
              <a:t>3 </a:t>
            </a:r>
            <a:r>
              <a:rPr dirty="0" sz="1600" spc="-50">
                <a:latin typeface="Arial"/>
                <a:cs typeface="Arial"/>
              </a:rPr>
              <a:t>wanita </a:t>
            </a:r>
            <a:r>
              <a:rPr dirty="0" sz="1600" spc="-80">
                <a:latin typeface="Arial"/>
                <a:cs typeface="Arial"/>
              </a:rPr>
              <a:t>dan 2</a:t>
            </a:r>
            <a:r>
              <a:rPr dirty="0" sz="1600" spc="-32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pria.  </a:t>
            </a:r>
            <a:r>
              <a:rPr dirty="0" sz="1600" spc="-130">
                <a:latin typeface="Arial"/>
                <a:cs typeface="Arial"/>
              </a:rPr>
              <a:t>Jika </a:t>
            </a:r>
            <a:r>
              <a:rPr dirty="0" sz="1600" spc="-95">
                <a:latin typeface="Arial"/>
                <a:cs typeface="Arial"/>
              </a:rPr>
              <a:t>seorang </a:t>
            </a:r>
            <a:r>
              <a:rPr dirty="0" sz="1600" spc="-45">
                <a:latin typeface="Arial"/>
                <a:cs typeface="Arial"/>
              </a:rPr>
              <a:t>staff </a:t>
            </a:r>
            <a:r>
              <a:rPr dirty="0" sz="1600" spc="-60">
                <a:latin typeface="Arial"/>
                <a:cs typeface="Arial"/>
              </a:rPr>
              <a:t>perawat dipanggil, </a:t>
            </a:r>
            <a:r>
              <a:rPr dirty="0" sz="1600" spc="-80">
                <a:latin typeface="Arial"/>
                <a:cs typeface="Arial"/>
              </a:rPr>
              <a:t>berapa kemungkinan </a:t>
            </a:r>
            <a:r>
              <a:rPr dirty="0" sz="1600" spc="-110">
                <a:latin typeface="Arial"/>
                <a:cs typeface="Arial"/>
              </a:rPr>
              <a:t>yang </a:t>
            </a:r>
            <a:r>
              <a:rPr dirty="0" sz="1600" spc="-50">
                <a:latin typeface="Arial"/>
                <a:cs typeface="Arial"/>
              </a:rPr>
              <a:t>dating </a:t>
            </a:r>
            <a:r>
              <a:rPr dirty="0" sz="1600" spc="-85">
                <a:latin typeface="Arial"/>
                <a:cs typeface="Arial"/>
              </a:rPr>
              <a:t>adalah</a:t>
            </a:r>
            <a:r>
              <a:rPr dirty="0" sz="1600" spc="-65">
                <a:latin typeface="Arial"/>
                <a:cs typeface="Arial"/>
              </a:rPr>
              <a:t> pria?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502" y="4552950"/>
            <a:ext cx="47777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245">
                <a:latin typeface="Arial"/>
                <a:cs typeface="Arial"/>
              </a:rPr>
              <a:t>P </a:t>
            </a:r>
            <a:r>
              <a:rPr dirty="0" sz="1600" spc="-60">
                <a:latin typeface="Arial"/>
                <a:cs typeface="Arial"/>
              </a:rPr>
              <a:t>(perawat </a:t>
            </a:r>
            <a:r>
              <a:rPr dirty="0" sz="1600" spc="-45">
                <a:latin typeface="Arial"/>
                <a:cs typeface="Arial"/>
              </a:rPr>
              <a:t>pria) 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95">
                <a:latin typeface="Arial"/>
                <a:cs typeface="Arial"/>
              </a:rPr>
              <a:t>P(perawat)+P(Pria)-P(Perawat </a:t>
            </a:r>
            <a:r>
              <a:rPr dirty="0" sz="1600" spc="-80">
                <a:latin typeface="Arial"/>
                <a:cs typeface="Arial"/>
              </a:rPr>
              <a:t>dan </a:t>
            </a:r>
            <a:r>
              <a:rPr dirty="0" sz="1600" spc="-85">
                <a:latin typeface="Arial"/>
                <a:cs typeface="Arial"/>
              </a:rPr>
              <a:t>Pria)  </a:t>
            </a:r>
            <a:r>
              <a:rPr dirty="0" sz="1600" spc="-245">
                <a:latin typeface="Arial"/>
                <a:cs typeface="Arial"/>
              </a:rPr>
              <a:t>P </a:t>
            </a:r>
            <a:r>
              <a:rPr dirty="0" sz="1600" spc="-60">
                <a:latin typeface="Arial"/>
                <a:cs typeface="Arial"/>
              </a:rPr>
              <a:t>(perawat </a:t>
            </a:r>
            <a:r>
              <a:rPr dirty="0" sz="1600" spc="-45">
                <a:latin typeface="Arial"/>
                <a:cs typeface="Arial"/>
              </a:rPr>
              <a:t>pria) 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15">
                <a:latin typeface="Arial"/>
                <a:cs typeface="Arial"/>
              </a:rPr>
              <a:t>8/13 </a:t>
            </a:r>
            <a:r>
              <a:rPr dirty="0" sz="1600" spc="-140">
                <a:latin typeface="Arial"/>
                <a:cs typeface="Arial"/>
              </a:rPr>
              <a:t>+ </a:t>
            </a:r>
            <a:r>
              <a:rPr dirty="0" sz="1600" spc="-15">
                <a:latin typeface="Arial"/>
                <a:cs typeface="Arial"/>
              </a:rPr>
              <a:t>3/13-1/13 </a:t>
            </a:r>
            <a:r>
              <a:rPr dirty="0" sz="1600" spc="-140">
                <a:latin typeface="Arial"/>
                <a:cs typeface="Arial"/>
              </a:rPr>
              <a:t>=</a:t>
            </a:r>
            <a:r>
              <a:rPr dirty="0" sz="1600" spc="-254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10/13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51509" y="551878"/>
            <a:ext cx="7710170" cy="1732914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marL="12700" marR="5080" indent="1384935">
              <a:lnSpc>
                <a:spcPts val="4320"/>
              </a:lnSpc>
              <a:spcBef>
                <a:spcPts val="645"/>
              </a:spcBef>
            </a:pPr>
            <a:r>
              <a:rPr dirty="0" sz="4000" spc="-355"/>
              <a:t>HUKUM </a:t>
            </a:r>
            <a:r>
              <a:rPr dirty="0" sz="4000" spc="-440"/>
              <a:t>PENJUMLAHAN  </a:t>
            </a:r>
            <a:r>
              <a:rPr dirty="0" sz="4000" spc="-495"/>
              <a:t>KEJADIAN </a:t>
            </a:r>
            <a:r>
              <a:rPr dirty="0" sz="4000" spc="-535"/>
              <a:t>BERSAMA </a:t>
            </a:r>
            <a:r>
              <a:rPr dirty="0" sz="4000" spc="-325"/>
              <a:t>(NON</a:t>
            </a:r>
            <a:r>
              <a:rPr dirty="0" sz="4000" spc="-330"/>
              <a:t> </a:t>
            </a:r>
            <a:r>
              <a:rPr dirty="0" sz="4000" spc="-484"/>
              <a:t>MUTUALLY</a:t>
            </a:r>
            <a:endParaRPr sz="4000"/>
          </a:p>
          <a:p>
            <a:pPr algn="ctr" marL="7620">
              <a:lnSpc>
                <a:spcPts val="4260"/>
              </a:lnSpc>
            </a:pPr>
            <a:r>
              <a:rPr dirty="0" sz="4000" spc="-550"/>
              <a:t>EXCLUSIVE)</a:t>
            </a:r>
            <a:endParaRPr sz="4000"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89913" y="3319017"/>
          <a:ext cx="5983605" cy="126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920"/>
                <a:gridCol w="1524000"/>
                <a:gridCol w="1524000"/>
                <a:gridCol w="1524000"/>
              </a:tblGrid>
              <a:tr h="3124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8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Staff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1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Perempuan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9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1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95">
                          <a:latin typeface="Arial"/>
                          <a:cs typeface="Arial"/>
                        </a:rPr>
                        <a:t>Perawat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Ahli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Terapi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90">
                          <a:latin typeface="Arial"/>
                          <a:cs typeface="Arial"/>
                        </a:rPr>
                        <a:t>Total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75">
                          <a:latin typeface="Arial"/>
                          <a:cs typeface="Arial"/>
                        </a:rPr>
                        <a:t>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847" y="580072"/>
            <a:ext cx="8377555" cy="1184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560"/>
              </a:lnSpc>
              <a:spcBef>
                <a:spcPts val="100"/>
              </a:spcBef>
            </a:pPr>
            <a:r>
              <a:rPr dirty="0" sz="4000" spc="-355"/>
              <a:t>HUKUM</a:t>
            </a:r>
            <a:r>
              <a:rPr dirty="0" sz="4000" spc="-240"/>
              <a:t> </a:t>
            </a:r>
            <a:r>
              <a:rPr dirty="0" sz="4000" spc="-509"/>
              <a:t>PERKALIAN</a:t>
            </a:r>
            <a:endParaRPr sz="4000"/>
          </a:p>
          <a:p>
            <a:pPr algn="ctr">
              <a:lnSpc>
                <a:spcPts val="4560"/>
              </a:lnSpc>
            </a:pPr>
            <a:r>
              <a:rPr dirty="0" sz="4000" spc="-495"/>
              <a:t>KEJADIAN </a:t>
            </a:r>
            <a:r>
              <a:rPr dirty="0" sz="4000" spc="-620"/>
              <a:t>BEBAS </a:t>
            </a:r>
            <a:r>
              <a:rPr dirty="0" sz="4000" spc="-455"/>
              <a:t>(INDEPENDENT </a:t>
            </a:r>
            <a:r>
              <a:rPr dirty="0" sz="4000" spc="-545"/>
              <a:t>EVENT</a:t>
            </a:r>
            <a:r>
              <a:rPr dirty="0" sz="4000" spc="-565"/>
              <a:t> </a:t>
            </a:r>
            <a:r>
              <a:rPr dirty="0" sz="4000" spc="-140"/>
              <a:t>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38732" y="3978909"/>
            <a:ext cx="3505200" cy="28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57185" y="6044107"/>
            <a:ext cx="4376039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88891" y="2393442"/>
            <a:ext cx="4376039" cy="281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64739" y="1828800"/>
            <a:ext cx="2385060" cy="215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7100" y="3972559"/>
            <a:ext cx="2385059" cy="215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43958" y="3981830"/>
            <a:ext cx="3505199" cy="281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7101" y="2484754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19">
                <a:moveTo>
                  <a:pt x="321183" y="0"/>
                </a:moveTo>
                <a:lnTo>
                  <a:pt x="273713" y="3484"/>
                </a:lnTo>
                <a:lnTo>
                  <a:pt x="228408" y="13606"/>
                </a:lnTo>
                <a:lnTo>
                  <a:pt x="185765" y="29869"/>
                </a:lnTo>
                <a:lnTo>
                  <a:pt x="146280" y="51774"/>
                </a:lnTo>
                <a:lnTo>
                  <a:pt x="110449" y="78823"/>
                </a:lnTo>
                <a:lnTo>
                  <a:pt x="78769" y="110521"/>
                </a:lnTo>
                <a:lnTo>
                  <a:pt x="51735" y="146369"/>
                </a:lnTo>
                <a:lnTo>
                  <a:pt x="29845" y="185869"/>
                </a:lnTo>
                <a:lnTo>
                  <a:pt x="13595" y="228524"/>
                </a:lnTo>
                <a:lnTo>
                  <a:pt x="3481" y="273837"/>
                </a:lnTo>
                <a:lnTo>
                  <a:pt x="0" y="321310"/>
                </a:lnTo>
                <a:lnTo>
                  <a:pt x="3481" y="368782"/>
                </a:lnTo>
                <a:lnTo>
                  <a:pt x="13595" y="414095"/>
                </a:lnTo>
                <a:lnTo>
                  <a:pt x="29845" y="456750"/>
                </a:lnTo>
                <a:lnTo>
                  <a:pt x="51735" y="496250"/>
                </a:lnTo>
                <a:lnTo>
                  <a:pt x="78769" y="532098"/>
                </a:lnTo>
                <a:lnTo>
                  <a:pt x="110449" y="563796"/>
                </a:lnTo>
                <a:lnTo>
                  <a:pt x="146280" y="590845"/>
                </a:lnTo>
                <a:lnTo>
                  <a:pt x="185765" y="612750"/>
                </a:lnTo>
                <a:lnTo>
                  <a:pt x="228408" y="629013"/>
                </a:lnTo>
                <a:lnTo>
                  <a:pt x="273713" y="639135"/>
                </a:lnTo>
                <a:lnTo>
                  <a:pt x="321183" y="642620"/>
                </a:lnTo>
                <a:lnTo>
                  <a:pt x="368621" y="639135"/>
                </a:lnTo>
                <a:lnTo>
                  <a:pt x="413900" y="629013"/>
                </a:lnTo>
                <a:lnTo>
                  <a:pt x="456522" y="612750"/>
                </a:lnTo>
                <a:lnTo>
                  <a:pt x="495991" y="590845"/>
                </a:lnTo>
                <a:lnTo>
                  <a:pt x="531810" y="563796"/>
                </a:lnTo>
                <a:lnTo>
                  <a:pt x="563481" y="532098"/>
                </a:lnTo>
                <a:lnTo>
                  <a:pt x="590509" y="496250"/>
                </a:lnTo>
                <a:lnTo>
                  <a:pt x="612395" y="456750"/>
                </a:lnTo>
                <a:lnTo>
                  <a:pt x="628643" y="414095"/>
                </a:lnTo>
                <a:lnTo>
                  <a:pt x="638757" y="368782"/>
                </a:lnTo>
                <a:lnTo>
                  <a:pt x="642238" y="321310"/>
                </a:lnTo>
                <a:lnTo>
                  <a:pt x="638757" y="273837"/>
                </a:lnTo>
                <a:lnTo>
                  <a:pt x="628643" y="228524"/>
                </a:lnTo>
                <a:lnTo>
                  <a:pt x="612395" y="185869"/>
                </a:lnTo>
                <a:lnTo>
                  <a:pt x="590509" y="146369"/>
                </a:lnTo>
                <a:lnTo>
                  <a:pt x="563481" y="110521"/>
                </a:lnTo>
                <a:lnTo>
                  <a:pt x="531810" y="78823"/>
                </a:lnTo>
                <a:lnTo>
                  <a:pt x="495991" y="51774"/>
                </a:lnTo>
                <a:lnTo>
                  <a:pt x="456522" y="29869"/>
                </a:lnTo>
                <a:lnTo>
                  <a:pt x="413900" y="13606"/>
                </a:lnTo>
                <a:lnTo>
                  <a:pt x="368621" y="3484"/>
                </a:lnTo>
                <a:lnTo>
                  <a:pt x="321183" y="0"/>
                </a:lnTo>
                <a:close/>
              </a:path>
            </a:pathLst>
          </a:custGeom>
          <a:solidFill>
            <a:srgbClr val="0F90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1719" y="4223130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321055" y="0"/>
                </a:moveTo>
                <a:lnTo>
                  <a:pt x="273617" y="3484"/>
                </a:lnTo>
                <a:lnTo>
                  <a:pt x="228338" y="13606"/>
                </a:lnTo>
                <a:lnTo>
                  <a:pt x="185716" y="29869"/>
                </a:lnTo>
                <a:lnTo>
                  <a:pt x="146247" y="51774"/>
                </a:lnTo>
                <a:lnTo>
                  <a:pt x="110428" y="78823"/>
                </a:lnTo>
                <a:lnTo>
                  <a:pt x="78757" y="110521"/>
                </a:lnTo>
                <a:lnTo>
                  <a:pt x="51729" y="146369"/>
                </a:lnTo>
                <a:lnTo>
                  <a:pt x="29843" y="185869"/>
                </a:lnTo>
                <a:lnTo>
                  <a:pt x="13595" y="228524"/>
                </a:lnTo>
                <a:lnTo>
                  <a:pt x="3481" y="273837"/>
                </a:lnTo>
                <a:lnTo>
                  <a:pt x="0" y="321310"/>
                </a:lnTo>
                <a:lnTo>
                  <a:pt x="3481" y="368782"/>
                </a:lnTo>
                <a:lnTo>
                  <a:pt x="13595" y="414095"/>
                </a:lnTo>
                <a:lnTo>
                  <a:pt x="29843" y="456750"/>
                </a:lnTo>
                <a:lnTo>
                  <a:pt x="51729" y="496250"/>
                </a:lnTo>
                <a:lnTo>
                  <a:pt x="78757" y="532098"/>
                </a:lnTo>
                <a:lnTo>
                  <a:pt x="110428" y="563796"/>
                </a:lnTo>
                <a:lnTo>
                  <a:pt x="146247" y="590845"/>
                </a:lnTo>
                <a:lnTo>
                  <a:pt x="185716" y="612750"/>
                </a:lnTo>
                <a:lnTo>
                  <a:pt x="228338" y="629013"/>
                </a:lnTo>
                <a:lnTo>
                  <a:pt x="273617" y="639135"/>
                </a:lnTo>
                <a:lnTo>
                  <a:pt x="321055" y="642620"/>
                </a:lnTo>
                <a:lnTo>
                  <a:pt x="368525" y="639135"/>
                </a:lnTo>
                <a:lnTo>
                  <a:pt x="413830" y="629013"/>
                </a:lnTo>
                <a:lnTo>
                  <a:pt x="456473" y="612750"/>
                </a:lnTo>
                <a:lnTo>
                  <a:pt x="495958" y="590845"/>
                </a:lnTo>
                <a:lnTo>
                  <a:pt x="531789" y="563796"/>
                </a:lnTo>
                <a:lnTo>
                  <a:pt x="563469" y="532098"/>
                </a:lnTo>
                <a:lnTo>
                  <a:pt x="590503" y="496250"/>
                </a:lnTo>
                <a:lnTo>
                  <a:pt x="612393" y="456750"/>
                </a:lnTo>
                <a:lnTo>
                  <a:pt x="628643" y="414095"/>
                </a:lnTo>
                <a:lnTo>
                  <a:pt x="638757" y="368782"/>
                </a:lnTo>
                <a:lnTo>
                  <a:pt x="642238" y="321310"/>
                </a:lnTo>
                <a:lnTo>
                  <a:pt x="638757" y="273837"/>
                </a:lnTo>
                <a:lnTo>
                  <a:pt x="628643" y="228524"/>
                </a:lnTo>
                <a:lnTo>
                  <a:pt x="612393" y="185869"/>
                </a:lnTo>
                <a:lnTo>
                  <a:pt x="590503" y="146369"/>
                </a:lnTo>
                <a:lnTo>
                  <a:pt x="563469" y="110521"/>
                </a:lnTo>
                <a:lnTo>
                  <a:pt x="531789" y="78823"/>
                </a:lnTo>
                <a:lnTo>
                  <a:pt x="495958" y="51774"/>
                </a:lnTo>
                <a:lnTo>
                  <a:pt x="456473" y="29869"/>
                </a:lnTo>
                <a:lnTo>
                  <a:pt x="413830" y="13606"/>
                </a:lnTo>
                <a:lnTo>
                  <a:pt x="368525" y="3484"/>
                </a:lnTo>
                <a:lnTo>
                  <a:pt x="321055" y="0"/>
                </a:lnTo>
                <a:close/>
              </a:path>
            </a:pathLst>
          </a:custGeom>
          <a:solidFill>
            <a:srgbClr val="038B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7352" y="2595181"/>
            <a:ext cx="8049895" cy="301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7647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Dua peristiwa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atau kejadian 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yang 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saling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bebas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(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independent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event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) 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artinya terjadinya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suatu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kejadian  atau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peristiwa tidak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mempengaruhi 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probabilitas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terjadinya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peristiwa</a:t>
            </a:r>
            <a:r>
              <a:rPr dirty="0" sz="1600" spc="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lain.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4420235" indent="33020">
              <a:lnSpc>
                <a:spcPct val="100000"/>
              </a:lnSpc>
            </a:pP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Dua peristiwa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atau kejadian 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yang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saling 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bebas (independen) dinyatakan</a:t>
            </a:r>
            <a:r>
              <a:rPr dirty="0" sz="1600" spc="1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sebagai</a:t>
            </a:r>
            <a:endParaRPr sz="1600">
              <a:latin typeface="Arial"/>
              <a:cs typeface="Arial"/>
            </a:endParaRPr>
          </a:p>
          <a:p>
            <a:pPr algn="ctr" marR="1524000">
              <a:lnSpc>
                <a:spcPct val="100000"/>
              </a:lnSpc>
            </a:pP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berikut</a:t>
            </a:r>
            <a:r>
              <a:rPr dirty="0" sz="1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P ( A ∩ B ) =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P(A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dan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B)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=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P(A)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1600" spc="-2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P(B)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79775" y="3011170"/>
            <a:ext cx="522604" cy="500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72607" y="4537964"/>
            <a:ext cx="131952" cy="1305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25719" y="4447794"/>
            <a:ext cx="525145" cy="524510"/>
          </a:xfrm>
          <a:custGeom>
            <a:avLst/>
            <a:gdLst/>
            <a:ahLst/>
            <a:cxnLst/>
            <a:rect l="l" t="t" r="r" b="b"/>
            <a:pathLst>
              <a:path w="525145" h="524510">
                <a:moveTo>
                  <a:pt x="326643" y="0"/>
                </a:moveTo>
                <a:lnTo>
                  <a:pt x="300481" y="0"/>
                </a:lnTo>
                <a:lnTo>
                  <a:pt x="287781" y="1269"/>
                </a:lnTo>
                <a:lnTo>
                  <a:pt x="250316" y="8889"/>
                </a:lnTo>
                <a:lnTo>
                  <a:pt x="238251" y="13969"/>
                </a:lnTo>
                <a:lnTo>
                  <a:pt x="226694" y="17779"/>
                </a:lnTo>
                <a:lnTo>
                  <a:pt x="193547" y="36829"/>
                </a:lnTo>
                <a:lnTo>
                  <a:pt x="163956" y="62229"/>
                </a:lnTo>
                <a:lnTo>
                  <a:pt x="139064" y="91439"/>
                </a:lnTo>
                <a:lnTo>
                  <a:pt x="115442" y="135889"/>
                </a:lnTo>
                <a:lnTo>
                  <a:pt x="105409" y="172719"/>
                </a:lnTo>
                <a:lnTo>
                  <a:pt x="102234" y="212089"/>
                </a:lnTo>
                <a:lnTo>
                  <a:pt x="102869" y="226059"/>
                </a:lnTo>
                <a:lnTo>
                  <a:pt x="110235" y="266699"/>
                </a:lnTo>
                <a:lnTo>
                  <a:pt x="125348" y="304799"/>
                </a:lnTo>
                <a:lnTo>
                  <a:pt x="132079" y="317499"/>
                </a:lnTo>
                <a:lnTo>
                  <a:pt x="133350" y="320039"/>
                </a:lnTo>
                <a:lnTo>
                  <a:pt x="134238" y="322579"/>
                </a:lnTo>
                <a:lnTo>
                  <a:pt x="134365" y="328929"/>
                </a:lnTo>
                <a:lnTo>
                  <a:pt x="133603" y="331469"/>
                </a:lnTo>
                <a:lnTo>
                  <a:pt x="131952" y="335279"/>
                </a:lnTo>
                <a:lnTo>
                  <a:pt x="129793" y="337819"/>
                </a:lnTo>
                <a:lnTo>
                  <a:pt x="17779" y="449579"/>
                </a:lnTo>
                <a:lnTo>
                  <a:pt x="13842" y="453389"/>
                </a:lnTo>
                <a:lnTo>
                  <a:pt x="10413" y="458469"/>
                </a:lnTo>
                <a:lnTo>
                  <a:pt x="0" y="487679"/>
                </a:lnTo>
                <a:lnTo>
                  <a:pt x="380" y="492759"/>
                </a:lnTo>
                <a:lnTo>
                  <a:pt x="1523" y="497839"/>
                </a:lnTo>
                <a:lnTo>
                  <a:pt x="3428" y="502919"/>
                </a:lnTo>
                <a:lnTo>
                  <a:pt x="6222" y="506729"/>
                </a:lnTo>
                <a:lnTo>
                  <a:pt x="9905" y="511809"/>
                </a:lnTo>
                <a:lnTo>
                  <a:pt x="31876" y="524509"/>
                </a:lnTo>
                <a:lnTo>
                  <a:pt x="43941" y="524509"/>
                </a:lnTo>
                <a:lnTo>
                  <a:pt x="75437" y="506729"/>
                </a:lnTo>
                <a:lnTo>
                  <a:pt x="187070" y="394969"/>
                </a:lnTo>
                <a:lnTo>
                  <a:pt x="189610" y="393699"/>
                </a:lnTo>
                <a:lnTo>
                  <a:pt x="192658" y="391159"/>
                </a:lnTo>
                <a:lnTo>
                  <a:pt x="195833" y="391159"/>
                </a:lnTo>
                <a:lnTo>
                  <a:pt x="198881" y="389889"/>
                </a:lnTo>
                <a:lnTo>
                  <a:pt x="427050" y="389889"/>
                </a:lnTo>
                <a:lnTo>
                  <a:pt x="433069" y="386079"/>
                </a:lnTo>
                <a:lnTo>
                  <a:pt x="443356" y="378459"/>
                </a:lnTo>
                <a:lnTo>
                  <a:pt x="453516" y="369569"/>
                </a:lnTo>
                <a:lnTo>
                  <a:pt x="310006" y="369569"/>
                </a:lnTo>
                <a:lnTo>
                  <a:pt x="308228" y="368299"/>
                </a:lnTo>
                <a:lnTo>
                  <a:pt x="285241" y="346709"/>
                </a:lnTo>
                <a:lnTo>
                  <a:pt x="283971" y="345439"/>
                </a:lnTo>
                <a:lnTo>
                  <a:pt x="282701" y="342899"/>
                </a:lnTo>
                <a:lnTo>
                  <a:pt x="282320" y="340359"/>
                </a:lnTo>
                <a:lnTo>
                  <a:pt x="202691" y="340359"/>
                </a:lnTo>
                <a:lnTo>
                  <a:pt x="201929" y="339089"/>
                </a:lnTo>
                <a:lnTo>
                  <a:pt x="201294" y="339089"/>
                </a:lnTo>
                <a:lnTo>
                  <a:pt x="193420" y="331469"/>
                </a:lnTo>
                <a:lnTo>
                  <a:pt x="164718" y="293369"/>
                </a:lnTo>
                <a:lnTo>
                  <a:pt x="148208" y="250189"/>
                </a:lnTo>
                <a:lnTo>
                  <a:pt x="143763" y="217169"/>
                </a:lnTo>
                <a:lnTo>
                  <a:pt x="143763" y="205739"/>
                </a:lnTo>
                <a:lnTo>
                  <a:pt x="154939" y="149859"/>
                </a:lnTo>
                <a:lnTo>
                  <a:pt x="177545" y="109219"/>
                </a:lnTo>
                <a:lnTo>
                  <a:pt x="211962" y="74929"/>
                </a:lnTo>
                <a:lnTo>
                  <a:pt x="254000" y="52069"/>
                </a:lnTo>
                <a:lnTo>
                  <a:pt x="301116" y="41909"/>
                </a:lnTo>
                <a:lnTo>
                  <a:pt x="440393" y="41909"/>
                </a:lnTo>
                <a:lnTo>
                  <a:pt x="433450" y="36829"/>
                </a:lnTo>
                <a:lnTo>
                  <a:pt x="422909" y="30479"/>
                </a:lnTo>
                <a:lnTo>
                  <a:pt x="411860" y="24129"/>
                </a:lnTo>
                <a:lnTo>
                  <a:pt x="400430" y="17779"/>
                </a:lnTo>
                <a:lnTo>
                  <a:pt x="388746" y="13969"/>
                </a:lnTo>
                <a:lnTo>
                  <a:pt x="376808" y="8889"/>
                </a:lnTo>
                <a:lnTo>
                  <a:pt x="339470" y="1269"/>
                </a:lnTo>
                <a:lnTo>
                  <a:pt x="326643" y="0"/>
                </a:lnTo>
                <a:close/>
              </a:path>
              <a:path w="525145" h="524510">
                <a:moveTo>
                  <a:pt x="427050" y="389889"/>
                </a:moveTo>
                <a:lnTo>
                  <a:pt x="198881" y="389889"/>
                </a:lnTo>
                <a:lnTo>
                  <a:pt x="201802" y="391159"/>
                </a:lnTo>
                <a:lnTo>
                  <a:pt x="204088" y="391159"/>
                </a:lnTo>
                <a:lnTo>
                  <a:pt x="205866" y="392429"/>
                </a:lnTo>
                <a:lnTo>
                  <a:pt x="207898" y="392429"/>
                </a:lnTo>
                <a:lnTo>
                  <a:pt x="219836" y="400049"/>
                </a:lnTo>
                <a:lnTo>
                  <a:pt x="232155" y="405129"/>
                </a:lnTo>
                <a:lnTo>
                  <a:pt x="273811" y="419099"/>
                </a:lnTo>
                <a:lnTo>
                  <a:pt x="287400" y="420369"/>
                </a:lnTo>
                <a:lnTo>
                  <a:pt x="301497" y="422909"/>
                </a:lnTo>
                <a:lnTo>
                  <a:pt x="328929" y="422909"/>
                </a:lnTo>
                <a:lnTo>
                  <a:pt x="341756" y="421639"/>
                </a:lnTo>
                <a:lnTo>
                  <a:pt x="367538" y="416559"/>
                </a:lnTo>
                <a:lnTo>
                  <a:pt x="379983" y="412749"/>
                </a:lnTo>
                <a:lnTo>
                  <a:pt x="391921" y="407669"/>
                </a:lnTo>
                <a:lnTo>
                  <a:pt x="402589" y="403859"/>
                </a:lnTo>
                <a:lnTo>
                  <a:pt x="413003" y="398779"/>
                </a:lnTo>
                <a:lnTo>
                  <a:pt x="427050" y="389889"/>
                </a:lnTo>
                <a:close/>
              </a:path>
              <a:path w="525145" h="524510">
                <a:moveTo>
                  <a:pt x="392349" y="262889"/>
                </a:moveTo>
                <a:lnTo>
                  <a:pt x="327278" y="262889"/>
                </a:lnTo>
                <a:lnTo>
                  <a:pt x="328929" y="264159"/>
                </a:lnTo>
                <a:lnTo>
                  <a:pt x="329818" y="266699"/>
                </a:lnTo>
                <a:lnTo>
                  <a:pt x="330200" y="267969"/>
                </a:lnTo>
                <a:lnTo>
                  <a:pt x="330200" y="269239"/>
                </a:lnTo>
                <a:lnTo>
                  <a:pt x="329945" y="270509"/>
                </a:lnTo>
                <a:lnTo>
                  <a:pt x="329818" y="280669"/>
                </a:lnTo>
                <a:lnTo>
                  <a:pt x="331215" y="287019"/>
                </a:lnTo>
                <a:lnTo>
                  <a:pt x="332231" y="292099"/>
                </a:lnTo>
                <a:lnTo>
                  <a:pt x="333120" y="295909"/>
                </a:lnTo>
                <a:lnTo>
                  <a:pt x="334136" y="300989"/>
                </a:lnTo>
                <a:lnTo>
                  <a:pt x="335025" y="304799"/>
                </a:lnTo>
                <a:lnTo>
                  <a:pt x="336168" y="309879"/>
                </a:lnTo>
                <a:lnTo>
                  <a:pt x="337057" y="314959"/>
                </a:lnTo>
                <a:lnTo>
                  <a:pt x="338073" y="320039"/>
                </a:lnTo>
                <a:lnTo>
                  <a:pt x="338963" y="323849"/>
                </a:lnTo>
                <a:lnTo>
                  <a:pt x="339725" y="327659"/>
                </a:lnTo>
                <a:lnTo>
                  <a:pt x="340359" y="331469"/>
                </a:lnTo>
                <a:lnTo>
                  <a:pt x="340994" y="334009"/>
                </a:lnTo>
                <a:lnTo>
                  <a:pt x="341375" y="336549"/>
                </a:lnTo>
                <a:lnTo>
                  <a:pt x="341629" y="337819"/>
                </a:lnTo>
                <a:lnTo>
                  <a:pt x="342010" y="340359"/>
                </a:lnTo>
                <a:lnTo>
                  <a:pt x="341375" y="342899"/>
                </a:lnTo>
                <a:lnTo>
                  <a:pt x="340359" y="345439"/>
                </a:lnTo>
                <a:lnTo>
                  <a:pt x="338963" y="346709"/>
                </a:lnTo>
                <a:lnTo>
                  <a:pt x="316102" y="368299"/>
                </a:lnTo>
                <a:lnTo>
                  <a:pt x="314070" y="369569"/>
                </a:lnTo>
                <a:lnTo>
                  <a:pt x="453516" y="369569"/>
                </a:lnTo>
                <a:lnTo>
                  <a:pt x="463295" y="360679"/>
                </a:lnTo>
                <a:lnTo>
                  <a:pt x="472439" y="351789"/>
                </a:lnTo>
                <a:lnTo>
                  <a:pt x="479663" y="342899"/>
                </a:lnTo>
                <a:lnTo>
                  <a:pt x="418972" y="342899"/>
                </a:lnTo>
                <a:lnTo>
                  <a:pt x="418210" y="340359"/>
                </a:lnTo>
                <a:lnTo>
                  <a:pt x="392349" y="262889"/>
                </a:lnTo>
                <a:close/>
              </a:path>
              <a:path w="525145" h="524510">
                <a:moveTo>
                  <a:pt x="440393" y="41909"/>
                </a:moveTo>
                <a:lnTo>
                  <a:pt x="325881" y="41909"/>
                </a:lnTo>
                <a:lnTo>
                  <a:pt x="338073" y="43179"/>
                </a:lnTo>
                <a:lnTo>
                  <a:pt x="361695" y="48259"/>
                </a:lnTo>
                <a:lnTo>
                  <a:pt x="405256" y="68579"/>
                </a:lnTo>
                <a:lnTo>
                  <a:pt x="442213" y="100329"/>
                </a:lnTo>
                <a:lnTo>
                  <a:pt x="468121" y="140969"/>
                </a:lnTo>
                <a:lnTo>
                  <a:pt x="481710" y="186689"/>
                </a:lnTo>
                <a:lnTo>
                  <a:pt x="483488" y="210819"/>
                </a:lnTo>
                <a:lnTo>
                  <a:pt x="483107" y="223519"/>
                </a:lnTo>
                <a:lnTo>
                  <a:pt x="472820" y="270509"/>
                </a:lnTo>
                <a:lnTo>
                  <a:pt x="449833" y="313689"/>
                </a:lnTo>
                <a:lnTo>
                  <a:pt x="422275" y="341629"/>
                </a:lnTo>
                <a:lnTo>
                  <a:pt x="421639" y="342899"/>
                </a:lnTo>
                <a:lnTo>
                  <a:pt x="479663" y="342899"/>
                </a:lnTo>
                <a:lnTo>
                  <a:pt x="480694" y="341629"/>
                </a:lnTo>
                <a:lnTo>
                  <a:pt x="488314" y="330199"/>
                </a:lnTo>
                <a:lnTo>
                  <a:pt x="495426" y="320039"/>
                </a:lnTo>
                <a:lnTo>
                  <a:pt x="515873" y="273049"/>
                </a:lnTo>
                <a:lnTo>
                  <a:pt x="524763" y="223519"/>
                </a:lnTo>
                <a:lnTo>
                  <a:pt x="524905" y="205739"/>
                </a:lnTo>
                <a:lnTo>
                  <a:pt x="524763" y="199389"/>
                </a:lnTo>
                <a:lnTo>
                  <a:pt x="519175" y="161289"/>
                </a:lnTo>
                <a:lnTo>
                  <a:pt x="501650" y="114300"/>
                </a:lnTo>
                <a:lnTo>
                  <a:pt x="488314" y="92709"/>
                </a:lnTo>
                <a:lnTo>
                  <a:pt x="480694" y="81279"/>
                </a:lnTo>
                <a:lnTo>
                  <a:pt x="472439" y="71119"/>
                </a:lnTo>
                <a:lnTo>
                  <a:pt x="463295" y="62229"/>
                </a:lnTo>
                <a:lnTo>
                  <a:pt x="453770" y="53339"/>
                </a:lnTo>
                <a:lnTo>
                  <a:pt x="443864" y="44450"/>
                </a:lnTo>
                <a:lnTo>
                  <a:pt x="440393" y="41909"/>
                </a:lnTo>
                <a:close/>
              </a:path>
              <a:path w="525145" h="524510">
                <a:moveTo>
                  <a:pt x="368300" y="237489"/>
                </a:moveTo>
                <a:lnTo>
                  <a:pt x="253872" y="237489"/>
                </a:lnTo>
                <a:lnTo>
                  <a:pt x="249173" y="238759"/>
                </a:lnTo>
                <a:lnTo>
                  <a:pt x="205866" y="337819"/>
                </a:lnTo>
                <a:lnTo>
                  <a:pt x="205231" y="339089"/>
                </a:lnTo>
                <a:lnTo>
                  <a:pt x="204469" y="340359"/>
                </a:lnTo>
                <a:lnTo>
                  <a:pt x="282320" y="340359"/>
                </a:lnTo>
                <a:lnTo>
                  <a:pt x="282447" y="337819"/>
                </a:lnTo>
                <a:lnTo>
                  <a:pt x="283209" y="334009"/>
                </a:lnTo>
                <a:lnTo>
                  <a:pt x="283971" y="331469"/>
                </a:lnTo>
                <a:lnTo>
                  <a:pt x="284606" y="327659"/>
                </a:lnTo>
                <a:lnTo>
                  <a:pt x="285368" y="323849"/>
                </a:lnTo>
                <a:lnTo>
                  <a:pt x="286384" y="320039"/>
                </a:lnTo>
                <a:lnTo>
                  <a:pt x="287146" y="314959"/>
                </a:lnTo>
                <a:lnTo>
                  <a:pt x="288289" y="309879"/>
                </a:lnTo>
                <a:lnTo>
                  <a:pt x="289178" y="304799"/>
                </a:lnTo>
                <a:lnTo>
                  <a:pt x="290194" y="300989"/>
                </a:lnTo>
                <a:lnTo>
                  <a:pt x="292988" y="287019"/>
                </a:lnTo>
                <a:lnTo>
                  <a:pt x="293623" y="284479"/>
                </a:lnTo>
                <a:lnTo>
                  <a:pt x="294513" y="280669"/>
                </a:lnTo>
                <a:lnTo>
                  <a:pt x="294766" y="279399"/>
                </a:lnTo>
                <a:lnTo>
                  <a:pt x="294766" y="275589"/>
                </a:lnTo>
                <a:lnTo>
                  <a:pt x="294513" y="274319"/>
                </a:lnTo>
                <a:lnTo>
                  <a:pt x="294513" y="271779"/>
                </a:lnTo>
                <a:lnTo>
                  <a:pt x="294385" y="270509"/>
                </a:lnTo>
                <a:lnTo>
                  <a:pt x="294258" y="267969"/>
                </a:lnTo>
                <a:lnTo>
                  <a:pt x="294513" y="266699"/>
                </a:lnTo>
                <a:lnTo>
                  <a:pt x="295528" y="264159"/>
                </a:lnTo>
                <a:lnTo>
                  <a:pt x="297052" y="262889"/>
                </a:lnTo>
                <a:lnTo>
                  <a:pt x="392349" y="262889"/>
                </a:lnTo>
                <a:lnTo>
                  <a:pt x="389381" y="253999"/>
                </a:lnTo>
                <a:lnTo>
                  <a:pt x="372109" y="238759"/>
                </a:lnTo>
                <a:lnTo>
                  <a:pt x="368300" y="237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0407" y="5128259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438" y="0"/>
                </a:moveTo>
                <a:lnTo>
                  <a:pt x="143890" y="0"/>
                </a:lnTo>
                <a:lnTo>
                  <a:pt x="0" y="540308"/>
                </a:lnTo>
                <a:lnTo>
                  <a:pt x="1859026" y="540308"/>
                </a:lnTo>
                <a:lnTo>
                  <a:pt x="1726438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77057" y="5656694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3" y="0"/>
                </a:moveTo>
                <a:lnTo>
                  <a:pt x="159765" y="0"/>
                </a:lnTo>
                <a:lnTo>
                  <a:pt x="151566" y="522"/>
                </a:lnTo>
                <a:lnTo>
                  <a:pt x="143890" y="1998"/>
                </a:lnTo>
                <a:lnTo>
                  <a:pt x="137263" y="4291"/>
                </a:lnTo>
                <a:lnTo>
                  <a:pt x="132206" y="7264"/>
                </a:lnTo>
                <a:lnTo>
                  <a:pt x="5587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62" y="129101"/>
                </a:lnTo>
                <a:lnTo>
                  <a:pt x="9318" y="134618"/>
                </a:lnTo>
                <a:lnTo>
                  <a:pt x="19770" y="138228"/>
                </a:lnTo>
                <a:lnTo>
                  <a:pt x="33019" y="139522"/>
                </a:lnTo>
                <a:lnTo>
                  <a:pt x="2098166" y="139522"/>
                </a:lnTo>
                <a:lnTo>
                  <a:pt x="2103754" y="138074"/>
                </a:lnTo>
                <a:lnTo>
                  <a:pt x="2113980" y="132985"/>
                </a:lnTo>
                <a:lnTo>
                  <a:pt x="2119550" y="126807"/>
                </a:lnTo>
                <a:lnTo>
                  <a:pt x="2119953" y="120084"/>
                </a:lnTo>
                <a:lnTo>
                  <a:pt x="2114677" y="113360"/>
                </a:lnTo>
                <a:lnTo>
                  <a:pt x="1996313" y="8724"/>
                </a:lnTo>
                <a:lnTo>
                  <a:pt x="1991256" y="4907"/>
                </a:lnTo>
                <a:lnTo>
                  <a:pt x="1984628" y="2181"/>
                </a:lnTo>
                <a:lnTo>
                  <a:pt x="1976953" y="545"/>
                </a:lnTo>
                <a:lnTo>
                  <a:pt x="1968753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5440" y="2000885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335" y="0"/>
                </a:moveTo>
                <a:lnTo>
                  <a:pt x="154406" y="0"/>
                </a:lnTo>
                <a:lnTo>
                  <a:pt x="94222" y="6574"/>
                </a:lnTo>
                <a:lnTo>
                  <a:pt x="45151" y="24304"/>
                </a:lnTo>
                <a:lnTo>
                  <a:pt x="12106" y="50202"/>
                </a:lnTo>
                <a:lnTo>
                  <a:pt x="0" y="81279"/>
                </a:lnTo>
                <a:lnTo>
                  <a:pt x="0" y="2797937"/>
                </a:lnTo>
                <a:lnTo>
                  <a:pt x="8586228" y="2797937"/>
                </a:lnTo>
                <a:lnTo>
                  <a:pt x="8585375" y="2353849"/>
                </a:lnTo>
                <a:lnTo>
                  <a:pt x="8580767" y="81279"/>
                </a:lnTo>
                <a:lnTo>
                  <a:pt x="8535603" y="24304"/>
                </a:lnTo>
                <a:lnTo>
                  <a:pt x="8486523" y="6574"/>
                </a:lnTo>
                <a:lnTo>
                  <a:pt x="8426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8221" y="4798821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241" y="0"/>
                </a:moveTo>
                <a:lnTo>
                  <a:pt x="0" y="0"/>
                </a:lnTo>
                <a:lnTo>
                  <a:pt x="0" y="275081"/>
                </a:lnTo>
                <a:lnTo>
                  <a:pt x="12104" y="306728"/>
                </a:lnTo>
                <a:lnTo>
                  <a:pt x="45146" y="332517"/>
                </a:lnTo>
                <a:lnTo>
                  <a:pt x="94217" y="349877"/>
                </a:lnTo>
                <a:lnTo>
                  <a:pt x="154406" y="356234"/>
                </a:lnTo>
                <a:lnTo>
                  <a:pt x="8440064" y="356234"/>
                </a:lnTo>
                <a:lnTo>
                  <a:pt x="8498962" y="349877"/>
                </a:lnTo>
                <a:lnTo>
                  <a:pt x="8545204" y="332517"/>
                </a:lnTo>
                <a:lnTo>
                  <a:pt x="8575420" y="306728"/>
                </a:lnTo>
                <a:lnTo>
                  <a:pt x="8586241" y="275081"/>
                </a:lnTo>
                <a:lnTo>
                  <a:pt x="8586241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96790" y="4907153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683" y="0"/>
                </a:moveTo>
                <a:lnTo>
                  <a:pt x="79831" y="5482"/>
                </a:lnTo>
                <a:lnTo>
                  <a:pt x="38290" y="20431"/>
                </a:lnTo>
                <a:lnTo>
                  <a:pt x="10275" y="42594"/>
                </a:lnTo>
                <a:lnTo>
                  <a:pt x="0" y="69723"/>
                </a:lnTo>
                <a:lnTo>
                  <a:pt x="10275" y="96851"/>
                </a:lnTo>
                <a:lnTo>
                  <a:pt x="38290" y="119014"/>
                </a:lnTo>
                <a:lnTo>
                  <a:pt x="79831" y="133963"/>
                </a:lnTo>
                <a:lnTo>
                  <a:pt x="130683" y="139446"/>
                </a:lnTo>
                <a:lnTo>
                  <a:pt x="181514" y="133963"/>
                </a:lnTo>
                <a:lnTo>
                  <a:pt x="223012" y="119014"/>
                </a:lnTo>
                <a:lnTo>
                  <a:pt x="250983" y="96851"/>
                </a:lnTo>
                <a:lnTo>
                  <a:pt x="261238" y="69723"/>
                </a:lnTo>
                <a:lnTo>
                  <a:pt x="250983" y="42594"/>
                </a:lnTo>
                <a:lnTo>
                  <a:pt x="223012" y="20431"/>
                </a:lnTo>
                <a:lnTo>
                  <a:pt x="181514" y="5482"/>
                </a:lnTo>
                <a:lnTo>
                  <a:pt x="130683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74641" y="2091435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2" y="0"/>
                </a:moveTo>
                <a:lnTo>
                  <a:pt x="32254" y="2160"/>
                </a:lnTo>
                <a:lnTo>
                  <a:pt x="15462" y="8048"/>
                </a:lnTo>
                <a:lnTo>
                  <a:pt x="4147" y="16769"/>
                </a:lnTo>
                <a:lnTo>
                  <a:pt x="0" y="27431"/>
                </a:lnTo>
                <a:lnTo>
                  <a:pt x="4147" y="38094"/>
                </a:lnTo>
                <a:lnTo>
                  <a:pt x="15462" y="46815"/>
                </a:lnTo>
                <a:lnTo>
                  <a:pt x="32254" y="52703"/>
                </a:lnTo>
                <a:lnTo>
                  <a:pt x="52832" y="54863"/>
                </a:lnTo>
                <a:lnTo>
                  <a:pt x="73336" y="52703"/>
                </a:lnTo>
                <a:lnTo>
                  <a:pt x="90090" y="46815"/>
                </a:lnTo>
                <a:lnTo>
                  <a:pt x="101391" y="38094"/>
                </a:lnTo>
                <a:lnTo>
                  <a:pt x="105537" y="27431"/>
                </a:lnTo>
                <a:lnTo>
                  <a:pt x="101391" y="16769"/>
                </a:lnTo>
                <a:lnTo>
                  <a:pt x="90090" y="8048"/>
                </a:lnTo>
                <a:lnTo>
                  <a:pt x="73336" y="2160"/>
                </a:lnTo>
                <a:lnTo>
                  <a:pt x="52832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7535" y="2118486"/>
            <a:ext cx="8256905" cy="2639695"/>
          </a:xfrm>
          <a:custGeom>
            <a:avLst/>
            <a:gdLst/>
            <a:ahLst/>
            <a:cxnLst/>
            <a:rect l="l" t="t" r="r" b="b"/>
            <a:pathLst>
              <a:path w="8256905" h="2639695">
                <a:moveTo>
                  <a:pt x="8102574" y="0"/>
                </a:moveTo>
                <a:lnTo>
                  <a:pt x="148475" y="0"/>
                </a:lnTo>
                <a:lnTo>
                  <a:pt x="90600" y="6199"/>
                </a:lnTo>
                <a:lnTo>
                  <a:pt x="43414" y="22923"/>
                </a:lnTo>
                <a:lnTo>
                  <a:pt x="11640" y="47363"/>
                </a:lnTo>
                <a:lnTo>
                  <a:pt x="0" y="76708"/>
                </a:lnTo>
                <a:lnTo>
                  <a:pt x="0" y="2639441"/>
                </a:lnTo>
                <a:lnTo>
                  <a:pt x="8256371" y="2639441"/>
                </a:lnTo>
                <a:lnTo>
                  <a:pt x="8255538" y="2220529"/>
                </a:lnTo>
                <a:lnTo>
                  <a:pt x="8251037" y="76708"/>
                </a:lnTo>
                <a:lnTo>
                  <a:pt x="8207619" y="22923"/>
                </a:lnTo>
                <a:lnTo>
                  <a:pt x="8160436" y="6199"/>
                </a:lnTo>
                <a:lnTo>
                  <a:pt x="810257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3390" y="2128265"/>
            <a:ext cx="7744459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20">
                <a:latin typeface="Arial"/>
                <a:cs typeface="Arial"/>
              </a:rPr>
              <a:t>Sebuah </a:t>
            </a:r>
            <a:r>
              <a:rPr dirty="0" sz="1600" spc="-65">
                <a:latin typeface="Arial"/>
                <a:cs typeface="Arial"/>
              </a:rPr>
              <a:t>mata </a:t>
            </a:r>
            <a:r>
              <a:rPr dirty="0" sz="1600" spc="-95">
                <a:latin typeface="Arial"/>
                <a:cs typeface="Arial"/>
              </a:rPr>
              <a:t>uang </a:t>
            </a:r>
            <a:r>
              <a:rPr dirty="0" sz="1600" spc="-80">
                <a:latin typeface="Arial"/>
                <a:cs typeface="Arial"/>
              </a:rPr>
              <a:t>logam dan </a:t>
            </a:r>
            <a:r>
              <a:rPr dirty="0" sz="1600" spc="-95">
                <a:latin typeface="Arial"/>
                <a:cs typeface="Arial"/>
              </a:rPr>
              <a:t>sebuah </a:t>
            </a:r>
            <a:r>
              <a:rPr dirty="0" sz="1600" spc="-75">
                <a:latin typeface="Arial"/>
                <a:cs typeface="Arial"/>
              </a:rPr>
              <a:t>dadu </a:t>
            </a:r>
            <a:r>
              <a:rPr dirty="0" sz="1600" spc="-60">
                <a:latin typeface="Arial"/>
                <a:cs typeface="Arial"/>
              </a:rPr>
              <a:t>dilemparkan </a:t>
            </a:r>
            <a:r>
              <a:rPr dirty="0" sz="1600" spc="-75">
                <a:latin typeface="Arial"/>
                <a:cs typeface="Arial"/>
              </a:rPr>
              <a:t>satu </a:t>
            </a:r>
            <a:r>
              <a:rPr dirty="0" sz="1600" spc="-55">
                <a:latin typeface="Arial"/>
                <a:cs typeface="Arial"/>
              </a:rPr>
              <a:t>kali </a:t>
            </a:r>
            <a:r>
              <a:rPr dirty="0" sz="1600" spc="-114">
                <a:latin typeface="Arial"/>
                <a:cs typeface="Arial"/>
              </a:rPr>
              <a:t>secara </a:t>
            </a:r>
            <a:r>
              <a:rPr dirty="0" sz="1600" spc="-90">
                <a:latin typeface="Arial"/>
                <a:cs typeface="Arial"/>
              </a:rPr>
              <a:t>bersamaan. </a:t>
            </a:r>
            <a:r>
              <a:rPr dirty="0" sz="1600" spc="-95">
                <a:latin typeface="Arial"/>
                <a:cs typeface="Arial"/>
              </a:rPr>
              <a:t>Tentukan  </a:t>
            </a:r>
            <a:r>
              <a:rPr dirty="0" sz="1600" spc="-50">
                <a:latin typeface="Arial"/>
                <a:cs typeface="Arial"/>
              </a:rPr>
              <a:t>probabilitas </a:t>
            </a:r>
            <a:r>
              <a:rPr dirty="0" sz="1600" spc="-70">
                <a:latin typeface="Arial"/>
                <a:cs typeface="Arial"/>
              </a:rPr>
              <a:t>munculnya </a:t>
            </a:r>
            <a:r>
              <a:rPr dirty="0" sz="1600" spc="-90">
                <a:latin typeface="Arial"/>
                <a:cs typeface="Arial"/>
              </a:rPr>
              <a:t>sisi </a:t>
            </a:r>
            <a:r>
              <a:rPr dirty="0" sz="1600" spc="-80">
                <a:latin typeface="Arial"/>
                <a:cs typeface="Arial"/>
              </a:rPr>
              <a:t>muka </a:t>
            </a:r>
            <a:r>
              <a:rPr dirty="0" sz="1600" spc="-95">
                <a:latin typeface="Arial"/>
                <a:cs typeface="Arial"/>
              </a:rPr>
              <a:t>pada uang </a:t>
            </a:r>
            <a:r>
              <a:rPr dirty="0" sz="1600" spc="-80">
                <a:latin typeface="Arial"/>
                <a:cs typeface="Arial"/>
              </a:rPr>
              <a:t>logam dan </a:t>
            </a:r>
            <a:r>
              <a:rPr dirty="0" sz="1600" spc="-65">
                <a:latin typeface="Arial"/>
                <a:cs typeface="Arial"/>
              </a:rPr>
              <a:t>mata </a:t>
            </a:r>
            <a:r>
              <a:rPr dirty="0" sz="1600" spc="-80">
                <a:latin typeface="Arial"/>
                <a:cs typeface="Arial"/>
              </a:rPr>
              <a:t>4 </a:t>
            </a:r>
            <a:r>
              <a:rPr dirty="0" sz="1600" spc="-95">
                <a:latin typeface="Arial"/>
                <a:cs typeface="Arial"/>
              </a:rPr>
              <a:t>pada</a:t>
            </a:r>
            <a:r>
              <a:rPr dirty="0" sz="1600" spc="-25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dadu.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30">
                <a:latin typeface="Arial"/>
                <a:cs typeface="Arial"/>
              </a:rPr>
              <a:t>Jawab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40">
                <a:latin typeface="Arial"/>
                <a:cs typeface="Arial"/>
              </a:rPr>
              <a:t>A = </a:t>
            </a:r>
            <a:r>
              <a:rPr dirty="0" sz="1600" spc="-70">
                <a:latin typeface="Arial"/>
                <a:cs typeface="Arial"/>
              </a:rPr>
              <a:t>munculnya </a:t>
            </a:r>
            <a:r>
              <a:rPr dirty="0" sz="1600" spc="-90">
                <a:latin typeface="Arial"/>
                <a:cs typeface="Arial"/>
              </a:rPr>
              <a:t>sisi </a:t>
            </a:r>
            <a:r>
              <a:rPr dirty="0" sz="1600" spc="-80">
                <a:latin typeface="Arial"/>
                <a:cs typeface="Arial"/>
              </a:rPr>
              <a:t>muka </a:t>
            </a:r>
            <a:r>
              <a:rPr dirty="0" sz="1600" spc="-90">
                <a:latin typeface="Arial"/>
                <a:cs typeface="Arial"/>
              </a:rPr>
              <a:t>pada </a:t>
            </a:r>
            <a:r>
              <a:rPr dirty="0" sz="1600" spc="-95">
                <a:latin typeface="Arial"/>
                <a:cs typeface="Arial"/>
              </a:rPr>
              <a:t>uang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logam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latin typeface="Arial"/>
                <a:cs typeface="Arial"/>
              </a:rPr>
              <a:t>B </a:t>
            </a:r>
            <a:r>
              <a:rPr dirty="0" sz="1600" spc="-140">
                <a:latin typeface="Arial"/>
                <a:cs typeface="Arial"/>
              </a:rPr>
              <a:t>= </a:t>
            </a:r>
            <a:r>
              <a:rPr dirty="0" sz="1600" spc="-65">
                <a:latin typeface="Arial"/>
                <a:cs typeface="Arial"/>
              </a:rPr>
              <a:t>mata </a:t>
            </a:r>
            <a:r>
              <a:rPr dirty="0" sz="1600" spc="-80">
                <a:latin typeface="Arial"/>
                <a:cs typeface="Arial"/>
              </a:rPr>
              <a:t>4 </a:t>
            </a:r>
            <a:r>
              <a:rPr dirty="0" sz="1600" spc="-95">
                <a:latin typeface="Arial"/>
                <a:cs typeface="Arial"/>
              </a:rPr>
              <a:t>pada</a:t>
            </a:r>
            <a:r>
              <a:rPr dirty="0" sz="1600" spc="-20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dadu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22829" y="4534027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18410" y="4534027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3390" y="4377054"/>
            <a:ext cx="23729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8820" algn="l"/>
                <a:tab pos="2207260" algn="l"/>
              </a:tabLst>
            </a:pPr>
            <a:r>
              <a:rPr dirty="0" sz="1600" spc="-245">
                <a:latin typeface="Arial"/>
                <a:cs typeface="Arial"/>
              </a:rPr>
              <a:t>P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(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45">
                <a:latin typeface="Arial"/>
                <a:cs typeface="Arial"/>
              </a:rPr>
              <a:t>A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200">
                <a:latin typeface="Arial"/>
                <a:cs typeface="Arial"/>
              </a:rPr>
              <a:t>B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)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40">
                <a:latin typeface="Arial"/>
                <a:cs typeface="Arial"/>
              </a:rPr>
              <a:t>=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254">
                <a:latin typeface="Arial"/>
                <a:cs typeface="Arial"/>
              </a:rPr>
              <a:t>P</a:t>
            </a:r>
            <a:r>
              <a:rPr dirty="0" sz="1600" spc="-70">
                <a:latin typeface="Arial"/>
                <a:cs typeface="Arial"/>
              </a:rPr>
              <a:t>(</a:t>
            </a:r>
            <a:r>
              <a:rPr dirty="0" sz="1600" spc="-140">
                <a:latin typeface="Arial"/>
                <a:cs typeface="Arial"/>
              </a:rPr>
              <a:t>A</a:t>
            </a:r>
            <a:r>
              <a:rPr dirty="0" sz="1600" spc="-50">
                <a:latin typeface="Arial"/>
                <a:cs typeface="Arial"/>
              </a:rPr>
              <a:t>)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.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254">
                <a:latin typeface="Arial"/>
                <a:cs typeface="Arial"/>
              </a:rPr>
              <a:t>P</a:t>
            </a:r>
            <a:r>
              <a:rPr dirty="0" sz="1600" spc="-90">
                <a:latin typeface="Arial"/>
                <a:cs typeface="Arial"/>
              </a:rPr>
              <a:t>(</a:t>
            </a:r>
            <a:r>
              <a:rPr dirty="0" sz="1600" spc="-160">
                <a:latin typeface="Arial"/>
                <a:cs typeface="Arial"/>
              </a:rPr>
              <a:t>B</a:t>
            </a:r>
            <a:r>
              <a:rPr dirty="0" sz="1600" spc="-50">
                <a:latin typeface="Arial"/>
                <a:cs typeface="Arial"/>
              </a:rPr>
              <a:t>)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40">
                <a:latin typeface="Arial"/>
                <a:cs typeface="Arial"/>
              </a:rPr>
              <a:t>=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185">
                <a:latin typeface="DejaVu Serif"/>
                <a:cs typeface="DejaVu Serif"/>
              </a:rPr>
              <a:t>.</a:t>
            </a:r>
            <a:r>
              <a:rPr dirty="0" sz="1600">
                <a:latin typeface="DejaVu Serif"/>
                <a:cs typeface="DejaVu Serif"/>
              </a:rPr>
              <a:t>	</a:t>
            </a:r>
            <a:r>
              <a:rPr dirty="0" sz="1600" spc="-150">
                <a:latin typeface="DejaVu Serif"/>
                <a:cs typeface="DejaVu Serif"/>
              </a:rPr>
              <a:t>=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0764" y="4313554"/>
            <a:ext cx="700405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01980" algn="l"/>
              </a:tabLst>
            </a:pPr>
            <a:r>
              <a:rPr dirty="0" sz="1150" spc="-65">
                <a:latin typeface="DejaVu Serif"/>
                <a:cs typeface="DejaVu Serif"/>
              </a:rPr>
              <a:t>1</a:t>
            </a:r>
            <a:r>
              <a:rPr dirty="0" sz="1150" spc="-65">
                <a:latin typeface="DejaVu Serif"/>
                <a:cs typeface="DejaVu Serif"/>
              </a:rPr>
              <a:t> </a:t>
            </a:r>
            <a:r>
              <a:rPr dirty="0" sz="1150" spc="135">
                <a:latin typeface="DejaVu Serif"/>
                <a:cs typeface="DejaVu Serif"/>
              </a:rPr>
              <a:t> </a:t>
            </a:r>
            <a:r>
              <a:rPr dirty="0" sz="1150" spc="-65">
                <a:latin typeface="DejaVu Serif"/>
                <a:cs typeface="DejaVu Serif"/>
              </a:rPr>
              <a:t>6</a:t>
            </a:r>
            <a:r>
              <a:rPr dirty="0" sz="1150">
                <a:latin typeface="DejaVu Serif"/>
                <a:cs typeface="DejaVu Serif"/>
              </a:rPr>
              <a:t>	</a:t>
            </a:r>
            <a:r>
              <a:rPr dirty="0" sz="1150" spc="-65">
                <a:latin typeface="DejaVu Serif"/>
                <a:cs typeface="DejaVu Serif"/>
              </a:rPr>
              <a:t>1</a:t>
            </a:r>
            <a:endParaRPr sz="1150">
              <a:latin typeface="DejaVu Serif"/>
              <a:cs typeface="DejaVu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0764" y="4534534"/>
            <a:ext cx="74549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58800" algn="l"/>
              </a:tabLst>
            </a:pPr>
            <a:r>
              <a:rPr dirty="0" sz="1150" spc="-65">
                <a:latin typeface="DejaVu Serif"/>
                <a:cs typeface="DejaVu Serif"/>
              </a:rPr>
              <a:t>2</a:t>
            </a:r>
            <a:r>
              <a:rPr dirty="0" sz="1150" spc="-65">
                <a:latin typeface="DejaVu Serif"/>
                <a:cs typeface="DejaVu Serif"/>
              </a:rPr>
              <a:t> </a:t>
            </a:r>
            <a:r>
              <a:rPr dirty="0" sz="1150" spc="135">
                <a:latin typeface="DejaVu Serif"/>
                <a:cs typeface="DejaVu Serif"/>
              </a:rPr>
              <a:t> </a:t>
            </a:r>
            <a:r>
              <a:rPr dirty="0" sz="1150" spc="-65">
                <a:latin typeface="DejaVu Serif"/>
                <a:cs typeface="DejaVu Serif"/>
              </a:rPr>
              <a:t>6</a:t>
            </a:r>
            <a:r>
              <a:rPr dirty="0" sz="1150">
                <a:latin typeface="DejaVu Serif"/>
                <a:cs typeface="DejaVu Serif"/>
              </a:rPr>
              <a:t>	</a:t>
            </a:r>
            <a:r>
              <a:rPr dirty="0" sz="1150" spc="-55">
                <a:latin typeface="DejaVu Serif"/>
                <a:cs typeface="DejaVu Serif"/>
              </a:rPr>
              <a:t>12</a:t>
            </a:r>
            <a:endParaRPr sz="1150">
              <a:latin typeface="DejaVu Serif"/>
              <a:cs typeface="DejaVu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68929" y="4534027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 h="0">
                <a:moveTo>
                  <a:pt x="0" y="0"/>
                </a:moveTo>
                <a:lnTo>
                  <a:pt x="17271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98475" y="637921"/>
            <a:ext cx="8262620" cy="1184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ts val="4560"/>
              </a:lnSpc>
              <a:spcBef>
                <a:spcPts val="100"/>
              </a:spcBef>
            </a:pPr>
            <a:r>
              <a:rPr dirty="0" sz="4000" spc="-360"/>
              <a:t>HUKUM</a:t>
            </a:r>
            <a:r>
              <a:rPr dirty="0" sz="4000" spc="-235"/>
              <a:t> </a:t>
            </a:r>
            <a:r>
              <a:rPr dirty="0" sz="4000" spc="-515"/>
              <a:t>PERKALIAN</a:t>
            </a:r>
            <a:endParaRPr sz="4000"/>
          </a:p>
          <a:p>
            <a:pPr algn="ctr">
              <a:lnSpc>
                <a:spcPts val="4560"/>
              </a:lnSpc>
            </a:pPr>
            <a:r>
              <a:rPr dirty="0" sz="4000" spc="-495"/>
              <a:t>KEJADIAN </a:t>
            </a:r>
            <a:r>
              <a:rPr dirty="0" sz="4000" spc="-620"/>
              <a:t>BEBAS </a:t>
            </a:r>
            <a:r>
              <a:rPr dirty="0" sz="4000" spc="-459"/>
              <a:t>(INDEPENDENT</a:t>
            </a:r>
            <a:r>
              <a:rPr dirty="0" sz="4000" spc="-770"/>
              <a:t> </a:t>
            </a:r>
            <a:r>
              <a:rPr dirty="0" sz="4000" spc="-475"/>
              <a:t>EVENT)</a:t>
            </a:r>
            <a:endParaRPr sz="4000"/>
          </a:p>
        </p:txBody>
      </p:sp>
      <p:sp>
        <p:nvSpPr>
          <p:cNvPr id="17" name="object 17"/>
          <p:cNvSpPr/>
          <p:nvPr/>
        </p:nvSpPr>
        <p:spPr>
          <a:xfrm>
            <a:off x="607822" y="4015981"/>
            <a:ext cx="2056511" cy="274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0672" y="4898225"/>
            <a:ext cx="521616" cy="429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50257" y="4733836"/>
            <a:ext cx="737008" cy="528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45228" y="4922735"/>
            <a:ext cx="521616" cy="429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55590" y="4728629"/>
            <a:ext cx="737008" cy="528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01164" y="4560061"/>
            <a:ext cx="1445895" cy="618490"/>
          </a:xfrm>
          <a:custGeom>
            <a:avLst/>
            <a:gdLst/>
            <a:ahLst/>
            <a:cxnLst/>
            <a:rect l="l" t="t" r="r" b="b"/>
            <a:pathLst>
              <a:path w="1445895" h="618489">
                <a:moveTo>
                  <a:pt x="55372" y="548132"/>
                </a:moveTo>
                <a:lnTo>
                  <a:pt x="0" y="612901"/>
                </a:lnTo>
                <a:lnTo>
                  <a:pt x="85090" y="618363"/>
                </a:lnTo>
                <a:lnTo>
                  <a:pt x="73535" y="591057"/>
                </a:lnTo>
                <a:lnTo>
                  <a:pt x="59817" y="591057"/>
                </a:lnTo>
                <a:lnTo>
                  <a:pt x="57277" y="585215"/>
                </a:lnTo>
                <a:lnTo>
                  <a:pt x="68973" y="580276"/>
                </a:lnTo>
                <a:lnTo>
                  <a:pt x="55372" y="548132"/>
                </a:lnTo>
                <a:close/>
              </a:path>
              <a:path w="1445895" h="618489">
                <a:moveTo>
                  <a:pt x="68973" y="580276"/>
                </a:moveTo>
                <a:lnTo>
                  <a:pt x="57277" y="585215"/>
                </a:lnTo>
                <a:lnTo>
                  <a:pt x="59817" y="591057"/>
                </a:lnTo>
                <a:lnTo>
                  <a:pt x="71456" y="586142"/>
                </a:lnTo>
                <a:lnTo>
                  <a:pt x="68973" y="580276"/>
                </a:lnTo>
                <a:close/>
              </a:path>
              <a:path w="1445895" h="618489">
                <a:moveTo>
                  <a:pt x="71456" y="586142"/>
                </a:moveTo>
                <a:lnTo>
                  <a:pt x="59817" y="591057"/>
                </a:lnTo>
                <a:lnTo>
                  <a:pt x="73535" y="591057"/>
                </a:lnTo>
                <a:lnTo>
                  <a:pt x="71456" y="586142"/>
                </a:lnTo>
                <a:close/>
              </a:path>
              <a:path w="1445895" h="618489">
                <a:moveTo>
                  <a:pt x="1443101" y="0"/>
                </a:moveTo>
                <a:lnTo>
                  <a:pt x="68973" y="580276"/>
                </a:lnTo>
                <a:lnTo>
                  <a:pt x="71456" y="586142"/>
                </a:lnTo>
                <a:lnTo>
                  <a:pt x="1445514" y="5842"/>
                </a:lnTo>
                <a:lnTo>
                  <a:pt x="144310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97321" y="4560061"/>
            <a:ext cx="1445895" cy="618490"/>
          </a:xfrm>
          <a:custGeom>
            <a:avLst/>
            <a:gdLst/>
            <a:ahLst/>
            <a:cxnLst/>
            <a:rect l="l" t="t" r="r" b="b"/>
            <a:pathLst>
              <a:path w="1445895" h="618489">
                <a:moveTo>
                  <a:pt x="1374057" y="586142"/>
                </a:moveTo>
                <a:lnTo>
                  <a:pt x="1360424" y="618363"/>
                </a:lnTo>
                <a:lnTo>
                  <a:pt x="1445513" y="612901"/>
                </a:lnTo>
                <a:lnTo>
                  <a:pt x="1426839" y="591057"/>
                </a:lnTo>
                <a:lnTo>
                  <a:pt x="1385697" y="591057"/>
                </a:lnTo>
                <a:lnTo>
                  <a:pt x="1374057" y="586142"/>
                </a:lnTo>
                <a:close/>
              </a:path>
              <a:path w="1445895" h="618489">
                <a:moveTo>
                  <a:pt x="1376540" y="580276"/>
                </a:moveTo>
                <a:lnTo>
                  <a:pt x="1374057" y="586142"/>
                </a:lnTo>
                <a:lnTo>
                  <a:pt x="1385697" y="591057"/>
                </a:lnTo>
                <a:lnTo>
                  <a:pt x="1388236" y="585215"/>
                </a:lnTo>
                <a:lnTo>
                  <a:pt x="1376540" y="580276"/>
                </a:lnTo>
                <a:close/>
              </a:path>
              <a:path w="1445895" h="618489">
                <a:moveTo>
                  <a:pt x="1390142" y="548132"/>
                </a:moveTo>
                <a:lnTo>
                  <a:pt x="1376540" y="580276"/>
                </a:lnTo>
                <a:lnTo>
                  <a:pt x="1388236" y="585215"/>
                </a:lnTo>
                <a:lnTo>
                  <a:pt x="1385697" y="591057"/>
                </a:lnTo>
                <a:lnTo>
                  <a:pt x="1426839" y="591057"/>
                </a:lnTo>
                <a:lnTo>
                  <a:pt x="1390142" y="548132"/>
                </a:lnTo>
                <a:close/>
              </a:path>
              <a:path w="1445895" h="618489">
                <a:moveTo>
                  <a:pt x="2412" y="0"/>
                </a:moveTo>
                <a:lnTo>
                  <a:pt x="0" y="5842"/>
                </a:lnTo>
                <a:lnTo>
                  <a:pt x="1374057" y="586142"/>
                </a:lnTo>
                <a:lnTo>
                  <a:pt x="1376540" y="580276"/>
                </a:lnTo>
                <a:lnTo>
                  <a:pt x="241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03928" y="1349121"/>
            <a:ext cx="76200" cy="1288415"/>
          </a:xfrm>
          <a:custGeom>
            <a:avLst/>
            <a:gdLst/>
            <a:ahLst/>
            <a:cxnLst/>
            <a:rect l="l" t="t" r="r" b="b"/>
            <a:pathLst>
              <a:path w="76200" h="1288414">
                <a:moveTo>
                  <a:pt x="41275" y="63500"/>
                </a:moveTo>
                <a:lnTo>
                  <a:pt x="34925" y="63500"/>
                </a:lnTo>
                <a:lnTo>
                  <a:pt x="34925" y="1288033"/>
                </a:lnTo>
                <a:lnTo>
                  <a:pt x="41275" y="1288033"/>
                </a:lnTo>
                <a:lnTo>
                  <a:pt x="41275" y="63500"/>
                </a:lnTo>
                <a:close/>
              </a:path>
              <a:path w="76200" h="1288414">
                <a:moveTo>
                  <a:pt x="38100" y="0"/>
                </a:moveTo>
                <a:lnTo>
                  <a:pt x="0" y="76200"/>
                </a:lnTo>
                <a:lnTo>
                  <a:pt x="34925" y="76200"/>
                </a:lnTo>
                <a:lnTo>
                  <a:pt x="3492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288414">
                <a:moveTo>
                  <a:pt x="69850" y="63500"/>
                </a:moveTo>
                <a:lnTo>
                  <a:pt x="41275" y="63500"/>
                </a:lnTo>
                <a:lnTo>
                  <a:pt x="4127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33800" y="3096260"/>
            <a:ext cx="1625600" cy="754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36340" y="3462020"/>
            <a:ext cx="820419" cy="1374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51679" y="3462020"/>
            <a:ext cx="807720" cy="1374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4879" y="3985259"/>
            <a:ext cx="609600" cy="1033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59400" y="3985259"/>
            <a:ext cx="599439" cy="1033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54879" y="3705859"/>
            <a:ext cx="1203960" cy="566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52139" y="3985259"/>
            <a:ext cx="612139" cy="10337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59200" y="3985259"/>
            <a:ext cx="599439" cy="1033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52139" y="3705859"/>
            <a:ext cx="1206500" cy="566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60059" y="4406900"/>
            <a:ext cx="401320" cy="6959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56300" y="4406900"/>
            <a:ext cx="396239" cy="6959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60059" y="4218940"/>
            <a:ext cx="792479" cy="3835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58439" y="4414520"/>
            <a:ext cx="403860" cy="6959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57220" y="4414520"/>
            <a:ext cx="396240" cy="6959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58439" y="4226559"/>
            <a:ext cx="795020" cy="381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42079" y="2623820"/>
            <a:ext cx="609600" cy="10337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46600" y="2623820"/>
            <a:ext cx="599439" cy="10337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42079" y="2341879"/>
            <a:ext cx="1203960" cy="5689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5279" y="2039620"/>
            <a:ext cx="401320" cy="6934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41520" y="2039620"/>
            <a:ext cx="396239" cy="6934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5279" y="1849120"/>
            <a:ext cx="792479" cy="3835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017259" y="2924809"/>
            <a:ext cx="231838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Probabilitas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kejadian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dengan syarat kejadian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B 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telah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terjadi 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yang 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dilambangkan 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dengan 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P(A/B)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5290" y="2859404"/>
            <a:ext cx="2600325" cy="1491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170180">
              <a:lnSpc>
                <a:spcPct val="100299"/>
              </a:lnSpc>
              <a:spcBef>
                <a:spcPts val="95"/>
              </a:spcBef>
            </a:pPr>
            <a:r>
              <a:rPr dirty="0" sz="1600" spc="-65">
                <a:latin typeface="Arial"/>
                <a:cs typeface="Arial"/>
              </a:rPr>
              <a:t>Probabilitas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bersyarat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artinya 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terjadinya </a:t>
            </a:r>
            <a:r>
              <a:rPr dirty="0" sz="1600" spc="-70">
                <a:latin typeface="Arial"/>
                <a:cs typeface="Arial"/>
              </a:rPr>
              <a:t>suatu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kejadian </a:t>
            </a:r>
            <a:r>
              <a:rPr dirty="0" sz="1600" spc="-70">
                <a:latin typeface="Arial"/>
                <a:cs typeface="Arial"/>
              </a:rPr>
              <a:t>atau 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peristiwa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dengan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syarat 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peristiwa lain</a:t>
            </a:r>
            <a:r>
              <a:rPr dirty="0" sz="1600" spc="-14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harus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(telah) 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terjadi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dan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peristiwa-peristiwa 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tersebut </a:t>
            </a:r>
            <a:r>
              <a:rPr dirty="0" sz="1600" spc="-85">
                <a:latin typeface="Arial"/>
                <a:cs typeface="Arial"/>
              </a:rPr>
              <a:t>saling</a:t>
            </a:r>
            <a:r>
              <a:rPr dirty="0" sz="1600" spc="-14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mempengaruhi.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36411" y="2283586"/>
            <a:ext cx="629920" cy="5191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74188" y="2230882"/>
            <a:ext cx="451231" cy="4992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26816" y="5281295"/>
            <a:ext cx="352125" cy="42160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62572" y="632459"/>
            <a:ext cx="8768080" cy="1184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715">
              <a:lnSpc>
                <a:spcPts val="4560"/>
              </a:lnSpc>
              <a:spcBef>
                <a:spcPts val="100"/>
              </a:spcBef>
            </a:pPr>
            <a:r>
              <a:rPr dirty="0" sz="4000" spc="-360"/>
              <a:t>HUKUM</a:t>
            </a:r>
            <a:r>
              <a:rPr dirty="0" sz="4000" spc="-240"/>
              <a:t> </a:t>
            </a:r>
            <a:r>
              <a:rPr dirty="0" sz="4000" spc="-515"/>
              <a:t>PERKALIAN</a:t>
            </a:r>
            <a:endParaRPr sz="4000"/>
          </a:p>
          <a:p>
            <a:pPr algn="ctr">
              <a:lnSpc>
                <a:spcPts val="4560"/>
              </a:lnSpc>
            </a:pPr>
            <a:r>
              <a:rPr dirty="0" sz="4000" spc="-495"/>
              <a:t>KEJADIAN </a:t>
            </a:r>
            <a:r>
              <a:rPr dirty="0" sz="4000" spc="-605"/>
              <a:t>BERSYARAT(DEPENDENT </a:t>
            </a:r>
            <a:r>
              <a:rPr dirty="0" sz="4000" spc="-545"/>
              <a:t>EVENT</a:t>
            </a:r>
            <a:r>
              <a:rPr dirty="0" sz="4000" spc="-850"/>
              <a:t> </a:t>
            </a:r>
            <a:r>
              <a:rPr dirty="0" sz="4000" spc="-140"/>
              <a:t>)</a:t>
            </a:r>
            <a:endParaRPr sz="4000"/>
          </a:p>
        </p:txBody>
      </p:sp>
      <p:sp>
        <p:nvSpPr>
          <p:cNvPr id="36" name="object 36"/>
          <p:cNvSpPr/>
          <p:nvPr/>
        </p:nvSpPr>
        <p:spPr>
          <a:xfrm>
            <a:off x="3705478" y="5340934"/>
            <a:ext cx="2806827" cy="35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707" y="612203"/>
            <a:ext cx="31781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85"/>
              <a:t>PROBABILITAS</a:t>
            </a:r>
          </a:p>
        </p:txBody>
      </p:sp>
      <p:sp>
        <p:nvSpPr>
          <p:cNvPr id="3" name="object 3"/>
          <p:cNvSpPr/>
          <p:nvPr/>
        </p:nvSpPr>
        <p:spPr>
          <a:xfrm>
            <a:off x="17105" y="1480781"/>
            <a:ext cx="9127490" cy="506730"/>
          </a:xfrm>
          <a:custGeom>
            <a:avLst/>
            <a:gdLst/>
            <a:ahLst/>
            <a:cxnLst/>
            <a:rect l="l" t="t" r="r" b="b"/>
            <a:pathLst>
              <a:path w="9127490" h="506730">
                <a:moveTo>
                  <a:pt x="0" y="506260"/>
                </a:moveTo>
                <a:lnTo>
                  <a:pt x="9126894" y="506260"/>
                </a:lnTo>
                <a:lnTo>
                  <a:pt x="9126894" y="0"/>
                </a:lnTo>
                <a:lnTo>
                  <a:pt x="0" y="0"/>
                </a:lnTo>
                <a:lnTo>
                  <a:pt x="0" y="506260"/>
                </a:lnTo>
                <a:close/>
              </a:path>
            </a:pathLst>
          </a:custGeom>
          <a:solidFill>
            <a:srgbClr val="D9D9D9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0833" y="2601976"/>
            <a:ext cx="6214110" cy="1256665"/>
          </a:xfrm>
          <a:custGeom>
            <a:avLst/>
            <a:gdLst/>
            <a:ahLst/>
            <a:cxnLst/>
            <a:rect l="l" t="t" r="r" b="b"/>
            <a:pathLst>
              <a:path w="6214109" h="1256664">
                <a:moveTo>
                  <a:pt x="6213983" y="1250696"/>
                </a:moveTo>
                <a:lnTo>
                  <a:pt x="6164248" y="1253011"/>
                </a:lnTo>
                <a:lnTo>
                  <a:pt x="6108111" y="1254728"/>
                </a:lnTo>
                <a:lnTo>
                  <a:pt x="6045876" y="1255851"/>
                </a:lnTo>
                <a:lnTo>
                  <a:pt x="5977846" y="1256387"/>
                </a:lnTo>
                <a:lnTo>
                  <a:pt x="5941753" y="1256435"/>
                </a:lnTo>
                <a:lnTo>
                  <a:pt x="5904325" y="1256339"/>
                </a:lnTo>
                <a:lnTo>
                  <a:pt x="5865601" y="1256099"/>
                </a:lnTo>
                <a:lnTo>
                  <a:pt x="5825619" y="1255714"/>
                </a:lnTo>
                <a:lnTo>
                  <a:pt x="5784416" y="1255187"/>
                </a:lnTo>
                <a:lnTo>
                  <a:pt x="5742030" y="1254517"/>
                </a:lnTo>
                <a:lnTo>
                  <a:pt x="5698500" y="1253706"/>
                </a:lnTo>
                <a:lnTo>
                  <a:pt x="5653863" y="1252754"/>
                </a:lnTo>
                <a:lnTo>
                  <a:pt x="5608157" y="1251662"/>
                </a:lnTo>
                <a:lnTo>
                  <a:pt x="5561421" y="1250429"/>
                </a:lnTo>
                <a:lnTo>
                  <a:pt x="5513693" y="1249058"/>
                </a:lnTo>
                <a:lnTo>
                  <a:pt x="5465009" y="1247549"/>
                </a:lnTo>
                <a:lnTo>
                  <a:pt x="5415410" y="1245902"/>
                </a:lnTo>
                <a:lnTo>
                  <a:pt x="5364932" y="1244118"/>
                </a:lnTo>
                <a:lnTo>
                  <a:pt x="5313613" y="1242198"/>
                </a:lnTo>
                <a:lnTo>
                  <a:pt x="5261492" y="1240142"/>
                </a:lnTo>
                <a:lnTo>
                  <a:pt x="5208606" y="1237951"/>
                </a:lnTo>
                <a:lnTo>
                  <a:pt x="5154994" y="1235626"/>
                </a:lnTo>
                <a:lnTo>
                  <a:pt x="5100693" y="1233168"/>
                </a:lnTo>
                <a:lnTo>
                  <a:pt x="5045742" y="1230576"/>
                </a:lnTo>
                <a:lnTo>
                  <a:pt x="4990178" y="1227852"/>
                </a:lnTo>
                <a:lnTo>
                  <a:pt x="4934040" y="1224997"/>
                </a:lnTo>
                <a:lnTo>
                  <a:pt x="4877365" y="1222011"/>
                </a:lnTo>
                <a:lnTo>
                  <a:pt x="4820192" y="1218894"/>
                </a:lnTo>
                <a:lnTo>
                  <a:pt x="4762558" y="1215648"/>
                </a:lnTo>
                <a:lnTo>
                  <a:pt x="4704502" y="1212273"/>
                </a:lnTo>
                <a:lnTo>
                  <a:pt x="4646061" y="1208770"/>
                </a:lnTo>
                <a:lnTo>
                  <a:pt x="4587274" y="1205140"/>
                </a:lnTo>
                <a:lnTo>
                  <a:pt x="4528178" y="1201382"/>
                </a:lnTo>
                <a:lnTo>
                  <a:pt x="4468812" y="1197498"/>
                </a:lnTo>
                <a:lnTo>
                  <a:pt x="4409213" y="1193489"/>
                </a:lnTo>
                <a:lnTo>
                  <a:pt x="4349420" y="1189355"/>
                </a:lnTo>
                <a:lnTo>
                  <a:pt x="4289471" y="1185097"/>
                </a:lnTo>
                <a:lnTo>
                  <a:pt x="4229403" y="1180715"/>
                </a:lnTo>
                <a:lnTo>
                  <a:pt x="4169255" y="1176210"/>
                </a:lnTo>
                <a:lnTo>
                  <a:pt x="4109064" y="1171583"/>
                </a:lnTo>
                <a:lnTo>
                  <a:pt x="4048869" y="1166835"/>
                </a:lnTo>
                <a:lnTo>
                  <a:pt x="3988708" y="1161966"/>
                </a:lnTo>
                <a:lnTo>
                  <a:pt x="3928618" y="1156977"/>
                </a:lnTo>
                <a:lnTo>
                  <a:pt x="3868637" y="1151868"/>
                </a:lnTo>
                <a:lnTo>
                  <a:pt x="3808804" y="1146640"/>
                </a:lnTo>
                <a:lnTo>
                  <a:pt x="3749157" y="1141295"/>
                </a:lnTo>
                <a:lnTo>
                  <a:pt x="3689734" y="1135831"/>
                </a:lnTo>
                <a:lnTo>
                  <a:pt x="3630572" y="1130251"/>
                </a:lnTo>
                <a:lnTo>
                  <a:pt x="3571709" y="1124555"/>
                </a:lnTo>
                <a:lnTo>
                  <a:pt x="3513185" y="1118744"/>
                </a:lnTo>
                <a:lnTo>
                  <a:pt x="3455035" y="1112817"/>
                </a:lnTo>
                <a:lnTo>
                  <a:pt x="3397300" y="1106777"/>
                </a:lnTo>
                <a:lnTo>
                  <a:pt x="3340016" y="1100623"/>
                </a:lnTo>
                <a:lnTo>
                  <a:pt x="3283222" y="1094357"/>
                </a:lnTo>
                <a:lnTo>
                  <a:pt x="3226955" y="1087978"/>
                </a:lnTo>
                <a:lnTo>
                  <a:pt x="3171255" y="1081488"/>
                </a:lnTo>
                <a:lnTo>
                  <a:pt x="3116157" y="1074887"/>
                </a:lnTo>
                <a:lnTo>
                  <a:pt x="3061702" y="1068176"/>
                </a:lnTo>
                <a:lnTo>
                  <a:pt x="3007926" y="1061355"/>
                </a:lnTo>
                <a:lnTo>
                  <a:pt x="2954868" y="1054426"/>
                </a:lnTo>
                <a:lnTo>
                  <a:pt x="2902565" y="1047389"/>
                </a:lnTo>
                <a:lnTo>
                  <a:pt x="2851056" y="1040245"/>
                </a:lnTo>
                <a:lnTo>
                  <a:pt x="2800379" y="1032993"/>
                </a:lnTo>
                <a:lnTo>
                  <a:pt x="2750571" y="1025636"/>
                </a:lnTo>
                <a:lnTo>
                  <a:pt x="2701671" y="1018173"/>
                </a:lnTo>
                <a:lnTo>
                  <a:pt x="2653717" y="1010606"/>
                </a:lnTo>
                <a:lnTo>
                  <a:pt x="2606747" y="1002935"/>
                </a:lnTo>
                <a:lnTo>
                  <a:pt x="2560798" y="995160"/>
                </a:lnTo>
                <a:lnTo>
                  <a:pt x="2515909" y="987282"/>
                </a:lnTo>
                <a:lnTo>
                  <a:pt x="2472118" y="979303"/>
                </a:lnTo>
                <a:lnTo>
                  <a:pt x="2429462" y="971222"/>
                </a:lnTo>
                <a:lnTo>
                  <a:pt x="2387980" y="963040"/>
                </a:lnTo>
                <a:lnTo>
                  <a:pt x="2328425" y="950910"/>
                </a:lnTo>
                <a:lnTo>
                  <a:pt x="2269268" y="938563"/>
                </a:lnTo>
                <a:lnTo>
                  <a:pt x="2210516" y="925998"/>
                </a:lnTo>
                <a:lnTo>
                  <a:pt x="2152177" y="913213"/>
                </a:lnTo>
                <a:lnTo>
                  <a:pt x="2094261" y="900206"/>
                </a:lnTo>
                <a:lnTo>
                  <a:pt x="2036776" y="886975"/>
                </a:lnTo>
                <a:lnTo>
                  <a:pt x="1979728" y="873517"/>
                </a:lnTo>
                <a:lnTo>
                  <a:pt x="1923128" y="859831"/>
                </a:lnTo>
                <a:lnTo>
                  <a:pt x="1866983" y="845914"/>
                </a:lnTo>
                <a:lnTo>
                  <a:pt x="1811301" y="831765"/>
                </a:lnTo>
                <a:lnTo>
                  <a:pt x="1756090" y="817381"/>
                </a:lnTo>
                <a:lnTo>
                  <a:pt x="1701359" y="802761"/>
                </a:lnTo>
                <a:lnTo>
                  <a:pt x="1647116" y="787902"/>
                </a:lnTo>
                <a:lnTo>
                  <a:pt x="1593369" y="772801"/>
                </a:lnTo>
                <a:lnTo>
                  <a:pt x="1540127" y="757458"/>
                </a:lnTo>
                <a:lnTo>
                  <a:pt x="1487397" y="741870"/>
                </a:lnTo>
                <a:lnTo>
                  <a:pt x="1435189" y="726035"/>
                </a:lnTo>
                <a:lnTo>
                  <a:pt x="1383509" y="709950"/>
                </a:lnTo>
                <a:lnTo>
                  <a:pt x="1332367" y="693615"/>
                </a:lnTo>
                <a:lnTo>
                  <a:pt x="1281770" y="677025"/>
                </a:lnTo>
                <a:lnTo>
                  <a:pt x="1231727" y="660181"/>
                </a:lnTo>
                <a:lnTo>
                  <a:pt x="1182246" y="643079"/>
                </a:lnTo>
                <a:lnTo>
                  <a:pt x="1133335" y="625718"/>
                </a:lnTo>
                <a:lnTo>
                  <a:pt x="1085003" y="608095"/>
                </a:lnTo>
                <a:lnTo>
                  <a:pt x="1037258" y="590208"/>
                </a:lnTo>
                <a:lnTo>
                  <a:pt x="990107" y="572055"/>
                </a:lnTo>
                <a:lnTo>
                  <a:pt x="943560" y="553635"/>
                </a:lnTo>
                <a:lnTo>
                  <a:pt x="897624" y="534944"/>
                </a:lnTo>
                <a:lnTo>
                  <a:pt x="852308" y="515982"/>
                </a:lnTo>
                <a:lnTo>
                  <a:pt x="807620" y="496745"/>
                </a:lnTo>
                <a:lnTo>
                  <a:pt x="763568" y="477233"/>
                </a:lnTo>
                <a:lnTo>
                  <a:pt x="720160" y="457442"/>
                </a:lnTo>
                <a:lnTo>
                  <a:pt x="677405" y="437371"/>
                </a:lnTo>
                <a:lnTo>
                  <a:pt x="635311" y="417017"/>
                </a:lnTo>
                <a:lnTo>
                  <a:pt x="593886" y="396379"/>
                </a:lnTo>
                <a:lnTo>
                  <a:pt x="553138" y="375455"/>
                </a:lnTo>
                <a:lnTo>
                  <a:pt x="513075" y="354242"/>
                </a:lnTo>
                <a:lnTo>
                  <a:pt x="473707" y="332738"/>
                </a:lnTo>
                <a:lnTo>
                  <a:pt x="435040" y="310941"/>
                </a:lnTo>
                <a:lnTo>
                  <a:pt x="397084" y="288850"/>
                </a:lnTo>
                <a:lnTo>
                  <a:pt x="359846" y="266461"/>
                </a:lnTo>
                <a:lnTo>
                  <a:pt x="323334" y="243774"/>
                </a:lnTo>
                <a:lnTo>
                  <a:pt x="287558" y="220786"/>
                </a:lnTo>
                <a:lnTo>
                  <a:pt x="252525" y="197494"/>
                </a:lnTo>
                <a:lnTo>
                  <a:pt x="218243" y="173897"/>
                </a:lnTo>
                <a:lnTo>
                  <a:pt x="184720" y="149993"/>
                </a:lnTo>
                <a:lnTo>
                  <a:pt x="151966" y="125780"/>
                </a:lnTo>
                <a:lnTo>
                  <a:pt x="119988" y="101255"/>
                </a:lnTo>
                <a:lnTo>
                  <a:pt x="88794" y="76417"/>
                </a:lnTo>
                <a:lnTo>
                  <a:pt x="58392" y="51263"/>
                </a:lnTo>
                <a:lnTo>
                  <a:pt x="28791" y="25791"/>
                </a:lnTo>
                <a:lnTo>
                  <a:pt x="0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0833" y="4170873"/>
            <a:ext cx="6214110" cy="1256665"/>
          </a:xfrm>
          <a:custGeom>
            <a:avLst/>
            <a:gdLst/>
            <a:ahLst/>
            <a:cxnLst/>
            <a:rect l="l" t="t" r="r" b="b"/>
            <a:pathLst>
              <a:path w="6214109" h="1256664">
                <a:moveTo>
                  <a:pt x="6213983" y="5775"/>
                </a:moveTo>
                <a:lnTo>
                  <a:pt x="6164248" y="3449"/>
                </a:lnTo>
                <a:lnTo>
                  <a:pt x="6108111" y="1724"/>
                </a:lnTo>
                <a:lnTo>
                  <a:pt x="6045876" y="593"/>
                </a:lnTo>
                <a:lnTo>
                  <a:pt x="5977846" y="51"/>
                </a:lnTo>
                <a:lnTo>
                  <a:pt x="5941753" y="0"/>
                </a:lnTo>
                <a:lnTo>
                  <a:pt x="5904325" y="93"/>
                </a:lnTo>
                <a:lnTo>
                  <a:pt x="5865601" y="331"/>
                </a:lnTo>
                <a:lnTo>
                  <a:pt x="5825619" y="713"/>
                </a:lnTo>
                <a:lnTo>
                  <a:pt x="5784416" y="1238"/>
                </a:lnTo>
                <a:lnTo>
                  <a:pt x="5742030" y="1905"/>
                </a:lnTo>
                <a:lnTo>
                  <a:pt x="5698500" y="2714"/>
                </a:lnTo>
                <a:lnTo>
                  <a:pt x="5653863" y="3665"/>
                </a:lnTo>
                <a:lnTo>
                  <a:pt x="5608157" y="4756"/>
                </a:lnTo>
                <a:lnTo>
                  <a:pt x="5561421" y="5986"/>
                </a:lnTo>
                <a:lnTo>
                  <a:pt x="5513693" y="7356"/>
                </a:lnTo>
                <a:lnTo>
                  <a:pt x="5465009" y="8864"/>
                </a:lnTo>
                <a:lnTo>
                  <a:pt x="5415410" y="10510"/>
                </a:lnTo>
                <a:lnTo>
                  <a:pt x="5364932" y="12293"/>
                </a:lnTo>
                <a:lnTo>
                  <a:pt x="5313613" y="14213"/>
                </a:lnTo>
                <a:lnTo>
                  <a:pt x="5261492" y="16268"/>
                </a:lnTo>
                <a:lnTo>
                  <a:pt x="5208606" y="18458"/>
                </a:lnTo>
                <a:lnTo>
                  <a:pt x="5154994" y="20782"/>
                </a:lnTo>
                <a:lnTo>
                  <a:pt x="5100693" y="23240"/>
                </a:lnTo>
                <a:lnTo>
                  <a:pt x="5045742" y="25832"/>
                </a:lnTo>
                <a:lnTo>
                  <a:pt x="4990178" y="28555"/>
                </a:lnTo>
                <a:lnTo>
                  <a:pt x="4934040" y="31410"/>
                </a:lnTo>
                <a:lnTo>
                  <a:pt x="4877365" y="34396"/>
                </a:lnTo>
                <a:lnTo>
                  <a:pt x="4820192" y="37512"/>
                </a:lnTo>
                <a:lnTo>
                  <a:pt x="4762558" y="40758"/>
                </a:lnTo>
                <a:lnTo>
                  <a:pt x="4704502" y="44133"/>
                </a:lnTo>
                <a:lnTo>
                  <a:pt x="4646061" y="47636"/>
                </a:lnTo>
                <a:lnTo>
                  <a:pt x="4587274" y="51267"/>
                </a:lnTo>
                <a:lnTo>
                  <a:pt x="4528178" y="55024"/>
                </a:lnTo>
                <a:lnTo>
                  <a:pt x="4468812" y="58908"/>
                </a:lnTo>
                <a:lnTo>
                  <a:pt x="4409213" y="62917"/>
                </a:lnTo>
                <a:lnTo>
                  <a:pt x="4349420" y="67052"/>
                </a:lnTo>
                <a:lnTo>
                  <a:pt x="4289471" y="71310"/>
                </a:lnTo>
                <a:lnTo>
                  <a:pt x="4229403" y="75692"/>
                </a:lnTo>
                <a:lnTo>
                  <a:pt x="4169255" y="80196"/>
                </a:lnTo>
                <a:lnTo>
                  <a:pt x="4109064" y="84823"/>
                </a:lnTo>
                <a:lnTo>
                  <a:pt x="4048869" y="89571"/>
                </a:lnTo>
                <a:lnTo>
                  <a:pt x="3988708" y="94440"/>
                </a:lnTo>
                <a:lnTo>
                  <a:pt x="3928618" y="99429"/>
                </a:lnTo>
                <a:lnTo>
                  <a:pt x="3868637" y="104538"/>
                </a:lnTo>
                <a:lnTo>
                  <a:pt x="3808804" y="109765"/>
                </a:lnTo>
                <a:lnTo>
                  <a:pt x="3749157" y="115110"/>
                </a:lnTo>
                <a:lnTo>
                  <a:pt x="3689734" y="120573"/>
                </a:lnTo>
                <a:lnTo>
                  <a:pt x="3630572" y="126152"/>
                </a:lnTo>
                <a:lnTo>
                  <a:pt x="3571709" y="131847"/>
                </a:lnTo>
                <a:lnTo>
                  <a:pt x="3513185" y="137658"/>
                </a:lnTo>
                <a:lnTo>
                  <a:pt x="3455035" y="143583"/>
                </a:lnTo>
                <a:lnTo>
                  <a:pt x="3397300" y="149623"/>
                </a:lnTo>
                <a:lnTo>
                  <a:pt x="3340016" y="155775"/>
                </a:lnTo>
                <a:lnTo>
                  <a:pt x="3283222" y="162041"/>
                </a:lnTo>
                <a:lnTo>
                  <a:pt x="3226955" y="168418"/>
                </a:lnTo>
                <a:lnTo>
                  <a:pt x="3171255" y="174907"/>
                </a:lnTo>
                <a:lnTo>
                  <a:pt x="3116157" y="181506"/>
                </a:lnTo>
                <a:lnTo>
                  <a:pt x="3061702" y="188215"/>
                </a:lnTo>
                <a:lnTo>
                  <a:pt x="3007926" y="195033"/>
                </a:lnTo>
                <a:lnTo>
                  <a:pt x="2954868" y="201960"/>
                </a:lnTo>
                <a:lnTo>
                  <a:pt x="2902565" y="208995"/>
                </a:lnTo>
                <a:lnTo>
                  <a:pt x="2851056" y="216137"/>
                </a:lnTo>
                <a:lnTo>
                  <a:pt x="2800379" y="223385"/>
                </a:lnTo>
                <a:lnTo>
                  <a:pt x="2750571" y="230739"/>
                </a:lnTo>
                <a:lnTo>
                  <a:pt x="2701671" y="238199"/>
                </a:lnTo>
                <a:lnTo>
                  <a:pt x="2653717" y="245763"/>
                </a:lnTo>
                <a:lnTo>
                  <a:pt x="2606747" y="253430"/>
                </a:lnTo>
                <a:lnTo>
                  <a:pt x="2560798" y="261201"/>
                </a:lnTo>
                <a:lnTo>
                  <a:pt x="2515909" y="269075"/>
                </a:lnTo>
                <a:lnTo>
                  <a:pt x="2472118" y="277050"/>
                </a:lnTo>
                <a:lnTo>
                  <a:pt x="2429462" y="285126"/>
                </a:lnTo>
                <a:lnTo>
                  <a:pt x="2387980" y="293303"/>
                </a:lnTo>
                <a:lnTo>
                  <a:pt x="2328425" y="305433"/>
                </a:lnTo>
                <a:lnTo>
                  <a:pt x="2269268" y="317780"/>
                </a:lnTo>
                <a:lnTo>
                  <a:pt x="2210516" y="330345"/>
                </a:lnTo>
                <a:lnTo>
                  <a:pt x="2152177" y="343130"/>
                </a:lnTo>
                <a:lnTo>
                  <a:pt x="2094261" y="356137"/>
                </a:lnTo>
                <a:lnTo>
                  <a:pt x="2036776" y="369368"/>
                </a:lnTo>
                <a:lnTo>
                  <a:pt x="1979728" y="382826"/>
                </a:lnTo>
                <a:lnTo>
                  <a:pt x="1923128" y="396512"/>
                </a:lnTo>
                <a:lnTo>
                  <a:pt x="1866983" y="410429"/>
                </a:lnTo>
                <a:lnTo>
                  <a:pt x="1811301" y="424578"/>
                </a:lnTo>
                <a:lnTo>
                  <a:pt x="1756090" y="438962"/>
                </a:lnTo>
                <a:lnTo>
                  <a:pt x="1701359" y="453582"/>
                </a:lnTo>
                <a:lnTo>
                  <a:pt x="1647116" y="468442"/>
                </a:lnTo>
                <a:lnTo>
                  <a:pt x="1593369" y="483542"/>
                </a:lnTo>
                <a:lnTo>
                  <a:pt x="1540127" y="498885"/>
                </a:lnTo>
                <a:lnTo>
                  <a:pt x="1487397" y="514473"/>
                </a:lnTo>
                <a:lnTo>
                  <a:pt x="1435189" y="530308"/>
                </a:lnTo>
                <a:lnTo>
                  <a:pt x="1383509" y="546393"/>
                </a:lnTo>
                <a:lnTo>
                  <a:pt x="1332367" y="562729"/>
                </a:lnTo>
                <a:lnTo>
                  <a:pt x="1281770" y="579318"/>
                </a:lnTo>
                <a:lnTo>
                  <a:pt x="1231727" y="596162"/>
                </a:lnTo>
                <a:lnTo>
                  <a:pt x="1182246" y="613264"/>
                </a:lnTo>
                <a:lnTo>
                  <a:pt x="1133335" y="630625"/>
                </a:lnTo>
                <a:lnTo>
                  <a:pt x="1085003" y="648249"/>
                </a:lnTo>
                <a:lnTo>
                  <a:pt x="1037258" y="666135"/>
                </a:lnTo>
                <a:lnTo>
                  <a:pt x="990107" y="684288"/>
                </a:lnTo>
                <a:lnTo>
                  <a:pt x="943560" y="702708"/>
                </a:lnTo>
                <a:lnTo>
                  <a:pt x="897624" y="721399"/>
                </a:lnTo>
                <a:lnTo>
                  <a:pt x="852308" y="740361"/>
                </a:lnTo>
                <a:lnTo>
                  <a:pt x="807620" y="759598"/>
                </a:lnTo>
                <a:lnTo>
                  <a:pt x="763568" y="779110"/>
                </a:lnTo>
                <a:lnTo>
                  <a:pt x="720160" y="798901"/>
                </a:lnTo>
                <a:lnTo>
                  <a:pt x="677405" y="818972"/>
                </a:lnTo>
                <a:lnTo>
                  <a:pt x="635311" y="839326"/>
                </a:lnTo>
                <a:lnTo>
                  <a:pt x="593886" y="859964"/>
                </a:lnTo>
                <a:lnTo>
                  <a:pt x="553138" y="880888"/>
                </a:lnTo>
                <a:lnTo>
                  <a:pt x="513075" y="902102"/>
                </a:lnTo>
                <a:lnTo>
                  <a:pt x="473707" y="923605"/>
                </a:lnTo>
                <a:lnTo>
                  <a:pt x="435040" y="945402"/>
                </a:lnTo>
                <a:lnTo>
                  <a:pt x="397084" y="967493"/>
                </a:lnTo>
                <a:lnTo>
                  <a:pt x="359846" y="989882"/>
                </a:lnTo>
                <a:lnTo>
                  <a:pt x="323334" y="1012569"/>
                </a:lnTo>
                <a:lnTo>
                  <a:pt x="287558" y="1035558"/>
                </a:lnTo>
                <a:lnTo>
                  <a:pt x="252525" y="1058849"/>
                </a:lnTo>
                <a:lnTo>
                  <a:pt x="218243" y="1082446"/>
                </a:lnTo>
                <a:lnTo>
                  <a:pt x="184720" y="1106350"/>
                </a:lnTo>
                <a:lnTo>
                  <a:pt x="151966" y="1130563"/>
                </a:lnTo>
                <a:lnTo>
                  <a:pt x="119988" y="1155088"/>
                </a:lnTo>
                <a:lnTo>
                  <a:pt x="88794" y="1179927"/>
                </a:lnTo>
                <a:lnTo>
                  <a:pt x="58392" y="1205081"/>
                </a:lnTo>
                <a:lnTo>
                  <a:pt x="28791" y="1230552"/>
                </a:lnTo>
                <a:lnTo>
                  <a:pt x="0" y="1256344"/>
                </a:lnTo>
              </a:path>
            </a:pathLst>
          </a:custGeom>
          <a:ln w="1904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83739" y="3180079"/>
            <a:ext cx="396239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0348" y="3227197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151256" y="0"/>
                </a:moveTo>
                <a:lnTo>
                  <a:pt x="103436" y="7708"/>
                </a:lnTo>
                <a:lnTo>
                  <a:pt x="61914" y="29175"/>
                </a:lnTo>
                <a:lnTo>
                  <a:pt x="29175" y="61914"/>
                </a:lnTo>
                <a:lnTo>
                  <a:pt x="7708" y="103436"/>
                </a:lnTo>
                <a:lnTo>
                  <a:pt x="0" y="151256"/>
                </a:lnTo>
                <a:lnTo>
                  <a:pt x="7708" y="199015"/>
                </a:lnTo>
                <a:lnTo>
                  <a:pt x="29175" y="240500"/>
                </a:lnTo>
                <a:lnTo>
                  <a:pt x="61914" y="273219"/>
                </a:lnTo>
                <a:lnTo>
                  <a:pt x="103436" y="294679"/>
                </a:lnTo>
                <a:lnTo>
                  <a:pt x="151256" y="302387"/>
                </a:lnTo>
                <a:lnTo>
                  <a:pt x="199077" y="294679"/>
                </a:lnTo>
                <a:lnTo>
                  <a:pt x="240599" y="273219"/>
                </a:lnTo>
                <a:lnTo>
                  <a:pt x="273338" y="240500"/>
                </a:lnTo>
                <a:lnTo>
                  <a:pt x="294805" y="199015"/>
                </a:lnTo>
                <a:lnTo>
                  <a:pt x="302513" y="151256"/>
                </a:lnTo>
                <a:lnTo>
                  <a:pt x="294805" y="103436"/>
                </a:lnTo>
                <a:lnTo>
                  <a:pt x="273338" y="61914"/>
                </a:lnTo>
                <a:lnTo>
                  <a:pt x="240599" y="29175"/>
                </a:lnTo>
                <a:lnTo>
                  <a:pt x="199077" y="7708"/>
                </a:lnTo>
                <a:lnTo>
                  <a:pt x="15125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0348" y="3227197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0" y="151256"/>
                </a:moveTo>
                <a:lnTo>
                  <a:pt x="7708" y="103436"/>
                </a:lnTo>
                <a:lnTo>
                  <a:pt x="29175" y="61914"/>
                </a:lnTo>
                <a:lnTo>
                  <a:pt x="61914" y="29175"/>
                </a:lnTo>
                <a:lnTo>
                  <a:pt x="103436" y="7708"/>
                </a:lnTo>
                <a:lnTo>
                  <a:pt x="151256" y="0"/>
                </a:lnTo>
                <a:lnTo>
                  <a:pt x="199077" y="7708"/>
                </a:lnTo>
                <a:lnTo>
                  <a:pt x="240599" y="29175"/>
                </a:lnTo>
                <a:lnTo>
                  <a:pt x="273338" y="61914"/>
                </a:lnTo>
                <a:lnTo>
                  <a:pt x="294805" y="103436"/>
                </a:lnTo>
                <a:lnTo>
                  <a:pt x="302513" y="151256"/>
                </a:lnTo>
                <a:lnTo>
                  <a:pt x="294805" y="199015"/>
                </a:lnTo>
                <a:lnTo>
                  <a:pt x="273338" y="240500"/>
                </a:lnTo>
                <a:lnTo>
                  <a:pt x="240599" y="273219"/>
                </a:lnTo>
                <a:lnTo>
                  <a:pt x="199077" y="294679"/>
                </a:lnTo>
                <a:lnTo>
                  <a:pt x="151256" y="302387"/>
                </a:lnTo>
                <a:lnTo>
                  <a:pt x="103436" y="294679"/>
                </a:lnTo>
                <a:lnTo>
                  <a:pt x="61914" y="273219"/>
                </a:lnTo>
                <a:lnTo>
                  <a:pt x="29175" y="240500"/>
                </a:lnTo>
                <a:lnTo>
                  <a:pt x="7708" y="199015"/>
                </a:lnTo>
                <a:lnTo>
                  <a:pt x="0" y="151256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39900" y="3713479"/>
            <a:ext cx="3556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0667" y="3753484"/>
            <a:ext cx="274955" cy="274955"/>
          </a:xfrm>
          <a:custGeom>
            <a:avLst/>
            <a:gdLst/>
            <a:ahLst/>
            <a:cxnLst/>
            <a:rect l="l" t="t" r="r" b="b"/>
            <a:pathLst>
              <a:path w="274955" h="274954">
                <a:moveTo>
                  <a:pt x="137540" y="0"/>
                </a:moveTo>
                <a:lnTo>
                  <a:pt x="94073" y="7013"/>
                </a:lnTo>
                <a:lnTo>
                  <a:pt x="56317" y="26541"/>
                </a:lnTo>
                <a:lnTo>
                  <a:pt x="26541" y="56317"/>
                </a:lnTo>
                <a:lnTo>
                  <a:pt x="7013" y="94073"/>
                </a:lnTo>
                <a:lnTo>
                  <a:pt x="0" y="137540"/>
                </a:lnTo>
                <a:lnTo>
                  <a:pt x="7013" y="180995"/>
                </a:lnTo>
                <a:lnTo>
                  <a:pt x="26541" y="218719"/>
                </a:lnTo>
                <a:lnTo>
                  <a:pt x="56317" y="248457"/>
                </a:lnTo>
                <a:lnTo>
                  <a:pt x="94073" y="267954"/>
                </a:lnTo>
                <a:lnTo>
                  <a:pt x="137540" y="274954"/>
                </a:lnTo>
                <a:lnTo>
                  <a:pt x="180995" y="267954"/>
                </a:lnTo>
                <a:lnTo>
                  <a:pt x="218719" y="248457"/>
                </a:lnTo>
                <a:lnTo>
                  <a:pt x="248457" y="218719"/>
                </a:lnTo>
                <a:lnTo>
                  <a:pt x="267954" y="180995"/>
                </a:lnTo>
                <a:lnTo>
                  <a:pt x="274955" y="137540"/>
                </a:lnTo>
                <a:lnTo>
                  <a:pt x="267954" y="94073"/>
                </a:lnTo>
                <a:lnTo>
                  <a:pt x="248457" y="56317"/>
                </a:lnTo>
                <a:lnTo>
                  <a:pt x="218719" y="26541"/>
                </a:lnTo>
                <a:lnTo>
                  <a:pt x="180995" y="7013"/>
                </a:lnTo>
                <a:lnTo>
                  <a:pt x="13754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41220" y="4191000"/>
            <a:ext cx="383539" cy="383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81479" y="4231259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151256" y="0"/>
                </a:moveTo>
                <a:lnTo>
                  <a:pt x="103436" y="7708"/>
                </a:lnTo>
                <a:lnTo>
                  <a:pt x="61914" y="29175"/>
                </a:lnTo>
                <a:lnTo>
                  <a:pt x="29175" y="61914"/>
                </a:lnTo>
                <a:lnTo>
                  <a:pt x="7708" y="103436"/>
                </a:lnTo>
                <a:lnTo>
                  <a:pt x="0" y="151257"/>
                </a:lnTo>
                <a:lnTo>
                  <a:pt x="7708" y="199015"/>
                </a:lnTo>
                <a:lnTo>
                  <a:pt x="29175" y="240500"/>
                </a:lnTo>
                <a:lnTo>
                  <a:pt x="61914" y="273219"/>
                </a:lnTo>
                <a:lnTo>
                  <a:pt x="103436" y="294679"/>
                </a:lnTo>
                <a:lnTo>
                  <a:pt x="151256" y="302387"/>
                </a:lnTo>
                <a:lnTo>
                  <a:pt x="199015" y="294679"/>
                </a:lnTo>
                <a:lnTo>
                  <a:pt x="240500" y="273219"/>
                </a:lnTo>
                <a:lnTo>
                  <a:pt x="273219" y="240500"/>
                </a:lnTo>
                <a:lnTo>
                  <a:pt x="294679" y="199015"/>
                </a:lnTo>
                <a:lnTo>
                  <a:pt x="302387" y="151257"/>
                </a:lnTo>
                <a:lnTo>
                  <a:pt x="294679" y="103436"/>
                </a:lnTo>
                <a:lnTo>
                  <a:pt x="273219" y="61914"/>
                </a:lnTo>
                <a:lnTo>
                  <a:pt x="240500" y="29175"/>
                </a:lnTo>
                <a:lnTo>
                  <a:pt x="199015" y="7708"/>
                </a:lnTo>
                <a:lnTo>
                  <a:pt x="151256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63139" y="3533140"/>
            <a:ext cx="23368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02636" y="3574669"/>
            <a:ext cx="153288" cy="153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01239" y="4538979"/>
            <a:ext cx="223519" cy="223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42642" y="4580635"/>
            <a:ext cx="140588" cy="140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77160" y="4188459"/>
            <a:ext cx="398780" cy="396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25292" y="4234434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151130" y="0"/>
                </a:moveTo>
                <a:lnTo>
                  <a:pt x="103371" y="7708"/>
                </a:lnTo>
                <a:lnTo>
                  <a:pt x="61886" y="29175"/>
                </a:lnTo>
                <a:lnTo>
                  <a:pt x="29167" y="61914"/>
                </a:lnTo>
                <a:lnTo>
                  <a:pt x="7707" y="103436"/>
                </a:lnTo>
                <a:lnTo>
                  <a:pt x="0" y="151257"/>
                </a:lnTo>
                <a:lnTo>
                  <a:pt x="7707" y="199077"/>
                </a:lnTo>
                <a:lnTo>
                  <a:pt x="29167" y="240599"/>
                </a:lnTo>
                <a:lnTo>
                  <a:pt x="61886" y="273338"/>
                </a:lnTo>
                <a:lnTo>
                  <a:pt x="103371" y="294805"/>
                </a:lnTo>
                <a:lnTo>
                  <a:pt x="151130" y="302514"/>
                </a:lnTo>
                <a:lnTo>
                  <a:pt x="198950" y="294805"/>
                </a:lnTo>
                <a:lnTo>
                  <a:pt x="240472" y="273338"/>
                </a:lnTo>
                <a:lnTo>
                  <a:pt x="273211" y="240599"/>
                </a:lnTo>
                <a:lnTo>
                  <a:pt x="294678" y="199077"/>
                </a:lnTo>
                <a:lnTo>
                  <a:pt x="302387" y="151257"/>
                </a:lnTo>
                <a:lnTo>
                  <a:pt x="294678" y="103436"/>
                </a:lnTo>
                <a:lnTo>
                  <a:pt x="273211" y="61914"/>
                </a:lnTo>
                <a:lnTo>
                  <a:pt x="240472" y="29175"/>
                </a:lnTo>
                <a:lnTo>
                  <a:pt x="198950" y="7708"/>
                </a:lnTo>
                <a:lnTo>
                  <a:pt x="15113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25292" y="4234434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0" y="151257"/>
                </a:moveTo>
                <a:lnTo>
                  <a:pt x="7707" y="103436"/>
                </a:lnTo>
                <a:lnTo>
                  <a:pt x="29167" y="61914"/>
                </a:lnTo>
                <a:lnTo>
                  <a:pt x="61886" y="29175"/>
                </a:lnTo>
                <a:lnTo>
                  <a:pt x="103371" y="7708"/>
                </a:lnTo>
                <a:lnTo>
                  <a:pt x="151130" y="0"/>
                </a:lnTo>
                <a:lnTo>
                  <a:pt x="198950" y="7708"/>
                </a:lnTo>
                <a:lnTo>
                  <a:pt x="240472" y="29175"/>
                </a:lnTo>
                <a:lnTo>
                  <a:pt x="273211" y="61914"/>
                </a:lnTo>
                <a:lnTo>
                  <a:pt x="294678" y="103436"/>
                </a:lnTo>
                <a:lnTo>
                  <a:pt x="302387" y="151257"/>
                </a:lnTo>
                <a:lnTo>
                  <a:pt x="294678" y="199077"/>
                </a:lnTo>
                <a:lnTo>
                  <a:pt x="273211" y="240599"/>
                </a:lnTo>
                <a:lnTo>
                  <a:pt x="240472" y="273338"/>
                </a:lnTo>
                <a:lnTo>
                  <a:pt x="198950" y="294805"/>
                </a:lnTo>
                <a:lnTo>
                  <a:pt x="151130" y="302514"/>
                </a:lnTo>
                <a:lnTo>
                  <a:pt x="103371" y="294805"/>
                </a:lnTo>
                <a:lnTo>
                  <a:pt x="61886" y="273338"/>
                </a:lnTo>
                <a:lnTo>
                  <a:pt x="29167" y="240599"/>
                </a:lnTo>
                <a:lnTo>
                  <a:pt x="7707" y="199077"/>
                </a:lnTo>
                <a:lnTo>
                  <a:pt x="0" y="151257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70860" y="3677920"/>
            <a:ext cx="355600" cy="355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11245" y="3717925"/>
            <a:ext cx="274955" cy="274955"/>
          </a:xfrm>
          <a:custGeom>
            <a:avLst/>
            <a:gdLst/>
            <a:ahLst/>
            <a:cxnLst/>
            <a:rect l="l" t="t" r="r" b="b"/>
            <a:pathLst>
              <a:path w="274954" h="274954">
                <a:moveTo>
                  <a:pt x="137541" y="0"/>
                </a:moveTo>
                <a:lnTo>
                  <a:pt x="94073" y="7000"/>
                </a:lnTo>
                <a:lnTo>
                  <a:pt x="56317" y="26497"/>
                </a:lnTo>
                <a:lnTo>
                  <a:pt x="26541" y="56235"/>
                </a:lnTo>
                <a:lnTo>
                  <a:pt x="7013" y="93959"/>
                </a:lnTo>
                <a:lnTo>
                  <a:pt x="0" y="137413"/>
                </a:lnTo>
                <a:lnTo>
                  <a:pt x="7013" y="180881"/>
                </a:lnTo>
                <a:lnTo>
                  <a:pt x="26541" y="218637"/>
                </a:lnTo>
                <a:lnTo>
                  <a:pt x="56317" y="248413"/>
                </a:lnTo>
                <a:lnTo>
                  <a:pt x="94073" y="267941"/>
                </a:lnTo>
                <a:lnTo>
                  <a:pt x="137541" y="274955"/>
                </a:lnTo>
                <a:lnTo>
                  <a:pt x="180946" y="267941"/>
                </a:lnTo>
                <a:lnTo>
                  <a:pt x="218664" y="248413"/>
                </a:lnTo>
                <a:lnTo>
                  <a:pt x="248421" y="218637"/>
                </a:lnTo>
                <a:lnTo>
                  <a:pt x="267942" y="180881"/>
                </a:lnTo>
                <a:lnTo>
                  <a:pt x="274955" y="137413"/>
                </a:lnTo>
                <a:lnTo>
                  <a:pt x="267942" y="93959"/>
                </a:lnTo>
                <a:lnTo>
                  <a:pt x="248421" y="56235"/>
                </a:lnTo>
                <a:lnTo>
                  <a:pt x="218664" y="26497"/>
                </a:lnTo>
                <a:lnTo>
                  <a:pt x="180946" y="7000"/>
                </a:lnTo>
                <a:lnTo>
                  <a:pt x="13754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70479" y="3449320"/>
            <a:ext cx="355600" cy="355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10611" y="3489833"/>
            <a:ext cx="274955" cy="274955"/>
          </a:xfrm>
          <a:custGeom>
            <a:avLst/>
            <a:gdLst/>
            <a:ahLst/>
            <a:cxnLst/>
            <a:rect l="l" t="t" r="r" b="b"/>
            <a:pathLst>
              <a:path w="274955" h="274954">
                <a:moveTo>
                  <a:pt x="137540" y="0"/>
                </a:moveTo>
                <a:lnTo>
                  <a:pt x="94073" y="7000"/>
                </a:lnTo>
                <a:lnTo>
                  <a:pt x="56317" y="26497"/>
                </a:lnTo>
                <a:lnTo>
                  <a:pt x="26541" y="56235"/>
                </a:lnTo>
                <a:lnTo>
                  <a:pt x="7013" y="93959"/>
                </a:lnTo>
                <a:lnTo>
                  <a:pt x="0" y="137413"/>
                </a:lnTo>
                <a:lnTo>
                  <a:pt x="7013" y="180881"/>
                </a:lnTo>
                <a:lnTo>
                  <a:pt x="26541" y="218637"/>
                </a:lnTo>
                <a:lnTo>
                  <a:pt x="56317" y="248413"/>
                </a:lnTo>
                <a:lnTo>
                  <a:pt x="94073" y="267941"/>
                </a:lnTo>
                <a:lnTo>
                  <a:pt x="137540" y="274954"/>
                </a:lnTo>
                <a:lnTo>
                  <a:pt x="180995" y="267941"/>
                </a:lnTo>
                <a:lnTo>
                  <a:pt x="218719" y="248413"/>
                </a:lnTo>
                <a:lnTo>
                  <a:pt x="248457" y="218637"/>
                </a:lnTo>
                <a:lnTo>
                  <a:pt x="267954" y="180881"/>
                </a:lnTo>
                <a:lnTo>
                  <a:pt x="274955" y="137413"/>
                </a:lnTo>
                <a:lnTo>
                  <a:pt x="267954" y="93959"/>
                </a:lnTo>
                <a:lnTo>
                  <a:pt x="248457" y="56235"/>
                </a:lnTo>
                <a:lnTo>
                  <a:pt x="218719" y="26497"/>
                </a:lnTo>
                <a:lnTo>
                  <a:pt x="180995" y="7000"/>
                </a:lnTo>
                <a:lnTo>
                  <a:pt x="13754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5679" y="3655059"/>
            <a:ext cx="287020" cy="287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76320" y="3696334"/>
            <a:ext cx="205739" cy="2057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16959" y="3934459"/>
            <a:ext cx="187960" cy="1879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58298" y="3974909"/>
            <a:ext cx="106044" cy="1060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43860" y="4048759"/>
            <a:ext cx="185419" cy="1854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85516" y="4089908"/>
            <a:ext cx="102869" cy="1028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68700" y="4241800"/>
            <a:ext cx="182879" cy="1854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08451" y="4282821"/>
            <a:ext cx="102870" cy="1028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18460" y="3434079"/>
            <a:ext cx="187960" cy="1854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960052" y="3474021"/>
            <a:ext cx="106045" cy="1060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78100" y="4091940"/>
            <a:ext cx="185419" cy="1828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19248" y="4131564"/>
            <a:ext cx="102869" cy="1028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50259" y="3954779"/>
            <a:ext cx="187960" cy="1879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91852" y="3996499"/>
            <a:ext cx="106045" cy="1060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93060" y="3746500"/>
            <a:ext cx="185419" cy="1854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32493" y="3785933"/>
            <a:ext cx="106044" cy="10604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58160" y="4376420"/>
            <a:ext cx="182880" cy="1828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98545" y="4416297"/>
            <a:ext cx="102870" cy="1028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52139" y="3489959"/>
            <a:ext cx="185420" cy="1828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93288" y="3529584"/>
            <a:ext cx="102870" cy="10286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26639" y="3792220"/>
            <a:ext cx="287019" cy="2870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68423" y="3833495"/>
            <a:ext cx="205739" cy="2057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44979" y="2959100"/>
            <a:ext cx="182880" cy="1854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85492" y="3000501"/>
            <a:ext cx="102869" cy="1028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75460" y="4124959"/>
            <a:ext cx="299719" cy="2997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817370" y="4164710"/>
            <a:ext cx="218440" cy="21856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30679" y="3304540"/>
            <a:ext cx="386080" cy="38354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72463" y="3344926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151256" y="0"/>
                </a:moveTo>
                <a:lnTo>
                  <a:pt x="103436" y="7720"/>
                </a:lnTo>
                <a:lnTo>
                  <a:pt x="61914" y="29212"/>
                </a:lnTo>
                <a:lnTo>
                  <a:pt x="29175" y="61968"/>
                </a:lnTo>
                <a:lnTo>
                  <a:pt x="7708" y="103485"/>
                </a:lnTo>
                <a:lnTo>
                  <a:pt x="0" y="151257"/>
                </a:lnTo>
                <a:lnTo>
                  <a:pt x="7708" y="199077"/>
                </a:lnTo>
                <a:lnTo>
                  <a:pt x="29175" y="240599"/>
                </a:lnTo>
                <a:lnTo>
                  <a:pt x="61914" y="273338"/>
                </a:lnTo>
                <a:lnTo>
                  <a:pt x="103436" y="294805"/>
                </a:lnTo>
                <a:lnTo>
                  <a:pt x="151256" y="302513"/>
                </a:lnTo>
                <a:lnTo>
                  <a:pt x="199015" y="294805"/>
                </a:lnTo>
                <a:lnTo>
                  <a:pt x="240500" y="273338"/>
                </a:lnTo>
                <a:lnTo>
                  <a:pt x="273219" y="240599"/>
                </a:lnTo>
                <a:lnTo>
                  <a:pt x="294679" y="199077"/>
                </a:lnTo>
                <a:lnTo>
                  <a:pt x="302387" y="151257"/>
                </a:lnTo>
                <a:lnTo>
                  <a:pt x="294679" y="103485"/>
                </a:lnTo>
                <a:lnTo>
                  <a:pt x="273219" y="61968"/>
                </a:lnTo>
                <a:lnTo>
                  <a:pt x="240500" y="29212"/>
                </a:lnTo>
                <a:lnTo>
                  <a:pt x="199015" y="7720"/>
                </a:lnTo>
                <a:lnTo>
                  <a:pt x="151256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99539" y="3169920"/>
            <a:ext cx="223520" cy="22097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440688" y="3210305"/>
            <a:ext cx="140715" cy="1405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30960" y="3690620"/>
            <a:ext cx="287020" cy="2870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72361" y="3731005"/>
            <a:ext cx="205740" cy="20573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518919" y="4414520"/>
            <a:ext cx="355600" cy="3556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559178" y="4455540"/>
            <a:ext cx="274955" cy="274955"/>
          </a:xfrm>
          <a:custGeom>
            <a:avLst/>
            <a:gdLst/>
            <a:ahLst/>
            <a:cxnLst/>
            <a:rect l="l" t="t" r="r" b="b"/>
            <a:pathLst>
              <a:path w="274955" h="274954">
                <a:moveTo>
                  <a:pt x="137540" y="0"/>
                </a:moveTo>
                <a:lnTo>
                  <a:pt x="94073" y="7012"/>
                </a:lnTo>
                <a:lnTo>
                  <a:pt x="56317" y="26533"/>
                </a:lnTo>
                <a:lnTo>
                  <a:pt x="26541" y="56290"/>
                </a:lnTo>
                <a:lnTo>
                  <a:pt x="7013" y="94008"/>
                </a:lnTo>
                <a:lnTo>
                  <a:pt x="0" y="137413"/>
                </a:lnTo>
                <a:lnTo>
                  <a:pt x="7013" y="180881"/>
                </a:lnTo>
                <a:lnTo>
                  <a:pt x="26541" y="218637"/>
                </a:lnTo>
                <a:lnTo>
                  <a:pt x="56317" y="248413"/>
                </a:lnTo>
                <a:lnTo>
                  <a:pt x="94073" y="267941"/>
                </a:lnTo>
                <a:lnTo>
                  <a:pt x="137540" y="274954"/>
                </a:lnTo>
                <a:lnTo>
                  <a:pt x="180995" y="267941"/>
                </a:lnTo>
                <a:lnTo>
                  <a:pt x="218719" y="248413"/>
                </a:lnTo>
                <a:lnTo>
                  <a:pt x="248457" y="218637"/>
                </a:lnTo>
                <a:lnTo>
                  <a:pt x="267954" y="180881"/>
                </a:lnTo>
                <a:lnTo>
                  <a:pt x="274954" y="137413"/>
                </a:lnTo>
                <a:lnTo>
                  <a:pt x="267954" y="94008"/>
                </a:lnTo>
                <a:lnTo>
                  <a:pt x="248457" y="56290"/>
                </a:lnTo>
                <a:lnTo>
                  <a:pt x="218719" y="26533"/>
                </a:lnTo>
                <a:lnTo>
                  <a:pt x="180995" y="7012"/>
                </a:lnTo>
                <a:lnTo>
                  <a:pt x="13754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92860" y="4447540"/>
            <a:ext cx="185419" cy="18796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32293" y="4488497"/>
            <a:ext cx="106044" cy="10604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039620" y="4622800"/>
            <a:ext cx="299719" cy="2997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080514" y="4663185"/>
            <a:ext cx="218440" cy="21843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00480" y="4251959"/>
            <a:ext cx="233680" cy="23621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41247" y="4293742"/>
            <a:ext cx="153289" cy="15341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465580" y="4798059"/>
            <a:ext cx="287019" cy="28701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05330" y="4839334"/>
            <a:ext cx="205739" cy="20573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43660" y="5064759"/>
            <a:ext cx="185419" cy="18541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85316" y="5106415"/>
            <a:ext cx="102870" cy="10286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523740" y="3723640"/>
            <a:ext cx="342900" cy="34543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570729" y="3771391"/>
            <a:ext cx="249936" cy="24993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70729" y="3771391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0" y="124967"/>
                </a:moveTo>
                <a:lnTo>
                  <a:pt x="9828" y="76295"/>
                </a:lnTo>
                <a:lnTo>
                  <a:pt x="36623" y="36575"/>
                </a:lnTo>
                <a:lnTo>
                  <a:pt x="76348" y="9810"/>
                </a:lnTo>
                <a:lnTo>
                  <a:pt x="124968" y="0"/>
                </a:lnTo>
                <a:lnTo>
                  <a:pt x="173640" y="9810"/>
                </a:lnTo>
                <a:lnTo>
                  <a:pt x="213360" y="36575"/>
                </a:lnTo>
                <a:lnTo>
                  <a:pt x="240125" y="76295"/>
                </a:lnTo>
                <a:lnTo>
                  <a:pt x="249936" y="124967"/>
                </a:lnTo>
                <a:lnTo>
                  <a:pt x="240125" y="173587"/>
                </a:lnTo>
                <a:lnTo>
                  <a:pt x="213360" y="213312"/>
                </a:lnTo>
                <a:lnTo>
                  <a:pt x="173640" y="240107"/>
                </a:lnTo>
                <a:lnTo>
                  <a:pt x="124968" y="249935"/>
                </a:lnTo>
                <a:lnTo>
                  <a:pt x="76348" y="240107"/>
                </a:lnTo>
                <a:lnTo>
                  <a:pt x="36623" y="213312"/>
                </a:lnTo>
                <a:lnTo>
                  <a:pt x="9828" y="173587"/>
                </a:lnTo>
                <a:lnTo>
                  <a:pt x="0" y="124967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958079" y="3741420"/>
            <a:ext cx="233679" cy="2336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998973" y="3781425"/>
            <a:ext cx="153288" cy="15341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869179" y="4033520"/>
            <a:ext cx="251460" cy="25146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910963" y="4073778"/>
            <a:ext cx="170052" cy="17005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244340" y="3977640"/>
            <a:ext cx="383539" cy="3835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285488" y="4019041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5" h="302895">
                <a:moveTo>
                  <a:pt x="151257" y="0"/>
                </a:moveTo>
                <a:lnTo>
                  <a:pt x="103436" y="7708"/>
                </a:lnTo>
                <a:lnTo>
                  <a:pt x="61914" y="29175"/>
                </a:lnTo>
                <a:lnTo>
                  <a:pt x="29175" y="61914"/>
                </a:lnTo>
                <a:lnTo>
                  <a:pt x="7708" y="103436"/>
                </a:lnTo>
                <a:lnTo>
                  <a:pt x="0" y="151256"/>
                </a:lnTo>
                <a:lnTo>
                  <a:pt x="7708" y="199015"/>
                </a:lnTo>
                <a:lnTo>
                  <a:pt x="29175" y="240500"/>
                </a:lnTo>
                <a:lnTo>
                  <a:pt x="61914" y="273219"/>
                </a:lnTo>
                <a:lnTo>
                  <a:pt x="103436" y="294679"/>
                </a:lnTo>
                <a:lnTo>
                  <a:pt x="151257" y="302386"/>
                </a:lnTo>
                <a:lnTo>
                  <a:pt x="199015" y="294679"/>
                </a:lnTo>
                <a:lnTo>
                  <a:pt x="240500" y="273219"/>
                </a:lnTo>
                <a:lnTo>
                  <a:pt x="273219" y="240500"/>
                </a:lnTo>
                <a:lnTo>
                  <a:pt x="294679" y="199015"/>
                </a:lnTo>
                <a:lnTo>
                  <a:pt x="302387" y="151256"/>
                </a:lnTo>
                <a:lnTo>
                  <a:pt x="294679" y="103436"/>
                </a:lnTo>
                <a:lnTo>
                  <a:pt x="273219" y="61914"/>
                </a:lnTo>
                <a:lnTo>
                  <a:pt x="240500" y="29175"/>
                </a:lnTo>
                <a:lnTo>
                  <a:pt x="199015" y="7708"/>
                </a:lnTo>
                <a:lnTo>
                  <a:pt x="15125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104640" y="3903979"/>
            <a:ext cx="220979" cy="22098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144898" y="3943477"/>
            <a:ext cx="140588" cy="1405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972559" y="4117340"/>
            <a:ext cx="287020" cy="28701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013072" y="4158869"/>
            <a:ext cx="205739" cy="20573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023359" y="3713479"/>
            <a:ext cx="233679" cy="23621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063491" y="3755135"/>
            <a:ext cx="153288" cy="1532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858259" y="3609340"/>
            <a:ext cx="185420" cy="18541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900170" y="3650869"/>
            <a:ext cx="102869" cy="10286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891279" y="3741420"/>
            <a:ext cx="182879" cy="18541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931284" y="3782440"/>
            <a:ext cx="102869" cy="10286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598159" y="3817620"/>
            <a:ext cx="330200" cy="3302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638927" y="3858133"/>
            <a:ext cx="249936" cy="25006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083300" y="3807459"/>
            <a:ext cx="236220" cy="23368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125083" y="3848100"/>
            <a:ext cx="153415" cy="15328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271259" y="3942079"/>
            <a:ext cx="287019" cy="28701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311772" y="3982973"/>
            <a:ext cx="205740" cy="20573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374640" y="3990340"/>
            <a:ext cx="251460" cy="2514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416422" y="4030217"/>
            <a:ext cx="170052" cy="17005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905500" y="3810000"/>
            <a:ext cx="185420" cy="18541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946902" y="3850640"/>
            <a:ext cx="102870" cy="10287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420359" y="3769359"/>
            <a:ext cx="236220" cy="23621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461380" y="3810889"/>
            <a:ext cx="153289" cy="15328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105400" y="4036059"/>
            <a:ext cx="220979" cy="22351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145913" y="4077334"/>
            <a:ext cx="140588" cy="14058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185659" y="3878579"/>
            <a:ext cx="287020" cy="28701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227061" y="3920235"/>
            <a:ext cx="204851" cy="20472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515100" y="3858259"/>
            <a:ext cx="330200" cy="32766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556629" y="3898646"/>
            <a:ext cx="247776" cy="24790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323339" y="2801620"/>
            <a:ext cx="396240" cy="39623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370457" y="2849372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4">
                <a:moveTo>
                  <a:pt x="151130" y="0"/>
                </a:moveTo>
                <a:lnTo>
                  <a:pt x="103371" y="7707"/>
                </a:lnTo>
                <a:lnTo>
                  <a:pt x="61886" y="29167"/>
                </a:lnTo>
                <a:lnTo>
                  <a:pt x="29167" y="61886"/>
                </a:lnTo>
                <a:lnTo>
                  <a:pt x="7707" y="103371"/>
                </a:lnTo>
                <a:lnTo>
                  <a:pt x="0" y="151129"/>
                </a:lnTo>
                <a:lnTo>
                  <a:pt x="7707" y="198950"/>
                </a:lnTo>
                <a:lnTo>
                  <a:pt x="29167" y="240472"/>
                </a:lnTo>
                <a:lnTo>
                  <a:pt x="61886" y="273211"/>
                </a:lnTo>
                <a:lnTo>
                  <a:pt x="103371" y="294678"/>
                </a:lnTo>
                <a:lnTo>
                  <a:pt x="151130" y="302387"/>
                </a:lnTo>
                <a:lnTo>
                  <a:pt x="198950" y="294678"/>
                </a:lnTo>
                <a:lnTo>
                  <a:pt x="240472" y="273211"/>
                </a:lnTo>
                <a:lnTo>
                  <a:pt x="273211" y="240472"/>
                </a:lnTo>
                <a:lnTo>
                  <a:pt x="294678" y="198950"/>
                </a:lnTo>
                <a:lnTo>
                  <a:pt x="302387" y="151129"/>
                </a:lnTo>
                <a:lnTo>
                  <a:pt x="294678" y="103371"/>
                </a:lnTo>
                <a:lnTo>
                  <a:pt x="273211" y="61886"/>
                </a:lnTo>
                <a:lnTo>
                  <a:pt x="240472" y="29167"/>
                </a:lnTo>
                <a:lnTo>
                  <a:pt x="198950" y="7707"/>
                </a:lnTo>
                <a:lnTo>
                  <a:pt x="15113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370457" y="2849372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4">
                <a:moveTo>
                  <a:pt x="0" y="151129"/>
                </a:moveTo>
                <a:lnTo>
                  <a:pt x="7707" y="103371"/>
                </a:lnTo>
                <a:lnTo>
                  <a:pt x="29167" y="61886"/>
                </a:lnTo>
                <a:lnTo>
                  <a:pt x="61886" y="29167"/>
                </a:lnTo>
                <a:lnTo>
                  <a:pt x="103371" y="7707"/>
                </a:lnTo>
                <a:lnTo>
                  <a:pt x="151130" y="0"/>
                </a:lnTo>
                <a:lnTo>
                  <a:pt x="198950" y="7707"/>
                </a:lnTo>
                <a:lnTo>
                  <a:pt x="240472" y="29167"/>
                </a:lnTo>
                <a:lnTo>
                  <a:pt x="273211" y="61886"/>
                </a:lnTo>
                <a:lnTo>
                  <a:pt x="294678" y="103371"/>
                </a:lnTo>
                <a:lnTo>
                  <a:pt x="302387" y="151129"/>
                </a:lnTo>
                <a:lnTo>
                  <a:pt x="294678" y="198950"/>
                </a:lnTo>
                <a:lnTo>
                  <a:pt x="273211" y="240472"/>
                </a:lnTo>
                <a:lnTo>
                  <a:pt x="240472" y="273211"/>
                </a:lnTo>
                <a:lnTo>
                  <a:pt x="198950" y="294678"/>
                </a:lnTo>
                <a:lnTo>
                  <a:pt x="151130" y="302387"/>
                </a:lnTo>
                <a:lnTo>
                  <a:pt x="103371" y="294678"/>
                </a:lnTo>
                <a:lnTo>
                  <a:pt x="61886" y="273211"/>
                </a:lnTo>
                <a:lnTo>
                  <a:pt x="29167" y="240472"/>
                </a:lnTo>
                <a:lnTo>
                  <a:pt x="7707" y="198950"/>
                </a:lnTo>
                <a:lnTo>
                  <a:pt x="0" y="151129"/>
                </a:lnTo>
                <a:close/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159000" y="3997959"/>
            <a:ext cx="233680" cy="23368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198623" y="4038600"/>
            <a:ext cx="153288" cy="15328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175000" y="4117340"/>
            <a:ext cx="345439" cy="34290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223260" y="4164584"/>
            <a:ext cx="249936" cy="24993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223260" y="4164584"/>
            <a:ext cx="250190" cy="250190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0" y="124968"/>
                </a:moveTo>
                <a:lnTo>
                  <a:pt x="9810" y="76295"/>
                </a:lnTo>
                <a:lnTo>
                  <a:pt x="36575" y="36576"/>
                </a:lnTo>
                <a:lnTo>
                  <a:pt x="76295" y="9810"/>
                </a:lnTo>
                <a:lnTo>
                  <a:pt x="124967" y="0"/>
                </a:lnTo>
                <a:lnTo>
                  <a:pt x="173587" y="9810"/>
                </a:lnTo>
                <a:lnTo>
                  <a:pt x="213312" y="36576"/>
                </a:lnTo>
                <a:lnTo>
                  <a:pt x="240107" y="76295"/>
                </a:lnTo>
                <a:lnTo>
                  <a:pt x="249936" y="124968"/>
                </a:lnTo>
                <a:lnTo>
                  <a:pt x="240107" y="173587"/>
                </a:lnTo>
                <a:lnTo>
                  <a:pt x="213312" y="213312"/>
                </a:lnTo>
                <a:lnTo>
                  <a:pt x="173587" y="240107"/>
                </a:lnTo>
                <a:lnTo>
                  <a:pt x="124967" y="249936"/>
                </a:lnTo>
                <a:lnTo>
                  <a:pt x="76295" y="240107"/>
                </a:lnTo>
                <a:lnTo>
                  <a:pt x="36575" y="213312"/>
                </a:lnTo>
                <a:lnTo>
                  <a:pt x="9810" y="173587"/>
                </a:lnTo>
                <a:lnTo>
                  <a:pt x="0" y="124968"/>
                </a:lnTo>
                <a:close/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41600" y="3774440"/>
            <a:ext cx="264160" cy="26416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682239" y="3814826"/>
            <a:ext cx="182753" cy="18275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603500" y="4538979"/>
            <a:ext cx="187960" cy="18796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643695" y="4579048"/>
            <a:ext cx="106044" cy="10604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352800" y="3520440"/>
            <a:ext cx="264160" cy="26416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393440" y="3560571"/>
            <a:ext cx="182752" cy="182752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24939" y="3934459"/>
            <a:ext cx="396240" cy="39623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471675" y="3982084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151130" y="0"/>
                </a:moveTo>
                <a:lnTo>
                  <a:pt x="103371" y="7708"/>
                </a:lnTo>
                <a:lnTo>
                  <a:pt x="61886" y="29175"/>
                </a:lnTo>
                <a:lnTo>
                  <a:pt x="29167" y="61914"/>
                </a:lnTo>
                <a:lnTo>
                  <a:pt x="7707" y="103436"/>
                </a:lnTo>
                <a:lnTo>
                  <a:pt x="0" y="151256"/>
                </a:lnTo>
                <a:lnTo>
                  <a:pt x="7707" y="199077"/>
                </a:lnTo>
                <a:lnTo>
                  <a:pt x="29167" y="240599"/>
                </a:lnTo>
                <a:lnTo>
                  <a:pt x="61886" y="273338"/>
                </a:lnTo>
                <a:lnTo>
                  <a:pt x="103371" y="294805"/>
                </a:lnTo>
                <a:lnTo>
                  <a:pt x="151130" y="302513"/>
                </a:lnTo>
                <a:lnTo>
                  <a:pt x="198950" y="294805"/>
                </a:lnTo>
                <a:lnTo>
                  <a:pt x="240472" y="273338"/>
                </a:lnTo>
                <a:lnTo>
                  <a:pt x="273211" y="240599"/>
                </a:lnTo>
                <a:lnTo>
                  <a:pt x="294678" y="199077"/>
                </a:lnTo>
                <a:lnTo>
                  <a:pt x="302387" y="151256"/>
                </a:lnTo>
                <a:lnTo>
                  <a:pt x="294678" y="103436"/>
                </a:lnTo>
                <a:lnTo>
                  <a:pt x="273211" y="61914"/>
                </a:lnTo>
                <a:lnTo>
                  <a:pt x="240472" y="29175"/>
                </a:lnTo>
                <a:lnTo>
                  <a:pt x="198950" y="7708"/>
                </a:lnTo>
                <a:lnTo>
                  <a:pt x="15113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71675" y="3982084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0" y="151256"/>
                </a:moveTo>
                <a:lnTo>
                  <a:pt x="7707" y="103436"/>
                </a:lnTo>
                <a:lnTo>
                  <a:pt x="29167" y="61914"/>
                </a:lnTo>
                <a:lnTo>
                  <a:pt x="61886" y="29175"/>
                </a:lnTo>
                <a:lnTo>
                  <a:pt x="103371" y="7708"/>
                </a:lnTo>
                <a:lnTo>
                  <a:pt x="151130" y="0"/>
                </a:lnTo>
                <a:lnTo>
                  <a:pt x="198950" y="7708"/>
                </a:lnTo>
                <a:lnTo>
                  <a:pt x="240472" y="29175"/>
                </a:lnTo>
                <a:lnTo>
                  <a:pt x="273211" y="61914"/>
                </a:lnTo>
                <a:lnTo>
                  <a:pt x="294678" y="103436"/>
                </a:lnTo>
                <a:lnTo>
                  <a:pt x="302387" y="151256"/>
                </a:lnTo>
                <a:lnTo>
                  <a:pt x="294678" y="199077"/>
                </a:lnTo>
                <a:lnTo>
                  <a:pt x="273211" y="240599"/>
                </a:lnTo>
                <a:lnTo>
                  <a:pt x="240472" y="273338"/>
                </a:lnTo>
                <a:lnTo>
                  <a:pt x="198950" y="294805"/>
                </a:lnTo>
                <a:lnTo>
                  <a:pt x="151130" y="302513"/>
                </a:lnTo>
                <a:lnTo>
                  <a:pt x="103371" y="294805"/>
                </a:lnTo>
                <a:lnTo>
                  <a:pt x="61886" y="273338"/>
                </a:lnTo>
                <a:lnTo>
                  <a:pt x="29167" y="240599"/>
                </a:lnTo>
                <a:lnTo>
                  <a:pt x="7707" y="199077"/>
                </a:lnTo>
                <a:lnTo>
                  <a:pt x="0" y="151256"/>
                </a:lnTo>
                <a:close/>
              </a:path>
            </a:pathLst>
          </a:custGeom>
          <a:ln w="12700">
            <a:solidFill>
              <a:srgbClr val="2E54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021839" y="3573779"/>
            <a:ext cx="299719" cy="29972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062479" y="3614165"/>
            <a:ext cx="218439" cy="218439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70000" y="3398520"/>
            <a:ext cx="299719" cy="29972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310513" y="3439795"/>
            <a:ext cx="218440" cy="21843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324100" y="3238500"/>
            <a:ext cx="187960" cy="18796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364422" y="3278949"/>
            <a:ext cx="106044" cy="106045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788160" y="3152139"/>
            <a:ext cx="187960" cy="18542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829625" y="3191827"/>
            <a:ext cx="106044" cy="10604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783079" y="4792979"/>
            <a:ext cx="233680" cy="23368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823085" y="4832984"/>
            <a:ext cx="153288" cy="15328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910079" y="4378959"/>
            <a:ext cx="299719" cy="29971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951101" y="4419600"/>
            <a:ext cx="218440" cy="21843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216660" y="4704079"/>
            <a:ext cx="299720" cy="299719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258506" y="4745735"/>
            <a:ext cx="218503" cy="218439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594859" y="4038600"/>
            <a:ext cx="299720" cy="299719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634865" y="4078604"/>
            <a:ext cx="218439" cy="21843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257040" y="3710940"/>
            <a:ext cx="264160" cy="26416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296917" y="3752341"/>
            <a:ext cx="182753" cy="182752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4831079" y="3883659"/>
            <a:ext cx="185420" cy="18541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871021" y="3923220"/>
            <a:ext cx="106044" cy="10604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850640" y="3901440"/>
            <a:ext cx="264160" cy="26416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891279" y="3942969"/>
            <a:ext cx="182753" cy="182753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5920740" y="3957320"/>
            <a:ext cx="299720" cy="299719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962522" y="3998595"/>
            <a:ext cx="218439" cy="21844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263640" y="3817620"/>
            <a:ext cx="185420" cy="18796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303073" y="3857815"/>
            <a:ext cx="106044" cy="106045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146040" y="3741420"/>
            <a:ext cx="299720" cy="29971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186426" y="3782948"/>
            <a:ext cx="218439" cy="218439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863080" y="3863340"/>
            <a:ext cx="320040" cy="32003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904481" y="3903598"/>
            <a:ext cx="237998" cy="237998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3733800" y="4112259"/>
            <a:ext cx="264160" cy="26416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3775202" y="4153027"/>
            <a:ext cx="182752" cy="182625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 txBox="1"/>
          <p:nvPr/>
        </p:nvSpPr>
        <p:spPr>
          <a:xfrm>
            <a:off x="477519" y="1499870"/>
            <a:ext cx="8065134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20" i="1">
                <a:latin typeface="Arial"/>
                <a:cs typeface="Arial"/>
              </a:rPr>
              <a:t>“SUATU </a:t>
            </a:r>
            <a:r>
              <a:rPr dirty="0" sz="1400" spc="-5" i="1">
                <a:latin typeface="Arial"/>
                <a:cs typeface="Arial"/>
              </a:rPr>
              <a:t>NILAI </a:t>
            </a:r>
            <a:r>
              <a:rPr dirty="0" sz="1400" spc="-20" i="1">
                <a:latin typeface="Arial"/>
                <a:cs typeface="Arial"/>
              </a:rPr>
              <a:t>YANG </a:t>
            </a:r>
            <a:r>
              <a:rPr dirty="0" sz="1400" spc="-5" i="1">
                <a:latin typeface="Arial"/>
                <a:cs typeface="Arial"/>
              </a:rPr>
              <a:t>DIGUNAKAN </a:t>
            </a:r>
            <a:r>
              <a:rPr dirty="0" sz="1400" i="1">
                <a:latin typeface="Arial"/>
                <a:cs typeface="Arial"/>
              </a:rPr>
              <a:t>UNTUK </a:t>
            </a:r>
            <a:r>
              <a:rPr dirty="0" sz="1400" spc="-5" i="1">
                <a:latin typeface="Arial"/>
                <a:cs typeface="Arial"/>
              </a:rPr>
              <a:t>MENGUKUR </a:t>
            </a:r>
            <a:r>
              <a:rPr dirty="0" sz="1400" spc="-20" i="1">
                <a:latin typeface="Arial"/>
                <a:cs typeface="Arial"/>
              </a:rPr>
              <a:t>TINGKAT </a:t>
            </a:r>
            <a:r>
              <a:rPr dirty="0" sz="1400" spc="-10" i="1">
                <a:latin typeface="Arial"/>
                <a:cs typeface="Arial"/>
              </a:rPr>
              <a:t>TERJADINYA </a:t>
            </a:r>
            <a:r>
              <a:rPr dirty="0" sz="1400" spc="-20" i="1">
                <a:latin typeface="Arial"/>
                <a:cs typeface="Arial"/>
              </a:rPr>
              <a:t>SUATU</a:t>
            </a:r>
            <a:r>
              <a:rPr dirty="0" sz="1400" spc="-8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KEJADIAN</a:t>
            </a:r>
            <a:endParaRPr sz="1400">
              <a:latin typeface="Arial"/>
              <a:cs typeface="Arial"/>
            </a:endParaRPr>
          </a:p>
          <a:p>
            <a:pPr algn="ctr" marL="11430">
              <a:lnSpc>
                <a:spcPct val="100000"/>
              </a:lnSpc>
            </a:pPr>
            <a:r>
              <a:rPr dirty="0" sz="1400" spc="-20" i="1">
                <a:latin typeface="Arial"/>
                <a:cs typeface="Arial"/>
              </a:rPr>
              <a:t>YANG</a:t>
            </a:r>
            <a:r>
              <a:rPr dirty="0" sz="1400" spc="-7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ACAK”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41554" y="3517010"/>
            <a:ext cx="1130935" cy="962660"/>
          </a:xfrm>
          <a:custGeom>
            <a:avLst/>
            <a:gdLst/>
            <a:ahLst/>
            <a:cxnLst/>
            <a:rect l="l" t="t" r="r" b="b"/>
            <a:pathLst>
              <a:path w="1130935" h="962660">
                <a:moveTo>
                  <a:pt x="649452" y="0"/>
                </a:moveTo>
                <a:lnTo>
                  <a:pt x="649452" y="240537"/>
                </a:lnTo>
                <a:lnTo>
                  <a:pt x="0" y="240537"/>
                </a:lnTo>
                <a:lnTo>
                  <a:pt x="0" y="721613"/>
                </a:lnTo>
                <a:lnTo>
                  <a:pt x="649452" y="721613"/>
                </a:lnTo>
                <a:lnTo>
                  <a:pt x="649452" y="962151"/>
                </a:lnTo>
                <a:lnTo>
                  <a:pt x="1130604" y="481075"/>
                </a:lnTo>
                <a:lnTo>
                  <a:pt x="64945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 txBox="1"/>
          <p:nvPr/>
        </p:nvSpPr>
        <p:spPr>
          <a:xfrm>
            <a:off x="380682" y="3878834"/>
            <a:ext cx="41148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50" spc="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756397" y="3517010"/>
            <a:ext cx="1130935" cy="1002665"/>
          </a:xfrm>
          <a:custGeom>
            <a:avLst/>
            <a:gdLst/>
            <a:ahLst/>
            <a:cxnLst/>
            <a:rect l="l" t="t" r="r" b="b"/>
            <a:pathLst>
              <a:path w="1130934" h="1002664">
                <a:moveTo>
                  <a:pt x="629411" y="0"/>
                </a:moveTo>
                <a:lnTo>
                  <a:pt x="629411" y="250444"/>
                </a:lnTo>
                <a:lnTo>
                  <a:pt x="0" y="250444"/>
                </a:lnTo>
                <a:lnTo>
                  <a:pt x="0" y="751586"/>
                </a:lnTo>
                <a:lnTo>
                  <a:pt x="629411" y="751586"/>
                </a:lnTo>
                <a:lnTo>
                  <a:pt x="629411" y="1002157"/>
                </a:lnTo>
                <a:lnTo>
                  <a:pt x="1130553" y="501014"/>
                </a:lnTo>
                <a:lnTo>
                  <a:pt x="62941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 txBox="1"/>
          <p:nvPr/>
        </p:nvSpPr>
        <p:spPr>
          <a:xfrm>
            <a:off x="7926451" y="3898900"/>
            <a:ext cx="54673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50" spc="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350" spc="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50" spc="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35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776095" y="4386833"/>
            <a:ext cx="5194300" cy="1195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4292600" marR="5080" indent="-127000">
              <a:lnSpc>
                <a:spcPts val="2150"/>
              </a:lnSpc>
              <a:spcBef>
                <a:spcPts val="100"/>
              </a:spcBef>
              <a:buChar char="•"/>
              <a:tabLst>
                <a:tab pos="4292600" algn="l"/>
              </a:tabLst>
            </a:pPr>
            <a:r>
              <a:rPr dirty="0" sz="1800" spc="-10">
                <a:latin typeface="Arial"/>
                <a:cs typeface="Arial"/>
              </a:rPr>
              <a:t>Kejadian</a:t>
            </a:r>
            <a:endParaRPr sz="1800">
              <a:latin typeface="Arial"/>
              <a:cs typeface="Arial"/>
            </a:endParaRPr>
          </a:p>
          <a:p>
            <a:pPr marL="2034539" indent="-127000">
              <a:lnSpc>
                <a:spcPts val="2150"/>
              </a:lnSpc>
              <a:buChar char="•"/>
              <a:tabLst>
                <a:tab pos="2034539" algn="l"/>
              </a:tabLst>
            </a:pPr>
            <a:r>
              <a:rPr dirty="0" sz="1800">
                <a:latin typeface="Arial"/>
                <a:cs typeface="Arial"/>
              </a:rPr>
              <a:t>Outcome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139700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dirty="0" sz="1800">
                <a:latin typeface="Arial"/>
                <a:cs typeface="Arial"/>
              </a:rPr>
              <a:t>Eksperimen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60387" y="2167508"/>
            <a:ext cx="3260725" cy="24968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95">
                <a:latin typeface="Arial"/>
                <a:cs typeface="Arial"/>
              </a:rPr>
              <a:t>Sebuah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kota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berisikan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11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dengan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30">
                <a:latin typeface="Arial"/>
                <a:cs typeface="Arial"/>
              </a:rPr>
              <a:t>rincian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15">
                <a:latin typeface="Arial"/>
                <a:cs typeface="Arial"/>
              </a:rPr>
              <a:t>: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•"/>
              <a:tabLst>
                <a:tab pos="227965" algn="l"/>
                <a:tab pos="228600" algn="l"/>
              </a:tabLst>
            </a:pPr>
            <a:r>
              <a:rPr dirty="0" sz="1350" spc="-65">
                <a:latin typeface="Arial"/>
                <a:cs typeface="Arial"/>
              </a:rPr>
              <a:t>5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buah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putih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bertandakan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114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•"/>
              <a:tabLst>
                <a:tab pos="227965" algn="l"/>
                <a:tab pos="228600" algn="l"/>
              </a:tabLst>
            </a:pPr>
            <a:r>
              <a:rPr dirty="0" sz="1350" spc="-65">
                <a:latin typeface="Arial"/>
                <a:cs typeface="Arial"/>
              </a:rPr>
              <a:t>1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buah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putih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bertandakan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•"/>
              <a:tabLst>
                <a:tab pos="227965" algn="l"/>
                <a:tab pos="228600" algn="l"/>
              </a:tabLst>
            </a:pPr>
            <a:r>
              <a:rPr dirty="0" sz="1350" spc="-65">
                <a:latin typeface="Arial"/>
                <a:cs typeface="Arial"/>
              </a:rPr>
              <a:t>3 </a:t>
            </a:r>
            <a:r>
              <a:rPr dirty="0" sz="1350" spc="-55">
                <a:latin typeface="Arial"/>
                <a:cs typeface="Arial"/>
              </a:rPr>
              <a:t>buah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29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kuning bertandakan </a:t>
            </a:r>
            <a:r>
              <a:rPr dirty="0" sz="1350" spc="-114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•"/>
              <a:tabLst>
                <a:tab pos="227965" algn="l"/>
                <a:tab pos="228600" algn="l"/>
              </a:tabLst>
            </a:pPr>
            <a:r>
              <a:rPr dirty="0" sz="1350" spc="-65">
                <a:latin typeface="Arial"/>
                <a:cs typeface="Arial"/>
              </a:rPr>
              <a:t>2 </a:t>
            </a:r>
            <a:r>
              <a:rPr dirty="0" sz="1350" spc="-55">
                <a:latin typeface="Arial"/>
                <a:cs typeface="Arial"/>
              </a:rPr>
              <a:t>buah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29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kuning bertandakan </a:t>
            </a:r>
            <a:r>
              <a:rPr dirty="0" sz="1350" spc="-75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-60">
                <a:latin typeface="Arial"/>
                <a:cs typeface="Arial"/>
              </a:rPr>
              <a:t>Bila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diambil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sebuah</a:t>
            </a:r>
            <a:r>
              <a:rPr dirty="0" sz="1350" spc="-13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kuning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dari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kotak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-15">
                <a:latin typeface="Arial"/>
                <a:cs typeface="Arial"/>
              </a:rPr>
              <a:t>: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har char="•"/>
              <a:tabLst>
                <a:tab pos="227965" algn="l"/>
                <a:tab pos="228600" algn="l"/>
              </a:tabLst>
            </a:pPr>
            <a:r>
              <a:rPr dirty="0" sz="1350" spc="-75">
                <a:latin typeface="Arial"/>
                <a:cs typeface="Arial"/>
              </a:rPr>
              <a:t>Berapa</a:t>
            </a:r>
            <a:r>
              <a:rPr dirty="0" sz="1350" spc="-110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probabilitas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itu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bertanda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11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  <a:p>
            <a:pPr marL="12700" marR="300355">
              <a:lnSpc>
                <a:spcPct val="100000"/>
              </a:lnSpc>
              <a:buChar char="•"/>
              <a:tabLst>
                <a:tab pos="227965" algn="l"/>
                <a:tab pos="228600" algn="l"/>
              </a:tabLst>
            </a:pPr>
            <a:r>
              <a:rPr dirty="0" sz="1350" spc="-80">
                <a:latin typeface="Arial"/>
                <a:cs typeface="Arial"/>
              </a:rPr>
              <a:t>Berapa</a:t>
            </a:r>
            <a:r>
              <a:rPr dirty="0" sz="1350" spc="-100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probabilitas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itu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40">
                <a:latin typeface="Arial"/>
                <a:cs typeface="Arial"/>
              </a:rPr>
              <a:t>bertanda</a:t>
            </a:r>
            <a:r>
              <a:rPr dirty="0" sz="1350" spc="-120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–  </a:t>
            </a:r>
            <a:r>
              <a:rPr dirty="0" sz="1350" spc="-35">
                <a:latin typeface="Arial"/>
                <a:cs typeface="Arial"/>
              </a:rPr>
              <a:t>Misal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tabLst>
                <a:tab pos="372745" algn="l"/>
              </a:tabLst>
            </a:pPr>
            <a:r>
              <a:rPr dirty="0" sz="1350" spc="-165">
                <a:latin typeface="Arial"/>
                <a:cs typeface="Arial"/>
              </a:rPr>
              <a:t>B	</a:t>
            </a:r>
            <a:r>
              <a:rPr dirty="0" sz="1350" spc="-114">
                <a:latin typeface="Arial"/>
                <a:cs typeface="Arial"/>
              </a:rPr>
              <a:t>= </a:t>
            </a:r>
            <a:r>
              <a:rPr dirty="0" sz="1350" spc="-40">
                <a:latin typeface="Arial"/>
                <a:cs typeface="Arial"/>
              </a:rPr>
              <a:t>bola</a:t>
            </a:r>
            <a:r>
              <a:rPr dirty="0" sz="1350" spc="-7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kuning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7505" algn="l"/>
              </a:tabLst>
            </a:pPr>
            <a:r>
              <a:rPr dirty="0" sz="1350" spc="-100">
                <a:latin typeface="Arial"/>
                <a:cs typeface="Arial"/>
              </a:rPr>
              <a:t>A</a:t>
            </a:r>
            <a:r>
              <a:rPr dirty="0" baseline="24691" sz="1350" spc="-150">
                <a:latin typeface="Arial"/>
                <a:cs typeface="Arial"/>
              </a:rPr>
              <a:t>+	</a:t>
            </a:r>
            <a:r>
              <a:rPr dirty="0" sz="1350" spc="-110">
                <a:latin typeface="Arial"/>
                <a:cs typeface="Arial"/>
              </a:rPr>
              <a:t>= </a:t>
            </a:r>
            <a:r>
              <a:rPr dirty="0" sz="1350" spc="-40">
                <a:latin typeface="Arial"/>
                <a:cs typeface="Arial"/>
              </a:rPr>
              <a:t>bola bertanda</a:t>
            </a:r>
            <a:r>
              <a:rPr dirty="0" sz="1350" spc="-200">
                <a:latin typeface="Arial"/>
                <a:cs typeface="Arial"/>
              </a:rPr>
              <a:t> </a:t>
            </a:r>
            <a:r>
              <a:rPr dirty="0" sz="1350" spc="-110"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7505" algn="l"/>
              </a:tabLst>
            </a:pPr>
            <a:r>
              <a:rPr dirty="0" sz="1350" spc="-90">
                <a:latin typeface="Arial"/>
                <a:cs typeface="Arial"/>
              </a:rPr>
              <a:t>A</a:t>
            </a:r>
            <a:r>
              <a:rPr dirty="0" baseline="24691" sz="1350" spc="-135">
                <a:latin typeface="Arial"/>
                <a:cs typeface="Arial"/>
              </a:rPr>
              <a:t>–	</a:t>
            </a:r>
            <a:r>
              <a:rPr dirty="0" sz="1350" spc="-114">
                <a:latin typeface="Arial"/>
                <a:cs typeface="Arial"/>
              </a:rPr>
              <a:t>= </a:t>
            </a:r>
            <a:r>
              <a:rPr dirty="0" sz="1350" spc="-40">
                <a:latin typeface="Arial"/>
                <a:cs typeface="Arial"/>
              </a:rPr>
              <a:t>bola bertanda</a:t>
            </a:r>
            <a:r>
              <a:rPr dirty="0" sz="1350" spc="-200">
                <a:latin typeface="Arial"/>
                <a:cs typeface="Arial"/>
              </a:rPr>
              <a:t> </a:t>
            </a:r>
            <a:r>
              <a:rPr dirty="0" sz="1350" spc="-75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6225" y="590867"/>
            <a:ext cx="8773160" cy="1184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ts val="4560"/>
              </a:lnSpc>
              <a:spcBef>
                <a:spcPts val="100"/>
              </a:spcBef>
            </a:pPr>
            <a:r>
              <a:rPr dirty="0" sz="4000" spc="-355"/>
              <a:t>HUKUM</a:t>
            </a:r>
            <a:r>
              <a:rPr dirty="0" sz="4000" spc="-245"/>
              <a:t> </a:t>
            </a:r>
            <a:r>
              <a:rPr dirty="0" sz="4000" spc="-515"/>
              <a:t>PERKALIAN</a:t>
            </a:r>
            <a:endParaRPr sz="4000"/>
          </a:p>
          <a:p>
            <a:pPr algn="ctr">
              <a:lnSpc>
                <a:spcPts val="4560"/>
              </a:lnSpc>
            </a:pPr>
            <a:r>
              <a:rPr dirty="0" sz="4000" spc="-495"/>
              <a:t>KEJADIAN </a:t>
            </a:r>
            <a:r>
              <a:rPr dirty="0" sz="4000" spc="-720"/>
              <a:t>BERSYARAT </a:t>
            </a:r>
            <a:r>
              <a:rPr dirty="0" sz="4000" spc="-505"/>
              <a:t>(DEPENDENT</a:t>
            </a:r>
            <a:r>
              <a:rPr dirty="0" sz="4000" spc="-555"/>
              <a:t> </a:t>
            </a:r>
            <a:r>
              <a:rPr dirty="0" sz="4000" spc="-475"/>
              <a:t>EVENT)</a:t>
            </a:r>
            <a:endParaRPr sz="4000"/>
          </a:p>
        </p:txBody>
      </p:sp>
      <p:sp>
        <p:nvSpPr>
          <p:cNvPr id="11" name="object 11"/>
          <p:cNvSpPr/>
          <p:nvPr/>
        </p:nvSpPr>
        <p:spPr>
          <a:xfrm>
            <a:off x="5476240" y="2613329"/>
            <a:ext cx="2955290" cy="315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76240" y="3135452"/>
            <a:ext cx="2955290" cy="439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76240" y="3782301"/>
            <a:ext cx="3200654" cy="476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327" y="528065"/>
            <a:ext cx="8493125" cy="1067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080">
              <a:lnSpc>
                <a:spcPts val="4100"/>
              </a:lnSpc>
              <a:spcBef>
                <a:spcPts val="100"/>
              </a:spcBef>
            </a:pPr>
            <a:r>
              <a:rPr dirty="0" sz="3600" spc="-325"/>
              <a:t>HUKUM</a:t>
            </a:r>
            <a:r>
              <a:rPr dirty="0" sz="3600" spc="-180"/>
              <a:t> </a:t>
            </a:r>
            <a:r>
              <a:rPr dirty="0" sz="3600" spc="-465"/>
              <a:t>PERKALIAN</a:t>
            </a:r>
            <a:endParaRPr sz="3600"/>
          </a:p>
          <a:p>
            <a:pPr algn="ctr">
              <a:lnSpc>
                <a:spcPts val="4100"/>
              </a:lnSpc>
            </a:pPr>
            <a:r>
              <a:rPr dirty="0" sz="3600" spc="-450"/>
              <a:t>KEJADIAN </a:t>
            </a:r>
            <a:r>
              <a:rPr dirty="0" sz="3600" spc="-440"/>
              <a:t>GABUNGAN(INTERSECTION </a:t>
            </a:r>
            <a:r>
              <a:rPr dirty="0" sz="3600" spc="-490"/>
              <a:t>EVENT</a:t>
            </a:r>
            <a:r>
              <a:rPr dirty="0" sz="3600" spc="-745"/>
              <a:t> </a:t>
            </a:r>
            <a:r>
              <a:rPr dirty="0" sz="3600" spc="-125"/>
              <a:t>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136139" y="2961639"/>
            <a:ext cx="2032000" cy="174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2063" y="3066923"/>
            <a:ext cx="1738884" cy="1459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58339" y="1691639"/>
            <a:ext cx="1747519" cy="2034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01976" y="1801114"/>
            <a:ext cx="1458849" cy="173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31160" y="1493519"/>
            <a:ext cx="2032000" cy="175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77082" y="1600200"/>
            <a:ext cx="1739011" cy="1460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62400" y="2486660"/>
            <a:ext cx="1747520" cy="2034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179" y="2596260"/>
            <a:ext cx="1459738" cy="1739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60620" y="2954020"/>
            <a:ext cx="2034539" cy="17475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07559" y="3059048"/>
            <a:ext cx="1739899" cy="1459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35600" y="1676400"/>
            <a:ext cx="1747520" cy="20345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28386" y="1785492"/>
            <a:ext cx="1911349" cy="17407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9435" y="2626105"/>
            <a:ext cx="874649" cy="8746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30702" y="2837560"/>
            <a:ext cx="412242" cy="4517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48186" y="2873375"/>
            <a:ext cx="435266" cy="3801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18564" y="4368482"/>
            <a:ext cx="1965325" cy="1732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58445" marR="5080" indent="35306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Terjadinya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dua 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kejadian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atau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lebih 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peristiwa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secara</a:t>
            </a:r>
            <a:endParaRPr sz="1600">
              <a:latin typeface="Arial"/>
              <a:cs typeface="Arial"/>
            </a:endParaRPr>
          </a:p>
          <a:p>
            <a:pPr algn="r" marL="12700" marR="5080" indent="1143000">
              <a:lnSpc>
                <a:spcPct val="100000"/>
              </a:lnSpc>
              <a:spcBef>
                <a:spcPts val="5"/>
              </a:spcBef>
            </a:pPr>
            <a:r>
              <a:rPr dirty="0" sz="1600" spc="-15">
                <a:latin typeface="Arial"/>
                <a:cs typeface="Arial"/>
              </a:rPr>
              <a:t>be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15">
                <a:latin typeface="Arial"/>
                <a:cs typeface="Arial"/>
              </a:rPr>
              <a:t>un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15">
                <a:latin typeface="Arial"/>
                <a:cs typeface="Arial"/>
              </a:rPr>
              <a:t>u</a:t>
            </a:r>
            <a:r>
              <a:rPr dirty="0" sz="1600">
                <a:latin typeface="Arial"/>
                <a:cs typeface="Arial"/>
              </a:rPr>
              <a:t>n  </a:t>
            </a:r>
            <a:r>
              <a:rPr dirty="0" sz="1600" spc="-5">
                <a:latin typeface="Arial"/>
                <a:cs typeface="Arial"/>
              </a:rPr>
              <a:t>(bersamaan)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dan 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peristiwa-peristiwa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itu 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saling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mempengaruhi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0857" y="4654296"/>
            <a:ext cx="0" cy="1346835"/>
          </a:xfrm>
          <a:custGeom>
            <a:avLst/>
            <a:gdLst/>
            <a:ahLst/>
            <a:cxnLst/>
            <a:rect l="l" t="t" r="r" b="b"/>
            <a:pathLst>
              <a:path w="0" h="1346835">
                <a:moveTo>
                  <a:pt x="0" y="0"/>
                </a:moveTo>
                <a:lnTo>
                  <a:pt x="0" y="1346453"/>
                </a:lnTo>
              </a:path>
            </a:pathLst>
          </a:custGeom>
          <a:ln w="9525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66770" y="4857750"/>
            <a:ext cx="939418" cy="9394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15054" y="5084826"/>
            <a:ext cx="442849" cy="4852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35397" y="4857750"/>
            <a:ext cx="939546" cy="9394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71469" y="5123307"/>
            <a:ext cx="467508" cy="4083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75984" y="4956263"/>
            <a:ext cx="2492883" cy="2337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83403" y="4601755"/>
            <a:ext cx="3613785" cy="2045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" y="683640"/>
            <a:ext cx="8596630" cy="1067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ts val="4100"/>
              </a:lnSpc>
              <a:spcBef>
                <a:spcPts val="100"/>
              </a:spcBef>
            </a:pPr>
            <a:r>
              <a:rPr dirty="0" sz="3600" spc="-325"/>
              <a:t>HUKUM</a:t>
            </a:r>
            <a:r>
              <a:rPr dirty="0" sz="3600" spc="-180"/>
              <a:t> </a:t>
            </a:r>
            <a:r>
              <a:rPr dirty="0" sz="3600" spc="-465"/>
              <a:t>PERKALIAN</a:t>
            </a:r>
            <a:endParaRPr sz="3600"/>
          </a:p>
          <a:p>
            <a:pPr algn="ctr">
              <a:lnSpc>
                <a:spcPts val="4100"/>
              </a:lnSpc>
            </a:pPr>
            <a:r>
              <a:rPr dirty="0" sz="3600" spc="-450"/>
              <a:t>KEJADIAN </a:t>
            </a:r>
            <a:r>
              <a:rPr dirty="0" sz="3600" spc="-409"/>
              <a:t>GABUNGAN </a:t>
            </a:r>
            <a:r>
              <a:rPr dirty="0" sz="3600" spc="-450"/>
              <a:t>(INTERSECTION </a:t>
            </a:r>
            <a:r>
              <a:rPr dirty="0" sz="3600" spc="-490"/>
              <a:t>EVENT</a:t>
            </a:r>
            <a:r>
              <a:rPr dirty="0" sz="3600" spc="-585"/>
              <a:t> </a:t>
            </a:r>
            <a:r>
              <a:rPr dirty="0" sz="3600" spc="-125"/>
              <a:t>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6895" y="2007806"/>
            <a:ext cx="6283579" cy="414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477" y="796290"/>
            <a:ext cx="80702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20"/>
              <a:t>LOGICAL FRAMEWORK </a:t>
            </a:r>
            <a:r>
              <a:rPr dirty="0" sz="4000" spc="-555"/>
              <a:t>OF</a:t>
            </a:r>
            <a:r>
              <a:rPr dirty="0" sz="4000" spc="-819"/>
              <a:t> </a:t>
            </a:r>
            <a:r>
              <a:rPr dirty="0" sz="4000" spc="-509"/>
              <a:t>PROBABILITY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901440" y="4640579"/>
            <a:ext cx="1196339" cy="934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98240" y="4081779"/>
            <a:ext cx="1584960" cy="934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31540" y="3500120"/>
            <a:ext cx="2118360" cy="1021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25139" y="2748279"/>
            <a:ext cx="2913380" cy="1318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94279" y="2021839"/>
            <a:ext cx="3944620" cy="152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594093" y="2753740"/>
            <a:ext cx="19691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Kemungkinan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tidak  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terjadi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997" y="3200400"/>
            <a:ext cx="19716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Kemungkinan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tidak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terjadi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9440" y="3949445"/>
            <a:ext cx="648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terjadi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81804" y="2838957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5" h="417195">
                <a:moveTo>
                  <a:pt x="208407" y="0"/>
                </a:moveTo>
                <a:lnTo>
                  <a:pt x="160633" y="5506"/>
                </a:lnTo>
                <a:lnTo>
                  <a:pt x="116771" y="21189"/>
                </a:lnTo>
                <a:lnTo>
                  <a:pt x="78075" y="45796"/>
                </a:lnTo>
                <a:lnTo>
                  <a:pt x="45796" y="78075"/>
                </a:lnTo>
                <a:lnTo>
                  <a:pt x="21189" y="116771"/>
                </a:lnTo>
                <a:lnTo>
                  <a:pt x="5506" y="160633"/>
                </a:lnTo>
                <a:lnTo>
                  <a:pt x="0" y="208406"/>
                </a:lnTo>
                <a:lnTo>
                  <a:pt x="5506" y="256180"/>
                </a:lnTo>
                <a:lnTo>
                  <a:pt x="21189" y="300042"/>
                </a:lnTo>
                <a:lnTo>
                  <a:pt x="45796" y="338738"/>
                </a:lnTo>
                <a:lnTo>
                  <a:pt x="78075" y="371017"/>
                </a:lnTo>
                <a:lnTo>
                  <a:pt x="116771" y="395624"/>
                </a:lnTo>
                <a:lnTo>
                  <a:pt x="160633" y="411307"/>
                </a:lnTo>
                <a:lnTo>
                  <a:pt x="208407" y="416813"/>
                </a:lnTo>
                <a:lnTo>
                  <a:pt x="256180" y="411307"/>
                </a:lnTo>
                <a:lnTo>
                  <a:pt x="300042" y="395624"/>
                </a:lnTo>
                <a:lnTo>
                  <a:pt x="338738" y="371017"/>
                </a:lnTo>
                <a:lnTo>
                  <a:pt x="371017" y="338738"/>
                </a:lnTo>
                <a:lnTo>
                  <a:pt x="395624" y="300042"/>
                </a:lnTo>
                <a:lnTo>
                  <a:pt x="411307" y="256180"/>
                </a:lnTo>
                <a:lnTo>
                  <a:pt x="416814" y="208406"/>
                </a:lnTo>
                <a:lnTo>
                  <a:pt x="411307" y="160633"/>
                </a:lnTo>
                <a:lnTo>
                  <a:pt x="395624" y="116771"/>
                </a:lnTo>
                <a:lnTo>
                  <a:pt x="371017" y="78075"/>
                </a:lnTo>
                <a:lnTo>
                  <a:pt x="338738" y="45796"/>
                </a:lnTo>
                <a:lnTo>
                  <a:pt x="300042" y="21189"/>
                </a:lnTo>
                <a:lnTo>
                  <a:pt x="256180" y="5506"/>
                </a:lnTo>
                <a:lnTo>
                  <a:pt x="208407" y="0"/>
                </a:lnTo>
                <a:close/>
              </a:path>
            </a:pathLst>
          </a:custGeom>
          <a:solidFill>
            <a:srgbClr val="0779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06570" y="2918459"/>
            <a:ext cx="3822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81804" y="3403219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5" h="417195">
                <a:moveTo>
                  <a:pt x="208407" y="0"/>
                </a:moveTo>
                <a:lnTo>
                  <a:pt x="160633" y="5506"/>
                </a:lnTo>
                <a:lnTo>
                  <a:pt x="116771" y="21189"/>
                </a:lnTo>
                <a:lnTo>
                  <a:pt x="78075" y="45796"/>
                </a:lnTo>
                <a:lnTo>
                  <a:pt x="45796" y="78075"/>
                </a:lnTo>
                <a:lnTo>
                  <a:pt x="21189" y="116771"/>
                </a:lnTo>
                <a:lnTo>
                  <a:pt x="5506" y="160633"/>
                </a:lnTo>
                <a:lnTo>
                  <a:pt x="0" y="208406"/>
                </a:lnTo>
                <a:lnTo>
                  <a:pt x="5506" y="256180"/>
                </a:lnTo>
                <a:lnTo>
                  <a:pt x="21189" y="300042"/>
                </a:lnTo>
                <a:lnTo>
                  <a:pt x="45796" y="338738"/>
                </a:lnTo>
                <a:lnTo>
                  <a:pt x="78075" y="371017"/>
                </a:lnTo>
                <a:lnTo>
                  <a:pt x="116771" y="395624"/>
                </a:lnTo>
                <a:lnTo>
                  <a:pt x="160633" y="411307"/>
                </a:lnTo>
                <a:lnTo>
                  <a:pt x="208407" y="416813"/>
                </a:lnTo>
                <a:lnTo>
                  <a:pt x="256180" y="411307"/>
                </a:lnTo>
                <a:lnTo>
                  <a:pt x="300042" y="395624"/>
                </a:lnTo>
                <a:lnTo>
                  <a:pt x="338738" y="371017"/>
                </a:lnTo>
                <a:lnTo>
                  <a:pt x="371017" y="338738"/>
                </a:lnTo>
                <a:lnTo>
                  <a:pt x="395624" y="300042"/>
                </a:lnTo>
                <a:lnTo>
                  <a:pt x="411307" y="256180"/>
                </a:lnTo>
                <a:lnTo>
                  <a:pt x="416814" y="208406"/>
                </a:lnTo>
                <a:lnTo>
                  <a:pt x="411307" y="160633"/>
                </a:lnTo>
                <a:lnTo>
                  <a:pt x="395624" y="116771"/>
                </a:lnTo>
                <a:lnTo>
                  <a:pt x="371017" y="78075"/>
                </a:lnTo>
                <a:lnTo>
                  <a:pt x="338738" y="45796"/>
                </a:lnTo>
                <a:lnTo>
                  <a:pt x="300042" y="21189"/>
                </a:lnTo>
                <a:lnTo>
                  <a:pt x="256180" y="5506"/>
                </a:lnTo>
                <a:lnTo>
                  <a:pt x="208407" y="0"/>
                </a:lnTo>
                <a:close/>
              </a:path>
            </a:pathLst>
          </a:custGeom>
          <a:solidFill>
            <a:srgbClr val="0779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306570" y="3482975"/>
            <a:ext cx="3822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81804" y="3915409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5" h="417195">
                <a:moveTo>
                  <a:pt x="208407" y="0"/>
                </a:moveTo>
                <a:lnTo>
                  <a:pt x="160633" y="5506"/>
                </a:lnTo>
                <a:lnTo>
                  <a:pt x="116771" y="21189"/>
                </a:lnTo>
                <a:lnTo>
                  <a:pt x="78075" y="45796"/>
                </a:lnTo>
                <a:lnTo>
                  <a:pt x="45796" y="78075"/>
                </a:lnTo>
                <a:lnTo>
                  <a:pt x="21189" y="116771"/>
                </a:lnTo>
                <a:lnTo>
                  <a:pt x="5506" y="160633"/>
                </a:lnTo>
                <a:lnTo>
                  <a:pt x="0" y="208406"/>
                </a:lnTo>
                <a:lnTo>
                  <a:pt x="5506" y="256180"/>
                </a:lnTo>
                <a:lnTo>
                  <a:pt x="21189" y="300042"/>
                </a:lnTo>
                <a:lnTo>
                  <a:pt x="45796" y="338738"/>
                </a:lnTo>
                <a:lnTo>
                  <a:pt x="78075" y="371017"/>
                </a:lnTo>
                <a:lnTo>
                  <a:pt x="116771" y="395624"/>
                </a:lnTo>
                <a:lnTo>
                  <a:pt x="160633" y="411307"/>
                </a:lnTo>
                <a:lnTo>
                  <a:pt x="208407" y="416813"/>
                </a:lnTo>
                <a:lnTo>
                  <a:pt x="256180" y="411307"/>
                </a:lnTo>
                <a:lnTo>
                  <a:pt x="300042" y="395624"/>
                </a:lnTo>
                <a:lnTo>
                  <a:pt x="338738" y="371017"/>
                </a:lnTo>
                <a:lnTo>
                  <a:pt x="371017" y="338738"/>
                </a:lnTo>
                <a:lnTo>
                  <a:pt x="395624" y="300042"/>
                </a:lnTo>
                <a:lnTo>
                  <a:pt x="411307" y="256180"/>
                </a:lnTo>
                <a:lnTo>
                  <a:pt x="416814" y="208406"/>
                </a:lnTo>
                <a:lnTo>
                  <a:pt x="411307" y="160633"/>
                </a:lnTo>
                <a:lnTo>
                  <a:pt x="395624" y="116771"/>
                </a:lnTo>
                <a:lnTo>
                  <a:pt x="371017" y="78075"/>
                </a:lnTo>
                <a:lnTo>
                  <a:pt x="338738" y="45796"/>
                </a:lnTo>
                <a:lnTo>
                  <a:pt x="300042" y="21189"/>
                </a:lnTo>
                <a:lnTo>
                  <a:pt x="256180" y="5506"/>
                </a:lnTo>
                <a:lnTo>
                  <a:pt x="208407" y="0"/>
                </a:lnTo>
                <a:close/>
              </a:path>
            </a:pathLst>
          </a:custGeom>
          <a:solidFill>
            <a:srgbClr val="0779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81932" y="4932426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5" h="417195">
                <a:moveTo>
                  <a:pt x="208279" y="0"/>
                </a:moveTo>
                <a:lnTo>
                  <a:pt x="160513" y="5506"/>
                </a:lnTo>
                <a:lnTo>
                  <a:pt x="116669" y="21189"/>
                </a:lnTo>
                <a:lnTo>
                  <a:pt x="77997" y="45796"/>
                </a:lnTo>
                <a:lnTo>
                  <a:pt x="45746" y="78075"/>
                </a:lnTo>
                <a:lnTo>
                  <a:pt x="21164" y="116771"/>
                </a:lnTo>
                <a:lnTo>
                  <a:pt x="5499" y="160633"/>
                </a:lnTo>
                <a:lnTo>
                  <a:pt x="0" y="208406"/>
                </a:lnTo>
                <a:lnTo>
                  <a:pt x="5499" y="256180"/>
                </a:lnTo>
                <a:lnTo>
                  <a:pt x="21164" y="300042"/>
                </a:lnTo>
                <a:lnTo>
                  <a:pt x="45746" y="338738"/>
                </a:lnTo>
                <a:lnTo>
                  <a:pt x="77997" y="371017"/>
                </a:lnTo>
                <a:lnTo>
                  <a:pt x="116669" y="395624"/>
                </a:lnTo>
                <a:lnTo>
                  <a:pt x="160513" y="411307"/>
                </a:lnTo>
                <a:lnTo>
                  <a:pt x="208279" y="416814"/>
                </a:lnTo>
                <a:lnTo>
                  <a:pt x="256053" y="411307"/>
                </a:lnTo>
                <a:lnTo>
                  <a:pt x="299915" y="395624"/>
                </a:lnTo>
                <a:lnTo>
                  <a:pt x="338611" y="371017"/>
                </a:lnTo>
                <a:lnTo>
                  <a:pt x="370890" y="338738"/>
                </a:lnTo>
                <a:lnTo>
                  <a:pt x="395497" y="300042"/>
                </a:lnTo>
                <a:lnTo>
                  <a:pt x="411180" y="256180"/>
                </a:lnTo>
                <a:lnTo>
                  <a:pt x="416687" y="208406"/>
                </a:lnTo>
                <a:lnTo>
                  <a:pt x="411180" y="160633"/>
                </a:lnTo>
                <a:lnTo>
                  <a:pt x="395497" y="116771"/>
                </a:lnTo>
                <a:lnTo>
                  <a:pt x="370890" y="78075"/>
                </a:lnTo>
                <a:lnTo>
                  <a:pt x="338611" y="45796"/>
                </a:lnTo>
                <a:lnTo>
                  <a:pt x="299915" y="21189"/>
                </a:lnTo>
                <a:lnTo>
                  <a:pt x="256053" y="5506"/>
                </a:lnTo>
                <a:lnTo>
                  <a:pt x="208279" y="0"/>
                </a:lnTo>
                <a:close/>
              </a:path>
            </a:pathLst>
          </a:custGeom>
          <a:solidFill>
            <a:srgbClr val="0779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81804" y="4418203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5" h="417195">
                <a:moveTo>
                  <a:pt x="208407" y="0"/>
                </a:moveTo>
                <a:lnTo>
                  <a:pt x="160633" y="5506"/>
                </a:lnTo>
                <a:lnTo>
                  <a:pt x="116771" y="21189"/>
                </a:lnTo>
                <a:lnTo>
                  <a:pt x="78075" y="45796"/>
                </a:lnTo>
                <a:lnTo>
                  <a:pt x="45796" y="78075"/>
                </a:lnTo>
                <a:lnTo>
                  <a:pt x="21189" y="116771"/>
                </a:lnTo>
                <a:lnTo>
                  <a:pt x="5506" y="160633"/>
                </a:lnTo>
                <a:lnTo>
                  <a:pt x="0" y="208407"/>
                </a:lnTo>
                <a:lnTo>
                  <a:pt x="5506" y="256180"/>
                </a:lnTo>
                <a:lnTo>
                  <a:pt x="21189" y="300042"/>
                </a:lnTo>
                <a:lnTo>
                  <a:pt x="45796" y="338738"/>
                </a:lnTo>
                <a:lnTo>
                  <a:pt x="78075" y="371017"/>
                </a:lnTo>
                <a:lnTo>
                  <a:pt x="116771" y="395624"/>
                </a:lnTo>
                <a:lnTo>
                  <a:pt x="160633" y="411307"/>
                </a:lnTo>
                <a:lnTo>
                  <a:pt x="208407" y="416814"/>
                </a:lnTo>
                <a:lnTo>
                  <a:pt x="256180" y="411307"/>
                </a:lnTo>
                <a:lnTo>
                  <a:pt x="300042" y="395624"/>
                </a:lnTo>
                <a:lnTo>
                  <a:pt x="338738" y="371017"/>
                </a:lnTo>
                <a:lnTo>
                  <a:pt x="371017" y="338738"/>
                </a:lnTo>
                <a:lnTo>
                  <a:pt x="395624" y="300042"/>
                </a:lnTo>
                <a:lnTo>
                  <a:pt x="411307" y="256180"/>
                </a:lnTo>
                <a:lnTo>
                  <a:pt x="416814" y="208407"/>
                </a:lnTo>
                <a:lnTo>
                  <a:pt x="411307" y="160633"/>
                </a:lnTo>
                <a:lnTo>
                  <a:pt x="395624" y="116771"/>
                </a:lnTo>
                <a:lnTo>
                  <a:pt x="371017" y="78075"/>
                </a:lnTo>
                <a:lnTo>
                  <a:pt x="338738" y="45796"/>
                </a:lnTo>
                <a:lnTo>
                  <a:pt x="300042" y="21189"/>
                </a:lnTo>
                <a:lnTo>
                  <a:pt x="256180" y="5506"/>
                </a:lnTo>
                <a:lnTo>
                  <a:pt x="208407" y="0"/>
                </a:lnTo>
                <a:close/>
              </a:path>
            </a:pathLst>
          </a:custGeom>
          <a:solidFill>
            <a:srgbClr val="0779B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38467" y="3983800"/>
          <a:ext cx="8248650" cy="1284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0"/>
                <a:gridCol w="1963420"/>
                <a:gridCol w="3312795"/>
              </a:tblGrid>
              <a:tr h="363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902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marL="914400">
                        <a:lnSpc>
                          <a:spcPts val="1989"/>
                        </a:lnSpc>
                      </a:pPr>
                      <a:r>
                        <a:rPr dirty="0" sz="18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Kemungkinan</a:t>
                      </a:r>
                      <a:r>
                        <a:rPr dirty="0" sz="18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bisa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5238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8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Kemungkinan</a:t>
                      </a:r>
                      <a:r>
                        <a:rPr dirty="0" sz="18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terjadi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6360"/>
                </a:tc>
                <a:tc>
                  <a:txBody>
                    <a:bodyPr/>
                    <a:lstStyle/>
                    <a:p>
                      <a:pPr algn="r" marR="690245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76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325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/>
                </a:tc>
                <a:tc>
                  <a:txBody>
                    <a:bodyPr/>
                    <a:lstStyle/>
                    <a:p>
                      <a:pPr marL="650875">
                        <a:lnSpc>
                          <a:spcPts val="2080"/>
                        </a:lnSpc>
                        <a:spcBef>
                          <a:spcPts val="940"/>
                        </a:spcBef>
                      </a:pPr>
                      <a:r>
                        <a:rPr dirty="0" sz="18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Kemungkinan </a:t>
                      </a:r>
                      <a:r>
                        <a:rPr dirty="0" sz="18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pasti</a:t>
                      </a:r>
                      <a:r>
                        <a:rPr dirty="0" sz="1800" spc="-7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terjadi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19380"/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2808732" y="3460877"/>
            <a:ext cx="414655" cy="76200"/>
          </a:xfrm>
          <a:custGeom>
            <a:avLst/>
            <a:gdLst/>
            <a:ahLst/>
            <a:cxnLst/>
            <a:rect l="l" t="t" r="r" b="b"/>
            <a:pathLst>
              <a:path w="414655" h="76200">
                <a:moveTo>
                  <a:pt x="38226" y="0"/>
                </a:moveTo>
                <a:lnTo>
                  <a:pt x="23360" y="2915"/>
                </a:lnTo>
                <a:lnTo>
                  <a:pt x="11207" y="11033"/>
                </a:lnTo>
                <a:lnTo>
                  <a:pt x="3008" y="23127"/>
                </a:lnTo>
                <a:lnTo>
                  <a:pt x="0" y="37973"/>
                </a:lnTo>
                <a:lnTo>
                  <a:pt x="2915" y="52768"/>
                </a:lnTo>
                <a:lnTo>
                  <a:pt x="11033" y="64897"/>
                </a:lnTo>
                <a:lnTo>
                  <a:pt x="23127" y="73120"/>
                </a:lnTo>
                <a:lnTo>
                  <a:pt x="37973" y="76200"/>
                </a:lnTo>
                <a:lnTo>
                  <a:pt x="52768" y="73213"/>
                </a:lnTo>
                <a:lnTo>
                  <a:pt x="64896" y="65071"/>
                </a:lnTo>
                <a:lnTo>
                  <a:pt x="73120" y="53000"/>
                </a:lnTo>
                <a:lnTo>
                  <a:pt x="75223" y="42912"/>
                </a:lnTo>
                <a:lnTo>
                  <a:pt x="37973" y="42799"/>
                </a:lnTo>
                <a:lnTo>
                  <a:pt x="38100" y="33274"/>
                </a:lnTo>
                <a:lnTo>
                  <a:pt x="75205" y="33274"/>
                </a:lnTo>
                <a:lnTo>
                  <a:pt x="73213" y="23360"/>
                </a:lnTo>
                <a:lnTo>
                  <a:pt x="65071" y="11207"/>
                </a:lnTo>
                <a:lnTo>
                  <a:pt x="53000" y="3008"/>
                </a:lnTo>
                <a:lnTo>
                  <a:pt x="38226" y="0"/>
                </a:lnTo>
                <a:close/>
              </a:path>
              <a:path w="414655" h="76200">
                <a:moveTo>
                  <a:pt x="75227" y="33386"/>
                </a:moveTo>
                <a:lnTo>
                  <a:pt x="76200" y="38226"/>
                </a:lnTo>
                <a:lnTo>
                  <a:pt x="75223" y="42912"/>
                </a:lnTo>
                <a:lnTo>
                  <a:pt x="414400" y="43942"/>
                </a:lnTo>
                <a:lnTo>
                  <a:pt x="414528" y="34417"/>
                </a:lnTo>
                <a:lnTo>
                  <a:pt x="75227" y="33386"/>
                </a:lnTo>
                <a:close/>
              </a:path>
              <a:path w="414655" h="76200">
                <a:moveTo>
                  <a:pt x="38100" y="33274"/>
                </a:moveTo>
                <a:lnTo>
                  <a:pt x="37973" y="42799"/>
                </a:lnTo>
                <a:lnTo>
                  <a:pt x="75223" y="42912"/>
                </a:lnTo>
                <a:lnTo>
                  <a:pt x="76200" y="38226"/>
                </a:lnTo>
                <a:lnTo>
                  <a:pt x="75227" y="33386"/>
                </a:lnTo>
                <a:lnTo>
                  <a:pt x="38100" y="33274"/>
                </a:lnTo>
                <a:close/>
              </a:path>
              <a:path w="414655" h="76200">
                <a:moveTo>
                  <a:pt x="75205" y="33274"/>
                </a:moveTo>
                <a:lnTo>
                  <a:pt x="38100" y="33274"/>
                </a:lnTo>
                <a:lnTo>
                  <a:pt x="75227" y="3338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08732" y="4539360"/>
            <a:ext cx="781050" cy="76200"/>
          </a:xfrm>
          <a:custGeom>
            <a:avLst/>
            <a:gdLst/>
            <a:ahLst/>
            <a:cxnLst/>
            <a:rect l="l" t="t" r="r" b="b"/>
            <a:pathLst>
              <a:path w="78105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15" y="52893"/>
                </a:lnTo>
                <a:lnTo>
                  <a:pt x="11033" y="65008"/>
                </a:lnTo>
                <a:lnTo>
                  <a:pt x="23127" y="73193"/>
                </a:lnTo>
                <a:lnTo>
                  <a:pt x="37973" y="76200"/>
                </a:lnTo>
                <a:lnTo>
                  <a:pt x="52822" y="73267"/>
                </a:lnTo>
                <a:lnTo>
                  <a:pt x="64944" y="65119"/>
                </a:lnTo>
                <a:lnTo>
                  <a:pt x="73138" y="53018"/>
                </a:lnTo>
                <a:lnTo>
                  <a:pt x="75215" y="42983"/>
                </a:lnTo>
                <a:lnTo>
                  <a:pt x="38100" y="42925"/>
                </a:lnTo>
                <a:lnTo>
                  <a:pt x="38100" y="33400"/>
                </a:lnTo>
                <a:lnTo>
                  <a:pt x="75228" y="33400"/>
                </a:lnTo>
                <a:lnTo>
                  <a:pt x="73211" y="23377"/>
                </a:lnTo>
                <a:lnTo>
                  <a:pt x="65055" y="11255"/>
                </a:lnTo>
                <a:lnTo>
                  <a:pt x="52947" y="3061"/>
                </a:lnTo>
                <a:lnTo>
                  <a:pt x="38100" y="0"/>
                </a:lnTo>
                <a:close/>
              </a:path>
              <a:path w="781050" h="76200">
                <a:moveTo>
                  <a:pt x="75240" y="33458"/>
                </a:moveTo>
                <a:lnTo>
                  <a:pt x="76200" y="38226"/>
                </a:lnTo>
                <a:lnTo>
                  <a:pt x="75215" y="42983"/>
                </a:lnTo>
                <a:lnTo>
                  <a:pt x="780795" y="44068"/>
                </a:lnTo>
                <a:lnTo>
                  <a:pt x="780795" y="34543"/>
                </a:lnTo>
                <a:lnTo>
                  <a:pt x="75240" y="33458"/>
                </a:lnTo>
                <a:close/>
              </a:path>
              <a:path w="781050" h="76200">
                <a:moveTo>
                  <a:pt x="38100" y="33400"/>
                </a:moveTo>
                <a:lnTo>
                  <a:pt x="38100" y="42925"/>
                </a:lnTo>
                <a:lnTo>
                  <a:pt x="75215" y="42983"/>
                </a:lnTo>
                <a:lnTo>
                  <a:pt x="76200" y="38226"/>
                </a:lnTo>
                <a:lnTo>
                  <a:pt x="75240" y="33458"/>
                </a:lnTo>
                <a:lnTo>
                  <a:pt x="38100" y="33400"/>
                </a:lnTo>
                <a:close/>
              </a:path>
              <a:path w="781050" h="76200">
                <a:moveTo>
                  <a:pt x="75228" y="33400"/>
                </a:moveTo>
                <a:lnTo>
                  <a:pt x="38100" y="33400"/>
                </a:lnTo>
                <a:lnTo>
                  <a:pt x="75240" y="3345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00269" y="5060441"/>
            <a:ext cx="655955" cy="76200"/>
          </a:xfrm>
          <a:custGeom>
            <a:avLst/>
            <a:gdLst/>
            <a:ahLst/>
            <a:cxnLst/>
            <a:rect l="l" t="t" r="r" b="b"/>
            <a:pathLst>
              <a:path w="655954" h="76200">
                <a:moveTo>
                  <a:pt x="617601" y="0"/>
                </a:moveTo>
                <a:lnTo>
                  <a:pt x="602751" y="2915"/>
                </a:lnTo>
                <a:lnTo>
                  <a:pt x="590629" y="11033"/>
                </a:lnTo>
                <a:lnTo>
                  <a:pt x="582435" y="23127"/>
                </a:lnTo>
                <a:lnTo>
                  <a:pt x="580357" y="33205"/>
                </a:lnTo>
                <a:lnTo>
                  <a:pt x="617601" y="33273"/>
                </a:lnTo>
                <a:lnTo>
                  <a:pt x="617473" y="42798"/>
                </a:lnTo>
                <a:lnTo>
                  <a:pt x="580345" y="42798"/>
                </a:lnTo>
                <a:lnTo>
                  <a:pt x="582362" y="52822"/>
                </a:lnTo>
                <a:lnTo>
                  <a:pt x="590518" y="64944"/>
                </a:lnTo>
                <a:lnTo>
                  <a:pt x="602626" y="73138"/>
                </a:lnTo>
                <a:lnTo>
                  <a:pt x="617473" y="76199"/>
                </a:lnTo>
                <a:lnTo>
                  <a:pt x="632321" y="73211"/>
                </a:lnTo>
                <a:lnTo>
                  <a:pt x="644429" y="65055"/>
                </a:lnTo>
                <a:lnTo>
                  <a:pt x="652585" y="52947"/>
                </a:lnTo>
                <a:lnTo>
                  <a:pt x="654628" y="42798"/>
                </a:lnTo>
                <a:lnTo>
                  <a:pt x="617473" y="42798"/>
                </a:lnTo>
                <a:lnTo>
                  <a:pt x="654642" y="42730"/>
                </a:lnTo>
                <a:lnTo>
                  <a:pt x="655573" y="38099"/>
                </a:lnTo>
                <a:lnTo>
                  <a:pt x="652658" y="23252"/>
                </a:lnTo>
                <a:lnTo>
                  <a:pt x="644540" y="11144"/>
                </a:lnTo>
                <a:lnTo>
                  <a:pt x="632446" y="2988"/>
                </a:lnTo>
                <a:lnTo>
                  <a:pt x="617601" y="0"/>
                </a:lnTo>
                <a:close/>
              </a:path>
              <a:path w="655954" h="76200">
                <a:moveTo>
                  <a:pt x="580357" y="33205"/>
                </a:moveTo>
                <a:lnTo>
                  <a:pt x="579373" y="37972"/>
                </a:lnTo>
                <a:lnTo>
                  <a:pt x="580331" y="42730"/>
                </a:lnTo>
                <a:lnTo>
                  <a:pt x="617473" y="42798"/>
                </a:lnTo>
                <a:lnTo>
                  <a:pt x="617601" y="33273"/>
                </a:lnTo>
                <a:lnTo>
                  <a:pt x="580357" y="33205"/>
                </a:lnTo>
                <a:close/>
              </a:path>
              <a:path w="655954" h="76200">
                <a:moveTo>
                  <a:pt x="0" y="32130"/>
                </a:moveTo>
                <a:lnTo>
                  <a:pt x="0" y="41655"/>
                </a:lnTo>
                <a:lnTo>
                  <a:pt x="580331" y="42730"/>
                </a:lnTo>
                <a:lnTo>
                  <a:pt x="579373" y="37972"/>
                </a:lnTo>
                <a:lnTo>
                  <a:pt x="580357" y="33205"/>
                </a:lnTo>
                <a:lnTo>
                  <a:pt x="0" y="3213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86019" y="4014470"/>
            <a:ext cx="655955" cy="76200"/>
          </a:xfrm>
          <a:custGeom>
            <a:avLst/>
            <a:gdLst/>
            <a:ahLst/>
            <a:cxnLst/>
            <a:rect l="l" t="t" r="r" b="b"/>
            <a:pathLst>
              <a:path w="655954" h="76200">
                <a:moveTo>
                  <a:pt x="617473" y="0"/>
                </a:moveTo>
                <a:lnTo>
                  <a:pt x="602680" y="2988"/>
                </a:lnTo>
                <a:lnTo>
                  <a:pt x="590565" y="11144"/>
                </a:lnTo>
                <a:lnTo>
                  <a:pt x="582380" y="23252"/>
                </a:lnTo>
                <a:lnTo>
                  <a:pt x="580339" y="33332"/>
                </a:lnTo>
                <a:lnTo>
                  <a:pt x="617473" y="33400"/>
                </a:lnTo>
                <a:lnTo>
                  <a:pt x="617473" y="42925"/>
                </a:lnTo>
                <a:lnTo>
                  <a:pt x="580344" y="42925"/>
                </a:lnTo>
                <a:lnTo>
                  <a:pt x="582360" y="52947"/>
                </a:lnTo>
                <a:lnTo>
                  <a:pt x="590502" y="65055"/>
                </a:lnTo>
                <a:lnTo>
                  <a:pt x="602573" y="73211"/>
                </a:lnTo>
                <a:lnTo>
                  <a:pt x="617346" y="76199"/>
                </a:lnTo>
                <a:lnTo>
                  <a:pt x="632213" y="73284"/>
                </a:lnTo>
                <a:lnTo>
                  <a:pt x="644366" y="65166"/>
                </a:lnTo>
                <a:lnTo>
                  <a:pt x="652565" y="53072"/>
                </a:lnTo>
                <a:lnTo>
                  <a:pt x="654621" y="42925"/>
                </a:lnTo>
                <a:lnTo>
                  <a:pt x="617473" y="42925"/>
                </a:lnTo>
                <a:lnTo>
                  <a:pt x="654635" y="42857"/>
                </a:lnTo>
                <a:lnTo>
                  <a:pt x="655573" y="38226"/>
                </a:lnTo>
                <a:lnTo>
                  <a:pt x="652585" y="23377"/>
                </a:lnTo>
                <a:lnTo>
                  <a:pt x="644429" y="11255"/>
                </a:lnTo>
                <a:lnTo>
                  <a:pt x="632321" y="3061"/>
                </a:lnTo>
                <a:lnTo>
                  <a:pt x="617473" y="0"/>
                </a:lnTo>
                <a:close/>
              </a:path>
              <a:path w="655954" h="76200">
                <a:moveTo>
                  <a:pt x="580339" y="33332"/>
                </a:moveTo>
                <a:lnTo>
                  <a:pt x="579373" y="38099"/>
                </a:lnTo>
                <a:lnTo>
                  <a:pt x="580330" y="42857"/>
                </a:lnTo>
                <a:lnTo>
                  <a:pt x="617473" y="42925"/>
                </a:lnTo>
                <a:lnTo>
                  <a:pt x="617473" y="33400"/>
                </a:lnTo>
                <a:lnTo>
                  <a:pt x="580339" y="33332"/>
                </a:lnTo>
                <a:close/>
              </a:path>
              <a:path w="655954" h="76200">
                <a:moveTo>
                  <a:pt x="0" y="32257"/>
                </a:moveTo>
                <a:lnTo>
                  <a:pt x="0" y="41782"/>
                </a:lnTo>
                <a:lnTo>
                  <a:pt x="580330" y="42857"/>
                </a:lnTo>
                <a:lnTo>
                  <a:pt x="579373" y="38099"/>
                </a:lnTo>
                <a:lnTo>
                  <a:pt x="580339" y="33332"/>
                </a:lnTo>
                <a:lnTo>
                  <a:pt x="0" y="3225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46342" y="2987294"/>
            <a:ext cx="421640" cy="76200"/>
          </a:xfrm>
          <a:custGeom>
            <a:avLst/>
            <a:gdLst/>
            <a:ahLst/>
            <a:cxnLst/>
            <a:rect l="l" t="t" r="r" b="b"/>
            <a:pathLst>
              <a:path w="421639" h="76200">
                <a:moveTo>
                  <a:pt x="383540" y="0"/>
                </a:moveTo>
                <a:lnTo>
                  <a:pt x="368690" y="2915"/>
                </a:lnTo>
                <a:lnTo>
                  <a:pt x="356568" y="11033"/>
                </a:lnTo>
                <a:lnTo>
                  <a:pt x="348374" y="23127"/>
                </a:lnTo>
                <a:lnTo>
                  <a:pt x="346305" y="33163"/>
                </a:lnTo>
                <a:lnTo>
                  <a:pt x="383413" y="33273"/>
                </a:lnTo>
                <a:lnTo>
                  <a:pt x="383413" y="42798"/>
                </a:lnTo>
                <a:lnTo>
                  <a:pt x="346277" y="42798"/>
                </a:lnTo>
                <a:lnTo>
                  <a:pt x="348281" y="52822"/>
                </a:lnTo>
                <a:lnTo>
                  <a:pt x="356393" y="64944"/>
                </a:lnTo>
                <a:lnTo>
                  <a:pt x="368458" y="73138"/>
                </a:lnTo>
                <a:lnTo>
                  <a:pt x="383286" y="76200"/>
                </a:lnTo>
                <a:lnTo>
                  <a:pt x="398152" y="73231"/>
                </a:lnTo>
                <a:lnTo>
                  <a:pt x="410305" y="65119"/>
                </a:lnTo>
                <a:lnTo>
                  <a:pt x="418504" y="53054"/>
                </a:lnTo>
                <a:lnTo>
                  <a:pt x="420585" y="42798"/>
                </a:lnTo>
                <a:lnTo>
                  <a:pt x="383413" y="42798"/>
                </a:lnTo>
                <a:lnTo>
                  <a:pt x="420607" y="42688"/>
                </a:lnTo>
                <a:lnTo>
                  <a:pt x="421513" y="38226"/>
                </a:lnTo>
                <a:lnTo>
                  <a:pt x="418597" y="23360"/>
                </a:lnTo>
                <a:lnTo>
                  <a:pt x="410479" y="11207"/>
                </a:lnTo>
                <a:lnTo>
                  <a:pt x="398385" y="3008"/>
                </a:lnTo>
                <a:lnTo>
                  <a:pt x="383540" y="0"/>
                </a:lnTo>
                <a:close/>
              </a:path>
              <a:path w="421639" h="76200">
                <a:moveTo>
                  <a:pt x="346305" y="33163"/>
                </a:moveTo>
                <a:lnTo>
                  <a:pt x="345313" y="37972"/>
                </a:lnTo>
                <a:lnTo>
                  <a:pt x="346255" y="42688"/>
                </a:lnTo>
                <a:lnTo>
                  <a:pt x="383413" y="42798"/>
                </a:lnTo>
                <a:lnTo>
                  <a:pt x="383413" y="33273"/>
                </a:lnTo>
                <a:lnTo>
                  <a:pt x="346305" y="33163"/>
                </a:lnTo>
                <a:close/>
              </a:path>
              <a:path w="421639" h="76200">
                <a:moveTo>
                  <a:pt x="0" y="32130"/>
                </a:moveTo>
                <a:lnTo>
                  <a:pt x="0" y="41655"/>
                </a:lnTo>
                <a:lnTo>
                  <a:pt x="346255" y="42688"/>
                </a:lnTo>
                <a:lnTo>
                  <a:pt x="345313" y="37972"/>
                </a:lnTo>
                <a:lnTo>
                  <a:pt x="346305" y="33163"/>
                </a:lnTo>
                <a:lnTo>
                  <a:pt x="0" y="3213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47997" y="5505830"/>
            <a:ext cx="959992" cy="1635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80" y="3533140"/>
            <a:ext cx="2174240" cy="1148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6100" y="3652520"/>
            <a:ext cx="2656840" cy="985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589" y="3575939"/>
            <a:ext cx="2052370" cy="1026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0739" y="3785806"/>
            <a:ext cx="19748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80">
                <a:latin typeface="Arial"/>
                <a:cs typeface="Arial"/>
              </a:rPr>
              <a:t>Pendekatan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4960" y="3498977"/>
            <a:ext cx="821055" cy="590550"/>
          </a:xfrm>
          <a:custGeom>
            <a:avLst/>
            <a:gdLst/>
            <a:ahLst/>
            <a:cxnLst/>
            <a:rect l="l" t="t" r="r" b="b"/>
            <a:pathLst>
              <a:path w="821054" h="590550">
                <a:moveTo>
                  <a:pt x="0" y="590042"/>
                </a:moveTo>
                <a:lnTo>
                  <a:pt x="820927" y="0"/>
                </a:lnTo>
              </a:path>
            </a:pathLst>
          </a:custGeom>
          <a:ln w="12699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14420" y="2943860"/>
            <a:ext cx="2174240" cy="1148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09340" y="3063239"/>
            <a:ext cx="2275840" cy="985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75888" y="2985897"/>
            <a:ext cx="2052320" cy="1026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28208" y="2908935"/>
            <a:ext cx="821055" cy="590550"/>
          </a:xfrm>
          <a:custGeom>
            <a:avLst/>
            <a:gdLst/>
            <a:ahLst/>
            <a:cxnLst/>
            <a:rect l="l" t="t" r="r" b="b"/>
            <a:pathLst>
              <a:path w="821054" h="590550">
                <a:moveTo>
                  <a:pt x="0" y="590041"/>
                </a:moveTo>
                <a:lnTo>
                  <a:pt x="820927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87159" y="2354579"/>
            <a:ext cx="2174240" cy="1148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20840" y="2473960"/>
            <a:ext cx="1800859" cy="985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49135" y="2395854"/>
            <a:ext cx="2052320" cy="1026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05250" y="2502915"/>
            <a:ext cx="4229100" cy="120586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5"/>
              </a:spcBef>
            </a:pPr>
            <a:r>
              <a:rPr dirty="0" sz="3200" spc="-300">
                <a:latin typeface="Arial"/>
                <a:cs typeface="Arial"/>
              </a:rPr>
              <a:t>Cla</a:t>
            </a:r>
            <a:r>
              <a:rPr dirty="0" sz="3200" spc="-285">
                <a:latin typeface="Arial"/>
                <a:cs typeface="Arial"/>
              </a:rPr>
              <a:t>s</a:t>
            </a:r>
            <a:r>
              <a:rPr dirty="0" sz="3200" spc="-229">
                <a:latin typeface="Arial"/>
                <a:cs typeface="Arial"/>
              </a:rPr>
              <a:t>s</a:t>
            </a:r>
            <a:r>
              <a:rPr dirty="0" sz="3200" spc="-95">
                <a:latin typeface="Arial"/>
                <a:cs typeface="Arial"/>
              </a:rPr>
              <a:t>i</a:t>
            </a:r>
            <a:r>
              <a:rPr dirty="0" sz="3200" spc="-250"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3200" spc="-120">
                <a:latin typeface="Arial"/>
                <a:cs typeface="Arial"/>
              </a:rPr>
              <a:t>Objective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28208" y="3498977"/>
            <a:ext cx="821055" cy="590550"/>
          </a:xfrm>
          <a:custGeom>
            <a:avLst/>
            <a:gdLst/>
            <a:ahLst/>
            <a:cxnLst/>
            <a:rect l="l" t="t" r="r" b="b"/>
            <a:pathLst>
              <a:path w="821054" h="590550">
                <a:moveTo>
                  <a:pt x="0" y="0"/>
                </a:moveTo>
                <a:lnTo>
                  <a:pt x="820927" y="590042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87159" y="3533140"/>
            <a:ext cx="2174240" cy="11480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03340" y="3431540"/>
            <a:ext cx="2433319" cy="14325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49135" y="3575939"/>
            <a:ext cx="2052320" cy="1026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00519" y="3562604"/>
            <a:ext cx="1751964" cy="96075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17804" marR="5080" indent="-205740">
              <a:lnSpc>
                <a:spcPts val="3520"/>
              </a:lnSpc>
              <a:spcBef>
                <a:spcPts val="484"/>
              </a:spcBef>
            </a:pPr>
            <a:r>
              <a:rPr dirty="0" sz="3200" spc="-480">
                <a:latin typeface="Arial"/>
                <a:cs typeface="Arial"/>
              </a:rPr>
              <a:t>F</a:t>
            </a:r>
            <a:r>
              <a:rPr dirty="0" sz="3200" spc="10">
                <a:latin typeface="Arial"/>
                <a:cs typeface="Arial"/>
              </a:rPr>
              <a:t>r</a:t>
            </a:r>
            <a:r>
              <a:rPr dirty="0" sz="3200" spc="-145">
                <a:latin typeface="Arial"/>
                <a:cs typeface="Arial"/>
              </a:rPr>
              <a:t>equ</a:t>
            </a:r>
            <a:r>
              <a:rPr dirty="0" sz="3200" spc="-135">
                <a:latin typeface="Arial"/>
                <a:cs typeface="Arial"/>
              </a:rPr>
              <a:t>e</a:t>
            </a:r>
            <a:r>
              <a:rPr dirty="0" sz="3200" spc="-140">
                <a:latin typeface="Arial"/>
                <a:cs typeface="Arial"/>
              </a:rPr>
              <a:t>ncy  </a:t>
            </a:r>
            <a:r>
              <a:rPr dirty="0" sz="3200" spc="-155">
                <a:latin typeface="Arial"/>
                <a:cs typeface="Arial"/>
              </a:rPr>
              <a:t>Relative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54960" y="4089019"/>
            <a:ext cx="821055" cy="590550"/>
          </a:xfrm>
          <a:custGeom>
            <a:avLst/>
            <a:gdLst/>
            <a:ahLst/>
            <a:cxnLst/>
            <a:rect l="l" t="t" r="r" b="b"/>
            <a:pathLst>
              <a:path w="821054" h="590550">
                <a:moveTo>
                  <a:pt x="0" y="0"/>
                </a:moveTo>
                <a:lnTo>
                  <a:pt x="820927" y="590041"/>
                </a:lnTo>
              </a:path>
            </a:pathLst>
          </a:custGeom>
          <a:ln w="12699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14420" y="4124959"/>
            <a:ext cx="2174240" cy="11480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43300" y="4244340"/>
            <a:ext cx="2407920" cy="9855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75888" y="4165980"/>
            <a:ext cx="2052320" cy="10261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839209" y="4376102"/>
            <a:ext cx="172275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45">
                <a:latin typeface="Arial"/>
                <a:cs typeface="Arial"/>
              </a:rPr>
              <a:t>Subjective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76592" y="589216"/>
            <a:ext cx="6471920" cy="1298575"/>
          </a:xfrm>
          <a:prstGeom prst="rect"/>
        </p:spPr>
        <p:txBody>
          <a:bodyPr wrap="square" lIns="0" tIns="90170" rIns="0" bIns="0" rtlCol="0" vert="horz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710"/>
              </a:spcBef>
            </a:pPr>
            <a:r>
              <a:rPr dirty="0" spc="-640"/>
              <a:t>PENDEKATAN </a:t>
            </a:r>
            <a:r>
              <a:rPr dirty="0" spc="-520"/>
              <a:t>PERHITUNGAN  </a:t>
            </a:r>
            <a:r>
              <a:rPr dirty="0" spc="-585"/>
              <a:t>PROBABILITAS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580" y="849312"/>
            <a:ext cx="46297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</a:t>
            </a:r>
            <a:r>
              <a:rPr dirty="0" spc="-310"/>
              <a:t> </a:t>
            </a:r>
            <a:r>
              <a:rPr dirty="0" spc="-605"/>
              <a:t>KLASIK</a:t>
            </a:r>
          </a:p>
        </p:txBody>
      </p:sp>
      <p:sp>
        <p:nvSpPr>
          <p:cNvPr id="3" name="object 3"/>
          <p:cNvSpPr/>
          <p:nvPr/>
        </p:nvSpPr>
        <p:spPr>
          <a:xfrm>
            <a:off x="1164412" y="2218563"/>
            <a:ext cx="6520103" cy="328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5867" y="3332988"/>
            <a:ext cx="3810" cy="33020"/>
          </a:xfrm>
          <a:custGeom>
            <a:avLst/>
            <a:gdLst/>
            <a:ahLst/>
            <a:cxnLst/>
            <a:rect l="l" t="t" r="r" b="b"/>
            <a:pathLst>
              <a:path w="3809" h="33020">
                <a:moveTo>
                  <a:pt x="1384" y="0"/>
                </a:moveTo>
                <a:lnTo>
                  <a:pt x="927" y="1904"/>
                </a:lnTo>
                <a:lnTo>
                  <a:pt x="0" y="8127"/>
                </a:lnTo>
                <a:lnTo>
                  <a:pt x="0" y="24384"/>
                </a:lnTo>
                <a:lnTo>
                  <a:pt x="927" y="30225"/>
                </a:lnTo>
                <a:lnTo>
                  <a:pt x="1384" y="32512"/>
                </a:lnTo>
                <a:lnTo>
                  <a:pt x="2781" y="30225"/>
                </a:lnTo>
                <a:lnTo>
                  <a:pt x="3708" y="24384"/>
                </a:lnTo>
                <a:lnTo>
                  <a:pt x="3708" y="8127"/>
                </a:lnTo>
                <a:lnTo>
                  <a:pt x="2781" y="1904"/>
                </a:lnTo>
                <a:lnTo>
                  <a:pt x="1384" y="0"/>
                </a:lnTo>
                <a:close/>
              </a:path>
            </a:pathLst>
          </a:custGeom>
          <a:solidFill>
            <a:srgbClr val="E8DF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9310" y="1986915"/>
            <a:ext cx="1497965" cy="1483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4384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Peneliti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harus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 m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enge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hu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i 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terlebih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dahulu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seluruh</a:t>
            </a:r>
            <a:r>
              <a:rPr dirty="0" sz="16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kejadian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ts val="1900"/>
              </a:lnSpc>
            </a:pP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yang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akan</a:t>
            </a:r>
            <a:endParaRPr sz="1600">
              <a:latin typeface="Arial"/>
              <a:cs typeface="Arial"/>
            </a:endParaRPr>
          </a:p>
          <a:p>
            <a:pPr algn="r" marR="6985">
              <a:lnSpc>
                <a:spcPts val="1900"/>
              </a:lnSpc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4565" y="4740275"/>
            <a:ext cx="49974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Perhitungan </a:t>
            </a:r>
            <a:r>
              <a:rPr dirty="0" sz="1600" spc="-5">
                <a:latin typeface="Arial"/>
                <a:cs typeface="Arial"/>
              </a:rPr>
              <a:t>probabilitas secara klasik didasarkan </a:t>
            </a:r>
            <a:r>
              <a:rPr dirty="0" sz="1600" spc="-15">
                <a:latin typeface="Arial"/>
                <a:cs typeface="Arial"/>
              </a:rPr>
              <a:t>pada  </a:t>
            </a:r>
            <a:r>
              <a:rPr dirty="0" sz="1600" spc="-5">
                <a:latin typeface="Arial"/>
                <a:cs typeface="Arial"/>
              </a:rPr>
              <a:t>asumsi </a:t>
            </a:r>
            <a:r>
              <a:rPr dirty="0" sz="1600" spc="-15">
                <a:latin typeface="Arial"/>
                <a:cs typeface="Arial"/>
              </a:rPr>
              <a:t>bahwa </a:t>
            </a:r>
            <a:r>
              <a:rPr dirty="0" sz="1600" spc="-10">
                <a:latin typeface="Arial"/>
                <a:cs typeface="Arial"/>
              </a:rPr>
              <a:t>hasil dari suatu </a:t>
            </a:r>
            <a:r>
              <a:rPr dirty="0" sz="1600" spc="-5">
                <a:latin typeface="Arial"/>
                <a:cs typeface="Arial"/>
              </a:rPr>
              <a:t>eksperimen </a:t>
            </a:r>
            <a:r>
              <a:rPr dirty="0" sz="1600" spc="-10">
                <a:latin typeface="Arial"/>
                <a:cs typeface="Arial"/>
              </a:rPr>
              <a:t>mempunyai  kemungkinan </a:t>
            </a:r>
            <a:r>
              <a:rPr dirty="0" sz="1600" spc="-5">
                <a:latin typeface="Arial"/>
                <a:cs typeface="Arial"/>
              </a:rPr>
              <a:t>(peluang/probalbilitas) </a:t>
            </a:r>
            <a:r>
              <a:rPr dirty="0" sz="1600" spc="-15">
                <a:latin typeface="Arial"/>
                <a:cs typeface="Arial"/>
              </a:rPr>
              <a:t>yang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sama.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610" y="1128077"/>
            <a:ext cx="46297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</a:t>
            </a:r>
            <a:r>
              <a:rPr dirty="0" spc="-310"/>
              <a:t> </a:t>
            </a:r>
            <a:r>
              <a:rPr dirty="0" spc="-605"/>
              <a:t>KLASIK</a:t>
            </a:r>
          </a:p>
        </p:txBody>
      </p:sp>
      <p:sp>
        <p:nvSpPr>
          <p:cNvPr id="3" name="object 3"/>
          <p:cNvSpPr/>
          <p:nvPr/>
        </p:nvSpPr>
        <p:spPr>
          <a:xfrm>
            <a:off x="3617340" y="5169280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245"/>
                </a:lnTo>
                <a:lnTo>
                  <a:pt x="1858899" y="540245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83990" y="5697651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2000"/>
                </a:lnTo>
                <a:lnTo>
                  <a:pt x="137189" y="4296"/>
                </a:lnTo>
                <a:lnTo>
                  <a:pt x="132080" y="7277"/>
                </a:lnTo>
                <a:lnTo>
                  <a:pt x="5461" y="113372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6"/>
                </a:lnTo>
                <a:lnTo>
                  <a:pt x="2119487" y="126809"/>
                </a:lnTo>
                <a:lnTo>
                  <a:pt x="2119933" y="120090"/>
                </a:lnTo>
                <a:lnTo>
                  <a:pt x="2114677" y="113372"/>
                </a:lnTo>
                <a:lnTo>
                  <a:pt x="1996313" y="8724"/>
                </a:lnTo>
                <a:lnTo>
                  <a:pt x="1991185" y="4907"/>
                </a:lnTo>
                <a:lnTo>
                  <a:pt x="1984533" y="2181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98" y="2041779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92"/>
                </a:lnTo>
                <a:lnTo>
                  <a:pt x="45146" y="24352"/>
                </a:lnTo>
                <a:lnTo>
                  <a:pt x="12104" y="50256"/>
                </a:lnTo>
                <a:lnTo>
                  <a:pt x="0" y="81280"/>
                </a:lnTo>
                <a:lnTo>
                  <a:pt x="0" y="2797937"/>
                </a:lnTo>
                <a:lnTo>
                  <a:pt x="8586304" y="2797937"/>
                </a:lnTo>
                <a:lnTo>
                  <a:pt x="8585431" y="2353849"/>
                </a:lnTo>
                <a:lnTo>
                  <a:pt x="8580716" y="81280"/>
                </a:lnTo>
                <a:lnTo>
                  <a:pt x="8535552" y="24352"/>
                </a:lnTo>
                <a:lnTo>
                  <a:pt x="8486472" y="6592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066" y="4839715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208"/>
                </a:lnTo>
                <a:lnTo>
                  <a:pt x="12106" y="306782"/>
                </a:lnTo>
                <a:lnTo>
                  <a:pt x="45153" y="332533"/>
                </a:lnTo>
                <a:lnTo>
                  <a:pt x="94227" y="349879"/>
                </a:lnTo>
                <a:lnTo>
                  <a:pt x="154419" y="356234"/>
                </a:lnTo>
                <a:lnTo>
                  <a:pt x="8440153" y="356234"/>
                </a:lnTo>
                <a:lnTo>
                  <a:pt x="8499051" y="349879"/>
                </a:lnTo>
                <a:lnTo>
                  <a:pt x="8545293" y="332533"/>
                </a:lnTo>
                <a:lnTo>
                  <a:pt x="8575509" y="306782"/>
                </a:lnTo>
                <a:lnTo>
                  <a:pt x="8586330" y="275208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03725" y="4948046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4"/>
                </a:lnTo>
                <a:lnTo>
                  <a:pt x="38226" y="20447"/>
                </a:lnTo>
                <a:lnTo>
                  <a:pt x="10255" y="42648"/>
                </a:lnTo>
                <a:lnTo>
                  <a:pt x="0" y="69850"/>
                </a:lnTo>
                <a:lnTo>
                  <a:pt x="10255" y="96978"/>
                </a:lnTo>
                <a:lnTo>
                  <a:pt x="38226" y="119141"/>
                </a:lnTo>
                <a:lnTo>
                  <a:pt x="79724" y="134090"/>
                </a:lnTo>
                <a:lnTo>
                  <a:pt x="130555" y="139572"/>
                </a:lnTo>
                <a:lnTo>
                  <a:pt x="181387" y="134090"/>
                </a:lnTo>
                <a:lnTo>
                  <a:pt x="222885" y="119141"/>
                </a:lnTo>
                <a:lnTo>
                  <a:pt x="250856" y="96978"/>
                </a:lnTo>
                <a:lnTo>
                  <a:pt x="261112" y="69850"/>
                </a:lnTo>
                <a:lnTo>
                  <a:pt x="250856" y="42648"/>
                </a:lnTo>
                <a:lnTo>
                  <a:pt x="222885" y="20447"/>
                </a:lnTo>
                <a:lnTo>
                  <a:pt x="181387" y="5484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1448" y="2132329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2"/>
                </a:lnTo>
                <a:lnTo>
                  <a:pt x="15509" y="8064"/>
                </a:lnTo>
                <a:lnTo>
                  <a:pt x="4165" y="16823"/>
                </a:lnTo>
                <a:lnTo>
                  <a:pt x="0" y="27559"/>
                </a:lnTo>
                <a:lnTo>
                  <a:pt x="4165" y="38221"/>
                </a:lnTo>
                <a:lnTo>
                  <a:pt x="15509" y="46942"/>
                </a:lnTo>
                <a:lnTo>
                  <a:pt x="32307" y="52830"/>
                </a:lnTo>
                <a:lnTo>
                  <a:pt x="52831" y="54991"/>
                </a:lnTo>
                <a:lnTo>
                  <a:pt x="73409" y="52830"/>
                </a:lnTo>
                <a:lnTo>
                  <a:pt x="90201" y="46942"/>
                </a:lnTo>
                <a:lnTo>
                  <a:pt x="101516" y="38221"/>
                </a:lnTo>
                <a:lnTo>
                  <a:pt x="105663" y="27559"/>
                </a:lnTo>
                <a:lnTo>
                  <a:pt x="101516" y="16823"/>
                </a:lnTo>
                <a:lnTo>
                  <a:pt x="90201" y="8064"/>
                </a:lnTo>
                <a:lnTo>
                  <a:pt x="73409" y="2162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0402" y="2224404"/>
            <a:ext cx="782447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latin typeface="Arial"/>
                <a:cs typeface="Arial"/>
              </a:rPr>
              <a:t>Contoh: </a:t>
            </a:r>
            <a:r>
              <a:rPr dirty="0" sz="1600" spc="-95">
                <a:latin typeface="Arial"/>
                <a:cs typeface="Arial"/>
              </a:rPr>
              <a:t>seorang </a:t>
            </a:r>
            <a:r>
              <a:rPr dirty="0" sz="1600" spc="-90">
                <a:latin typeface="Arial"/>
                <a:cs typeface="Arial"/>
              </a:rPr>
              <a:t>kepala </a:t>
            </a:r>
            <a:r>
              <a:rPr dirty="0" sz="1600" spc="-50">
                <a:latin typeface="Arial"/>
                <a:cs typeface="Arial"/>
              </a:rPr>
              <a:t>pabrik </a:t>
            </a:r>
            <a:r>
              <a:rPr dirty="0" sz="1600" spc="-85">
                <a:latin typeface="Arial"/>
                <a:cs typeface="Arial"/>
              </a:rPr>
              <a:t>mengatakan bahwa </a:t>
            </a:r>
            <a:r>
              <a:rPr dirty="0" sz="1600" spc="-40">
                <a:latin typeface="Arial"/>
                <a:cs typeface="Arial"/>
              </a:rPr>
              <a:t>dari </a:t>
            </a:r>
            <a:r>
              <a:rPr dirty="0" sz="1600" spc="-80">
                <a:latin typeface="Arial"/>
                <a:cs typeface="Arial"/>
              </a:rPr>
              <a:t>100 </a:t>
            </a:r>
            <a:r>
              <a:rPr dirty="0" sz="1600" spc="-90">
                <a:latin typeface="Arial"/>
                <a:cs typeface="Arial"/>
              </a:rPr>
              <a:t>barang </a:t>
            </a:r>
            <a:r>
              <a:rPr dirty="0" sz="1600" spc="-70">
                <a:latin typeface="Arial"/>
                <a:cs typeface="Arial"/>
              </a:rPr>
              <a:t>produksinya, </a:t>
            </a:r>
            <a:r>
              <a:rPr dirty="0" sz="1600" spc="-105">
                <a:latin typeface="Arial"/>
                <a:cs typeface="Arial"/>
              </a:rPr>
              <a:t>ada </a:t>
            </a:r>
            <a:r>
              <a:rPr dirty="0" sz="1600" spc="-80">
                <a:latin typeface="Arial"/>
                <a:cs typeface="Arial"/>
              </a:rPr>
              <a:t>25 </a:t>
            </a:r>
            <a:r>
              <a:rPr dirty="0" sz="1600" spc="-90">
                <a:latin typeface="Arial"/>
                <a:cs typeface="Arial"/>
              </a:rPr>
              <a:t>barang  </a:t>
            </a:r>
            <a:r>
              <a:rPr dirty="0" sz="1600" spc="-110">
                <a:latin typeface="Arial"/>
                <a:cs typeface="Arial"/>
              </a:rPr>
              <a:t>yang </a:t>
            </a:r>
            <a:r>
              <a:rPr dirty="0" sz="1600" spc="-80">
                <a:latin typeface="Arial"/>
                <a:cs typeface="Arial"/>
              </a:rPr>
              <a:t>rusak. </a:t>
            </a:r>
            <a:r>
              <a:rPr dirty="0" sz="1600" spc="-130">
                <a:latin typeface="Arial"/>
                <a:cs typeface="Arial"/>
              </a:rPr>
              <a:t>Jika </a:t>
            </a:r>
            <a:r>
              <a:rPr dirty="0" sz="1600" spc="-90">
                <a:latin typeface="Arial"/>
                <a:cs typeface="Arial"/>
              </a:rPr>
              <a:t>barang </a:t>
            </a:r>
            <a:r>
              <a:rPr dirty="0" sz="1600" spc="-25">
                <a:latin typeface="Arial"/>
                <a:cs typeface="Arial"/>
              </a:rPr>
              <a:t>di </a:t>
            </a:r>
            <a:r>
              <a:rPr dirty="0" sz="1600" spc="-120">
                <a:latin typeface="Arial"/>
                <a:cs typeface="Arial"/>
              </a:rPr>
              <a:t>kemas </a:t>
            </a:r>
            <a:r>
              <a:rPr dirty="0" sz="1600" spc="-95">
                <a:latin typeface="Arial"/>
                <a:cs typeface="Arial"/>
              </a:rPr>
              <a:t>dengan </a:t>
            </a:r>
            <a:r>
              <a:rPr dirty="0" sz="1600" spc="-65">
                <a:latin typeface="Arial"/>
                <a:cs typeface="Arial"/>
              </a:rPr>
              <a:t>baik, </a:t>
            </a:r>
            <a:r>
              <a:rPr dirty="0" sz="1600" spc="-75">
                <a:latin typeface="Arial"/>
                <a:cs typeface="Arial"/>
              </a:rPr>
              <a:t>kemudian </a:t>
            </a:r>
            <a:r>
              <a:rPr dirty="0" sz="1600" spc="-95">
                <a:latin typeface="Arial"/>
                <a:cs typeface="Arial"/>
              </a:rPr>
              <a:t>seorang </a:t>
            </a:r>
            <a:r>
              <a:rPr dirty="0" sz="1600" spc="-50">
                <a:latin typeface="Arial"/>
                <a:cs typeface="Arial"/>
              </a:rPr>
              <a:t>pembeli </a:t>
            </a:r>
            <a:r>
              <a:rPr dirty="0" sz="1600" spc="-65">
                <a:latin typeface="Arial"/>
                <a:cs typeface="Arial"/>
              </a:rPr>
              <a:t>mengambil </a:t>
            </a:r>
            <a:r>
              <a:rPr dirty="0" sz="1600" spc="-75">
                <a:latin typeface="Arial"/>
                <a:cs typeface="Arial"/>
              </a:rPr>
              <a:t>satu  </a:t>
            </a:r>
            <a:r>
              <a:rPr dirty="0" sz="1600" spc="-90">
                <a:latin typeface="Arial"/>
                <a:cs typeface="Arial"/>
              </a:rPr>
              <a:t>barang </a:t>
            </a:r>
            <a:r>
              <a:rPr dirty="0" sz="1600" spc="-114">
                <a:latin typeface="Arial"/>
                <a:cs typeface="Arial"/>
              </a:rPr>
              <a:t>secara </a:t>
            </a:r>
            <a:r>
              <a:rPr dirty="0" sz="1600" spc="-110">
                <a:latin typeface="Arial"/>
                <a:cs typeface="Arial"/>
              </a:rPr>
              <a:t>acak. </a:t>
            </a:r>
            <a:r>
              <a:rPr dirty="0" sz="1600" spc="-105">
                <a:latin typeface="Arial"/>
                <a:cs typeface="Arial"/>
              </a:rPr>
              <a:t>Berapakah </a:t>
            </a:r>
            <a:r>
              <a:rPr dirty="0" sz="1600" spc="-60">
                <a:latin typeface="Arial"/>
                <a:cs typeface="Arial"/>
              </a:rPr>
              <a:t>probabilitasnya </a:t>
            </a:r>
            <a:r>
              <a:rPr dirty="0" sz="1600" spc="-85">
                <a:latin typeface="Arial"/>
                <a:cs typeface="Arial"/>
              </a:rPr>
              <a:t>bahwa </a:t>
            </a:r>
            <a:r>
              <a:rPr dirty="0" sz="1600" spc="-90">
                <a:latin typeface="Arial"/>
                <a:cs typeface="Arial"/>
              </a:rPr>
              <a:t>barang </a:t>
            </a:r>
            <a:r>
              <a:rPr dirty="0" sz="1600" spc="-110">
                <a:latin typeface="Arial"/>
                <a:cs typeface="Arial"/>
              </a:rPr>
              <a:t>yang </a:t>
            </a:r>
            <a:r>
              <a:rPr dirty="0" sz="1600" spc="-40">
                <a:latin typeface="Arial"/>
                <a:cs typeface="Arial"/>
              </a:rPr>
              <a:t>diambil tersebut </a:t>
            </a:r>
            <a:r>
              <a:rPr dirty="0" sz="1600" spc="-85">
                <a:latin typeface="Arial"/>
                <a:cs typeface="Arial"/>
              </a:rPr>
              <a:t>adalah  </a:t>
            </a:r>
            <a:r>
              <a:rPr dirty="0" sz="1600" spc="-90">
                <a:latin typeface="Arial"/>
                <a:cs typeface="Arial"/>
              </a:rPr>
              <a:t>barang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rusak?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0159" y="3837685"/>
            <a:ext cx="264795" cy="188595"/>
          </a:xfrm>
          <a:custGeom>
            <a:avLst/>
            <a:gdLst/>
            <a:ahLst/>
            <a:cxnLst/>
            <a:rect l="l" t="t" r="r" b="b"/>
            <a:pathLst>
              <a:path w="264795" h="188595">
                <a:moveTo>
                  <a:pt x="204596" y="0"/>
                </a:moveTo>
                <a:lnTo>
                  <a:pt x="201929" y="7746"/>
                </a:lnTo>
                <a:lnTo>
                  <a:pt x="212790" y="12461"/>
                </a:lnTo>
                <a:lnTo>
                  <a:pt x="222138" y="18986"/>
                </a:lnTo>
                <a:lnTo>
                  <a:pt x="244633" y="62531"/>
                </a:lnTo>
                <a:lnTo>
                  <a:pt x="247395" y="93218"/>
                </a:lnTo>
                <a:lnTo>
                  <a:pt x="246703" y="109811"/>
                </a:lnTo>
                <a:lnTo>
                  <a:pt x="236219" y="150494"/>
                </a:lnTo>
                <a:lnTo>
                  <a:pt x="202183" y="180594"/>
                </a:lnTo>
                <a:lnTo>
                  <a:pt x="204596" y="188340"/>
                </a:lnTo>
                <a:lnTo>
                  <a:pt x="240476" y="166927"/>
                </a:lnTo>
                <a:lnTo>
                  <a:pt x="260699" y="127460"/>
                </a:lnTo>
                <a:lnTo>
                  <a:pt x="264540" y="94233"/>
                </a:lnTo>
                <a:lnTo>
                  <a:pt x="263584" y="76971"/>
                </a:lnTo>
                <a:lnTo>
                  <a:pt x="249046" y="33019"/>
                </a:lnTo>
                <a:lnTo>
                  <a:pt x="218239" y="4980"/>
                </a:lnTo>
                <a:lnTo>
                  <a:pt x="204596" y="0"/>
                </a:lnTo>
                <a:close/>
              </a:path>
              <a:path w="264795" h="188595">
                <a:moveTo>
                  <a:pt x="60070" y="0"/>
                </a:moveTo>
                <a:lnTo>
                  <a:pt x="24191" y="21466"/>
                </a:lnTo>
                <a:lnTo>
                  <a:pt x="3905" y="61007"/>
                </a:lnTo>
                <a:lnTo>
                  <a:pt x="0" y="94233"/>
                </a:lnTo>
                <a:lnTo>
                  <a:pt x="974" y="111496"/>
                </a:lnTo>
                <a:lnTo>
                  <a:pt x="15493" y="155447"/>
                </a:lnTo>
                <a:lnTo>
                  <a:pt x="46426" y="183362"/>
                </a:lnTo>
                <a:lnTo>
                  <a:pt x="60070" y="188340"/>
                </a:lnTo>
                <a:lnTo>
                  <a:pt x="62483" y="180594"/>
                </a:lnTo>
                <a:lnTo>
                  <a:pt x="51772" y="175855"/>
                </a:lnTo>
                <a:lnTo>
                  <a:pt x="42513" y="169259"/>
                </a:lnTo>
                <a:lnTo>
                  <a:pt x="20050" y="124904"/>
                </a:lnTo>
                <a:lnTo>
                  <a:pt x="17271" y="93218"/>
                </a:lnTo>
                <a:lnTo>
                  <a:pt x="17964" y="77166"/>
                </a:lnTo>
                <a:lnTo>
                  <a:pt x="28448" y="37464"/>
                </a:lnTo>
                <a:lnTo>
                  <a:pt x="62737" y="7746"/>
                </a:lnTo>
                <a:lnTo>
                  <a:pt x="60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80402" y="3355034"/>
            <a:ext cx="4144010" cy="69151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00" spc="-100">
                <a:latin typeface="Arial"/>
                <a:cs typeface="Arial"/>
              </a:rPr>
              <a:t>Penyelesaian: </a:t>
            </a:r>
            <a:r>
              <a:rPr dirty="0" sz="1600" spc="-65">
                <a:latin typeface="Arial"/>
                <a:cs typeface="Arial"/>
              </a:rPr>
              <a:t>Diketahui </a:t>
            </a:r>
            <a:r>
              <a:rPr dirty="0" sz="1600" spc="-100">
                <a:latin typeface="Arial"/>
                <a:cs typeface="Arial"/>
              </a:rPr>
              <a:t>n= </a:t>
            </a:r>
            <a:r>
              <a:rPr dirty="0" sz="1600" spc="-80">
                <a:latin typeface="Arial"/>
                <a:cs typeface="Arial"/>
              </a:rPr>
              <a:t>100 dan </a:t>
            </a:r>
            <a:r>
              <a:rPr dirty="0" sz="1600" spc="-110">
                <a:latin typeface="Arial"/>
                <a:cs typeface="Arial"/>
              </a:rPr>
              <a:t>x </a:t>
            </a:r>
            <a:r>
              <a:rPr dirty="0" sz="1600" spc="-140">
                <a:latin typeface="Arial"/>
                <a:cs typeface="Arial"/>
              </a:rPr>
              <a:t>=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25.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00"/>
              </a:spcBef>
              <a:tabLst>
                <a:tab pos="487680" algn="l"/>
              </a:tabLst>
            </a:pPr>
            <a:r>
              <a:rPr dirty="0" sz="1600" spc="55">
                <a:latin typeface="DejaVu Serif"/>
                <a:cs typeface="DejaVu Serif"/>
              </a:rPr>
              <a:t>𝑃</a:t>
            </a:r>
            <a:r>
              <a:rPr dirty="0" sz="1600" spc="200">
                <a:latin typeface="DejaVu Serif"/>
                <a:cs typeface="DejaVu Serif"/>
              </a:rPr>
              <a:t> </a:t>
            </a:r>
            <a:r>
              <a:rPr dirty="0" sz="1600" spc="90">
                <a:latin typeface="DejaVu Serif"/>
                <a:cs typeface="DejaVu Serif"/>
              </a:rPr>
              <a:t>𝐴</a:t>
            </a:r>
            <a:r>
              <a:rPr dirty="0" sz="1600">
                <a:latin typeface="DejaVu Serif"/>
                <a:cs typeface="DejaVu Serif"/>
              </a:rPr>
              <a:t>	</a:t>
            </a:r>
            <a:r>
              <a:rPr dirty="0" sz="1600" spc="-145">
                <a:latin typeface="DejaVu Serif"/>
                <a:cs typeface="DejaVu Serif"/>
              </a:rPr>
              <a:t>=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8009" y="3573843"/>
            <a:ext cx="142240" cy="60960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480"/>
              </a:spcBef>
            </a:pPr>
            <a:r>
              <a:rPr dirty="0" sz="1600" spc="-110">
                <a:latin typeface="DejaVu Serif"/>
                <a:cs typeface="DejaVu Serif"/>
              </a:rPr>
              <a:t>𝑥</a:t>
            </a:r>
            <a:endParaRPr sz="16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600" spc="-70">
                <a:latin typeface="DejaVu Serif"/>
                <a:cs typeface="DejaVu Serif"/>
              </a:rPr>
              <a:t>𝑛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09439" y="3934078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508375" y="4241800"/>
            <a:ext cx="1778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0">
                <a:latin typeface="DejaVu Serif"/>
                <a:cs typeface="DejaVu Serif"/>
              </a:rPr>
              <a:t>=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5075" y="4086859"/>
            <a:ext cx="2489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latin typeface="DejaVu Serif"/>
                <a:cs typeface="DejaVu Serif"/>
              </a:rPr>
              <a:t>25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9195" y="4378959"/>
            <a:ext cx="360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latin typeface="DejaVu Serif"/>
                <a:cs typeface="DejaVu Serif"/>
              </a:rPr>
              <a:t>100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30878" y="4398898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 h="0">
                <a:moveTo>
                  <a:pt x="0" y="0"/>
                </a:moveTo>
                <a:lnTo>
                  <a:pt x="3378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158615" y="4241800"/>
            <a:ext cx="15347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0">
                <a:latin typeface="DejaVu Serif"/>
                <a:cs typeface="DejaVu Serif"/>
              </a:rPr>
              <a:t>= </a:t>
            </a:r>
            <a:r>
              <a:rPr dirty="0" sz="1600" spc="-155">
                <a:latin typeface="DejaVu Serif"/>
                <a:cs typeface="DejaVu Serif"/>
              </a:rPr>
              <a:t>0,25 </a:t>
            </a:r>
            <a:r>
              <a:rPr dirty="0" sz="1600" spc="-130">
                <a:latin typeface="DejaVu Serif"/>
                <a:cs typeface="DejaVu Serif"/>
              </a:rPr>
              <a:t>𝑎𝑡𝑎𝑢</a:t>
            </a:r>
            <a:r>
              <a:rPr dirty="0" sz="1600" spc="-80">
                <a:latin typeface="DejaVu Serif"/>
                <a:cs typeface="DejaVu Serif"/>
              </a:rPr>
              <a:t> </a:t>
            </a:r>
            <a:r>
              <a:rPr dirty="0" sz="1600" spc="-135">
                <a:latin typeface="DejaVu Serif"/>
                <a:cs typeface="DejaVu Serif"/>
              </a:rPr>
              <a:t>25%</a:t>
            </a:r>
            <a:endParaRPr sz="16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610" y="1128077"/>
            <a:ext cx="46297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</a:t>
            </a:r>
            <a:r>
              <a:rPr dirty="0" spc="-310"/>
              <a:t> </a:t>
            </a:r>
            <a:r>
              <a:rPr dirty="0" spc="-605"/>
              <a:t>KLASIK</a:t>
            </a:r>
          </a:p>
        </p:txBody>
      </p:sp>
      <p:sp>
        <p:nvSpPr>
          <p:cNvPr id="3" name="object 3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0402" y="2379345"/>
            <a:ext cx="76631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latin typeface="Arial"/>
                <a:cs typeface="Arial"/>
              </a:rPr>
              <a:t>Contoh: </a:t>
            </a:r>
            <a:r>
              <a:rPr dirty="0" sz="1600" spc="-95">
                <a:latin typeface="Arial"/>
                <a:cs typeface="Arial"/>
              </a:rPr>
              <a:t>seorang </a:t>
            </a:r>
            <a:r>
              <a:rPr dirty="0" sz="1600" spc="-20">
                <a:latin typeface="Arial"/>
                <a:cs typeface="Arial"/>
              </a:rPr>
              <a:t>direktur </a:t>
            </a:r>
            <a:r>
              <a:rPr dirty="0" sz="1600" spc="-80">
                <a:latin typeface="Arial"/>
                <a:cs typeface="Arial"/>
              </a:rPr>
              <a:t>bank </a:t>
            </a:r>
            <a:r>
              <a:rPr dirty="0" sz="1600" spc="-85">
                <a:latin typeface="Arial"/>
                <a:cs typeface="Arial"/>
              </a:rPr>
              <a:t>mengatakan bahwa </a:t>
            </a:r>
            <a:r>
              <a:rPr dirty="0" sz="1600" spc="-40">
                <a:latin typeface="Arial"/>
                <a:cs typeface="Arial"/>
              </a:rPr>
              <a:t>dari </a:t>
            </a:r>
            <a:r>
              <a:rPr dirty="0" sz="1600" spc="-80">
                <a:latin typeface="Arial"/>
                <a:cs typeface="Arial"/>
              </a:rPr>
              <a:t>1000 </a:t>
            </a:r>
            <a:r>
              <a:rPr dirty="0" sz="1600" spc="-105">
                <a:latin typeface="Arial"/>
                <a:cs typeface="Arial"/>
              </a:rPr>
              <a:t>nasabahnya </a:t>
            </a:r>
            <a:r>
              <a:rPr dirty="0" sz="1600" spc="-45">
                <a:latin typeface="Arial"/>
                <a:cs typeface="Arial"/>
              </a:rPr>
              <a:t>terdapat </a:t>
            </a:r>
            <a:r>
              <a:rPr dirty="0" sz="1600" spc="-80">
                <a:latin typeface="Arial"/>
                <a:cs typeface="Arial"/>
              </a:rPr>
              <a:t>150 </a:t>
            </a:r>
            <a:r>
              <a:rPr dirty="0" sz="1600" spc="-85">
                <a:latin typeface="Arial"/>
                <a:cs typeface="Arial"/>
              </a:rPr>
              <a:t>orang  </a:t>
            </a:r>
            <a:r>
              <a:rPr dirty="0" sz="1600" spc="-110">
                <a:latin typeface="Arial"/>
                <a:cs typeface="Arial"/>
              </a:rPr>
              <a:t>yang </a:t>
            </a:r>
            <a:r>
              <a:rPr dirty="0" sz="1600" spc="-35">
                <a:latin typeface="Arial"/>
                <a:cs typeface="Arial"/>
              </a:rPr>
              <a:t>tidak </a:t>
            </a:r>
            <a:r>
              <a:rPr dirty="0" sz="1600" spc="-105">
                <a:latin typeface="Arial"/>
                <a:cs typeface="Arial"/>
              </a:rPr>
              <a:t>puas </a:t>
            </a:r>
            <a:r>
              <a:rPr dirty="0" sz="1600" spc="-95">
                <a:latin typeface="Arial"/>
                <a:cs typeface="Arial"/>
              </a:rPr>
              <a:t>dengan </a:t>
            </a:r>
            <a:r>
              <a:rPr dirty="0" sz="1600" spc="-90">
                <a:latin typeface="Arial"/>
                <a:cs typeface="Arial"/>
              </a:rPr>
              <a:t>pelayanan </a:t>
            </a:r>
            <a:r>
              <a:rPr dirty="0" sz="1600" spc="-75">
                <a:latin typeface="Arial"/>
                <a:cs typeface="Arial"/>
              </a:rPr>
              <a:t>bank. </a:t>
            </a:r>
            <a:r>
              <a:rPr dirty="0" sz="1600" spc="-155">
                <a:latin typeface="Arial"/>
                <a:cs typeface="Arial"/>
              </a:rPr>
              <a:t>Pada </a:t>
            </a:r>
            <a:r>
              <a:rPr dirty="0" sz="1600" spc="-70">
                <a:latin typeface="Arial"/>
                <a:cs typeface="Arial"/>
              </a:rPr>
              <a:t>suatu </a:t>
            </a:r>
            <a:r>
              <a:rPr dirty="0" sz="1600" spc="-40">
                <a:latin typeface="Arial"/>
                <a:cs typeface="Arial"/>
              </a:rPr>
              <a:t>hari </a:t>
            </a:r>
            <a:r>
              <a:rPr dirty="0" sz="1600" spc="-35">
                <a:latin typeface="Arial"/>
                <a:cs typeface="Arial"/>
              </a:rPr>
              <a:t>kita </a:t>
            </a:r>
            <a:r>
              <a:rPr dirty="0" sz="1600" spc="-40">
                <a:latin typeface="Arial"/>
                <a:cs typeface="Arial"/>
              </a:rPr>
              <a:t>bertemu </a:t>
            </a:r>
            <a:r>
              <a:rPr dirty="0" sz="1600" spc="-95">
                <a:latin typeface="Arial"/>
                <a:cs typeface="Arial"/>
              </a:rPr>
              <a:t>dengan </a:t>
            </a:r>
            <a:r>
              <a:rPr dirty="0" sz="1600" spc="-100">
                <a:latin typeface="Arial"/>
                <a:cs typeface="Arial"/>
              </a:rPr>
              <a:t>salah seorang  nasabah. </a:t>
            </a:r>
            <a:r>
              <a:rPr dirty="0" sz="1600" spc="-105">
                <a:latin typeface="Arial"/>
                <a:cs typeface="Arial"/>
              </a:rPr>
              <a:t>Berapa </a:t>
            </a:r>
            <a:r>
              <a:rPr dirty="0" sz="1600" spc="-60">
                <a:latin typeface="Arial"/>
                <a:cs typeface="Arial"/>
              </a:rPr>
              <a:t>probabilitasnya </a:t>
            </a:r>
            <a:r>
              <a:rPr dirty="0" sz="1600" spc="-85">
                <a:latin typeface="Arial"/>
                <a:cs typeface="Arial"/>
              </a:rPr>
              <a:t>bahwa </a:t>
            </a:r>
            <a:r>
              <a:rPr dirty="0" sz="1600" spc="-110">
                <a:latin typeface="Arial"/>
                <a:cs typeface="Arial"/>
              </a:rPr>
              <a:t>nasabah </a:t>
            </a:r>
            <a:r>
              <a:rPr dirty="0" sz="1600" spc="-40">
                <a:latin typeface="Arial"/>
                <a:cs typeface="Arial"/>
              </a:rPr>
              <a:t>tersebut </a:t>
            </a:r>
            <a:r>
              <a:rPr dirty="0" sz="1600" spc="-35">
                <a:latin typeface="Arial"/>
                <a:cs typeface="Arial"/>
              </a:rPr>
              <a:t>tidak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14">
                <a:latin typeface="Arial"/>
                <a:cs typeface="Arial"/>
              </a:rPr>
              <a:t>puas?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0159" y="3748913"/>
            <a:ext cx="264795" cy="188595"/>
          </a:xfrm>
          <a:custGeom>
            <a:avLst/>
            <a:gdLst/>
            <a:ahLst/>
            <a:cxnLst/>
            <a:rect l="l" t="t" r="r" b="b"/>
            <a:pathLst>
              <a:path w="264795" h="188595">
                <a:moveTo>
                  <a:pt x="204596" y="0"/>
                </a:moveTo>
                <a:lnTo>
                  <a:pt x="201929" y="7619"/>
                </a:lnTo>
                <a:lnTo>
                  <a:pt x="212790" y="12336"/>
                </a:lnTo>
                <a:lnTo>
                  <a:pt x="222138" y="18875"/>
                </a:lnTo>
                <a:lnTo>
                  <a:pt x="244633" y="62420"/>
                </a:lnTo>
                <a:lnTo>
                  <a:pt x="247395" y="93091"/>
                </a:lnTo>
                <a:lnTo>
                  <a:pt x="246703" y="109737"/>
                </a:lnTo>
                <a:lnTo>
                  <a:pt x="236219" y="150368"/>
                </a:lnTo>
                <a:lnTo>
                  <a:pt x="202183" y="180594"/>
                </a:lnTo>
                <a:lnTo>
                  <a:pt x="204596" y="188213"/>
                </a:lnTo>
                <a:lnTo>
                  <a:pt x="240476" y="166818"/>
                </a:lnTo>
                <a:lnTo>
                  <a:pt x="260699" y="127381"/>
                </a:lnTo>
                <a:lnTo>
                  <a:pt x="264540" y="94106"/>
                </a:lnTo>
                <a:lnTo>
                  <a:pt x="263584" y="76864"/>
                </a:lnTo>
                <a:lnTo>
                  <a:pt x="249046" y="33019"/>
                </a:lnTo>
                <a:lnTo>
                  <a:pt x="218239" y="4909"/>
                </a:lnTo>
                <a:lnTo>
                  <a:pt x="204596" y="0"/>
                </a:lnTo>
                <a:close/>
              </a:path>
              <a:path w="264795" h="188595">
                <a:moveTo>
                  <a:pt x="60070" y="0"/>
                </a:moveTo>
                <a:lnTo>
                  <a:pt x="24191" y="21395"/>
                </a:lnTo>
                <a:lnTo>
                  <a:pt x="3905" y="60944"/>
                </a:lnTo>
                <a:lnTo>
                  <a:pt x="0" y="94106"/>
                </a:lnTo>
                <a:lnTo>
                  <a:pt x="974" y="111422"/>
                </a:lnTo>
                <a:lnTo>
                  <a:pt x="15493" y="155320"/>
                </a:lnTo>
                <a:lnTo>
                  <a:pt x="46426" y="183288"/>
                </a:lnTo>
                <a:lnTo>
                  <a:pt x="60070" y="188213"/>
                </a:lnTo>
                <a:lnTo>
                  <a:pt x="62483" y="180594"/>
                </a:lnTo>
                <a:lnTo>
                  <a:pt x="51772" y="175835"/>
                </a:lnTo>
                <a:lnTo>
                  <a:pt x="42513" y="169195"/>
                </a:lnTo>
                <a:lnTo>
                  <a:pt x="20050" y="124825"/>
                </a:lnTo>
                <a:lnTo>
                  <a:pt x="17271" y="93091"/>
                </a:lnTo>
                <a:lnTo>
                  <a:pt x="17964" y="77041"/>
                </a:lnTo>
                <a:lnTo>
                  <a:pt x="28448" y="37464"/>
                </a:lnTo>
                <a:lnTo>
                  <a:pt x="62737" y="7619"/>
                </a:lnTo>
                <a:lnTo>
                  <a:pt x="60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80402" y="3266134"/>
            <a:ext cx="4144010" cy="69151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00" spc="-100">
                <a:latin typeface="Arial"/>
                <a:cs typeface="Arial"/>
              </a:rPr>
              <a:t>Penyelesaian: </a:t>
            </a:r>
            <a:r>
              <a:rPr dirty="0" sz="1600" spc="-65">
                <a:latin typeface="Arial"/>
                <a:cs typeface="Arial"/>
              </a:rPr>
              <a:t>Diketahui </a:t>
            </a:r>
            <a:r>
              <a:rPr dirty="0" sz="1600" spc="-100">
                <a:latin typeface="Arial"/>
                <a:cs typeface="Arial"/>
              </a:rPr>
              <a:t>n= </a:t>
            </a:r>
            <a:r>
              <a:rPr dirty="0" sz="1600" spc="-80">
                <a:latin typeface="Arial"/>
                <a:cs typeface="Arial"/>
              </a:rPr>
              <a:t>1000 dan </a:t>
            </a:r>
            <a:r>
              <a:rPr dirty="0" sz="1600" spc="-110">
                <a:latin typeface="Arial"/>
                <a:cs typeface="Arial"/>
              </a:rPr>
              <a:t>x </a:t>
            </a:r>
            <a:r>
              <a:rPr dirty="0" sz="1600" spc="-140">
                <a:latin typeface="Arial"/>
                <a:cs typeface="Arial"/>
              </a:rPr>
              <a:t>=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150.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00"/>
              </a:spcBef>
              <a:tabLst>
                <a:tab pos="487680" algn="l"/>
              </a:tabLst>
            </a:pPr>
            <a:r>
              <a:rPr dirty="0" sz="1600" spc="55">
                <a:latin typeface="DejaVu Serif"/>
                <a:cs typeface="DejaVu Serif"/>
              </a:rPr>
              <a:t>𝑃</a:t>
            </a:r>
            <a:r>
              <a:rPr dirty="0" sz="1600" spc="200">
                <a:latin typeface="DejaVu Serif"/>
                <a:cs typeface="DejaVu Serif"/>
              </a:rPr>
              <a:t> </a:t>
            </a:r>
            <a:r>
              <a:rPr dirty="0" sz="1600" spc="90">
                <a:latin typeface="DejaVu Serif"/>
                <a:cs typeface="DejaVu Serif"/>
              </a:rPr>
              <a:t>𝐴</a:t>
            </a:r>
            <a:r>
              <a:rPr dirty="0" sz="1600">
                <a:latin typeface="DejaVu Serif"/>
                <a:cs typeface="DejaVu Serif"/>
              </a:rPr>
              <a:t>	</a:t>
            </a:r>
            <a:r>
              <a:rPr dirty="0" sz="1600" spc="-145">
                <a:latin typeface="DejaVu Serif"/>
                <a:cs typeface="DejaVu Serif"/>
              </a:rPr>
              <a:t>=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8009" y="3484943"/>
            <a:ext cx="142240" cy="60960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480"/>
              </a:spcBef>
            </a:pPr>
            <a:r>
              <a:rPr dirty="0" sz="1600" spc="-110">
                <a:latin typeface="DejaVu Serif"/>
                <a:cs typeface="DejaVu Serif"/>
              </a:rPr>
              <a:t>𝑥</a:t>
            </a:r>
            <a:endParaRPr sz="1600"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600" spc="-70">
                <a:latin typeface="DejaVu Serif"/>
                <a:cs typeface="DejaVu Serif"/>
              </a:rPr>
              <a:t>𝑛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09439" y="3845305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52495" y="4152900"/>
            <a:ext cx="1778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0">
                <a:latin typeface="DejaVu Serif"/>
                <a:cs typeface="DejaVu Serif"/>
              </a:rPr>
              <a:t>=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9195" y="3997959"/>
            <a:ext cx="360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latin typeface="DejaVu Serif"/>
                <a:cs typeface="DejaVu Serif"/>
              </a:rPr>
              <a:t>150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3315" y="4290059"/>
            <a:ext cx="472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latin typeface="DejaVu Serif"/>
                <a:cs typeface="DejaVu Serif"/>
              </a:rPr>
              <a:t>1000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74998" y="4310126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 h="0">
                <a:moveTo>
                  <a:pt x="0" y="0"/>
                </a:moveTo>
                <a:lnTo>
                  <a:pt x="4521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214876" y="4152900"/>
            <a:ext cx="15341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0">
                <a:latin typeface="DejaVu Serif"/>
                <a:cs typeface="DejaVu Serif"/>
              </a:rPr>
              <a:t>= 0,15 </a:t>
            </a:r>
            <a:r>
              <a:rPr dirty="0" sz="1600" spc="-130">
                <a:latin typeface="DejaVu Serif"/>
                <a:cs typeface="DejaVu Serif"/>
              </a:rPr>
              <a:t>𝑎𝑡𝑎𝑢</a:t>
            </a:r>
            <a:r>
              <a:rPr dirty="0" sz="1600" spc="-105">
                <a:latin typeface="DejaVu Serif"/>
                <a:cs typeface="DejaVu Serif"/>
              </a:rPr>
              <a:t> </a:t>
            </a:r>
            <a:r>
              <a:rPr dirty="0" sz="1600" spc="-135">
                <a:latin typeface="DejaVu Serif"/>
                <a:cs typeface="DejaVu Serif"/>
              </a:rPr>
              <a:t>15%</a:t>
            </a:r>
            <a:endParaRPr sz="16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610" y="1128077"/>
            <a:ext cx="46297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40"/>
              <a:t>PENDEKATAN</a:t>
            </a:r>
            <a:r>
              <a:rPr dirty="0" spc="-310"/>
              <a:t> </a:t>
            </a:r>
            <a:r>
              <a:rPr dirty="0" spc="-605"/>
              <a:t>KLASIK</a:t>
            </a:r>
          </a:p>
        </p:txBody>
      </p:sp>
      <p:sp>
        <p:nvSpPr>
          <p:cNvPr id="3" name="object 3"/>
          <p:cNvSpPr/>
          <p:nvPr/>
        </p:nvSpPr>
        <p:spPr>
          <a:xfrm>
            <a:off x="3617340" y="5155946"/>
            <a:ext cx="1859280" cy="540385"/>
          </a:xfrm>
          <a:custGeom>
            <a:avLst/>
            <a:gdLst/>
            <a:ahLst/>
            <a:cxnLst/>
            <a:rect l="l" t="t" r="r" b="b"/>
            <a:pathLst>
              <a:path w="1859279" h="540385">
                <a:moveTo>
                  <a:pt x="1726311" y="0"/>
                </a:moveTo>
                <a:lnTo>
                  <a:pt x="143891" y="0"/>
                </a:lnTo>
                <a:lnTo>
                  <a:pt x="0" y="540334"/>
                </a:lnTo>
                <a:lnTo>
                  <a:pt x="1858899" y="540334"/>
                </a:lnTo>
                <a:lnTo>
                  <a:pt x="1726311" y="0"/>
                </a:lnTo>
                <a:close/>
              </a:path>
            </a:pathLst>
          </a:custGeom>
          <a:solidFill>
            <a:srgbClr val="D2D0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83990" y="5684405"/>
            <a:ext cx="2120265" cy="139700"/>
          </a:xfrm>
          <a:custGeom>
            <a:avLst/>
            <a:gdLst/>
            <a:ahLst/>
            <a:cxnLst/>
            <a:rect l="l" t="t" r="r" b="b"/>
            <a:pathLst>
              <a:path w="2120265" h="139700">
                <a:moveTo>
                  <a:pt x="1968754" y="0"/>
                </a:moveTo>
                <a:lnTo>
                  <a:pt x="159638" y="0"/>
                </a:lnTo>
                <a:lnTo>
                  <a:pt x="151457" y="522"/>
                </a:lnTo>
                <a:lnTo>
                  <a:pt x="143811" y="1998"/>
                </a:lnTo>
                <a:lnTo>
                  <a:pt x="137189" y="4291"/>
                </a:lnTo>
                <a:lnTo>
                  <a:pt x="132080" y="7264"/>
                </a:lnTo>
                <a:lnTo>
                  <a:pt x="5461" y="113360"/>
                </a:lnTo>
                <a:lnTo>
                  <a:pt x="0" y="116268"/>
                </a:lnTo>
                <a:lnTo>
                  <a:pt x="0" y="122085"/>
                </a:lnTo>
                <a:lnTo>
                  <a:pt x="2444" y="129101"/>
                </a:lnTo>
                <a:lnTo>
                  <a:pt x="9271" y="134618"/>
                </a:lnTo>
                <a:lnTo>
                  <a:pt x="19716" y="138228"/>
                </a:lnTo>
                <a:lnTo>
                  <a:pt x="33020" y="139522"/>
                </a:lnTo>
                <a:lnTo>
                  <a:pt x="2098167" y="139522"/>
                </a:lnTo>
                <a:lnTo>
                  <a:pt x="2103628" y="138074"/>
                </a:lnTo>
                <a:lnTo>
                  <a:pt x="2113873" y="132985"/>
                </a:lnTo>
                <a:lnTo>
                  <a:pt x="2119487" y="126807"/>
                </a:lnTo>
                <a:lnTo>
                  <a:pt x="2119933" y="120084"/>
                </a:lnTo>
                <a:lnTo>
                  <a:pt x="2114677" y="113360"/>
                </a:lnTo>
                <a:lnTo>
                  <a:pt x="1996313" y="8712"/>
                </a:lnTo>
                <a:lnTo>
                  <a:pt x="1991185" y="4902"/>
                </a:lnTo>
                <a:lnTo>
                  <a:pt x="1984533" y="2179"/>
                </a:lnTo>
                <a:lnTo>
                  <a:pt x="1976882" y="545"/>
                </a:lnTo>
                <a:lnTo>
                  <a:pt x="1968754" y="0"/>
                </a:lnTo>
                <a:close/>
              </a:path>
            </a:pathLst>
          </a:custGeom>
          <a:solidFill>
            <a:srgbClr val="BEBC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98" y="2028570"/>
            <a:ext cx="8586470" cy="2798445"/>
          </a:xfrm>
          <a:custGeom>
            <a:avLst/>
            <a:gdLst/>
            <a:ahLst/>
            <a:cxnLst/>
            <a:rect l="l" t="t" r="r" b="b"/>
            <a:pathLst>
              <a:path w="8586470" h="2798445">
                <a:moveTo>
                  <a:pt x="8426284" y="0"/>
                </a:moveTo>
                <a:lnTo>
                  <a:pt x="154406" y="0"/>
                </a:lnTo>
                <a:lnTo>
                  <a:pt x="94217" y="6574"/>
                </a:lnTo>
                <a:lnTo>
                  <a:pt x="45146" y="24304"/>
                </a:lnTo>
                <a:lnTo>
                  <a:pt x="12104" y="50202"/>
                </a:lnTo>
                <a:lnTo>
                  <a:pt x="0" y="81279"/>
                </a:lnTo>
                <a:lnTo>
                  <a:pt x="0" y="2797936"/>
                </a:lnTo>
                <a:lnTo>
                  <a:pt x="8586304" y="2797936"/>
                </a:lnTo>
                <a:lnTo>
                  <a:pt x="8585431" y="2353849"/>
                </a:lnTo>
                <a:lnTo>
                  <a:pt x="8580716" y="81279"/>
                </a:lnTo>
                <a:lnTo>
                  <a:pt x="8535552" y="24304"/>
                </a:lnTo>
                <a:lnTo>
                  <a:pt x="8486472" y="6574"/>
                </a:lnTo>
                <a:lnTo>
                  <a:pt x="8426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066" y="4826508"/>
            <a:ext cx="8586470" cy="356235"/>
          </a:xfrm>
          <a:custGeom>
            <a:avLst/>
            <a:gdLst/>
            <a:ahLst/>
            <a:cxnLst/>
            <a:rect l="l" t="t" r="r" b="b"/>
            <a:pathLst>
              <a:path w="8586470" h="356235">
                <a:moveTo>
                  <a:pt x="8586330" y="0"/>
                </a:moveTo>
                <a:lnTo>
                  <a:pt x="0" y="0"/>
                </a:lnTo>
                <a:lnTo>
                  <a:pt x="0" y="275082"/>
                </a:lnTo>
                <a:lnTo>
                  <a:pt x="12106" y="306728"/>
                </a:lnTo>
                <a:lnTo>
                  <a:pt x="45153" y="332517"/>
                </a:lnTo>
                <a:lnTo>
                  <a:pt x="94227" y="349877"/>
                </a:lnTo>
                <a:lnTo>
                  <a:pt x="154419" y="356235"/>
                </a:lnTo>
                <a:lnTo>
                  <a:pt x="8440153" y="356235"/>
                </a:lnTo>
                <a:lnTo>
                  <a:pt x="8499051" y="349877"/>
                </a:lnTo>
                <a:lnTo>
                  <a:pt x="8545293" y="332517"/>
                </a:lnTo>
                <a:lnTo>
                  <a:pt x="8575509" y="306728"/>
                </a:lnTo>
                <a:lnTo>
                  <a:pt x="8586330" y="275082"/>
                </a:lnTo>
                <a:lnTo>
                  <a:pt x="8586330" y="0"/>
                </a:lnTo>
                <a:close/>
              </a:path>
            </a:pathLst>
          </a:custGeom>
          <a:solidFill>
            <a:srgbClr val="EBEA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03725" y="4934839"/>
            <a:ext cx="261620" cy="139700"/>
          </a:xfrm>
          <a:custGeom>
            <a:avLst/>
            <a:gdLst/>
            <a:ahLst/>
            <a:cxnLst/>
            <a:rect l="l" t="t" r="r" b="b"/>
            <a:pathLst>
              <a:path w="261620" h="139700">
                <a:moveTo>
                  <a:pt x="130555" y="0"/>
                </a:moveTo>
                <a:lnTo>
                  <a:pt x="79724" y="5482"/>
                </a:lnTo>
                <a:lnTo>
                  <a:pt x="38226" y="20431"/>
                </a:lnTo>
                <a:lnTo>
                  <a:pt x="10255" y="42594"/>
                </a:lnTo>
                <a:lnTo>
                  <a:pt x="0" y="69723"/>
                </a:lnTo>
                <a:lnTo>
                  <a:pt x="10255" y="96924"/>
                </a:lnTo>
                <a:lnTo>
                  <a:pt x="38226" y="119126"/>
                </a:lnTo>
                <a:lnTo>
                  <a:pt x="79724" y="134088"/>
                </a:lnTo>
                <a:lnTo>
                  <a:pt x="130555" y="139573"/>
                </a:lnTo>
                <a:lnTo>
                  <a:pt x="181387" y="134088"/>
                </a:lnTo>
                <a:lnTo>
                  <a:pt x="222884" y="119126"/>
                </a:lnTo>
                <a:lnTo>
                  <a:pt x="250856" y="96924"/>
                </a:lnTo>
                <a:lnTo>
                  <a:pt x="261112" y="69723"/>
                </a:lnTo>
                <a:lnTo>
                  <a:pt x="250856" y="42594"/>
                </a:lnTo>
                <a:lnTo>
                  <a:pt x="222884" y="20431"/>
                </a:lnTo>
                <a:lnTo>
                  <a:pt x="181387" y="5482"/>
                </a:lnTo>
                <a:lnTo>
                  <a:pt x="130555" y="0"/>
                </a:lnTo>
                <a:close/>
              </a:path>
            </a:pathLst>
          </a:custGeom>
          <a:solidFill>
            <a:srgbClr val="D4D2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1448" y="2119122"/>
            <a:ext cx="106045" cy="55244"/>
          </a:xfrm>
          <a:custGeom>
            <a:avLst/>
            <a:gdLst/>
            <a:ahLst/>
            <a:cxnLst/>
            <a:rect l="l" t="t" r="r" b="b"/>
            <a:pathLst>
              <a:path w="106045" h="55244">
                <a:moveTo>
                  <a:pt x="52831" y="0"/>
                </a:moveTo>
                <a:lnTo>
                  <a:pt x="32307" y="2160"/>
                </a:lnTo>
                <a:lnTo>
                  <a:pt x="15509" y="8048"/>
                </a:lnTo>
                <a:lnTo>
                  <a:pt x="4165" y="16769"/>
                </a:lnTo>
                <a:lnTo>
                  <a:pt x="0" y="27431"/>
                </a:lnTo>
                <a:lnTo>
                  <a:pt x="4165" y="38147"/>
                </a:lnTo>
                <a:lnTo>
                  <a:pt x="15509" y="46862"/>
                </a:lnTo>
                <a:lnTo>
                  <a:pt x="32307" y="52720"/>
                </a:lnTo>
                <a:lnTo>
                  <a:pt x="52831" y="54863"/>
                </a:lnTo>
                <a:lnTo>
                  <a:pt x="73409" y="52720"/>
                </a:lnTo>
                <a:lnTo>
                  <a:pt x="90201" y="46862"/>
                </a:lnTo>
                <a:lnTo>
                  <a:pt x="101516" y="38147"/>
                </a:lnTo>
                <a:lnTo>
                  <a:pt x="105663" y="27431"/>
                </a:lnTo>
                <a:lnTo>
                  <a:pt x="101516" y="16769"/>
                </a:lnTo>
                <a:lnTo>
                  <a:pt x="90201" y="8048"/>
                </a:lnTo>
                <a:lnTo>
                  <a:pt x="73409" y="2160"/>
                </a:lnTo>
                <a:lnTo>
                  <a:pt x="52831" y="0"/>
                </a:lnTo>
                <a:close/>
              </a:path>
            </a:pathLst>
          </a:custGeom>
          <a:solidFill>
            <a:srgbClr val="616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393" y="2157857"/>
            <a:ext cx="8256905" cy="2523490"/>
          </a:xfrm>
          <a:custGeom>
            <a:avLst/>
            <a:gdLst/>
            <a:ahLst/>
            <a:cxnLst/>
            <a:rect l="l" t="t" r="r" b="b"/>
            <a:pathLst>
              <a:path w="8256905" h="2523490">
                <a:moveTo>
                  <a:pt x="8102523" y="0"/>
                </a:moveTo>
                <a:lnTo>
                  <a:pt x="148475" y="0"/>
                </a:lnTo>
                <a:lnTo>
                  <a:pt x="90600" y="5931"/>
                </a:lnTo>
                <a:lnTo>
                  <a:pt x="43414" y="21923"/>
                </a:lnTo>
                <a:lnTo>
                  <a:pt x="11640" y="45273"/>
                </a:lnTo>
                <a:lnTo>
                  <a:pt x="0" y="73278"/>
                </a:lnTo>
                <a:lnTo>
                  <a:pt x="0" y="2523109"/>
                </a:lnTo>
                <a:lnTo>
                  <a:pt x="8256320" y="2523109"/>
                </a:lnTo>
                <a:lnTo>
                  <a:pt x="8255487" y="2122695"/>
                </a:lnTo>
                <a:lnTo>
                  <a:pt x="8250986" y="73278"/>
                </a:lnTo>
                <a:lnTo>
                  <a:pt x="8207568" y="21923"/>
                </a:lnTo>
                <a:lnTo>
                  <a:pt x="8160386" y="5931"/>
                </a:lnTo>
                <a:lnTo>
                  <a:pt x="81025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26438" y="2191130"/>
            <a:ext cx="5111877" cy="247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Gilang Pratama</dc:creator>
  <dc:title>PowerPoint Presentation</dc:title>
  <dcterms:created xsi:type="dcterms:W3CDTF">2019-03-04T05:35:40Z</dcterms:created>
  <dcterms:modified xsi:type="dcterms:W3CDTF">2019-03-04T05:35:40Z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2019-03-04T00:00:00Z</vt:filetime>
  </property>
</Properties>
</file>