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2" r:id="rId5"/>
    <p:sldId id="273" r:id="rId6"/>
    <p:sldId id="274" r:id="rId7"/>
    <p:sldId id="275" r:id="rId8"/>
    <p:sldId id="276" r:id="rId9"/>
    <p:sldId id="279" r:id="rId10"/>
    <p:sldId id="280" r:id="rId11"/>
    <p:sldId id="277" r:id="rId12"/>
    <p:sldId id="278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B95A-0919-48CD-8B63-DCC0A94B6568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6236-E317-4CD4-9256-1175459E31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</a:t>
            </a:r>
          </a:p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continous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08720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 SKOR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628800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 startAt="4"/>
            </a:pPr>
            <a:r>
              <a:rPr lang="en-US" sz="2800" dirty="0" smtClean="0"/>
              <a:t>Z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perbandingan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, </a:t>
            </a:r>
            <a:r>
              <a:rPr lang="en-US" sz="2800" dirty="0" err="1" smtClean="0"/>
              <a:t>karene</a:t>
            </a:r>
            <a:r>
              <a:rPr lang="en-US" sz="2800" dirty="0" smtClean="0"/>
              <a:t> </a:t>
            </a:r>
            <a:r>
              <a:rPr lang="en-US" sz="2800" dirty="0" err="1" smtClean="0"/>
              <a:t>transformasi</a:t>
            </a:r>
            <a:r>
              <a:rPr lang="en-US" sz="2800" dirty="0" smtClean="0"/>
              <a:t> Z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standarisasi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ata-rta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1.</a:t>
            </a:r>
            <a:endParaRPr lang="id-ID" sz="2800" dirty="0"/>
          </a:p>
          <a:p>
            <a:pPr marL="514350" lvl="0" indent="-514350">
              <a:buAutoNum type="arabicPeriod" startAt="4"/>
            </a:pPr>
            <a:r>
              <a:rPr lang="en-US" sz="2800" dirty="0" smtClean="0"/>
              <a:t>Z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bermanfaat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komparasi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terse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514350" lvl="0" indent="-514350">
              <a:buFont typeface="+mj-lt"/>
              <a:buAutoNum type="arabicPeriod"/>
            </a:pPr>
            <a:endParaRPr lang="id-ID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Mengubah nilai x menjadi z pada distribusi normal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780927"/>
            <a:ext cx="5544616" cy="287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677414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Mengubah nilai x menjadi z pada distribusi normal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348880"/>
            <a:ext cx="65532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2074" y="1143000"/>
            <a:ext cx="6954341" cy="48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7413252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8192291" cy="332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continous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132856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/>
              <a:t>descrete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terputus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yang </a:t>
            </a:r>
            <a:r>
              <a:rPr lang="en-US" sz="2800" dirty="0" err="1"/>
              <a:t>continous</a:t>
            </a:r>
            <a:r>
              <a:rPr lang="en-US" sz="2800" dirty="0"/>
              <a:t>,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 yang </a:t>
            </a:r>
            <a:r>
              <a:rPr lang="en-US" sz="2800" dirty="0" err="1"/>
              <a:t>berbentuk</a:t>
            </a:r>
            <a:r>
              <a:rPr lang="en-US" sz="2800" dirty="0"/>
              <a:t> </a:t>
            </a:r>
            <a:r>
              <a:rPr lang="en-US" sz="2800" dirty="0" err="1"/>
              <a:t>bel</a:t>
            </a:r>
            <a:r>
              <a:rPr lang="en-US" sz="2800" dirty="0"/>
              <a:t> </a:t>
            </a:r>
            <a:r>
              <a:rPr lang="en-US" sz="2800" dirty="0" err="1"/>
              <a:t>terbalik</a:t>
            </a:r>
            <a:r>
              <a:rPr lang="en-US" sz="2800" dirty="0"/>
              <a:t>.</a:t>
            </a:r>
            <a:endParaRPr lang="id-ID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9" y="1364771"/>
            <a:ext cx="5904656" cy="367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3550" y="1738313"/>
            <a:ext cx="56769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continous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132856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Distribusi C</a:t>
            </a:r>
            <a:r>
              <a:rPr lang="id-ID" sz="2800" dirty="0"/>
              <a:t>o</a:t>
            </a:r>
            <a:r>
              <a:rPr lang="it-IT" sz="2800" dirty="0"/>
              <a:t>ntinous biasa disebut sebagai distribusi normal. </a:t>
            </a:r>
            <a:r>
              <a:rPr lang="en-US" sz="2800" dirty="0" err="1"/>
              <a:t>Distribusi</a:t>
            </a:r>
            <a:r>
              <a:rPr lang="en-US" sz="2800" dirty="0"/>
              <a:t> normal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yang </a:t>
            </a:r>
            <a:r>
              <a:rPr lang="en-US" sz="2800" dirty="0" err="1"/>
              <a:t>simetris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berbentuk</a:t>
            </a:r>
            <a:r>
              <a:rPr lang="en-US" sz="2800" dirty="0"/>
              <a:t> </a:t>
            </a:r>
            <a:r>
              <a:rPr lang="en-US" sz="2800" dirty="0" err="1"/>
              <a:t>lonceng</a:t>
            </a:r>
            <a:r>
              <a:rPr lang="en-US" sz="2800" dirty="0"/>
              <a:t>/bell-shaped. </a:t>
            </a:r>
            <a:r>
              <a:rPr lang="en-US" sz="2800" dirty="0" err="1"/>
              <a:t>Distribusi</a:t>
            </a:r>
            <a:r>
              <a:rPr lang="en-US" sz="2800" dirty="0"/>
              <a:t> normal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mean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jarak</a:t>
            </a:r>
            <a:r>
              <a:rPr lang="en-US" sz="2800" dirty="0"/>
              <a:t> yang </a:t>
            </a:r>
            <a:r>
              <a:rPr lang="en-US" sz="2800" dirty="0" err="1"/>
              <a:t>diukur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mean.</a:t>
            </a:r>
            <a:endParaRPr lang="id-ID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7" y="762000"/>
            <a:ext cx="511256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Sifat distribusi normal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628800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Berbentuk</a:t>
            </a:r>
            <a:r>
              <a:rPr lang="en-US" sz="2800" dirty="0"/>
              <a:t> </a:t>
            </a:r>
            <a:r>
              <a:rPr lang="en-US" sz="2800" dirty="0" err="1"/>
              <a:t>lonceng</a:t>
            </a:r>
            <a:r>
              <a:rPr lang="en-US" sz="2800" dirty="0"/>
              <a:t> </a:t>
            </a:r>
            <a:r>
              <a:rPr lang="en-US" sz="2800" dirty="0" err="1"/>
              <a:t>terbalik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puncak</a:t>
            </a:r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r>
              <a:rPr lang="it-IT" sz="2800" dirty="0"/>
              <a:t>Rata-rata /mean terletak di tengah-tengah dari kurva </a:t>
            </a:r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simetris</a:t>
            </a:r>
            <a:r>
              <a:rPr lang="en-US" sz="2800" dirty="0"/>
              <a:t> mean = median = modus</a:t>
            </a:r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Ujung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sejajar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sumbu</a:t>
            </a:r>
            <a:r>
              <a:rPr lang="en-US" sz="2800" dirty="0"/>
              <a:t> horizontal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memotong</a:t>
            </a:r>
            <a:r>
              <a:rPr lang="en-US" sz="2800" dirty="0"/>
              <a:t> </a:t>
            </a:r>
            <a:r>
              <a:rPr lang="en-US" sz="2800" dirty="0" err="1"/>
              <a:t>sumbu</a:t>
            </a:r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data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terletak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tengah</a:t>
            </a:r>
            <a:r>
              <a:rPr lang="en-US" sz="2800" dirty="0"/>
              <a:t> – </a:t>
            </a:r>
            <a:r>
              <a:rPr lang="en-US" sz="2800" dirty="0" err="1"/>
              <a:t>tengah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sebagain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data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terletak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tepi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endParaRPr lang="id-ID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09700"/>
            <a:ext cx="6400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08720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 SKOR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628800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Z </a:t>
            </a:r>
            <a:r>
              <a:rPr lang="en-US" sz="2800" dirty="0" err="1"/>
              <a:t>skor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penyederhanaan</a:t>
            </a:r>
            <a:r>
              <a:rPr lang="en-US" sz="2800" dirty="0"/>
              <a:t> </a:t>
            </a:r>
            <a:r>
              <a:rPr lang="en-US" sz="2800" dirty="0" err="1"/>
              <a:t>skor</a:t>
            </a:r>
            <a:r>
              <a:rPr lang="en-US" sz="2800" dirty="0"/>
              <a:t> yang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hasi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selisih</a:t>
            </a:r>
            <a:r>
              <a:rPr lang="en-US" sz="2800" dirty="0"/>
              <a:t> </a:t>
            </a:r>
            <a:r>
              <a:rPr lang="en-US" sz="2800" dirty="0" err="1"/>
              <a:t>skor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rata-</a:t>
            </a:r>
            <a:r>
              <a:rPr lang="en-US" sz="2800" dirty="0" err="1"/>
              <a:t>ratanya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simpngan</a:t>
            </a:r>
            <a:r>
              <a:rPr lang="en-US" sz="2800" dirty="0"/>
              <a:t> </a:t>
            </a:r>
            <a:r>
              <a:rPr lang="en-US" sz="2800" dirty="0" err="1"/>
              <a:t>bakunya</a:t>
            </a:r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r>
              <a:rPr lang="it-IT" sz="2800" dirty="0"/>
              <a:t>Z skor terdiri dari dua bagian yaitu tanda negative dan positif serta bilangan numeric</a:t>
            </a:r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r>
              <a:rPr lang="it-IT" sz="2800" dirty="0"/>
              <a:t>Z skor dapaat membantu peneliti dalam melakukan analisa statistik parametric dan non parametrik</a:t>
            </a:r>
            <a:r>
              <a:rPr lang="it-IT" sz="2800" dirty="0" smtClean="0"/>
              <a:t>.</a:t>
            </a:r>
            <a:endParaRPr lang="id-ID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567</Words>
  <Application>Microsoft Office PowerPoint</Application>
  <PresentationFormat>On-screen Show (4:3)</PresentationFormat>
  <Paragraphs>287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7</cp:revision>
  <dcterms:created xsi:type="dcterms:W3CDTF">2012-12-11T11:43:12Z</dcterms:created>
  <dcterms:modified xsi:type="dcterms:W3CDTF">2014-06-18T04:33:41Z</dcterms:modified>
</cp:coreProperties>
</file>