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97FA5-1E4B-437B-BA43-43E171A9431B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C6EC-EF81-4AEE-8D27-909131570B9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Pendugaan interval 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Pendugaan interval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772816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Yang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Pendugaan</a:t>
            </a:r>
            <a:r>
              <a:rPr lang="en-US" sz="2800" dirty="0"/>
              <a:t> Interval 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dugaan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parameter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interval,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interval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harapkan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keyakinan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parameter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terletak</a:t>
            </a:r>
            <a:r>
              <a:rPr lang="en-US" sz="2800" dirty="0"/>
              <a:t>.</a:t>
            </a:r>
            <a:endParaRPr lang="id-ID" sz="2800" dirty="0"/>
          </a:p>
          <a:p>
            <a:r>
              <a:rPr lang="en-US" sz="2800" dirty="0"/>
              <a:t> </a:t>
            </a:r>
            <a:endParaRPr lang="id-ID" sz="2800" dirty="0"/>
          </a:p>
          <a:p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pendugaan</a:t>
            </a:r>
            <a:r>
              <a:rPr lang="en-US" sz="2800" dirty="0"/>
              <a:t> </a:t>
            </a:r>
            <a:r>
              <a:rPr lang="en-US" sz="2800" dirty="0" err="1"/>
              <a:t>interbal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diaharapkan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obyektif</a:t>
            </a:r>
            <a:r>
              <a:rPr lang="en-US" sz="2800" dirty="0"/>
              <a:t>. </a:t>
            </a:r>
            <a:r>
              <a:rPr lang="en-US" sz="2800" dirty="0" err="1"/>
              <a:t>Pendugaan</a:t>
            </a:r>
            <a:r>
              <a:rPr lang="en-US" sz="2800" dirty="0"/>
              <a:t> interval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parameter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interval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tunggal</a:t>
            </a:r>
            <a:r>
              <a:rPr lang="en-US" sz="2800" dirty="0"/>
              <a:t>.</a:t>
            </a:r>
            <a:endParaRPr lang="id-ID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Pendugaan interval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7344816" cy="386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Pendugaan interval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77281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pendugaan</a:t>
            </a:r>
            <a:r>
              <a:rPr lang="en-US" sz="2800" dirty="0"/>
              <a:t> interval </a:t>
            </a:r>
            <a:r>
              <a:rPr lang="en-US" sz="2800" dirty="0" err="1"/>
              <a:t>sebesar</a:t>
            </a:r>
            <a:r>
              <a:rPr lang="en-US" sz="2800" dirty="0"/>
              <a:t> 95%,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pendugaan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berulang-ulang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parameter </a:t>
            </a: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tercakup</a:t>
            </a:r>
            <a:r>
              <a:rPr lang="en-US" sz="2800" dirty="0"/>
              <a:t> 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interval </a:t>
            </a:r>
            <a:r>
              <a:rPr lang="en-US" sz="2800" dirty="0" err="1"/>
              <a:t>tersebut</a:t>
            </a:r>
            <a:r>
              <a:rPr lang="en-US" sz="2800" dirty="0"/>
              <a:t> 95%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seleruhan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mentolerir</a:t>
            </a:r>
            <a:r>
              <a:rPr lang="en-US" sz="2800" dirty="0"/>
              <a:t> </a:t>
            </a:r>
            <a:r>
              <a:rPr lang="en-US" sz="2800" dirty="0" err="1"/>
              <a:t>kesalah</a:t>
            </a:r>
            <a:r>
              <a:rPr lang="en-US" sz="2800" dirty="0"/>
              <a:t> </a:t>
            </a:r>
            <a:r>
              <a:rPr lang="en-US" sz="2800" dirty="0" err="1"/>
              <a:t>diga</a:t>
            </a:r>
            <a:r>
              <a:rPr lang="en-US" sz="2800" dirty="0"/>
              <a:t> (error of estimate) </a:t>
            </a:r>
            <a:r>
              <a:rPr lang="en-US" sz="2800" dirty="0" err="1"/>
              <a:t>sebesar</a:t>
            </a:r>
            <a:r>
              <a:rPr lang="en-US" sz="2800" dirty="0"/>
              <a:t> 5%.</a:t>
            </a:r>
            <a:endParaRPr lang="id-ID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Pendugaan interval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8"/>
            <a:ext cx="68294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Ciri Penduga yang baik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772816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/>
              <a:t>Tidak</a:t>
            </a:r>
            <a:r>
              <a:rPr lang="en-US" sz="2800" b="1" dirty="0"/>
              <a:t> Bias (</a:t>
            </a:r>
            <a:r>
              <a:rPr lang="en-US" sz="2800" b="1" dirty="0" err="1"/>
              <a:t>Unbiasedness</a:t>
            </a:r>
            <a:r>
              <a:rPr lang="en-US" sz="2800" b="1" dirty="0"/>
              <a:t>)</a:t>
            </a:r>
            <a:endParaRPr lang="id-ID" sz="2800" b="1" dirty="0"/>
          </a:p>
          <a:p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penduga</a:t>
            </a:r>
            <a:r>
              <a:rPr lang="en-US" sz="2800" dirty="0"/>
              <a:t>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bias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penduga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menduga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parameternya</a:t>
            </a:r>
            <a:r>
              <a:rPr lang="en-US" sz="2800" dirty="0"/>
              <a:t>.</a:t>
            </a:r>
            <a:endParaRPr lang="id-ID" sz="2800" dirty="0"/>
          </a:p>
          <a:p>
            <a:r>
              <a:rPr lang="en-US" sz="2800" dirty="0"/>
              <a:t> </a:t>
            </a:r>
            <a:endParaRPr lang="id-ID" sz="2800" dirty="0"/>
          </a:p>
          <a:p>
            <a:pPr lvl="0"/>
            <a:r>
              <a:rPr lang="es-ES" sz="2800" b="1" dirty="0" err="1"/>
              <a:t>Konsistensi</a:t>
            </a:r>
            <a:r>
              <a:rPr lang="es-ES" sz="2800" b="1" dirty="0"/>
              <a:t> (</a:t>
            </a:r>
            <a:r>
              <a:rPr lang="es-ES" sz="2800" b="1" dirty="0" err="1"/>
              <a:t>Consistency</a:t>
            </a:r>
            <a:r>
              <a:rPr lang="es-ES" sz="2800" b="1" dirty="0"/>
              <a:t>)</a:t>
            </a:r>
            <a:endParaRPr lang="id-ID" sz="2800" b="1" dirty="0"/>
          </a:p>
          <a:p>
            <a:r>
              <a:rPr lang="es-ES" sz="2800" dirty="0" err="1"/>
              <a:t>Suatu</a:t>
            </a:r>
            <a:r>
              <a:rPr lang="es-ES" sz="2800" dirty="0"/>
              <a:t> </a:t>
            </a:r>
            <a:r>
              <a:rPr lang="es-ES" sz="2800" dirty="0" err="1"/>
              <a:t>penduga</a:t>
            </a:r>
            <a:r>
              <a:rPr lang="es-ES" sz="2800" dirty="0"/>
              <a:t> </a:t>
            </a:r>
            <a:r>
              <a:rPr lang="es-ES" sz="2800" dirty="0" err="1"/>
              <a:t>dikatak</a:t>
            </a:r>
            <a:r>
              <a:rPr lang="es-ES" sz="2800" dirty="0"/>
              <a:t> </a:t>
            </a:r>
            <a:r>
              <a:rPr lang="es-ES" sz="2800" dirty="0" err="1"/>
              <a:t>konsisten</a:t>
            </a:r>
            <a:r>
              <a:rPr lang="es-ES" sz="2800" dirty="0"/>
              <a:t> apabila </a:t>
            </a:r>
            <a:r>
              <a:rPr lang="es-ES" sz="2800" dirty="0" err="1"/>
              <a:t>besarnya</a:t>
            </a:r>
            <a:r>
              <a:rPr lang="es-ES" sz="2800" dirty="0"/>
              <a:t> </a:t>
            </a:r>
            <a:r>
              <a:rPr lang="es-ES" sz="2800" dirty="0" err="1"/>
              <a:t>sampel</a:t>
            </a:r>
            <a:r>
              <a:rPr lang="es-ES" sz="2800" dirty="0"/>
              <a:t> </a:t>
            </a:r>
            <a:r>
              <a:rPr lang="es-ES" sz="2800" dirty="0" err="1"/>
              <a:t>semakin</a:t>
            </a:r>
            <a:r>
              <a:rPr lang="es-ES" sz="2800" dirty="0"/>
              <a:t> </a:t>
            </a:r>
            <a:r>
              <a:rPr lang="es-ES" sz="2800" dirty="0" err="1"/>
              <a:t>bertambah</a:t>
            </a:r>
            <a:r>
              <a:rPr lang="es-ES" sz="2800" dirty="0"/>
              <a:t> </a:t>
            </a:r>
            <a:r>
              <a:rPr lang="es-ES" sz="2800" dirty="0" err="1"/>
              <a:t>mendekati</a:t>
            </a:r>
            <a:r>
              <a:rPr lang="es-ES" sz="2800" dirty="0"/>
              <a:t> </a:t>
            </a:r>
            <a:r>
              <a:rPr lang="es-ES" sz="2800" dirty="0" err="1"/>
              <a:t>tidak</a:t>
            </a:r>
            <a:r>
              <a:rPr lang="es-ES" sz="2800" dirty="0"/>
              <a:t> </a:t>
            </a:r>
            <a:r>
              <a:rPr lang="es-ES" sz="2800" dirty="0" err="1"/>
              <a:t>terhinggam</a:t>
            </a:r>
            <a:r>
              <a:rPr lang="es-ES" sz="2800" dirty="0"/>
              <a:t> </a:t>
            </a:r>
            <a:r>
              <a:rPr lang="es-ES" sz="2800" dirty="0" err="1"/>
              <a:t>maka</a:t>
            </a:r>
            <a:r>
              <a:rPr lang="es-ES" sz="2800" dirty="0"/>
              <a:t> </a:t>
            </a:r>
            <a:r>
              <a:rPr lang="es-ES" sz="2800" dirty="0" err="1"/>
              <a:t>penduga</a:t>
            </a:r>
            <a:r>
              <a:rPr lang="es-ES" sz="2800" dirty="0"/>
              <a:t> </a:t>
            </a:r>
            <a:r>
              <a:rPr lang="es-ES" sz="2800" dirty="0" err="1"/>
              <a:t>tersebut</a:t>
            </a:r>
            <a:r>
              <a:rPr lang="es-ES" sz="2800" dirty="0"/>
              <a:t> </a:t>
            </a:r>
            <a:r>
              <a:rPr lang="es-ES" sz="2800" dirty="0" err="1"/>
              <a:t>akan</a:t>
            </a:r>
            <a:r>
              <a:rPr lang="es-ES" sz="2800" dirty="0"/>
              <a:t> </a:t>
            </a:r>
            <a:r>
              <a:rPr lang="es-ES" sz="2800" dirty="0" err="1"/>
              <a:t>semakin</a:t>
            </a:r>
            <a:r>
              <a:rPr lang="es-ES" sz="2800" dirty="0"/>
              <a:t> </a:t>
            </a:r>
            <a:r>
              <a:rPr lang="es-ES" sz="2800" dirty="0" err="1"/>
              <a:t>berkonsentrasi</a:t>
            </a:r>
            <a:r>
              <a:rPr lang="es-ES" sz="2800" dirty="0"/>
              <a:t> secara </a:t>
            </a:r>
            <a:r>
              <a:rPr lang="es-ES" sz="2800" dirty="0" err="1"/>
              <a:t>sempurna</a:t>
            </a:r>
            <a:r>
              <a:rPr lang="es-ES" sz="2800" dirty="0"/>
              <a:t> pada </a:t>
            </a:r>
            <a:r>
              <a:rPr lang="es-ES" sz="2800" dirty="0" err="1"/>
              <a:t>parameter</a:t>
            </a:r>
            <a:r>
              <a:rPr lang="es-ES" sz="2800" dirty="0"/>
              <a:t> yang </a:t>
            </a:r>
            <a:r>
              <a:rPr lang="es-ES" sz="2800" dirty="0" err="1"/>
              <a:t>diduga</a:t>
            </a:r>
            <a:r>
              <a:rPr lang="es-ES" sz="2800" dirty="0"/>
              <a:t>.</a:t>
            </a:r>
            <a:endParaRPr lang="id-ID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Pendugaan interval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700808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b="1" dirty="0" err="1"/>
              <a:t>Efisiensi</a:t>
            </a:r>
            <a:r>
              <a:rPr lang="es-ES" sz="2800" b="1" dirty="0"/>
              <a:t> (</a:t>
            </a:r>
            <a:r>
              <a:rPr lang="es-ES" sz="2800" b="1" dirty="0" err="1"/>
              <a:t>Efficiency</a:t>
            </a:r>
            <a:r>
              <a:rPr lang="es-ES" sz="2800" b="1" dirty="0"/>
              <a:t>)</a:t>
            </a:r>
            <a:endParaRPr lang="id-ID" sz="2800" b="1" dirty="0"/>
          </a:p>
          <a:p>
            <a:r>
              <a:rPr lang="es-ES" sz="2800" dirty="0" err="1"/>
              <a:t>Suatu</a:t>
            </a:r>
            <a:r>
              <a:rPr lang="es-ES" sz="2800" dirty="0"/>
              <a:t> </a:t>
            </a:r>
            <a:r>
              <a:rPr lang="es-ES" sz="2800" dirty="0" err="1"/>
              <a:t>penduga</a:t>
            </a:r>
            <a:r>
              <a:rPr lang="es-ES" sz="2800" dirty="0"/>
              <a:t> </a:t>
            </a:r>
            <a:r>
              <a:rPr lang="es-ES" sz="2800" dirty="0" err="1"/>
              <a:t>akan</a:t>
            </a:r>
            <a:r>
              <a:rPr lang="es-ES" sz="2800" dirty="0"/>
              <a:t> </a:t>
            </a:r>
            <a:r>
              <a:rPr lang="es-ES" sz="2800" dirty="0" err="1"/>
              <a:t>dikatakan</a:t>
            </a:r>
            <a:r>
              <a:rPr lang="es-ES" sz="2800" dirty="0"/>
              <a:t> </a:t>
            </a:r>
            <a:r>
              <a:rPr lang="es-ES" sz="2800" dirty="0" err="1"/>
              <a:t>efisien</a:t>
            </a:r>
            <a:r>
              <a:rPr lang="es-ES" sz="2800" dirty="0"/>
              <a:t> apabila </a:t>
            </a:r>
            <a:r>
              <a:rPr lang="es-ES" sz="2800" dirty="0" err="1"/>
              <a:t>memiliki</a:t>
            </a:r>
            <a:r>
              <a:rPr lang="es-ES" sz="2800" dirty="0"/>
              <a:t> </a:t>
            </a:r>
            <a:r>
              <a:rPr lang="es-ES" sz="2800" dirty="0" err="1"/>
              <a:t>varians</a:t>
            </a:r>
            <a:r>
              <a:rPr lang="es-ES" sz="2800" dirty="0"/>
              <a:t> yang </a:t>
            </a:r>
            <a:r>
              <a:rPr lang="es-ES" sz="2800" dirty="0" err="1"/>
              <a:t>kecil</a:t>
            </a:r>
            <a:r>
              <a:rPr lang="es-ES" sz="2800" dirty="0"/>
              <a:t>. </a:t>
            </a:r>
            <a:endParaRPr lang="id-ID" sz="2800" dirty="0"/>
          </a:p>
          <a:p>
            <a:r>
              <a:rPr lang="es-ES" sz="2800" dirty="0"/>
              <a:t> </a:t>
            </a:r>
            <a:endParaRPr lang="id-ID" sz="2800" dirty="0"/>
          </a:p>
          <a:p>
            <a:endParaRPr lang="id-ID" sz="2800" dirty="0"/>
          </a:p>
          <a:p>
            <a:pPr lvl="0"/>
            <a:r>
              <a:rPr lang="es-ES" sz="2800" b="1" dirty="0" err="1"/>
              <a:t>Sufisiensi</a:t>
            </a:r>
            <a:r>
              <a:rPr lang="es-ES" sz="2800" b="1" dirty="0"/>
              <a:t> (</a:t>
            </a:r>
            <a:r>
              <a:rPr lang="es-ES" sz="2800" b="1" dirty="0" err="1"/>
              <a:t>Sufficiency</a:t>
            </a:r>
            <a:r>
              <a:rPr lang="es-ES" sz="2800" b="1" dirty="0"/>
              <a:t>)</a:t>
            </a:r>
            <a:endParaRPr lang="id-ID" sz="2800" b="1" dirty="0"/>
          </a:p>
          <a:p>
            <a:r>
              <a:rPr lang="es-ES" sz="2800" dirty="0" err="1"/>
              <a:t>Suatu</a:t>
            </a:r>
            <a:r>
              <a:rPr lang="es-ES" sz="2800" dirty="0"/>
              <a:t> </a:t>
            </a:r>
            <a:r>
              <a:rPr lang="es-ES" sz="2800" dirty="0" err="1"/>
              <a:t>penduga</a:t>
            </a:r>
            <a:r>
              <a:rPr lang="es-ES" sz="2800" dirty="0"/>
              <a:t> </a:t>
            </a:r>
            <a:r>
              <a:rPr lang="es-ES" sz="2800" dirty="0" err="1"/>
              <a:t>dikatakan</a:t>
            </a:r>
            <a:r>
              <a:rPr lang="es-ES" sz="2800" dirty="0"/>
              <a:t> </a:t>
            </a:r>
            <a:r>
              <a:rPr lang="es-ES" sz="2800" dirty="0" err="1"/>
              <a:t>sufisien</a:t>
            </a:r>
            <a:r>
              <a:rPr lang="es-ES" sz="2800" dirty="0"/>
              <a:t> apabila </a:t>
            </a:r>
            <a:r>
              <a:rPr lang="es-ES" sz="2800" dirty="0" err="1"/>
              <a:t>penduga</a:t>
            </a:r>
            <a:r>
              <a:rPr lang="es-ES" sz="2800" dirty="0"/>
              <a:t> </a:t>
            </a:r>
            <a:r>
              <a:rPr lang="es-ES" sz="2800" dirty="0" err="1"/>
              <a:t>itu</a:t>
            </a:r>
            <a:r>
              <a:rPr lang="es-ES" sz="2800" dirty="0"/>
              <a:t> </a:t>
            </a:r>
            <a:r>
              <a:rPr lang="es-ES" sz="2800" dirty="0" err="1"/>
              <a:t>mempunyai</a:t>
            </a:r>
            <a:r>
              <a:rPr lang="es-ES" sz="2800" dirty="0"/>
              <a:t> </a:t>
            </a:r>
            <a:r>
              <a:rPr lang="es-ES" sz="2800" dirty="0" err="1"/>
              <a:t>informasi</a:t>
            </a:r>
            <a:r>
              <a:rPr lang="es-ES" sz="2800" dirty="0"/>
              <a:t> yang </a:t>
            </a:r>
            <a:r>
              <a:rPr lang="es-ES" sz="2800" dirty="0" err="1"/>
              <a:t>lengkap</a:t>
            </a:r>
            <a:r>
              <a:rPr lang="es-ES" sz="2800" dirty="0"/>
              <a:t> dan </a:t>
            </a:r>
            <a:r>
              <a:rPr lang="es-ES" sz="2800" dirty="0" err="1"/>
              <a:t>cukup</a:t>
            </a:r>
            <a:r>
              <a:rPr lang="es-ES" sz="2800" dirty="0"/>
              <a:t> </a:t>
            </a:r>
            <a:r>
              <a:rPr lang="es-ES" sz="2800" dirty="0" err="1"/>
              <a:t>tentang</a:t>
            </a:r>
            <a:r>
              <a:rPr lang="es-ES" sz="2800" dirty="0"/>
              <a:t> </a:t>
            </a:r>
            <a:r>
              <a:rPr lang="es-ES" sz="2800" dirty="0" err="1"/>
              <a:t>parameter</a:t>
            </a:r>
            <a:r>
              <a:rPr lang="es-ES" sz="2800" dirty="0"/>
              <a:t> yang </a:t>
            </a:r>
            <a:r>
              <a:rPr lang="es-ES" sz="2800" dirty="0" err="1"/>
              <a:t>akan</a:t>
            </a:r>
            <a:r>
              <a:rPr lang="es-ES" sz="2800" dirty="0"/>
              <a:t> </a:t>
            </a:r>
            <a:r>
              <a:rPr lang="es-ES" sz="2800" dirty="0" err="1"/>
              <a:t>diduga</a:t>
            </a:r>
            <a:r>
              <a:rPr lang="es-ES" sz="2800" dirty="0"/>
              <a:t>. </a:t>
            </a:r>
            <a:r>
              <a:rPr lang="es-ES" sz="2800" dirty="0" err="1"/>
              <a:t>Dekangan</a:t>
            </a:r>
            <a:r>
              <a:rPr lang="es-ES" sz="2800" dirty="0"/>
              <a:t> kata </a:t>
            </a:r>
            <a:r>
              <a:rPr lang="es-ES" sz="2800" dirty="0" err="1"/>
              <a:t>lain</a:t>
            </a:r>
            <a:r>
              <a:rPr lang="es-ES" sz="2800" dirty="0"/>
              <a:t> </a:t>
            </a:r>
            <a:r>
              <a:rPr lang="es-ES" sz="2800" dirty="0" err="1"/>
              <a:t>tidak</a:t>
            </a:r>
            <a:r>
              <a:rPr lang="es-ES" sz="2800" dirty="0"/>
              <a:t> </a:t>
            </a:r>
            <a:r>
              <a:rPr lang="es-ES" sz="2800" dirty="0" err="1"/>
              <a:t>ada</a:t>
            </a:r>
            <a:r>
              <a:rPr lang="es-ES" sz="2800" dirty="0"/>
              <a:t> </a:t>
            </a:r>
            <a:r>
              <a:rPr lang="es-ES" sz="2800" dirty="0" err="1"/>
              <a:t>ukurang</a:t>
            </a:r>
            <a:r>
              <a:rPr lang="es-ES" sz="2800" dirty="0"/>
              <a:t> </a:t>
            </a:r>
            <a:r>
              <a:rPr lang="es-ES" sz="2800" dirty="0" err="1"/>
              <a:t>statistik</a:t>
            </a:r>
            <a:r>
              <a:rPr lang="es-ES" sz="2800" dirty="0"/>
              <a:t> </a:t>
            </a:r>
            <a:r>
              <a:rPr lang="es-ES" sz="2800" dirty="0" err="1"/>
              <a:t>lain</a:t>
            </a:r>
            <a:r>
              <a:rPr lang="es-ES" sz="2800" dirty="0"/>
              <a:t> </a:t>
            </a:r>
            <a:r>
              <a:rPr lang="es-ES" sz="2800" dirty="0" err="1"/>
              <a:t>sebagai</a:t>
            </a:r>
            <a:r>
              <a:rPr lang="es-ES" sz="2800" dirty="0"/>
              <a:t> </a:t>
            </a:r>
            <a:r>
              <a:rPr lang="es-ES" sz="2800" dirty="0" err="1"/>
              <a:t>penduga</a:t>
            </a:r>
            <a:r>
              <a:rPr lang="es-ES" sz="2800" dirty="0"/>
              <a:t> yang </a:t>
            </a:r>
            <a:r>
              <a:rPr lang="es-ES" sz="2800" dirty="0" err="1"/>
              <a:t>lebih</a:t>
            </a:r>
            <a:r>
              <a:rPr lang="es-ES" sz="2800" dirty="0"/>
              <a:t> </a:t>
            </a:r>
            <a:r>
              <a:rPr lang="es-ES" sz="2800" dirty="0" err="1"/>
              <a:t>baik</a:t>
            </a:r>
            <a:r>
              <a:rPr lang="es-ES" sz="2800" dirty="0"/>
              <a:t> </a:t>
            </a:r>
            <a:r>
              <a:rPr lang="es-ES" sz="2800" dirty="0" err="1"/>
              <a:t>untuk</a:t>
            </a:r>
            <a:r>
              <a:rPr lang="es-ES" sz="2800" dirty="0"/>
              <a:t> </a:t>
            </a:r>
            <a:r>
              <a:rPr lang="es-ES" sz="2800" dirty="0" err="1"/>
              <a:t>menduga</a:t>
            </a:r>
            <a:r>
              <a:rPr lang="es-ES" sz="2800" dirty="0"/>
              <a:t> </a:t>
            </a:r>
            <a:r>
              <a:rPr lang="es-ES" sz="2800" dirty="0" err="1"/>
              <a:t>paramater</a:t>
            </a:r>
            <a:r>
              <a:rPr lang="es-ES" sz="2800" dirty="0"/>
              <a:t>.</a:t>
            </a:r>
            <a:endParaRPr lang="id-ID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273</Words>
  <Application>Microsoft Office PowerPoint</Application>
  <PresentationFormat>On-screen Show (4:3)</PresentationFormat>
  <Paragraphs>136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2</cp:revision>
  <dcterms:created xsi:type="dcterms:W3CDTF">2012-12-11T12:07:21Z</dcterms:created>
  <dcterms:modified xsi:type="dcterms:W3CDTF">2014-06-18T04:34:09Z</dcterms:modified>
</cp:coreProperties>
</file>