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FE9F6-0AF5-44D8-9BBD-F73AD953200E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301F6-7D96-4B00-A0A0-EED45F6907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301F6-7D96-4B00-A0A0-EED45F6907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   BAB 1 TEORI PROBABILITAS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01000" cy="5105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 </a:t>
            </a:r>
            <a:r>
              <a:rPr lang="en-US" sz="2800" b="1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acak</a:t>
            </a:r>
            <a:endParaRPr lang="en-US" sz="2800" dirty="0" smtClean="0"/>
          </a:p>
          <a:p>
            <a:pPr algn="l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kunci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Eksperimen,Hasil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Kejadian</a:t>
            </a:r>
            <a:endParaRPr lang="en-US" sz="2800" b="1" dirty="0" smtClean="0"/>
          </a:p>
          <a:p>
            <a:pPr algn="l"/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Perhitungan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Probabilitas</a:t>
            </a:r>
            <a:endParaRPr lang="en-US" sz="2800" b="1" dirty="0" smtClean="0"/>
          </a:p>
          <a:p>
            <a:pPr algn="l"/>
            <a:r>
              <a:rPr lang="en-US" sz="2800" dirty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objektif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subjektif</a:t>
            </a:r>
            <a:r>
              <a:rPr lang="en-US" sz="2800" b="1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objektif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2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Klasik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endParaRPr lang="en-US" sz="2800" dirty="0" smtClean="0"/>
          </a:p>
          <a:p>
            <a:pPr marL="514350" indent="-514350" algn="l">
              <a:buAutoNum type="arabicPeriod"/>
            </a:pPr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Klasik</a:t>
            </a:r>
            <a:endParaRPr lang="en-US" sz="2800" b="1" dirty="0" smtClean="0"/>
          </a:p>
          <a:p>
            <a:pPr marL="514350" indent="-514350" algn="l"/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klasik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asumsi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79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/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 </a:t>
            </a:r>
          </a:p>
          <a:p>
            <a:pPr marL="457200" indent="-457200">
              <a:buNone/>
            </a:pP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100 </a:t>
            </a:r>
            <a:r>
              <a:rPr lang="en-US" sz="2800" dirty="0" err="1" smtClean="0"/>
              <a:t>barang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err="1" smtClean="0"/>
              <a:t>Produksinya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25 yang </a:t>
            </a:r>
            <a:r>
              <a:rPr lang="en-US" sz="2800" dirty="0" err="1" smtClean="0"/>
              <a:t>rusak</a:t>
            </a:r>
            <a:r>
              <a:rPr lang="en-US" sz="2800" dirty="0" smtClean="0"/>
              <a:t>.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err="1" smtClean="0"/>
              <a:t>Dibungkus</a:t>
            </a:r>
            <a:r>
              <a:rPr lang="en-US" sz="2800" dirty="0" smtClean="0"/>
              <a:t> </a:t>
            </a:r>
            <a:r>
              <a:rPr lang="en-US" sz="2800" dirty="0" err="1" smtClean="0"/>
              <a:t>rapi</a:t>
            </a:r>
            <a:r>
              <a:rPr lang="en-US" sz="2800" dirty="0" smtClean="0"/>
              <a:t>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probabilitasnya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.</a:t>
            </a:r>
          </a:p>
          <a:p>
            <a:pPr marL="457200" indent="-457200">
              <a:buNone/>
            </a:pPr>
            <a:r>
              <a:rPr lang="en-US" sz="2800" dirty="0" err="1" smtClean="0"/>
              <a:t>Penyelesainnya</a:t>
            </a:r>
            <a:r>
              <a:rPr lang="en-US" sz="2800" dirty="0" smtClean="0"/>
              <a:t> :  </a:t>
            </a:r>
            <a:r>
              <a:rPr lang="en-US" sz="2800" dirty="0" err="1" smtClean="0"/>
              <a:t>diket</a:t>
            </a:r>
            <a:r>
              <a:rPr lang="en-US" sz="2800" dirty="0" smtClean="0"/>
              <a:t> n = 100 </a:t>
            </a:r>
            <a:r>
              <a:rPr lang="en-US" sz="2800" dirty="0" err="1" smtClean="0"/>
              <a:t>dan</a:t>
            </a:r>
            <a:r>
              <a:rPr lang="en-US" sz="2800" dirty="0" smtClean="0"/>
              <a:t> x = 25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;</a:t>
            </a:r>
          </a:p>
          <a:p>
            <a:pPr marL="457200" indent="-45720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P(A) = x/n = 25/100 = 0,25 </a:t>
            </a:r>
            <a:r>
              <a:rPr lang="en-US" sz="2800" dirty="0" err="1" smtClean="0"/>
              <a:t>atau</a:t>
            </a:r>
            <a:r>
              <a:rPr lang="en-US" sz="2800" dirty="0" smtClean="0"/>
              <a:t> 25%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029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Konsep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Frekuensi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relatif</a:t>
            </a:r>
            <a:endParaRPr lang="en-US" sz="2800" b="1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limit </a:t>
            </a:r>
            <a:r>
              <a:rPr lang="en-US" sz="2800" dirty="0" err="1" smtClean="0"/>
              <a:t>dari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.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sini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x =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I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Fasilkom</a:t>
            </a:r>
            <a:r>
              <a:rPr lang="en-US" sz="2800" dirty="0" smtClean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P(x=8)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8.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limit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teoretis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23900"/>
            <a:ext cx="8229600" cy="7239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01000" cy="548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P(x) = Limit </a:t>
            </a:r>
            <a:r>
              <a:rPr lang="en-US" sz="2800" dirty="0" err="1" smtClean="0"/>
              <a:t>fr</a:t>
            </a:r>
            <a:r>
              <a:rPr lang="en-US" sz="2800" dirty="0" smtClean="0"/>
              <a:t>/n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n→ ∞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 :  P(x) =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</a:t>
            </a:r>
            <a:r>
              <a:rPr lang="en-US" sz="2800" dirty="0" err="1" smtClean="0"/>
              <a:t>kejadian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= 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n =   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melemparkan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Rp50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berulang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. Mata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burung</a:t>
            </a:r>
            <a:r>
              <a:rPr lang="en-US" sz="2800" dirty="0" smtClean="0"/>
              <a:t> (B)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sebelahnya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burung</a:t>
            </a:r>
            <a:r>
              <a:rPr lang="en-US" sz="2800" dirty="0" smtClean="0"/>
              <a:t> (</a:t>
            </a:r>
            <a:r>
              <a:rPr lang="en-US" sz="2800" u="sng" dirty="0" smtClean="0"/>
              <a:t>B)</a:t>
            </a:r>
          </a:p>
          <a:p>
            <a:pPr>
              <a:buNone/>
            </a:pPr>
            <a:r>
              <a:rPr lang="en-US" sz="2800" u="sng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B  </a:t>
            </a:r>
          </a:p>
          <a:p>
            <a:pPr>
              <a:buNone/>
            </a:pPr>
            <a:r>
              <a:rPr lang="en-US" sz="2800" dirty="0" smtClean="0"/>
              <a:t>           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u="sng" dirty="0" smtClean="0"/>
              <a:t>B</a:t>
            </a:r>
          </a:p>
          <a:p>
            <a:pPr>
              <a:buNone/>
            </a:pPr>
            <a:r>
              <a:rPr lang="en-US" sz="2800" dirty="0" smtClean="0"/>
              <a:t>            n  = 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endParaRPr lang="en-US" sz="2800" dirty="0" smtClean="0"/>
          </a:p>
          <a:p>
            <a:pPr>
              <a:buNone/>
            </a:pPr>
            <a:endParaRPr lang="en-US" sz="2800" u="sng" baseline="-25000" dirty="0" smtClean="0"/>
          </a:p>
          <a:p>
            <a:pPr>
              <a:buNone/>
            </a:pPr>
            <a:r>
              <a:rPr lang="en-US" sz="2800" baseline="-25000" dirty="0" smtClean="0"/>
              <a:t>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051175" flipV="1">
            <a:off x="447891" y="-1071286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1 </a:t>
            </a:r>
            <a:r>
              <a:rPr lang="en-US" sz="2800" dirty="0" err="1" smtClean="0"/>
              <a:t>atau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</a:p>
          <a:p>
            <a:pPr>
              <a:buNone/>
            </a:pPr>
            <a:r>
              <a:rPr lang="en-US" sz="2800" dirty="0" smtClean="0"/>
              <a:t>      f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f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f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     f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    f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   </a:t>
            </a:r>
            <a:r>
              <a:rPr lang="en-US" sz="2800" dirty="0" smtClean="0"/>
              <a:t>8  o,8  60  0,6  450  0,45  5,490  0,549 52,490  0,5249</a:t>
            </a:r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   </a:t>
            </a:r>
            <a:r>
              <a:rPr lang="en-US" sz="2800" dirty="0" smtClean="0"/>
              <a:t>2  0,2  40  0,4  550  0,55  4,510  0,451 47,510  0,4751</a:t>
            </a:r>
          </a:p>
          <a:p>
            <a:pPr>
              <a:buNone/>
            </a:pPr>
            <a:r>
              <a:rPr lang="en-US" sz="2800" dirty="0" smtClean="0"/>
              <a:t>n 10  1,0 100 1,0 1000 1,00 10000  1,000 100000   </a:t>
            </a:r>
            <a:r>
              <a:rPr lang="en-US" sz="2800" dirty="0" err="1" smtClean="0"/>
              <a:t>dst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 n = 10           P(x1) = 0,8 →  log 10              = 1</a:t>
            </a:r>
          </a:p>
          <a:p>
            <a:pPr>
              <a:buNone/>
            </a:pPr>
            <a:r>
              <a:rPr lang="en-US" sz="2800" dirty="0" smtClean="0"/>
              <a:t>             n = 100         P(x1) = 0,6 →  log 100            = 2</a:t>
            </a:r>
          </a:p>
          <a:p>
            <a:pPr>
              <a:buNone/>
            </a:pPr>
            <a:r>
              <a:rPr lang="en-US" sz="2800" dirty="0" smtClean="0"/>
              <a:t>             n = 1000       P(x1) = 0,45→ log 1000         = 3</a:t>
            </a:r>
          </a:p>
          <a:p>
            <a:pPr>
              <a:buNone/>
            </a:pPr>
            <a:r>
              <a:rPr lang="en-US" sz="2800" dirty="0" smtClean="0"/>
              <a:t>             n = 10000     P(x1) = 0,549→log 10000      = 4</a:t>
            </a:r>
          </a:p>
          <a:p>
            <a:pPr>
              <a:buNone/>
            </a:pPr>
            <a:r>
              <a:rPr lang="en-US" sz="2800" dirty="0" smtClean="0"/>
              <a:t>             n = 100000   P(x1)= 0,5249→log 100000  = 5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04800" y="-274638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b="1" dirty="0" err="1" smtClean="0"/>
              <a:t>Probabilitas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Subjektif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subjektif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subjektif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dg</a:t>
            </a:r>
          </a:p>
          <a:p>
            <a:pPr>
              <a:buNone/>
            </a:pPr>
            <a:r>
              <a:rPr lang="en-US" sz="2800" dirty="0" err="1" smtClean="0"/>
              <a:t>Melemparkan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Rp50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2x</a:t>
            </a:r>
          </a:p>
          <a:p>
            <a:pPr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BB, B</a:t>
            </a:r>
            <a:r>
              <a:rPr lang="en-US" sz="2800" u="sng" dirty="0" smtClean="0"/>
              <a:t>B</a:t>
            </a:r>
            <a:r>
              <a:rPr lang="en-US" sz="2800" dirty="0" smtClean="0"/>
              <a:t>, BB, </a:t>
            </a:r>
            <a:r>
              <a:rPr lang="en-US" sz="2800" u="sng" dirty="0" smtClean="0"/>
              <a:t>BB</a:t>
            </a:r>
          </a:p>
          <a:p>
            <a:pPr>
              <a:buNone/>
            </a:pP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pelemparan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2x</a:t>
            </a:r>
          </a:p>
          <a:p>
            <a:pPr>
              <a:buNone/>
            </a:pPr>
            <a:r>
              <a:rPr lang="en-US" sz="2800" dirty="0" err="1" smtClean="0"/>
              <a:t>dsb</a:t>
            </a:r>
            <a:endParaRPr lang="en-US" sz="2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629400" y="5867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494</TotalTime>
  <Words>517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BAB 1 TEORI PROBABILITAS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 DISTRIBUSI TEORETIS</dc:title>
  <dc:creator>user</dc:creator>
  <cp:lastModifiedBy>May</cp:lastModifiedBy>
  <cp:revision>81</cp:revision>
  <dcterms:created xsi:type="dcterms:W3CDTF">2012-02-20T08:28:03Z</dcterms:created>
  <dcterms:modified xsi:type="dcterms:W3CDTF">2015-03-13T04:47:54Z</dcterms:modified>
</cp:coreProperties>
</file>