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7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Bab1.Teori </a:t>
            </a:r>
            <a:r>
              <a:rPr lang="en-US" sz="4000" dirty="0" err="1" smtClean="0"/>
              <a:t>Penarikan</a:t>
            </a:r>
            <a:r>
              <a:rPr lang="en-US" sz="4000" dirty="0" smtClean="0"/>
              <a:t> </a:t>
            </a:r>
            <a:r>
              <a:rPr lang="en-US" sz="4000" dirty="0" err="1" smtClean="0"/>
              <a:t>Sampel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/>
              <a:t>ARTI PENARIKAN SAMPEL</a:t>
            </a:r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2 </a:t>
            </a:r>
            <a:r>
              <a:rPr lang="en-US" sz="2400" dirty="0" err="1" smtClean="0"/>
              <a:t>aspek</a:t>
            </a:r>
            <a:r>
              <a:rPr lang="en-US" sz="2400" dirty="0" smtClean="0"/>
              <a:t> tang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.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elemen,sedang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parameter.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(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pendugaan</a:t>
            </a:r>
            <a:endParaRPr lang="en-US" sz="2400" dirty="0" smtClean="0"/>
          </a:p>
          <a:p>
            <a:pPr algn="just"/>
            <a:r>
              <a:rPr lang="en-US" sz="2400" b="1" dirty="0" smtClean="0"/>
              <a:t>PENARIKAN SAMPEL ACAK SEDERHANA</a:t>
            </a:r>
          </a:p>
          <a:p>
            <a:pPr algn="just"/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unyuk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acak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sampelnya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1,2, . . . , N.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Terbatas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terpilih</a:t>
            </a:r>
            <a:endParaRPr lang="en-US" sz="2400" dirty="0" smtClean="0"/>
          </a:p>
          <a:p>
            <a:pPr algn="just"/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terbatas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056"/>
            <a:ext cx="8229600" cy="57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Distribusi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 X ( x rata-rata )</a:t>
            </a:r>
          </a:p>
          <a:p>
            <a:pPr>
              <a:buNone/>
            </a:pP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Dari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X  </a:t>
            </a:r>
          </a:p>
          <a:p>
            <a:pPr>
              <a:buNone/>
            </a:pP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X ( x rata-rata )</a:t>
            </a:r>
          </a:p>
          <a:p>
            <a:pPr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X.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rata-rata </a:t>
            </a:r>
          </a:p>
          <a:p>
            <a:pPr>
              <a:buNone/>
            </a:pP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E(X) = µ  </a:t>
            </a:r>
          </a:p>
          <a:p>
            <a:pPr>
              <a:buNone/>
            </a:pPr>
            <a:r>
              <a:rPr lang="en-US" sz="2400" b="1" dirty="0" err="1" smtClean="0"/>
              <a:t>Varians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standar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Deviasi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X</a:t>
            </a:r>
          </a:p>
          <a:p>
            <a:pPr>
              <a:buNone/>
            </a:pPr>
            <a:r>
              <a:rPr lang="en-US" sz="2400" dirty="0" err="1" smtClean="0"/>
              <a:t>Varians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Populasinya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1.Populasi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 →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x  =  (N-n/N-1). (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/n)</a:t>
            </a:r>
          </a:p>
          <a:p>
            <a:pPr>
              <a:buNone/>
            </a:pPr>
            <a:r>
              <a:rPr lang="en-US" sz="2400" dirty="0" smtClean="0"/>
              <a:t>2.Populasi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→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x  =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/n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611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Standar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Deviasi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 X</a:t>
            </a:r>
          </a:p>
          <a:p>
            <a:pPr>
              <a:buNone/>
            </a:pPr>
            <a:r>
              <a:rPr lang="en-US" sz="2400" dirty="0" smtClean="0"/>
              <a:t>1.Populasi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  →  </a:t>
            </a:r>
            <a:r>
              <a:rPr lang="el-GR" sz="2400" dirty="0" smtClean="0"/>
              <a:t>σ</a:t>
            </a:r>
            <a:r>
              <a:rPr lang="en-US" sz="2400" dirty="0" smtClean="0"/>
              <a:t>x  =  ( √(N-n/N-1). (</a:t>
            </a:r>
            <a:r>
              <a:rPr lang="el-GR" sz="2400" dirty="0" smtClean="0"/>
              <a:t>σ</a:t>
            </a:r>
            <a:r>
              <a:rPr lang="en-US" sz="2400" dirty="0" smtClean="0"/>
              <a:t>/√n)</a:t>
            </a:r>
          </a:p>
          <a:p>
            <a:pPr>
              <a:buNone/>
            </a:pPr>
            <a:r>
              <a:rPr lang="en-US" sz="2400" dirty="0" smtClean="0"/>
              <a:t>2.Populasi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 → </a:t>
            </a:r>
            <a:r>
              <a:rPr lang="el-GR" sz="2400" dirty="0" smtClean="0"/>
              <a:t>σ</a:t>
            </a:r>
            <a:r>
              <a:rPr lang="en-US" sz="2400" dirty="0" smtClean="0"/>
              <a:t>x  =  </a:t>
            </a:r>
            <a:r>
              <a:rPr lang="el-GR" sz="2400" dirty="0" smtClean="0"/>
              <a:t>σ</a:t>
            </a:r>
            <a:r>
              <a:rPr lang="en-US" sz="2400" dirty="0" smtClean="0"/>
              <a:t>/√n</a:t>
            </a:r>
          </a:p>
          <a:p>
            <a:pPr>
              <a:buNone/>
            </a:pPr>
            <a:r>
              <a:rPr lang="en-US" sz="2400" b="1" dirty="0" err="1" smtClean="0"/>
              <a:t>Sistim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1.Dengan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 →  L = 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2.Tanpa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     →  L = N! / n!(N-n)!</a:t>
            </a:r>
          </a:p>
          <a:p>
            <a:pPr>
              <a:buNone/>
            </a:pPr>
            <a:r>
              <a:rPr lang="en-US" sz="2400" b="1" dirty="0" err="1" smtClean="0"/>
              <a:t>Dalil</a:t>
            </a:r>
            <a:r>
              <a:rPr lang="en-US" sz="2400" b="1" dirty="0" smtClean="0"/>
              <a:t> Batas </a:t>
            </a:r>
            <a:r>
              <a:rPr lang="en-US" sz="2400" b="1" dirty="0" err="1" smtClean="0"/>
              <a:t>Memusat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Induktif</a:t>
            </a:r>
            <a:r>
              <a:rPr lang="en-US" sz="2400" b="1" dirty="0" smtClean="0"/>
              <a:t>  </a:t>
            </a:r>
          </a:p>
          <a:p>
            <a:pPr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dari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( Binomial,</a:t>
            </a:r>
          </a:p>
          <a:p>
            <a:pPr>
              <a:buNone/>
            </a:pPr>
            <a:r>
              <a:rPr lang="en-US" sz="2400" dirty="0" smtClean="0"/>
              <a:t>Poisson </a:t>
            </a:r>
            <a:r>
              <a:rPr lang="en-US" sz="2400" dirty="0" err="1" smtClean="0"/>
              <a:t>dll</a:t>
            </a:r>
            <a:r>
              <a:rPr lang="en-US" sz="2400" dirty="0" smtClean="0"/>
              <a:t> 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didekati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besar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414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Bab1.Teori Penarikan Sampel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37</cp:revision>
  <dcterms:created xsi:type="dcterms:W3CDTF">2012-02-17T00:53:45Z</dcterms:created>
  <dcterms:modified xsi:type="dcterms:W3CDTF">2015-03-13T04:48:42Z</dcterms:modified>
</cp:coreProperties>
</file>